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e7fb8c0ca45d45c1"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9" r:id="rId2"/>
    <p:sldId id="281" r:id="rId3"/>
    <p:sldId id="282" r:id="rId4"/>
    <p:sldId id="497" r:id="rId5"/>
    <p:sldId id="456" r:id="rId6"/>
    <p:sldId id="575" r:id="rId7"/>
    <p:sldId id="610" r:id="rId8"/>
    <p:sldId id="611" r:id="rId9"/>
    <p:sldId id="483" r:id="rId10"/>
    <p:sldId id="326" r:id="rId11"/>
    <p:sldId id="345" r:id="rId12"/>
    <p:sldId id="612" r:id="rId13"/>
    <p:sldId id="351" r:id="rId14"/>
    <p:sldId id="576" r:id="rId15"/>
    <p:sldId id="613" r:id="rId16"/>
    <p:sldId id="580" r:id="rId17"/>
    <p:sldId id="577" r:id="rId18"/>
    <p:sldId id="581" r:id="rId19"/>
    <p:sldId id="609" r:id="rId20"/>
    <p:sldId id="587" r:id="rId21"/>
    <p:sldId id="583" r:id="rId22"/>
    <p:sldId id="588" r:id="rId23"/>
    <p:sldId id="607" r:id="rId24"/>
    <p:sldId id="589" r:id="rId25"/>
    <p:sldId id="484" r:id="rId26"/>
    <p:sldId id="590" r:id="rId27"/>
    <p:sldId id="592" r:id="rId28"/>
    <p:sldId id="593" r:id="rId29"/>
    <p:sldId id="594" r:id="rId30"/>
    <p:sldId id="595" r:id="rId31"/>
    <p:sldId id="598" r:id="rId32"/>
    <p:sldId id="599" r:id="rId33"/>
    <p:sldId id="602" r:id="rId34"/>
    <p:sldId id="304" r:id="rId35"/>
    <p:sldId id="325" r:id="rId36"/>
    <p:sldId id="344" r:id="rId37"/>
    <p:sldId id="601" r:id="rId38"/>
    <p:sldId id="603" r:id="rId39"/>
    <p:sldId id="604" r:id="rId40"/>
    <p:sldId id="605" r:id="rId41"/>
    <p:sldId id="606" r:id="rId42"/>
    <p:sldId id="257"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Trung" initials="T" lastIdx="26" clrIdx="2">
    <p:extLst>
      <p:ext uri="{19B8F6BF-5375-455C-9EA6-DF929625EA0E}">
        <p15:presenceInfo xmlns:p15="http://schemas.microsoft.com/office/powerpoint/2012/main" userId="07c07c4db70cfaae" providerId="Windows Live"/>
      </p:ext>
    </p:extLst>
  </p:cmAuthor>
  <p:cmAuthor id="4" name="THANH" initials="T"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D43"/>
    <a:srgbClr val="0000CC"/>
    <a:srgbClr val="009900"/>
    <a:srgbClr val="2A1CDE"/>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850" y="10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bảng nh</a:t>
          </a:r>
          <a:r>
            <a:rPr lang="en-US" dirty="0">
              <a:latin typeface="Times New Roman" panose="02020603050405020304" pitchFamily="18" charset="0"/>
              <a:ea typeface="Times New Roman" panose="02020603050405020304" pitchFamily="18" charset="0"/>
              <a:cs typeface="Times New Roman" panose="02020603050405020304" pitchFamily="18" charset="0"/>
            </a:rPr>
            <a:t>ó</a:t>
          </a:r>
          <a:r>
            <a:rPr lang="vi-VN" dirty="0">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 kéo</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57FCF-3620-4B55-BD4B-B755D146E616}"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US"/>
        </a:p>
      </dgm:t>
    </dgm:pt>
    <dgm:pt modelId="{E5942B8B-FFC4-4DB9-8D80-36F350F57422}">
      <dgm:prSet phldrT="[Text]" custT="1"/>
      <dgm:spPr/>
      <dgm:t>
        <a:bodyPr/>
        <a:lstStyle/>
        <a:p>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tắc</a:t>
          </a:r>
          <a:endParaRPr lang="en-US" sz="2400" dirty="0">
            <a:latin typeface="Times New Roman" pitchFamily="18" charset="0"/>
            <a:cs typeface="Times New Roman" pitchFamily="18" charset="0"/>
          </a:endParaRPr>
        </a:p>
      </dgm:t>
    </dgm:pt>
    <dgm:pt modelId="{6E988B5A-E99B-445D-8D43-96F2C23CE240}" type="parTrans" cxnId="{F308DDEE-7416-43E7-A6D0-39873889FA57}">
      <dgm:prSet/>
      <dgm:spPr/>
      <dgm:t>
        <a:bodyPr/>
        <a:lstStyle/>
        <a:p>
          <a:endParaRPr lang="en-US"/>
        </a:p>
      </dgm:t>
    </dgm:pt>
    <dgm:pt modelId="{E08599E0-9617-47E1-BEC1-D922E368C2F1}" type="sibTrans" cxnId="{F308DDEE-7416-43E7-A6D0-39873889FA57}">
      <dgm:prSet/>
      <dgm:spPr/>
      <dgm:t>
        <a:bodyPr/>
        <a:lstStyle/>
        <a:p>
          <a:endParaRPr lang="en-US"/>
        </a:p>
      </dgm:t>
    </dgm:pt>
    <dgm:pt modelId="{12AD85C3-793A-43F9-8390-9C36EDA79297}">
      <dgm:prSet phldrT="[Text]" custT="1"/>
      <dgm:spPr/>
      <dgm:t>
        <a:bodyPr/>
        <a:lstStyle/>
        <a:p>
          <a:r>
            <a:rPr lang="en-US" sz="2400" dirty="0" err="1">
              <a:solidFill>
                <a:srgbClr val="00B050"/>
              </a:solidFill>
              <a:latin typeface="Times New Roman" pitchFamily="18" charset="0"/>
              <a:cs typeface="Times New Roman" pitchFamily="18" charset="0"/>
            </a:rPr>
            <a:t>Như</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cộng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trừ</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phân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số</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hoặc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số</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thập</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phân</a:t>
          </a:r>
          <a:endParaRPr lang="en-US" sz="2400" dirty="0">
            <a:solidFill>
              <a:srgbClr val="00B050"/>
            </a:solidFill>
            <a:latin typeface="Times New Roman" pitchFamily="18" charset="0"/>
            <a:cs typeface="Times New Roman" pitchFamily="18" charset="0"/>
          </a:endParaRPr>
        </a:p>
      </dgm:t>
    </dgm:pt>
    <dgm:pt modelId="{6786FB14-BA4E-4588-8F38-C81E51163123}" type="parTrans" cxnId="{3A982F40-3583-424E-AF07-61B6AED49256}">
      <dgm:prSet/>
      <dgm:spPr/>
      <dgm:t>
        <a:bodyPr/>
        <a:lstStyle/>
        <a:p>
          <a:endParaRPr lang="en-US"/>
        </a:p>
      </dgm:t>
    </dgm:pt>
    <dgm:pt modelId="{4F510FF1-7B99-46D9-AEE0-583B798AE07F}" type="sibTrans" cxnId="{3A982F40-3583-424E-AF07-61B6AED49256}">
      <dgm:prSet/>
      <dgm:spPr/>
      <dgm:t>
        <a:bodyPr/>
        <a:lstStyle/>
        <a:p>
          <a:endParaRPr lang="en-US"/>
        </a:p>
      </dgm:t>
    </dgm:pt>
    <dgm:pt modelId="{A9DBEDFF-5C18-4F74-BF50-49ED9F3D829D}">
      <dgm:prSet phldrT="[Text]" custT="1"/>
      <dgm:spPr/>
      <dgm:t>
        <a:bodyPr/>
        <a:lstStyle/>
        <a:p>
          <a:r>
            <a:rPr lang="en-US" sz="2400" dirty="0" err="1">
              <a:solidFill>
                <a:srgbClr val="FF0000"/>
              </a:solidFill>
              <a:latin typeface="Times New Roman" pitchFamily="18" charset="0"/>
              <a:cs typeface="Times New Roman" pitchFamily="18" charset="0"/>
            </a:rPr>
            <a:t>Tính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endParaRPr lang="en-US" sz="2400" dirty="0">
            <a:solidFill>
              <a:srgbClr val="FF0000"/>
            </a:solidFill>
            <a:latin typeface="Times New Roman" pitchFamily="18" charset="0"/>
            <a:cs typeface="Times New Roman" pitchFamily="18" charset="0"/>
          </a:endParaRPr>
        </a:p>
      </dgm:t>
    </dgm:pt>
    <dgm:pt modelId="{DE6F077A-3585-4A61-8724-EA2512DB2420}" type="parTrans" cxnId="{2150A34F-9456-4250-BAB2-E0B3725F228C}">
      <dgm:prSet/>
      <dgm:spPr/>
      <dgm:t>
        <a:bodyPr/>
        <a:lstStyle/>
        <a:p>
          <a:endParaRPr lang="en-US"/>
        </a:p>
      </dgm:t>
    </dgm:pt>
    <dgm:pt modelId="{7DC5ACE3-506A-43F6-9487-470E3234B0AF}" type="sibTrans" cxnId="{2150A34F-9456-4250-BAB2-E0B3725F228C}">
      <dgm:prSet/>
      <dgm:spPr/>
      <dgm:t>
        <a:bodyPr/>
        <a:lstStyle/>
        <a:p>
          <a:endParaRPr lang="en-US"/>
        </a:p>
      </dgm:t>
    </dgm:pt>
    <dgm:pt modelId="{6DB83EC4-1284-4291-9D3A-BA313D394C69}">
      <dgm:prSet phldrT="[Text]" custT="1"/>
      <dgm:spPr/>
      <dgm:t>
        <a:bodyPr/>
        <a:lstStyle/>
        <a:p>
          <a:r>
            <a:rPr lang="en-US" sz="2200" dirty="0" err="1">
              <a:solidFill>
                <a:srgbClr val="FF0000"/>
              </a:solidFill>
              <a:latin typeface="Times New Roman" pitchFamily="18" charset="0"/>
              <a:cs typeface="Times New Roman" pitchFamily="18" charset="0"/>
            </a:rPr>
            <a:t>Giao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hoán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kết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hợp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a:t>
          </a:r>
          <a:r>
            <a:rPr lang="en-US" sz="2200" dirty="0">
              <a:solidFill>
                <a:srgbClr val="FF0000"/>
              </a:solidFill>
              <a:latin typeface="Times New Roman" pitchFamily="18" charset="0"/>
              <a:cs typeface="Times New Roman" pitchFamily="18" charset="0"/>
            </a:rPr>
            <a:t> 0 </a:t>
          </a:r>
          <a:r>
            <a:rPr lang="en-US" sz="2200" dirty="0" err="1">
              <a:solidFill>
                <a:srgbClr val="FF0000"/>
              </a:solidFill>
              <a:latin typeface="Times New Roman" pitchFamily="18" charset="0"/>
              <a:cs typeface="Times New Roman" pitchFamily="18" charset="0"/>
            </a:rPr>
            <a:t>và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đối</a:t>
          </a:r>
          <a:r>
            <a:rPr lang="en-US" sz="2200" dirty="0">
              <a:solidFill>
                <a:srgbClr val="FF0000"/>
              </a:solidFill>
              <a:latin typeface="Times New Roman" pitchFamily="18" charset="0"/>
              <a:cs typeface="Times New Roman" pitchFamily="18" charset="0"/>
            </a:rPr>
            <a:t>.</a:t>
          </a:r>
        </a:p>
      </dgm:t>
    </dgm:pt>
    <dgm:pt modelId="{40563D04-1B8A-43BA-BA30-87F8233B9ADD}" type="parTrans" cxnId="{D861D0BA-7DC7-4C20-9425-03D972F6FB2B}">
      <dgm:prSet/>
      <dgm:spPr/>
      <dgm:t>
        <a:bodyPr/>
        <a:lstStyle/>
        <a:p>
          <a:endParaRPr lang="en-US"/>
        </a:p>
      </dgm:t>
    </dgm:pt>
    <dgm:pt modelId="{89AB2F9B-FB74-46A0-BF70-56AC5F565A61}" type="sibTrans" cxnId="{D861D0BA-7DC7-4C20-9425-03D972F6FB2B}">
      <dgm:prSet/>
      <dgm:spPr/>
      <dgm:t>
        <a:bodyPr/>
        <a:lstStyle/>
        <a:p>
          <a:endParaRPr lang="en-US"/>
        </a:p>
      </dgm:t>
    </dgm:pt>
    <dgm:pt modelId="{483BC3DE-09D0-4187-A1DF-288D7847DF8A}">
      <dgm:prSet phldrT="[Text]" custT="1"/>
      <dgm:spPr/>
      <dgm:t>
        <a:bodyPr/>
        <a:lstStyle/>
        <a:p>
          <a:r>
            <a:rPr lang="en-US" sz="2200" dirty="0">
              <a:solidFill>
                <a:schemeClr val="tx1"/>
              </a:solidFill>
              <a:latin typeface="Times New Roman" pitchFamily="18" charset="0"/>
              <a:cs typeface="Times New Roman" pitchFamily="18" charset="0"/>
            </a:rPr>
            <a:t>QT </a:t>
          </a:r>
          <a:r>
            <a:rPr lang="en-US" sz="2200" dirty="0" err="1">
              <a:solidFill>
                <a:schemeClr val="tx1"/>
              </a:solidFill>
              <a:latin typeface="Times New Roman" pitchFamily="18" charset="0"/>
              <a:cs typeface="Times New Roman" pitchFamily="18" charset="0"/>
            </a:rPr>
            <a:t>chuyển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vế</a:t>
          </a:r>
          <a:endParaRPr lang="en-US" sz="2200" dirty="0">
            <a:solidFill>
              <a:schemeClr val="tx1"/>
            </a:solidFill>
            <a:latin typeface="Times New Roman" pitchFamily="18" charset="0"/>
            <a:cs typeface="Times New Roman" pitchFamily="18" charset="0"/>
          </a:endParaRPr>
        </a:p>
      </dgm:t>
    </dgm:pt>
    <dgm:pt modelId="{24B110C0-B7CC-4B4D-8F60-0DC47F54BFF4}" type="parTrans" cxnId="{E8C81FC2-BCD5-484E-83B2-849EB452A7D8}">
      <dgm:prSet/>
      <dgm:spPr/>
      <dgm:t>
        <a:bodyPr/>
        <a:lstStyle/>
        <a:p>
          <a:endParaRPr lang="en-US"/>
        </a:p>
      </dgm:t>
    </dgm:pt>
    <dgm:pt modelId="{9ABB04AE-4AC2-489F-8DCE-D0923893B478}" type="sibTrans" cxnId="{E8C81FC2-BCD5-484E-83B2-849EB452A7D8}">
      <dgm:prSet/>
      <dgm:spPr/>
      <dgm:t>
        <a:bodyPr/>
        <a:lstStyle/>
        <a:p>
          <a:endParaRPr lang="en-US"/>
        </a:p>
      </dgm:t>
    </dgm:pt>
    <dgm:pt modelId="{9B82AE6B-50C0-48F2-AEBF-D99047EE1210}">
      <dgm:prSet phldrT="[Text]" custT="1"/>
      <dgm:spPr/>
      <dgm:t>
        <a:bodyPr/>
        <a:lstStyle/>
        <a:p>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chuyển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vế</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một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tử</a:t>
          </a:r>
          <a:r>
            <a:rPr lang="en-US" sz="2200" dirty="0">
              <a:solidFill>
                <a:schemeClr val="tx1"/>
              </a:solidFill>
              <a:latin typeface="Times New Roman" pitchFamily="18" charset="0"/>
              <a:cs typeface="Times New Roman" pitchFamily="18" charset="0"/>
            </a:rPr>
            <a:t> ta </a:t>
          </a:r>
          <a:r>
            <a:rPr lang="en-US" sz="2200" dirty="0" err="1">
              <a:solidFill>
                <a:schemeClr val="tx1"/>
              </a:solidFill>
              <a:latin typeface="Times New Roman" pitchFamily="18" charset="0"/>
              <a:cs typeface="Times New Roman" pitchFamily="18" charset="0"/>
            </a:rPr>
            <a:t>đổi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đó</a:t>
          </a:r>
          <a:endParaRPr lang="en-US" sz="2200" dirty="0">
            <a:solidFill>
              <a:schemeClr val="tx1"/>
            </a:solidFill>
            <a:latin typeface="Times New Roman" pitchFamily="18" charset="0"/>
            <a:cs typeface="Times New Roman" pitchFamily="18" charset="0"/>
          </a:endParaRPr>
        </a:p>
      </dgm:t>
    </dgm:pt>
    <dgm:pt modelId="{5AD107B8-3C8A-4E7A-BE0C-5382FF7292F7}" type="parTrans" cxnId="{6E29576B-1E7C-40C8-8D42-6C6206C626B6}">
      <dgm:prSet/>
      <dgm:spPr/>
      <dgm:t>
        <a:bodyPr/>
        <a:lstStyle/>
        <a:p>
          <a:endParaRPr lang="en-US"/>
        </a:p>
      </dgm:t>
    </dgm:pt>
    <dgm:pt modelId="{6E026A97-9239-48CA-906F-98FFEBAF3F20}" type="sibTrans" cxnId="{6E29576B-1E7C-40C8-8D42-6C6206C626B6}">
      <dgm:prSet/>
      <dgm:spPr/>
      <dgm:t>
        <a:bodyPr/>
        <a:lstStyle/>
        <a:p>
          <a:endParaRPr lang="en-US"/>
        </a:p>
      </dgm:t>
    </dgm:pt>
    <dgm:pt modelId="{065CF2CE-C3AC-4570-9F2F-DCB9B7192A0C}">
      <dgm:prSet phldrT="[Text]" custT="1"/>
      <dgm:spPr/>
      <dgm:t>
        <a:bodyPr/>
        <a:lstStyle/>
        <a:p>
          <a:endParaRPr lang="en-US" sz="2200" dirty="0">
            <a:solidFill>
              <a:schemeClr val="tx1"/>
            </a:solidFill>
            <a:latin typeface="Times New Roman" pitchFamily="18" charset="0"/>
            <a:cs typeface="Times New Roman" pitchFamily="18" charset="0"/>
          </a:endParaRPr>
        </a:p>
      </dgm:t>
    </dgm:pt>
    <dgm:pt modelId="{25728866-23D0-4921-B383-14EF9B856503}" type="parTrans" cxnId="{A1435DD3-1ECF-4348-955D-43F8131E46B8}">
      <dgm:prSet/>
      <dgm:spPr/>
      <dgm:t>
        <a:bodyPr/>
        <a:lstStyle/>
        <a:p>
          <a:endParaRPr lang="en-US"/>
        </a:p>
      </dgm:t>
    </dgm:pt>
    <dgm:pt modelId="{8901758D-6791-4C11-A9A6-EAF939FD843C}" type="sibTrans" cxnId="{A1435DD3-1ECF-4348-955D-43F8131E46B8}">
      <dgm:prSet/>
      <dgm:spPr/>
      <dgm:t>
        <a:bodyPr/>
        <a:lstStyle/>
        <a:p>
          <a:endParaRPr lang="en-US"/>
        </a:p>
      </dgm:t>
    </dgm:pt>
    <dgm:pt modelId="{17D099CE-9357-47B6-B2C8-45D413FD24BC}" type="pres">
      <dgm:prSet presAssocID="{DB757FCF-3620-4B55-BD4B-B755D146E616}" presName="composite" presStyleCnt="0">
        <dgm:presLayoutVars>
          <dgm:chMax val="5"/>
          <dgm:dir/>
          <dgm:animLvl val="ctr"/>
          <dgm:resizeHandles val="exact"/>
        </dgm:presLayoutVars>
      </dgm:prSet>
      <dgm:spPr/>
    </dgm:pt>
    <dgm:pt modelId="{96E77DE3-25AD-441A-8884-B462508F4216}" type="pres">
      <dgm:prSet presAssocID="{DB757FCF-3620-4B55-BD4B-B755D146E616}" presName="cycle" presStyleCnt="0"/>
      <dgm:spPr/>
    </dgm:pt>
    <dgm:pt modelId="{D35E8A88-51B3-42F9-AC94-2C8FCFB5D7E3}" type="pres">
      <dgm:prSet presAssocID="{DB757FCF-3620-4B55-BD4B-B755D146E616}" presName="centerShape" presStyleCnt="0"/>
      <dgm:spPr/>
    </dgm:pt>
    <dgm:pt modelId="{E5904B68-BE46-4B5D-91DD-C1DDD503761E}" type="pres">
      <dgm:prSet presAssocID="{DB757FCF-3620-4B55-BD4B-B755D146E616}" presName="connSite" presStyleLbl="node1" presStyleIdx="0" presStyleCnt="4"/>
      <dgm:spPr/>
    </dgm:pt>
    <dgm:pt modelId="{DA00129E-FBC0-4AFD-8636-969ADCD1A5D6}" type="pres">
      <dgm:prSet presAssocID="{DB757FCF-3620-4B55-BD4B-B755D146E616}" presName="visible" presStyleLbl="node1" presStyleIdx="0" presStyleCnt="4" custLinFactNeighborX="-2426" custLinFactNeighborY="732"/>
      <dgm:spPr/>
    </dgm:pt>
    <dgm:pt modelId="{0A0EE608-EE49-4150-9A99-227BBF086870}" type="pres">
      <dgm:prSet presAssocID="{6E988B5A-E99B-445D-8D43-96F2C23CE240}" presName="Name25" presStyleLbl="parChTrans1D1" presStyleIdx="0" presStyleCnt="3"/>
      <dgm:spPr/>
    </dgm:pt>
    <dgm:pt modelId="{749AC053-8A9B-4722-B080-7EABD0D54395}" type="pres">
      <dgm:prSet presAssocID="{E5942B8B-FFC4-4DB9-8D80-36F350F57422}" presName="node" presStyleCnt="0"/>
      <dgm:spPr/>
    </dgm:pt>
    <dgm:pt modelId="{E365611B-19EB-4F04-8C97-4FA14890C3C5}" type="pres">
      <dgm:prSet presAssocID="{E5942B8B-FFC4-4DB9-8D80-36F350F57422}" presName="parentNode" presStyleLbl="node1" presStyleIdx="1" presStyleCnt="4" custScaleX="128800" custScaleY="86464" custLinFactNeighborX="43752" custLinFactNeighborY="6001">
        <dgm:presLayoutVars>
          <dgm:chMax val="1"/>
          <dgm:bulletEnabled val="1"/>
        </dgm:presLayoutVars>
      </dgm:prSet>
      <dgm:spPr/>
    </dgm:pt>
    <dgm:pt modelId="{899174E9-D217-455C-93EF-32F939DB8177}" type="pres">
      <dgm:prSet presAssocID="{E5942B8B-FFC4-4DB9-8D80-36F350F57422}" presName="childNode" presStyleLbl="revTx" presStyleIdx="0" presStyleCnt="3">
        <dgm:presLayoutVars>
          <dgm:bulletEnabled val="1"/>
        </dgm:presLayoutVars>
      </dgm:prSet>
      <dgm:spPr/>
    </dgm:pt>
    <dgm:pt modelId="{802AAA7D-0359-4854-8342-1B4A165B2097}" type="pres">
      <dgm:prSet presAssocID="{DE6F077A-3585-4A61-8724-EA2512DB2420}" presName="Name25" presStyleLbl="parChTrans1D1" presStyleIdx="1" presStyleCnt="3"/>
      <dgm:spPr/>
    </dgm:pt>
    <dgm:pt modelId="{10BDA88E-6D6F-44C5-B83B-6E72ACD65BFD}" type="pres">
      <dgm:prSet presAssocID="{A9DBEDFF-5C18-4F74-BF50-49ED9F3D829D}" presName="node" presStyleCnt="0"/>
      <dgm:spPr/>
    </dgm:pt>
    <dgm:pt modelId="{EE21A848-50B6-4E27-8A54-59D798073C94}" type="pres">
      <dgm:prSet presAssocID="{A9DBEDFF-5C18-4F74-BF50-49ED9F3D829D}" presName="parentNode" presStyleLbl="node1" presStyleIdx="2" presStyleCnt="4" custScaleX="134022" custScaleY="86767" custLinFactNeighborX="3484">
        <dgm:presLayoutVars>
          <dgm:chMax val="1"/>
          <dgm:bulletEnabled val="1"/>
        </dgm:presLayoutVars>
      </dgm:prSet>
      <dgm:spPr/>
    </dgm:pt>
    <dgm:pt modelId="{2BE3EDF9-F645-4DB6-BB88-C3A97732FD6F}" type="pres">
      <dgm:prSet presAssocID="{A9DBEDFF-5C18-4F74-BF50-49ED9F3D829D}" presName="childNode" presStyleLbl="revTx" presStyleIdx="1" presStyleCnt="3">
        <dgm:presLayoutVars>
          <dgm:bulletEnabled val="1"/>
        </dgm:presLayoutVars>
      </dgm:prSet>
      <dgm:spPr/>
    </dgm:pt>
    <dgm:pt modelId="{D0D521F3-134B-431B-95E5-BF805DE381B1}" type="pres">
      <dgm:prSet presAssocID="{24B110C0-B7CC-4B4D-8F60-0DC47F54BFF4}" presName="Name25" presStyleLbl="parChTrans1D1" presStyleIdx="2" presStyleCnt="3"/>
      <dgm:spPr/>
    </dgm:pt>
    <dgm:pt modelId="{09D96421-396D-4473-8F68-41940D868DAA}" type="pres">
      <dgm:prSet presAssocID="{483BC3DE-09D0-4187-A1DF-288D7847DF8A}" presName="node" presStyleCnt="0"/>
      <dgm:spPr/>
    </dgm:pt>
    <dgm:pt modelId="{A73E7237-7DF4-40B8-95B0-4DDE8C91DBCF}" type="pres">
      <dgm:prSet presAssocID="{483BC3DE-09D0-4187-A1DF-288D7847DF8A}" presName="parentNode" presStyleLbl="node1" presStyleIdx="3" presStyleCnt="4" custScaleX="136672">
        <dgm:presLayoutVars>
          <dgm:chMax val="1"/>
          <dgm:bulletEnabled val="1"/>
        </dgm:presLayoutVars>
      </dgm:prSet>
      <dgm:spPr/>
    </dgm:pt>
    <dgm:pt modelId="{170E0B95-5D9C-4EA7-9EB5-8F566828D1F6}" type="pres">
      <dgm:prSet presAssocID="{483BC3DE-09D0-4187-A1DF-288D7847DF8A}" presName="childNode" presStyleLbl="revTx" presStyleIdx="2" presStyleCnt="3">
        <dgm:presLayoutVars>
          <dgm:bulletEnabled val="1"/>
        </dgm:presLayoutVars>
      </dgm:prSet>
      <dgm:spPr/>
    </dgm:pt>
  </dgm:ptLst>
  <dgm:cxnLst>
    <dgm:cxn modelId="{58845C03-70CF-4510-A697-89B3EB0FA7EF}" type="presOf" srcId="{E5942B8B-FFC4-4DB9-8D80-36F350F57422}" destId="{E365611B-19EB-4F04-8C97-4FA14890C3C5}" srcOrd="0" destOrd="0" presId="urn:microsoft.com/office/officeart/2005/8/layout/radial2"/>
    <dgm:cxn modelId="{BEC03F1B-16D4-434E-93E1-BFCD83275855}" type="presOf" srcId="{6DB83EC4-1284-4291-9D3A-BA313D394C69}" destId="{2BE3EDF9-F645-4DB6-BB88-C3A97732FD6F}" srcOrd="0" destOrd="0" presId="urn:microsoft.com/office/officeart/2005/8/layout/radial2"/>
    <dgm:cxn modelId="{F3247F2C-DF70-432F-B7C3-BE702EC1593C}" type="presOf" srcId="{12AD85C3-793A-43F9-8390-9C36EDA79297}" destId="{899174E9-D217-455C-93EF-32F939DB8177}" srcOrd="0" destOrd="0" presId="urn:microsoft.com/office/officeart/2005/8/layout/radial2"/>
    <dgm:cxn modelId="{34E20E2F-2AD1-4519-82B6-8F8150B9C5AE}" type="presOf" srcId="{6E988B5A-E99B-445D-8D43-96F2C23CE240}" destId="{0A0EE608-EE49-4150-9A99-227BBF086870}" srcOrd="0" destOrd="0" presId="urn:microsoft.com/office/officeart/2005/8/layout/radial2"/>
    <dgm:cxn modelId="{7C3D2F37-E3FA-48D9-B20D-5EE202F8A023}" type="presOf" srcId="{9B82AE6B-50C0-48F2-AEBF-D99047EE1210}" destId="{170E0B95-5D9C-4EA7-9EB5-8F566828D1F6}" srcOrd="0" destOrd="0" presId="urn:microsoft.com/office/officeart/2005/8/layout/radial2"/>
    <dgm:cxn modelId="{3A982F40-3583-424E-AF07-61B6AED49256}" srcId="{E5942B8B-FFC4-4DB9-8D80-36F350F57422}" destId="{12AD85C3-793A-43F9-8390-9C36EDA79297}" srcOrd="0" destOrd="0" parTransId="{6786FB14-BA4E-4588-8F38-C81E51163123}" sibTransId="{4F510FF1-7B99-46D9-AEE0-583B798AE07F}"/>
    <dgm:cxn modelId="{6E29576B-1E7C-40C8-8D42-6C6206C626B6}" srcId="{483BC3DE-09D0-4187-A1DF-288D7847DF8A}" destId="{9B82AE6B-50C0-48F2-AEBF-D99047EE1210}" srcOrd="0" destOrd="0" parTransId="{5AD107B8-3C8A-4E7A-BE0C-5382FF7292F7}" sibTransId="{6E026A97-9239-48CA-906F-98FFEBAF3F20}"/>
    <dgm:cxn modelId="{2150A34F-9456-4250-BAB2-E0B3725F228C}" srcId="{DB757FCF-3620-4B55-BD4B-B755D146E616}" destId="{A9DBEDFF-5C18-4F74-BF50-49ED9F3D829D}" srcOrd="1" destOrd="0" parTransId="{DE6F077A-3585-4A61-8724-EA2512DB2420}" sibTransId="{7DC5ACE3-506A-43F6-9487-470E3234B0AF}"/>
    <dgm:cxn modelId="{7B18497D-50A9-4D28-93A2-8688E18BDB4E}" type="presOf" srcId="{065CF2CE-C3AC-4570-9F2F-DCB9B7192A0C}" destId="{170E0B95-5D9C-4EA7-9EB5-8F566828D1F6}" srcOrd="0" destOrd="1" presId="urn:microsoft.com/office/officeart/2005/8/layout/radial2"/>
    <dgm:cxn modelId="{8B15007F-E62A-4EBB-8C07-4B4FE41D7079}" type="presOf" srcId="{DE6F077A-3585-4A61-8724-EA2512DB2420}" destId="{802AAA7D-0359-4854-8342-1B4A165B2097}" srcOrd="0" destOrd="0" presId="urn:microsoft.com/office/officeart/2005/8/layout/radial2"/>
    <dgm:cxn modelId="{E683D28A-C1CE-4D11-9890-B99471F50D63}" type="presOf" srcId="{483BC3DE-09D0-4187-A1DF-288D7847DF8A}" destId="{A73E7237-7DF4-40B8-95B0-4DDE8C91DBCF}" srcOrd="0" destOrd="0" presId="urn:microsoft.com/office/officeart/2005/8/layout/radial2"/>
    <dgm:cxn modelId="{48904E92-E100-4ACD-B604-F7454CFB0408}" type="presOf" srcId="{A9DBEDFF-5C18-4F74-BF50-49ED9F3D829D}" destId="{EE21A848-50B6-4E27-8A54-59D798073C94}" srcOrd="0" destOrd="0" presId="urn:microsoft.com/office/officeart/2005/8/layout/radial2"/>
    <dgm:cxn modelId="{D861D0BA-7DC7-4C20-9425-03D972F6FB2B}" srcId="{A9DBEDFF-5C18-4F74-BF50-49ED9F3D829D}" destId="{6DB83EC4-1284-4291-9D3A-BA313D394C69}" srcOrd="0" destOrd="0" parTransId="{40563D04-1B8A-43BA-BA30-87F8233B9ADD}" sibTransId="{89AB2F9B-FB74-46A0-BF70-56AC5F565A61}"/>
    <dgm:cxn modelId="{E8C81FC2-BCD5-484E-83B2-849EB452A7D8}" srcId="{DB757FCF-3620-4B55-BD4B-B755D146E616}" destId="{483BC3DE-09D0-4187-A1DF-288D7847DF8A}" srcOrd="2" destOrd="0" parTransId="{24B110C0-B7CC-4B4D-8F60-0DC47F54BFF4}" sibTransId="{9ABB04AE-4AC2-489F-8DCE-D0923893B478}"/>
    <dgm:cxn modelId="{B9E85CCA-CD2A-4474-AC99-53B4B7BFD399}" type="presOf" srcId="{DB757FCF-3620-4B55-BD4B-B755D146E616}" destId="{17D099CE-9357-47B6-B2C8-45D413FD24BC}" srcOrd="0" destOrd="0" presId="urn:microsoft.com/office/officeart/2005/8/layout/radial2"/>
    <dgm:cxn modelId="{A1435DD3-1ECF-4348-955D-43F8131E46B8}" srcId="{483BC3DE-09D0-4187-A1DF-288D7847DF8A}" destId="{065CF2CE-C3AC-4570-9F2F-DCB9B7192A0C}" srcOrd="1" destOrd="0" parTransId="{25728866-23D0-4921-B383-14EF9B856503}" sibTransId="{8901758D-6791-4C11-A9A6-EAF939FD843C}"/>
    <dgm:cxn modelId="{F308DDEE-7416-43E7-A6D0-39873889FA57}" srcId="{DB757FCF-3620-4B55-BD4B-B755D146E616}" destId="{E5942B8B-FFC4-4DB9-8D80-36F350F57422}" srcOrd="0" destOrd="0" parTransId="{6E988B5A-E99B-445D-8D43-96F2C23CE240}" sibTransId="{E08599E0-9617-47E1-BEC1-D922E368C2F1}"/>
    <dgm:cxn modelId="{D4CD40FA-0B50-4DC5-9BFE-76ABD6B62262}" type="presOf" srcId="{24B110C0-B7CC-4B4D-8F60-0DC47F54BFF4}" destId="{D0D521F3-134B-431B-95E5-BF805DE381B1}" srcOrd="0" destOrd="0" presId="urn:microsoft.com/office/officeart/2005/8/layout/radial2"/>
    <dgm:cxn modelId="{B023B1B0-93FD-4D14-8C56-33AA501A4B67}" type="presParOf" srcId="{17D099CE-9357-47B6-B2C8-45D413FD24BC}" destId="{96E77DE3-25AD-441A-8884-B462508F4216}" srcOrd="0" destOrd="0" presId="urn:microsoft.com/office/officeart/2005/8/layout/radial2"/>
    <dgm:cxn modelId="{CDFD290D-6F4D-492A-95FD-3189A2571215}" type="presParOf" srcId="{96E77DE3-25AD-441A-8884-B462508F4216}" destId="{D35E8A88-51B3-42F9-AC94-2C8FCFB5D7E3}" srcOrd="0" destOrd="0" presId="urn:microsoft.com/office/officeart/2005/8/layout/radial2"/>
    <dgm:cxn modelId="{56B765B0-66A4-4367-8E95-5EFC82C57AD6}" type="presParOf" srcId="{D35E8A88-51B3-42F9-AC94-2C8FCFB5D7E3}" destId="{E5904B68-BE46-4B5D-91DD-C1DDD503761E}" srcOrd="0" destOrd="0" presId="urn:microsoft.com/office/officeart/2005/8/layout/radial2"/>
    <dgm:cxn modelId="{BF4AA26A-2AD5-4F81-AB21-E22DDB62814C}" type="presParOf" srcId="{D35E8A88-51B3-42F9-AC94-2C8FCFB5D7E3}" destId="{DA00129E-FBC0-4AFD-8636-969ADCD1A5D6}" srcOrd="1" destOrd="0" presId="urn:microsoft.com/office/officeart/2005/8/layout/radial2"/>
    <dgm:cxn modelId="{1E49E558-78D1-4B90-8838-BE5FAEBA9BBB}" type="presParOf" srcId="{96E77DE3-25AD-441A-8884-B462508F4216}" destId="{0A0EE608-EE49-4150-9A99-227BBF086870}" srcOrd="1" destOrd="0" presId="urn:microsoft.com/office/officeart/2005/8/layout/radial2"/>
    <dgm:cxn modelId="{DFA8413E-8697-48D6-BE14-1C9B7AF1D284}" type="presParOf" srcId="{96E77DE3-25AD-441A-8884-B462508F4216}" destId="{749AC053-8A9B-4722-B080-7EABD0D54395}" srcOrd="2" destOrd="0" presId="urn:microsoft.com/office/officeart/2005/8/layout/radial2"/>
    <dgm:cxn modelId="{F9A28CA7-E208-4742-A834-86ACADFD5C4B}" type="presParOf" srcId="{749AC053-8A9B-4722-B080-7EABD0D54395}" destId="{E365611B-19EB-4F04-8C97-4FA14890C3C5}" srcOrd="0" destOrd="0" presId="urn:microsoft.com/office/officeart/2005/8/layout/radial2"/>
    <dgm:cxn modelId="{59480299-BC51-468A-B94F-4E894CE05AF5}" type="presParOf" srcId="{749AC053-8A9B-4722-B080-7EABD0D54395}" destId="{899174E9-D217-455C-93EF-32F939DB8177}" srcOrd="1" destOrd="0" presId="urn:microsoft.com/office/officeart/2005/8/layout/radial2"/>
    <dgm:cxn modelId="{B238EF4E-15A1-492B-BC36-C291A8631895}" type="presParOf" srcId="{96E77DE3-25AD-441A-8884-B462508F4216}" destId="{802AAA7D-0359-4854-8342-1B4A165B2097}" srcOrd="3" destOrd="0" presId="urn:microsoft.com/office/officeart/2005/8/layout/radial2"/>
    <dgm:cxn modelId="{73C5D94A-F968-4770-9A34-3B2D9ECC1366}" type="presParOf" srcId="{96E77DE3-25AD-441A-8884-B462508F4216}" destId="{10BDA88E-6D6F-44C5-B83B-6E72ACD65BFD}" srcOrd="4" destOrd="0" presId="urn:microsoft.com/office/officeart/2005/8/layout/radial2"/>
    <dgm:cxn modelId="{876C3348-A179-47D1-B1B0-9104B05B1999}" type="presParOf" srcId="{10BDA88E-6D6F-44C5-B83B-6E72ACD65BFD}" destId="{EE21A848-50B6-4E27-8A54-59D798073C94}" srcOrd="0" destOrd="0" presId="urn:microsoft.com/office/officeart/2005/8/layout/radial2"/>
    <dgm:cxn modelId="{1825401B-E21A-431F-ABE7-5363C22E691A}" type="presParOf" srcId="{10BDA88E-6D6F-44C5-B83B-6E72ACD65BFD}" destId="{2BE3EDF9-F645-4DB6-BB88-C3A97732FD6F}" srcOrd="1" destOrd="0" presId="urn:microsoft.com/office/officeart/2005/8/layout/radial2"/>
    <dgm:cxn modelId="{C81560D2-01BE-4BB9-B4CD-7649F1212320}" type="presParOf" srcId="{96E77DE3-25AD-441A-8884-B462508F4216}" destId="{D0D521F3-134B-431B-95E5-BF805DE381B1}" srcOrd="5" destOrd="0" presId="urn:microsoft.com/office/officeart/2005/8/layout/radial2"/>
    <dgm:cxn modelId="{F6F58FBE-AECB-4E9A-A4F3-6D4F678CCF37}" type="presParOf" srcId="{96E77DE3-25AD-441A-8884-B462508F4216}" destId="{09D96421-396D-4473-8F68-41940D868DAA}" srcOrd="6" destOrd="0" presId="urn:microsoft.com/office/officeart/2005/8/layout/radial2"/>
    <dgm:cxn modelId="{0D2787C1-9F89-4AC0-AC33-06F84D45D632}" type="presParOf" srcId="{09D96421-396D-4473-8F68-41940D868DAA}" destId="{A73E7237-7DF4-40B8-95B0-4DDE8C91DBCF}" srcOrd="0" destOrd="0" presId="urn:microsoft.com/office/officeart/2005/8/layout/radial2"/>
    <dgm:cxn modelId="{C3E9CB65-9D50-4B51-9B7A-044F8813AFB4}" type="presParOf" srcId="{09D96421-396D-4473-8F68-41940D868DAA}" destId="{170E0B95-5D9C-4EA7-9EB5-8F566828D1F6}"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41999"/>
          <a:ext cx="6096000" cy="839474"/>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kumimoji="0" lang="en-US" altLang="en-US" sz="35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5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5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500" kern="1200" dirty="0"/>
        </a:p>
      </dsp:txBody>
      <dsp:txXfrm>
        <a:off x="40980" y="82979"/>
        <a:ext cx="6014040" cy="757514"/>
      </dsp:txXfrm>
    </dsp:sp>
    <dsp:sp modelId="{0DFB8EA2-E9F4-4E7D-B5BF-ABC527E44C63}">
      <dsp:nvSpPr>
        <dsp:cNvPr id="0" name=""/>
        <dsp:cNvSpPr/>
      </dsp:nvSpPr>
      <dsp:spPr>
        <a:xfrm>
          <a:off x="0" y="872799"/>
          <a:ext cx="6096000"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vi-VN"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7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700" kern="1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7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700" kern="1200" dirty="0"/>
        </a:p>
        <a:p>
          <a:pPr marL="228600" lvl="1" indent="-228600" algn="l" defTabSz="1200150">
            <a:lnSpc>
              <a:spcPct val="90000"/>
            </a:lnSpc>
            <a:spcBef>
              <a:spcPct val="0"/>
            </a:spcBef>
            <a:spcAft>
              <a:spcPct val="20000"/>
            </a:spcAft>
            <a:buChar char="•"/>
          </a:pP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700" kern="1200" dirty="0"/>
        </a:p>
        <a:p>
          <a:pPr marL="228600" lvl="1" indent="-228600" algn="l" defTabSz="1200150">
            <a:lnSpc>
              <a:spcPct val="90000"/>
            </a:lnSpc>
            <a:spcBef>
              <a:spcPct val="0"/>
            </a:spcBef>
            <a:spcAft>
              <a:spcPct val="20000"/>
            </a:spcAft>
            <a:buChar char="•"/>
          </a:pPr>
          <a:endParaRPr lang="en-US" sz="2700" kern="1200" dirty="0"/>
        </a:p>
      </dsp:txBody>
      <dsp:txXfrm>
        <a:off x="0" y="872799"/>
        <a:ext cx="6096000" cy="1412775"/>
      </dsp:txXfrm>
    </dsp:sp>
    <dsp:sp modelId="{D2408717-B530-41AC-B5CE-E14FAEC5B062}">
      <dsp:nvSpPr>
        <dsp:cNvPr id="0" name=""/>
        <dsp:cNvSpPr/>
      </dsp:nvSpPr>
      <dsp:spPr>
        <a:xfrm>
          <a:off x="0" y="2191897"/>
          <a:ext cx="6096000" cy="839474"/>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500" kern="1200" dirty="0"/>
        </a:p>
      </dsp:txBody>
      <dsp:txXfrm>
        <a:off x="40980" y="2232877"/>
        <a:ext cx="6014040" cy="757514"/>
      </dsp:txXfrm>
    </dsp:sp>
    <dsp:sp modelId="{8F3B6D51-6576-4847-95F8-097004C88A78}">
      <dsp:nvSpPr>
        <dsp:cNvPr id="0" name=""/>
        <dsp:cNvSpPr/>
      </dsp:nvSpPr>
      <dsp:spPr>
        <a:xfrm>
          <a:off x="0" y="3125050"/>
          <a:ext cx="6096000" cy="90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vi-VN" sz="2700" kern="1200" dirty="0">
              <a:latin typeface="+mj-lt"/>
              <a:ea typeface="Times New Roman" panose="02020603050405020304" pitchFamily="18" charset="0"/>
              <a:cs typeface="Times New Roman" panose="02020603050405020304" pitchFamily="18" charset="0"/>
            </a:rPr>
            <a:t>SGK</a:t>
          </a:r>
          <a:r>
            <a:rPr lang="en-US" sz="2700" kern="1200" dirty="0">
              <a:latin typeface="+mj-lt"/>
              <a:ea typeface="Times New Roman" panose="02020603050405020304" pitchFamily="18" charset="0"/>
              <a:cs typeface="Times New Roman" panose="02020603050405020304" pitchFamily="18" charset="0"/>
            </a:rPr>
            <a:t>.</a:t>
          </a:r>
          <a:endParaRPr lang="en-US" sz="2700" kern="1200" dirty="0">
            <a:latin typeface="+mj-lt"/>
          </a:endParaRPr>
        </a:p>
        <a:p>
          <a:pPr marL="228600" lvl="1" indent="-228600" algn="l" defTabSz="1200150">
            <a:lnSpc>
              <a:spcPct val="90000"/>
            </a:lnSpc>
            <a:spcBef>
              <a:spcPct val="0"/>
            </a:spcBef>
            <a:spcAft>
              <a:spcPct val="20000"/>
            </a:spcAft>
            <a:buChar char="•"/>
          </a:pPr>
          <a:r>
            <a:rPr lang="en-US" sz="27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700" kern="1200"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700" kern="1200" dirty="0">
              <a:latin typeface="Times New Roman" panose="02020603050405020304" pitchFamily="18" charset="0"/>
              <a:ea typeface="Times New Roman" panose="02020603050405020304" pitchFamily="18" charset="0"/>
              <a:cs typeface="Times New Roman" panose="02020603050405020304" pitchFamily="18" charset="0"/>
            </a:rPr>
            <a:t>bảng nh</a:t>
          </a:r>
          <a:r>
            <a:rPr lang="en-US" sz="2700" kern="12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2700" kern="120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700" kern="1200">
              <a:latin typeface="Times New Roman" panose="02020603050405020304" pitchFamily="18" charset="0"/>
              <a:ea typeface="Times New Roman" panose="02020603050405020304" pitchFamily="18" charset="0"/>
              <a:cs typeface="Times New Roman" panose="02020603050405020304" pitchFamily="18" charset="0"/>
            </a:rPr>
            <a:t>, kéo</a:t>
          </a:r>
          <a:endParaRPr lang="en-US" sz="2700" kern="1200" dirty="0">
            <a:latin typeface="Times New Roman" panose="02020603050405020304" pitchFamily="18" charset="0"/>
            <a:cs typeface="Times New Roman" panose="02020603050405020304" pitchFamily="18" charset="0"/>
          </a:endParaRPr>
        </a:p>
      </dsp:txBody>
      <dsp:txXfrm>
        <a:off x="0" y="3125050"/>
        <a:ext cx="6096000" cy="905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521F3-134B-431B-95E5-BF805DE381B1}">
      <dsp:nvSpPr>
        <dsp:cNvPr id="0" name=""/>
        <dsp:cNvSpPr/>
      </dsp:nvSpPr>
      <dsp:spPr>
        <a:xfrm rot="2620895">
          <a:off x="2354791" y="2784650"/>
          <a:ext cx="476293" cy="49042"/>
        </a:xfrm>
        <a:custGeom>
          <a:avLst/>
          <a:gdLst/>
          <a:ahLst/>
          <a:cxnLst/>
          <a:rect l="0" t="0" r="0" b="0"/>
          <a:pathLst>
            <a:path>
              <a:moveTo>
                <a:pt x="0" y="24521"/>
              </a:moveTo>
              <a:lnTo>
                <a:pt x="476293" y="2452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AAA7D-0359-4854-8342-1B4A165B2097}">
      <dsp:nvSpPr>
        <dsp:cNvPr id="0" name=""/>
        <dsp:cNvSpPr/>
      </dsp:nvSpPr>
      <dsp:spPr>
        <a:xfrm>
          <a:off x="2420713" y="1967853"/>
          <a:ext cx="478569" cy="49042"/>
        </a:xfrm>
        <a:custGeom>
          <a:avLst/>
          <a:gdLst/>
          <a:ahLst/>
          <a:cxnLst/>
          <a:rect l="0" t="0" r="0" b="0"/>
          <a:pathLst>
            <a:path>
              <a:moveTo>
                <a:pt x="0" y="24521"/>
              </a:moveTo>
              <a:lnTo>
                <a:pt x="478569" y="2452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0EE608-EE49-4150-9A99-227BBF086870}">
      <dsp:nvSpPr>
        <dsp:cNvPr id="0" name=""/>
        <dsp:cNvSpPr/>
      </dsp:nvSpPr>
      <dsp:spPr>
        <a:xfrm rot="19558707">
          <a:off x="2335707" y="1228900"/>
          <a:ext cx="993210" cy="49042"/>
        </a:xfrm>
        <a:custGeom>
          <a:avLst/>
          <a:gdLst/>
          <a:ahLst/>
          <a:cxnLst/>
          <a:rect l="0" t="0" r="0" b="0"/>
          <a:pathLst>
            <a:path>
              <a:moveTo>
                <a:pt x="0" y="24521"/>
              </a:moveTo>
              <a:lnTo>
                <a:pt x="993210" y="2452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0129E-FBC0-4AFD-8636-969ADCD1A5D6}">
      <dsp:nvSpPr>
        <dsp:cNvPr id="0" name=""/>
        <dsp:cNvSpPr/>
      </dsp:nvSpPr>
      <dsp:spPr>
        <a:xfrm>
          <a:off x="714521" y="1030869"/>
          <a:ext cx="1951583" cy="195158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5611B-19EB-4F04-8C97-4FA14890C3C5}">
      <dsp:nvSpPr>
        <dsp:cNvPr id="0" name=""/>
        <dsp:cNvSpPr/>
      </dsp:nvSpPr>
      <dsp:spPr>
        <a:xfrm>
          <a:off x="3021556" y="110393"/>
          <a:ext cx="1508183" cy="1012450"/>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itchFamily="18" charset="0"/>
              <a:cs typeface="Times New Roman" pitchFamily="18" charset="0"/>
            </a:rPr>
            <a:t>Quy</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tắc</a:t>
          </a:r>
          <a:endParaRPr lang="en-US" sz="2400" kern="1200" dirty="0">
            <a:latin typeface="Times New Roman" pitchFamily="18" charset="0"/>
            <a:cs typeface="Times New Roman" pitchFamily="18" charset="0"/>
          </a:endParaRPr>
        </a:p>
      </dsp:txBody>
      <dsp:txXfrm>
        <a:off x="3242424" y="258663"/>
        <a:ext cx="1066447" cy="715910"/>
      </dsp:txXfrm>
    </dsp:sp>
    <dsp:sp modelId="{899174E9-D217-455C-93EF-32F939DB8177}">
      <dsp:nvSpPr>
        <dsp:cNvPr id="0" name=""/>
        <dsp:cNvSpPr/>
      </dsp:nvSpPr>
      <dsp:spPr>
        <a:xfrm>
          <a:off x="4225293" y="110393"/>
          <a:ext cx="2262275" cy="10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solidFill>
                <a:srgbClr val="00B050"/>
              </a:solidFill>
              <a:latin typeface="Times New Roman" pitchFamily="18" charset="0"/>
              <a:cs typeface="Times New Roman" pitchFamily="18" charset="0"/>
            </a:rPr>
            <a:t>Như</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cộng</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trừ</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phân</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số</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hoặc</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số</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thập</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phân</a:t>
          </a:r>
          <a:endParaRPr lang="en-US" sz="2400" kern="1200" dirty="0">
            <a:solidFill>
              <a:srgbClr val="00B050"/>
            </a:solidFill>
            <a:latin typeface="Times New Roman" pitchFamily="18" charset="0"/>
            <a:cs typeface="Times New Roman" pitchFamily="18" charset="0"/>
          </a:endParaRPr>
        </a:p>
      </dsp:txBody>
      <dsp:txXfrm>
        <a:off x="4225293" y="110393"/>
        <a:ext cx="2262275" cy="1012450"/>
      </dsp:txXfrm>
    </dsp:sp>
    <dsp:sp modelId="{EE21A848-50B6-4E27-8A54-59D798073C94}">
      <dsp:nvSpPr>
        <dsp:cNvPr id="0" name=""/>
        <dsp:cNvSpPr/>
      </dsp:nvSpPr>
      <dsp:spPr>
        <a:xfrm>
          <a:off x="2899283" y="1484375"/>
          <a:ext cx="1569330" cy="1015998"/>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F0000"/>
              </a:solidFill>
              <a:latin typeface="Times New Roman" pitchFamily="18" charset="0"/>
              <a:cs typeface="Times New Roman" pitchFamily="18" charset="0"/>
            </a:rPr>
            <a:t>Tính</a:t>
          </a:r>
          <a:r>
            <a:rPr lang="en-US" sz="2400" kern="1200" dirty="0">
              <a:solidFill>
                <a:srgbClr val="FF0000"/>
              </a:solidFill>
              <a:latin typeface="Times New Roman" pitchFamily="18" charset="0"/>
              <a:cs typeface="Times New Roman" pitchFamily="18" charset="0"/>
            </a:rPr>
            <a:t> </a:t>
          </a:r>
          <a:r>
            <a:rPr lang="en-US" sz="2400" kern="1200" dirty="0" err="1">
              <a:solidFill>
                <a:srgbClr val="FF0000"/>
              </a:solidFill>
              <a:latin typeface="Times New Roman" pitchFamily="18" charset="0"/>
              <a:cs typeface="Times New Roman" pitchFamily="18" charset="0"/>
            </a:rPr>
            <a:t>chất</a:t>
          </a:r>
          <a:endParaRPr lang="en-US" sz="2400" kern="1200" dirty="0">
            <a:solidFill>
              <a:srgbClr val="FF0000"/>
            </a:solidFill>
            <a:latin typeface="Times New Roman" pitchFamily="18" charset="0"/>
            <a:cs typeface="Times New Roman" pitchFamily="18" charset="0"/>
          </a:endParaRPr>
        </a:p>
      </dsp:txBody>
      <dsp:txXfrm>
        <a:off x="3129106" y="1633164"/>
        <a:ext cx="1109684" cy="718420"/>
      </dsp:txXfrm>
    </dsp:sp>
    <dsp:sp modelId="{2BE3EDF9-F645-4DB6-BB88-C3A97732FD6F}">
      <dsp:nvSpPr>
        <dsp:cNvPr id="0" name=""/>
        <dsp:cNvSpPr/>
      </dsp:nvSpPr>
      <dsp:spPr>
        <a:xfrm>
          <a:off x="4087732" y="1484375"/>
          <a:ext cx="2353995" cy="1015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solidFill>
                <a:srgbClr val="FF0000"/>
              </a:solidFill>
              <a:latin typeface="Times New Roman" pitchFamily="18" charset="0"/>
              <a:cs typeface="Times New Roman" pitchFamily="18" charset="0"/>
            </a:rPr>
            <a:t>Giao</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hoán</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kết</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hợp</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cộng</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với</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số</a:t>
          </a:r>
          <a:r>
            <a:rPr lang="en-US" sz="2200" kern="1200" dirty="0">
              <a:solidFill>
                <a:srgbClr val="FF0000"/>
              </a:solidFill>
              <a:latin typeface="Times New Roman" pitchFamily="18" charset="0"/>
              <a:cs typeface="Times New Roman" pitchFamily="18" charset="0"/>
            </a:rPr>
            <a:t> 0 </a:t>
          </a:r>
          <a:r>
            <a:rPr lang="en-US" sz="2200" kern="1200" dirty="0" err="1">
              <a:solidFill>
                <a:srgbClr val="FF0000"/>
              </a:solidFill>
              <a:latin typeface="Times New Roman" pitchFamily="18" charset="0"/>
              <a:cs typeface="Times New Roman" pitchFamily="18" charset="0"/>
            </a:rPr>
            <a:t>và</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cộng</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với</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số</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đối</a:t>
          </a:r>
          <a:r>
            <a:rPr lang="en-US" sz="2200" kern="1200" dirty="0">
              <a:solidFill>
                <a:srgbClr val="FF0000"/>
              </a:solidFill>
              <a:latin typeface="Times New Roman" pitchFamily="18" charset="0"/>
              <a:cs typeface="Times New Roman" pitchFamily="18" charset="0"/>
            </a:rPr>
            <a:t>.</a:t>
          </a:r>
        </a:p>
      </dsp:txBody>
      <dsp:txXfrm>
        <a:off x="4087732" y="1484375"/>
        <a:ext cx="2353995" cy="1015998"/>
      </dsp:txXfrm>
    </dsp:sp>
    <dsp:sp modelId="{A73E7237-7DF4-40B8-95B0-4DDE8C91DBCF}">
      <dsp:nvSpPr>
        <dsp:cNvPr id="0" name=""/>
        <dsp:cNvSpPr/>
      </dsp:nvSpPr>
      <dsp:spPr>
        <a:xfrm>
          <a:off x="2451631" y="2852925"/>
          <a:ext cx="1600360" cy="1170949"/>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pitchFamily="18" charset="0"/>
              <a:cs typeface="Times New Roman" pitchFamily="18" charset="0"/>
            </a:rPr>
            <a:t>QT </a:t>
          </a:r>
          <a:r>
            <a:rPr lang="en-US" sz="2200" kern="1200" dirty="0" err="1">
              <a:solidFill>
                <a:schemeClr val="tx1"/>
              </a:solidFill>
              <a:latin typeface="Times New Roman" pitchFamily="18" charset="0"/>
              <a:cs typeface="Times New Roman" pitchFamily="18" charset="0"/>
            </a:rPr>
            <a:t>chuyển</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vế</a:t>
          </a:r>
          <a:endParaRPr lang="en-US" sz="2200" kern="1200" dirty="0">
            <a:solidFill>
              <a:schemeClr val="tx1"/>
            </a:solidFill>
            <a:latin typeface="Times New Roman" pitchFamily="18" charset="0"/>
            <a:cs typeface="Times New Roman" pitchFamily="18" charset="0"/>
          </a:endParaRPr>
        </a:p>
      </dsp:txBody>
      <dsp:txXfrm>
        <a:off x="2685998" y="3024407"/>
        <a:ext cx="1131626" cy="827985"/>
      </dsp:txXfrm>
    </dsp:sp>
    <dsp:sp modelId="{170E0B95-5D9C-4EA7-9EB5-8F566828D1F6}">
      <dsp:nvSpPr>
        <dsp:cNvPr id="0" name=""/>
        <dsp:cNvSpPr/>
      </dsp:nvSpPr>
      <dsp:spPr>
        <a:xfrm>
          <a:off x="3632324" y="2852925"/>
          <a:ext cx="2400541" cy="1170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Khi</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chuyển</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vế</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một</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hạng</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tử</a:t>
          </a:r>
          <a:r>
            <a:rPr lang="en-US" sz="2200" kern="1200" dirty="0">
              <a:solidFill>
                <a:schemeClr val="tx1"/>
              </a:solidFill>
              <a:latin typeface="Times New Roman" pitchFamily="18" charset="0"/>
              <a:cs typeface="Times New Roman" pitchFamily="18" charset="0"/>
            </a:rPr>
            <a:t> ta </a:t>
          </a:r>
          <a:r>
            <a:rPr lang="en-US" sz="2200" kern="1200" dirty="0" err="1">
              <a:solidFill>
                <a:schemeClr val="tx1"/>
              </a:solidFill>
              <a:latin typeface="Times New Roman" pitchFamily="18" charset="0"/>
              <a:cs typeface="Times New Roman" pitchFamily="18" charset="0"/>
            </a:rPr>
            <a:t>đổi</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dấu</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hạng</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tử</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đó</a:t>
          </a:r>
          <a:endParaRPr lang="en-US" sz="2200" kern="1200" dirty="0">
            <a:solidFill>
              <a:schemeClr val="tx1"/>
            </a:solidFill>
            <a:latin typeface="Times New Roman" pitchFamily="18" charset="0"/>
            <a:cs typeface="Times New Roman" pitchFamily="18" charset="0"/>
          </a:endParaRPr>
        </a:p>
        <a:p>
          <a:pPr marL="228600" lvl="1" indent="-228600" algn="l" defTabSz="977900">
            <a:lnSpc>
              <a:spcPct val="90000"/>
            </a:lnSpc>
            <a:spcBef>
              <a:spcPct val="0"/>
            </a:spcBef>
            <a:spcAft>
              <a:spcPct val="15000"/>
            </a:spcAft>
            <a:buChar char="•"/>
          </a:pPr>
          <a:endParaRPr lang="en-US" sz="2200" kern="1200" dirty="0">
            <a:solidFill>
              <a:schemeClr val="tx1"/>
            </a:solidFill>
            <a:latin typeface="Times New Roman" pitchFamily="18" charset="0"/>
            <a:cs typeface="Times New Roman" pitchFamily="18" charset="0"/>
          </a:endParaRPr>
        </a:p>
      </dsp:txBody>
      <dsp:txXfrm>
        <a:off x="3632324" y="2852925"/>
        <a:ext cx="2400541" cy="11709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image" Target="../media/image78.wmf"/><Relationship Id="rId9" Type="http://schemas.openxmlformats.org/officeDocument/2006/relationships/image" Target="../media/image8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image" Target="../media/image92.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5" Type="http://schemas.openxmlformats.org/officeDocument/2006/relationships/image" Target="../media/image139.wmf"/><Relationship Id="rId4" Type="http://schemas.openxmlformats.org/officeDocument/2006/relationships/image" Target="../media/image13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 Id="rId5" Type="http://schemas.openxmlformats.org/officeDocument/2006/relationships/image" Target="../media/image150.wmf"/><Relationship Id="rId4" Type="http://schemas.openxmlformats.org/officeDocument/2006/relationships/image" Target="../media/image149.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image" Target="../media/image151.wmf"/><Relationship Id="rId5" Type="http://schemas.openxmlformats.org/officeDocument/2006/relationships/image" Target="../media/image155.wmf"/><Relationship Id="rId4" Type="http://schemas.openxmlformats.org/officeDocument/2006/relationships/image" Target="../media/image15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5" Type="http://schemas.openxmlformats.org/officeDocument/2006/relationships/image" Target="../media/image160.wmf"/><Relationship Id="rId4" Type="http://schemas.openxmlformats.org/officeDocument/2006/relationships/image" Target="../media/image15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8.wmf"/><Relationship Id="rId7" Type="http://schemas.openxmlformats.org/officeDocument/2006/relationships/image" Target="../media/image31.wmf"/><Relationship Id="rId2" Type="http://schemas.openxmlformats.org/officeDocument/2006/relationships/image" Target="../media/image27.wmf"/><Relationship Id="rId1" Type="http://schemas.openxmlformats.org/officeDocument/2006/relationships/image" Target="../media/image24.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5.wmf"/><Relationship Id="rId9"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 Id="rId9"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9/14/2022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40</a:t>
            </a:fld>
            <a:endParaRPr lang="en-US"/>
          </a:p>
        </p:txBody>
      </p:sp>
    </p:spTree>
    <p:extLst>
      <p:ext uri="{BB962C8B-B14F-4D97-AF65-F5344CB8AC3E}">
        <p14:creationId xmlns:p14="http://schemas.microsoft.com/office/powerpoint/2010/main" val="173991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enter</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hình</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41</a:t>
            </a:fld>
            <a:endParaRPr lang="en-US"/>
          </a:p>
        </p:txBody>
      </p:sp>
    </p:spTree>
    <p:extLst>
      <p:ext uri="{BB962C8B-B14F-4D97-AF65-F5344CB8AC3E}">
        <p14:creationId xmlns:p14="http://schemas.microsoft.com/office/powerpoint/2010/main" val="406514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30</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31</a:t>
            </a:fld>
            <a:endParaRPr lang="en-US"/>
          </a:p>
        </p:txBody>
      </p:sp>
    </p:spTree>
    <p:extLst>
      <p:ext uri="{BB962C8B-B14F-4D97-AF65-F5344CB8AC3E}">
        <p14:creationId xmlns:p14="http://schemas.microsoft.com/office/powerpoint/2010/main" val="307651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Bẩm</a:t>
            </a:r>
            <a:r>
              <a:rPr lang="en-US" baseline="0"/>
              <a:t> vào hàng rào để đi đến câu hỏi. </a:t>
            </a:r>
            <a:r>
              <a:rPr lang="en-US"/>
              <a:t>Sau khi trả</a:t>
            </a:r>
            <a:r>
              <a:rPr lang="en-US" baseline="0"/>
              <a:t> lời hết các câu hỏi (thả hết các con vật) bấm vào thợ săn (hình đứng) để khỉ thả trái cây. Bấm tiếp vào thợ săn (hình ngã) chuyển sang bài luyện tập tiếp theo.</a:t>
            </a:r>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33</a:t>
            </a:fld>
            <a:endParaRPr lang="en-US"/>
          </a:p>
        </p:txBody>
      </p:sp>
    </p:spTree>
    <p:extLst>
      <p:ext uri="{BB962C8B-B14F-4D97-AF65-F5344CB8AC3E}">
        <p14:creationId xmlns:p14="http://schemas.microsoft.com/office/powerpoint/2010/main" val="216587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hình</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37</a:t>
            </a:fld>
            <a:endParaRPr lang="en-US"/>
          </a:p>
        </p:txBody>
      </p:sp>
    </p:spTree>
    <p:extLst>
      <p:ext uri="{BB962C8B-B14F-4D97-AF65-F5344CB8AC3E}">
        <p14:creationId xmlns:p14="http://schemas.microsoft.com/office/powerpoint/2010/main" val="25072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38</a:t>
            </a:fld>
            <a:endParaRPr lang="en-US"/>
          </a:p>
        </p:txBody>
      </p:sp>
    </p:spTree>
    <p:extLst>
      <p:ext uri="{BB962C8B-B14F-4D97-AF65-F5344CB8AC3E}">
        <p14:creationId xmlns:p14="http://schemas.microsoft.com/office/powerpoint/2010/main" val="212394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39</a:t>
            </a:fld>
            <a:endParaRPr lang="en-US"/>
          </a:p>
        </p:txBody>
      </p:sp>
    </p:spTree>
    <p:extLst>
      <p:ext uri="{BB962C8B-B14F-4D97-AF65-F5344CB8AC3E}">
        <p14:creationId xmlns:p14="http://schemas.microsoft.com/office/powerpoint/2010/main" val="183895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9/14/2022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5.wmf"/><Relationship Id="rId5" Type="http://schemas.openxmlformats.org/officeDocument/2006/relationships/oleObject" Target="../embeddings/oleObject8.bin"/><Relationship Id="rId4" Type="http://schemas.openxmlformats.org/officeDocument/2006/relationships/image" Target="../media/image24.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9.wmf"/><Relationship Id="rId18" Type="http://schemas.openxmlformats.org/officeDocument/2006/relationships/oleObject" Target="../embeddings/oleObject16.bin"/><Relationship Id="rId3" Type="http://schemas.openxmlformats.org/officeDocument/2006/relationships/audio" Target="../media/audio1.wav"/><Relationship Id="rId21" Type="http://schemas.openxmlformats.org/officeDocument/2006/relationships/image" Target="../media/image33.wmf"/><Relationship Id="rId7" Type="http://schemas.openxmlformats.org/officeDocument/2006/relationships/image" Target="../media/image27.wmf"/><Relationship Id="rId12" Type="http://schemas.openxmlformats.org/officeDocument/2006/relationships/oleObject" Target="../embeddings/oleObject13.bin"/><Relationship Id="rId1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25.wmf"/><Relationship Id="rId5" Type="http://schemas.openxmlformats.org/officeDocument/2006/relationships/image" Target="../media/image24.wmf"/><Relationship Id="rId15" Type="http://schemas.openxmlformats.org/officeDocument/2006/relationships/image" Target="../media/image30.wmf"/><Relationship Id="rId23" Type="http://schemas.openxmlformats.org/officeDocument/2006/relationships/image" Target="../media/image34.gif"/><Relationship Id="rId10" Type="http://schemas.openxmlformats.org/officeDocument/2006/relationships/oleObject" Target="../embeddings/oleObject12.bin"/><Relationship Id="rId19" Type="http://schemas.openxmlformats.org/officeDocument/2006/relationships/image" Target="../media/image32.wmf"/><Relationship Id="rId4" Type="http://schemas.openxmlformats.org/officeDocument/2006/relationships/oleObject" Target="../embeddings/oleObject9.bin"/><Relationship Id="rId9" Type="http://schemas.openxmlformats.org/officeDocument/2006/relationships/image" Target="../media/image28.wmf"/><Relationship Id="rId14" Type="http://schemas.openxmlformats.org/officeDocument/2006/relationships/oleObject" Target="../embeddings/oleObject14.bin"/><Relationship Id="rId22"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audio" Target="../media/audio1.wav"/><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5.wmf"/><Relationship Id="rId5" Type="http://schemas.openxmlformats.org/officeDocument/2006/relationships/oleObject" Target="../embeddings/oleObject18.bin"/><Relationship Id="rId4" Type="http://schemas.openxmlformats.org/officeDocument/2006/relationships/image" Target="../media/image26.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9.wmf"/><Relationship Id="rId18" Type="http://schemas.openxmlformats.org/officeDocument/2006/relationships/oleObject" Target="../embeddings/oleObject27.bin"/><Relationship Id="rId3" Type="http://schemas.openxmlformats.org/officeDocument/2006/relationships/image" Target="../media/image26.png"/><Relationship Id="rId21" Type="http://schemas.openxmlformats.org/officeDocument/2006/relationships/image" Target="../media/image43.wmf"/><Relationship Id="rId7" Type="http://schemas.openxmlformats.org/officeDocument/2006/relationships/image" Target="../media/image36.wmf"/><Relationship Id="rId12" Type="http://schemas.openxmlformats.org/officeDocument/2006/relationships/oleObject" Target="../embeddings/oleObject24.bin"/><Relationship Id="rId17" Type="http://schemas.openxmlformats.org/officeDocument/2006/relationships/image" Target="../media/image41.w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38.wmf"/><Relationship Id="rId5" Type="http://schemas.openxmlformats.org/officeDocument/2006/relationships/image" Target="../media/image35.wmf"/><Relationship Id="rId15" Type="http://schemas.openxmlformats.org/officeDocument/2006/relationships/image" Target="../media/image40.wmf"/><Relationship Id="rId10" Type="http://schemas.openxmlformats.org/officeDocument/2006/relationships/oleObject" Target="../embeddings/oleObject23.bin"/><Relationship Id="rId19" Type="http://schemas.openxmlformats.org/officeDocument/2006/relationships/image" Target="../media/image42.wmf"/><Relationship Id="rId4" Type="http://schemas.openxmlformats.org/officeDocument/2006/relationships/oleObject" Target="../embeddings/oleObject20.bin"/><Relationship Id="rId9" Type="http://schemas.openxmlformats.org/officeDocument/2006/relationships/image" Target="../media/image37.wmf"/><Relationship Id="rId14"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5.w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0.bin"/><Relationship Id="rId11" Type="http://schemas.openxmlformats.org/officeDocument/2006/relationships/image" Target="../media/image47.wmf"/><Relationship Id="rId5" Type="http://schemas.openxmlformats.org/officeDocument/2006/relationships/image" Target="../media/image44.wmf"/><Relationship Id="rId15" Type="http://schemas.openxmlformats.org/officeDocument/2006/relationships/image" Target="../media/image34.gi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46.wmf"/><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38.bin"/><Relationship Id="rId3" Type="http://schemas.openxmlformats.org/officeDocument/2006/relationships/audio" Target="../media/audio1.wav"/><Relationship Id="rId7" Type="http://schemas.openxmlformats.org/officeDocument/2006/relationships/oleObject" Target="../embeddings/oleObject35.bin"/><Relationship Id="rId12" Type="http://schemas.openxmlformats.org/officeDocument/2006/relationships/image" Target="../media/image53.wmf"/><Relationship Id="rId17" Type="http://schemas.openxmlformats.org/officeDocument/2006/relationships/image" Target="../media/image34.gif"/><Relationship Id="rId2" Type="http://schemas.openxmlformats.org/officeDocument/2006/relationships/slideLayout" Target="../slideLayouts/slideLayout2.xml"/><Relationship Id="rId16" Type="http://schemas.openxmlformats.org/officeDocument/2006/relationships/image" Target="../media/image55.wmf"/><Relationship Id="rId1" Type="http://schemas.openxmlformats.org/officeDocument/2006/relationships/vmlDrawing" Target="../drawings/vmlDrawing9.vml"/><Relationship Id="rId6" Type="http://schemas.openxmlformats.org/officeDocument/2006/relationships/image" Target="../media/image50.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52.wmf"/><Relationship Id="rId4" Type="http://schemas.openxmlformats.org/officeDocument/2006/relationships/image" Target="../media/image56.png"/><Relationship Id="rId9" Type="http://schemas.openxmlformats.org/officeDocument/2006/relationships/oleObject" Target="../embeddings/oleObject36.bin"/><Relationship Id="rId14" Type="http://schemas.openxmlformats.org/officeDocument/2006/relationships/image" Target="../media/image54.wmf"/></Relationships>
</file>

<file path=ppt/slides/_rels/slide19.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61.gif"/><Relationship Id="rId3" Type="http://schemas.openxmlformats.org/officeDocument/2006/relationships/audio" Target="../media/audio1.wav"/><Relationship Id="rId7" Type="http://schemas.openxmlformats.org/officeDocument/2006/relationships/oleObject" Target="../embeddings/oleObject41.bin"/><Relationship Id="rId12"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7.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59.wmf"/><Relationship Id="rId4" Type="http://schemas.openxmlformats.org/officeDocument/2006/relationships/image" Target="../media/image26.png"/><Relationship Id="rId9" Type="http://schemas.openxmlformats.org/officeDocument/2006/relationships/oleObject" Target="../embeddings/oleObject42.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66.wmf"/><Relationship Id="rId3" Type="http://schemas.openxmlformats.org/officeDocument/2006/relationships/audio" Target="../media/audio1.wav"/><Relationship Id="rId7" Type="http://schemas.openxmlformats.org/officeDocument/2006/relationships/image" Target="../media/image63.wmf"/><Relationship Id="rId12" Type="http://schemas.openxmlformats.org/officeDocument/2006/relationships/oleObject" Target="../embeddings/oleObject48.bin"/><Relationship Id="rId17" Type="http://schemas.openxmlformats.org/officeDocument/2006/relationships/image" Target="../media/image34.gif"/><Relationship Id="rId2" Type="http://schemas.openxmlformats.org/officeDocument/2006/relationships/slideLayout" Target="../slideLayouts/slideLayout2.xml"/><Relationship Id="rId16" Type="http://schemas.openxmlformats.org/officeDocument/2006/relationships/image" Target="../media/image68.png"/><Relationship Id="rId1" Type="http://schemas.openxmlformats.org/officeDocument/2006/relationships/vmlDrawing" Target="../drawings/vmlDrawing11.vml"/><Relationship Id="rId6" Type="http://schemas.openxmlformats.org/officeDocument/2006/relationships/oleObject" Target="../embeddings/oleObject45.bin"/><Relationship Id="rId11" Type="http://schemas.openxmlformats.org/officeDocument/2006/relationships/image" Target="../media/image65.wmf"/><Relationship Id="rId5" Type="http://schemas.openxmlformats.org/officeDocument/2006/relationships/image" Target="../media/image62.wmf"/><Relationship Id="rId15" Type="http://schemas.openxmlformats.org/officeDocument/2006/relationships/image" Target="../media/image67.w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64.wmf"/><Relationship Id="rId14" Type="http://schemas.openxmlformats.org/officeDocument/2006/relationships/oleObject" Target="../embeddings/oleObject49.bin"/></Relationships>
</file>

<file path=ppt/slides/_rels/slide21.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50.bin"/><Relationship Id="rId7"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0.wmf"/><Relationship Id="rId11" Type="http://schemas.openxmlformats.org/officeDocument/2006/relationships/image" Target="../media/image72.wmf"/><Relationship Id="rId5" Type="http://schemas.openxmlformats.org/officeDocument/2006/relationships/oleObject" Target="../embeddings/oleObject51.bin"/><Relationship Id="rId10" Type="http://schemas.openxmlformats.org/officeDocument/2006/relationships/oleObject" Target="../embeddings/oleObject53.bin"/><Relationship Id="rId4" Type="http://schemas.openxmlformats.org/officeDocument/2006/relationships/image" Target="../media/image69.wmf"/><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4.wmf"/><Relationship Id="rId5" Type="http://schemas.openxmlformats.org/officeDocument/2006/relationships/oleObject" Target="../embeddings/oleObject55.bin"/><Relationship Id="rId4" Type="http://schemas.openxmlformats.org/officeDocument/2006/relationships/image" Target="../media/image73.wmf"/></Relationships>
</file>

<file path=ppt/slides/_rels/slide23.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oleObject" Target="../embeddings/oleObject60.bin"/><Relationship Id="rId18" Type="http://schemas.openxmlformats.org/officeDocument/2006/relationships/image" Target="../media/image81.wmf"/><Relationship Id="rId26" Type="http://schemas.openxmlformats.org/officeDocument/2006/relationships/image" Target="../media/image85.wmf"/><Relationship Id="rId3" Type="http://schemas.openxmlformats.org/officeDocument/2006/relationships/audio" Target="../media/audio1.wav"/><Relationship Id="rId21" Type="http://schemas.openxmlformats.org/officeDocument/2006/relationships/oleObject" Target="../embeddings/oleObject64.bin"/><Relationship Id="rId7" Type="http://schemas.openxmlformats.org/officeDocument/2006/relationships/oleObject" Target="../embeddings/oleObject57.bin"/><Relationship Id="rId12" Type="http://schemas.openxmlformats.org/officeDocument/2006/relationships/image" Target="../media/image78.wmf"/><Relationship Id="rId17" Type="http://schemas.openxmlformats.org/officeDocument/2006/relationships/oleObject" Target="../embeddings/oleObject62.bin"/><Relationship Id="rId25" Type="http://schemas.openxmlformats.org/officeDocument/2006/relationships/oleObject" Target="../embeddings/oleObject66.bin"/><Relationship Id="rId2" Type="http://schemas.openxmlformats.org/officeDocument/2006/relationships/slideLayout" Target="../slideLayouts/slideLayout2.xml"/><Relationship Id="rId16" Type="http://schemas.openxmlformats.org/officeDocument/2006/relationships/image" Target="../media/image80.wmf"/><Relationship Id="rId20" Type="http://schemas.openxmlformats.org/officeDocument/2006/relationships/image" Target="../media/image82.wmf"/><Relationship Id="rId1" Type="http://schemas.openxmlformats.org/officeDocument/2006/relationships/vmlDrawing" Target="../drawings/vmlDrawing14.vml"/><Relationship Id="rId6" Type="http://schemas.openxmlformats.org/officeDocument/2006/relationships/image" Target="../media/image75.wmf"/><Relationship Id="rId11" Type="http://schemas.openxmlformats.org/officeDocument/2006/relationships/oleObject" Target="../embeddings/oleObject59.bin"/><Relationship Id="rId24" Type="http://schemas.openxmlformats.org/officeDocument/2006/relationships/image" Target="../media/image84.wmf"/><Relationship Id="rId5" Type="http://schemas.openxmlformats.org/officeDocument/2006/relationships/oleObject" Target="../embeddings/oleObject56.bin"/><Relationship Id="rId15" Type="http://schemas.openxmlformats.org/officeDocument/2006/relationships/oleObject" Target="../embeddings/oleObject61.bin"/><Relationship Id="rId23" Type="http://schemas.openxmlformats.org/officeDocument/2006/relationships/oleObject" Target="../embeddings/oleObject65.bin"/><Relationship Id="rId10" Type="http://schemas.openxmlformats.org/officeDocument/2006/relationships/image" Target="../media/image77.wmf"/><Relationship Id="rId19" Type="http://schemas.openxmlformats.org/officeDocument/2006/relationships/oleObject" Target="../embeddings/oleObject63.bin"/><Relationship Id="rId4" Type="http://schemas.openxmlformats.org/officeDocument/2006/relationships/image" Target="../media/image26.png"/><Relationship Id="rId9" Type="http://schemas.openxmlformats.org/officeDocument/2006/relationships/oleObject" Target="../embeddings/oleObject58.bin"/><Relationship Id="rId14" Type="http://schemas.openxmlformats.org/officeDocument/2006/relationships/image" Target="../media/image79.wmf"/><Relationship Id="rId22" Type="http://schemas.openxmlformats.org/officeDocument/2006/relationships/image" Target="../media/image83.wmf"/><Relationship Id="rId27" Type="http://schemas.openxmlformats.org/officeDocument/2006/relationships/image" Target="../media/image61.gi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90.wmf"/><Relationship Id="rId1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87.wmf"/><Relationship Id="rId12" Type="http://schemas.openxmlformats.org/officeDocument/2006/relationships/oleObject" Target="../embeddings/oleObject71.bin"/><Relationship Id="rId17" Type="http://schemas.openxmlformats.org/officeDocument/2006/relationships/image" Target="../media/image92.wmf"/><Relationship Id="rId2" Type="http://schemas.openxmlformats.org/officeDocument/2006/relationships/slideLayout" Target="../slideLayouts/slideLayout2.xml"/><Relationship Id="rId16" Type="http://schemas.openxmlformats.org/officeDocument/2006/relationships/oleObject" Target="../embeddings/oleObject73.bin"/><Relationship Id="rId1" Type="http://schemas.openxmlformats.org/officeDocument/2006/relationships/vmlDrawing" Target="../drawings/vmlDrawing15.vml"/><Relationship Id="rId6" Type="http://schemas.openxmlformats.org/officeDocument/2006/relationships/oleObject" Target="../embeddings/oleObject68.bin"/><Relationship Id="rId11" Type="http://schemas.openxmlformats.org/officeDocument/2006/relationships/image" Target="../media/image89.wmf"/><Relationship Id="rId5" Type="http://schemas.openxmlformats.org/officeDocument/2006/relationships/image" Target="../media/image86.wmf"/><Relationship Id="rId15" Type="http://schemas.openxmlformats.org/officeDocument/2006/relationships/image" Target="../media/image91.wmf"/><Relationship Id="rId10" Type="http://schemas.openxmlformats.org/officeDocument/2006/relationships/oleObject" Target="../embeddings/oleObject70.bin"/><Relationship Id="rId19" Type="http://schemas.openxmlformats.org/officeDocument/2006/relationships/image" Target="../media/image68.png"/><Relationship Id="rId4" Type="http://schemas.openxmlformats.org/officeDocument/2006/relationships/oleObject" Target="../embeddings/oleObject67.bin"/><Relationship Id="rId9" Type="http://schemas.openxmlformats.org/officeDocument/2006/relationships/image" Target="../media/image88.wmf"/><Relationship Id="rId14" Type="http://schemas.openxmlformats.org/officeDocument/2006/relationships/oleObject" Target="../embeddings/oleObject72.bin"/></Relationships>
</file>

<file path=ppt/slides/_rels/slide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98.wmf"/><Relationship Id="rId3" Type="http://schemas.openxmlformats.org/officeDocument/2006/relationships/audio" Target="../media/audio1.wav"/><Relationship Id="rId7" Type="http://schemas.openxmlformats.org/officeDocument/2006/relationships/image" Target="../media/image95.wmf"/><Relationship Id="rId12" Type="http://schemas.openxmlformats.org/officeDocument/2006/relationships/oleObject" Target="../embeddings/oleObject78.bin"/><Relationship Id="rId17" Type="http://schemas.openxmlformats.org/officeDocument/2006/relationships/image" Target="../media/image34.gif"/><Relationship Id="rId2" Type="http://schemas.openxmlformats.org/officeDocument/2006/relationships/slideLayout" Target="../slideLayouts/slideLayout7.xml"/><Relationship Id="rId16" Type="http://schemas.openxmlformats.org/officeDocument/2006/relationships/image" Target="../media/image49.png"/><Relationship Id="rId1" Type="http://schemas.openxmlformats.org/officeDocument/2006/relationships/vmlDrawing" Target="../drawings/vmlDrawing16.vml"/><Relationship Id="rId6" Type="http://schemas.openxmlformats.org/officeDocument/2006/relationships/oleObject" Target="../embeddings/oleObject75.bin"/><Relationship Id="rId11" Type="http://schemas.openxmlformats.org/officeDocument/2006/relationships/image" Target="../media/image97.wmf"/><Relationship Id="rId5" Type="http://schemas.openxmlformats.org/officeDocument/2006/relationships/image" Target="../media/image94.wmf"/><Relationship Id="rId15" Type="http://schemas.openxmlformats.org/officeDocument/2006/relationships/image" Target="../media/image99.wmf"/><Relationship Id="rId10" Type="http://schemas.openxmlformats.org/officeDocument/2006/relationships/oleObject" Target="../embeddings/oleObject77.bin"/><Relationship Id="rId4" Type="http://schemas.openxmlformats.org/officeDocument/2006/relationships/oleObject" Target="../embeddings/oleObject74.bin"/><Relationship Id="rId9" Type="http://schemas.openxmlformats.org/officeDocument/2006/relationships/image" Target="../media/image96.wmf"/><Relationship Id="rId14" Type="http://schemas.openxmlformats.org/officeDocument/2006/relationships/oleObject" Target="../embeddings/oleObject79.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audio" Target="../media/audio1.wav"/><Relationship Id="rId7" Type="http://schemas.openxmlformats.org/officeDocument/2006/relationships/image" Target="../media/image101.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81.bin"/><Relationship Id="rId11" Type="http://schemas.openxmlformats.org/officeDocument/2006/relationships/image" Target="../media/image61.gif"/><Relationship Id="rId5" Type="http://schemas.openxmlformats.org/officeDocument/2006/relationships/image" Target="../media/image100.wmf"/><Relationship Id="rId10" Type="http://schemas.openxmlformats.org/officeDocument/2006/relationships/image" Target="../media/image26.png"/><Relationship Id="rId4" Type="http://schemas.openxmlformats.org/officeDocument/2006/relationships/oleObject" Target="../embeddings/oleObject80.bin"/><Relationship Id="rId9" Type="http://schemas.openxmlformats.org/officeDocument/2006/relationships/image" Target="../media/image102.wmf"/></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61.gif"/><Relationship Id="rId5" Type="http://schemas.openxmlformats.org/officeDocument/2006/relationships/image" Target="../media/image15.wmf"/><Relationship Id="rId4" Type="http://schemas.openxmlformats.org/officeDocument/2006/relationships/oleObject" Target="../embeddings/oleObject83.bin"/></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103.wmf"/><Relationship Id="rId4" Type="http://schemas.openxmlformats.org/officeDocument/2006/relationships/oleObject" Target="../embeddings/oleObject84.bin"/></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4.wdp"/><Relationship Id="rId18" Type="http://schemas.openxmlformats.org/officeDocument/2006/relationships/image" Target="../media/image112.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09.png"/><Relationship Id="rId17"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111.png"/><Relationship Id="rId1" Type="http://schemas.microsoft.com/office/2007/relationships/media" Target="../media/media1.wav"/><Relationship Id="rId6" Type="http://schemas.openxmlformats.org/officeDocument/2006/relationships/image" Target="../media/image106.png"/><Relationship Id="rId11" Type="http://schemas.microsoft.com/office/2007/relationships/hdphoto" Target="../media/hdphoto3.wdp"/><Relationship Id="rId5" Type="http://schemas.openxmlformats.org/officeDocument/2006/relationships/image" Target="../media/image105.jpg"/><Relationship Id="rId15" Type="http://schemas.microsoft.com/office/2007/relationships/hdphoto" Target="../media/hdphoto5.wdp"/><Relationship Id="rId10" Type="http://schemas.openxmlformats.org/officeDocument/2006/relationships/image" Target="../media/image108.png"/><Relationship Id="rId4" Type="http://schemas.openxmlformats.org/officeDocument/2006/relationships/notesSlide" Target="../notesSlides/notesSlide5.xml"/><Relationship Id="rId9" Type="http://schemas.microsoft.com/office/2007/relationships/hdphoto" Target="../media/hdphoto2.wdp"/><Relationship Id="rId1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2.png"/><Relationship Id="rId5" Type="http://schemas.microsoft.com/office/2007/relationships/hdphoto" Target="../media/hdphoto7.wdp"/><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13" Type="http://schemas.openxmlformats.org/officeDocument/2006/relationships/slide" Target="slide38.xml"/><Relationship Id="rId18" Type="http://schemas.openxmlformats.org/officeDocument/2006/relationships/slide" Target="slide37.xml"/><Relationship Id="rId26" Type="http://schemas.openxmlformats.org/officeDocument/2006/relationships/image" Target="../media/image127.png"/><Relationship Id="rId3" Type="http://schemas.openxmlformats.org/officeDocument/2006/relationships/image" Target="../media/image114.jpg"/><Relationship Id="rId21" Type="http://schemas.microsoft.com/office/2007/relationships/hdphoto" Target="../media/hdphoto12.wdp"/><Relationship Id="rId34" Type="http://schemas.openxmlformats.org/officeDocument/2006/relationships/image" Target="../media/image111.png"/><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slide" Target="slide40.xml"/><Relationship Id="rId25" Type="http://schemas.openxmlformats.org/officeDocument/2006/relationships/image" Target="../media/image126.png"/><Relationship Id="rId33" Type="http://schemas.openxmlformats.org/officeDocument/2006/relationships/image" Target="../media/image130.png"/><Relationship Id="rId2" Type="http://schemas.openxmlformats.org/officeDocument/2006/relationships/notesSlide" Target="../notesSlides/notesSlide6.xml"/><Relationship Id="rId16" Type="http://schemas.openxmlformats.org/officeDocument/2006/relationships/image" Target="../media/image121.png"/><Relationship Id="rId20" Type="http://schemas.openxmlformats.org/officeDocument/2006/relationships/image" Target="../media/image123.png"/><Relationship Id="rId29"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19.png"/><Relationship Id="rId24" Type="http://schemas.openxmlformats.org/officeDocument/2006/relationships/image" Target="../media/image125.png"/><Relationship Id="rId32" Type="http://schemas.openxmlformats.org/officeDocument/2006/relationships/slide" Target="slide41.xml"/><Relationship Id="rId5" Type="http://schemas.microsoft.com/office/2007/relationships/hdphoto" Target="../media/hdphoto8.wdp"/><Relationship Id="rId15" Type="http://schemas.openxmlformats.org/officeDocument/2006/relationships/slide" Target="slide39.xml"/><Relationship Id="rId23" Type="http://schemas.microsoft.com/office/2007/relationships/hdphoto" Target="../media/hdphoto13.wdp"/><Relationship Id="rId28" Type="http://schemas.openxmlformats.org/officeDocument/2006/relationships/slide" Target="slide28.xml"/><Relationship Id="rId10" Type="http://schemas.microsoft.com/office/2007/relationships/hdphoto" Target="../media/hdphoto10.wdp"/><Relationship Id="rId19" Type="http://schemas.openxmlformats.org/officeDocument/2006/relationships/image" Target="../media/image122.png"/><Relationship Id="rId31" Type="http://schemas.openxmlformats.org/officeDocument/2006/relationships/image" Target="../media/image129.png"/><Relationship Id="rId4" Type="http://schemas.openxmlformats.org/officeDocument/2006/relationships/image" Target="../media/image115.png"/><Relationship Id="rId9" Type="http://schemas.openxmlformats.org/officeDocument/2006/relationships/image" Target="../media/image118.png"/><Relationship Id="rId14" Type="http://schemas.openxmlformats.org/officeDocument/2006/relationships/image" Target="../media/image120.png"/><Relationship Id="rId22" Type="http://schemas.openxmlformats.org/officeDocument/2006/relationships/image" Target="../media/image124.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6.wdp"/><Relationship Id="rId8"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2.xml"/><Relationship Id="rId7" Type="http://schemas.openxmlformats.org/officeDocument/2006/relationships/image" Target="../media/image10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3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10.png"/><Relationship Id="rId18" Type="http://schemas.openxmlformats.org/officeDocument/2006/relationships/image" Target="../media/image135.wmf"/><Relationship Id="rId26" Type="http://schemas.openxmlformats.org/officeDocument/2006/relationships/image" Target="../media/image139.wmf"/><Relationship Id="rId3" Type="http://schemas.openxmlformats.org/officeDocument/2006/relationships/notesSlide" Target="../notesSlides/notesSlide7.xml"/><Relationship Id="rId21" Type="http://schemas.openxmlformats.org/officeDocument/2006/relationships/oleObject" Target="../embeddings/oleObject87.bin"/><Relationship Id="rId7" Type="http://schemas.openxmlformats.org/officeDocument/2006/relationships/image" Target="../media/image140.png"/><Relationship Id="rId12" Type="http://schemas.microsoft.com/office/2007/relationships/hdphoto" Target="../media/hdphoto17.wdp"/><Relationship Id="rId17" Type="http://schemas.openxmlformats.org/officeDocument/2006/relationships/oleObject" Target="../embeddings/oleObject85.bin"/><Relationship Id="rId25" Type="http://schemas.openxmlformats.org/officeDocument/2006/relationships/oleObject" Target="../embeddings/oleObject89.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36.wmf"/><Relationship Id="rId1" Type="http://schemas.openxmlformats.org/officeDocument/2006/relationships/vmlDrawing" Target="../drawings/vmlDrawing20.vml"/><Relationship Id="rId6" Type="http://schemas.openxmlformats.org/officeDocument/2006/relationships/slide" Target="slide33.xml"/><Relationship Id="rId11" Type="http://schemas.openxmlformats.org/officeDocument/2006/relationships/image" Target="../media/image141.png"/><Relationship Id="rId24" Type="http://schemas.openxmlformats.org/officeDocument/2006/relationships/image" Target="../media/image138.wmf"/><Relationship Id="rId5" Type="http://schemas.openxmlformats.org/officeDocument/2006/relationships/image" Target="../media/image105.jpg"/><Relationship Id="rId15" Type="http://schemas.openxmlformats.org/officeDocument/2006/relationships/image" Target="../media/image142.png"/><Relationship Id="rId23" Type="http://schemas.openxmlformats.org/officeDocument/2006/relationships/oleObject" Target="../embeddings/oleObject88.bin"/><Relationship Id="rId28" Type="http://schemas.openxmlformats.org/officeDocument/2006/relationships/image" Target="../media/image144.png"/><Relationship Id="rId10" Type="http://schemas.microsoft.com/office/2007/relationships/hdphoto" Target="../media/hdphoto2.wdp"/><Relationship Id="rId19" Type="http://schemas.openxmlformats.org/officeDocument/2006/relationships/oleObject" Target="../embeddings/oleObject86.bin"/><Relationship Id="rId4" Type="http://schemas.openxmlformats.org/officeDocument/2006/relationships/audio" Target="../media/audio2.wav"/><Relationship Id="rId9" Type="http://schemas.openxmlformats.org/officeDocument/2006/relationships/image" Target="../media/image107.png"/><Relationship Id="rId14" Type="http://schemas.microsoft.com/office/2007/relationships/hdphoto" Target="../media/hdphoto5.wdp"/><Relationship Id="rId22" Type="http://schemas.openxmlformats.org/officeDocument/2006/relationships/image" Target="../media/image137.wmf"/><Relationship Id="rId27" Type="http://schemas.openxmlformats.org/officeDocument/2006/relationships/image" Target="../media/image143.png"/></Relationships>
</file>

<file path=ppt/slides/_rels/slide3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10.png"/><Relationship Id="rId18" Type="http://schemas.openxmlformats.org/officeDocument/2006/relationships/image" Target="../media/image145.wmf"/><Relationship Id="rId3" Type="http://schemas.openxmlformats.org/officeDocument/2006/relationships/notesSlide" Target="../notesSlides/notesSlide8.xml"/><Relationship Id="rId7" Type="http://schemas.openxmlformats.org/officeDocument/2006/relationships/image" Target="../media/image140.png"/><Relationship Id="rId12" Type="http://schemas.microsoft.com/office/2007/relationships/hdphoto" Target="../media/hdphoto17.wdp"/><Relationship Id="rId17" Type="http://schemas.openxmlformats.org/officeDocument/2006/relationships/oleObject" Target="../embeddings/oleObject90.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44.png"/><Relationship Id="rId1" Type="http://schemas.openxmlformats.org/officeDocument/2006/relationships/vmlDrawing" Target="../drawings/vmlDrawing21.vml"/><Relationship Id="rId6" Type="http://schemas.openxmlformats.org/officeDocument/2006/relationships/slide" Target="slide33.xml"/><Relationship Id="rId11" Type="http://schemas.openxmlformats.org/officeDocument/2006/relationships/image" Target="../media/image141.png"/><Relationship Id="rId5" Type="http://schemas.openxmlformats.org/officeDocument/2006/relationships/image" Target="../media/image105.jpg"/><Relationship Id="rId15" Type="http://schemas.openxmlformats.org/officeDocument/2006/relationships/image" Target="../media/image142.png"/><Relationship Id="rId10" Type="http://schemas.microsoft.com/office/2007/relationships/hdphoto" Target="../media/hdphoto2.wdp"/><Relationship Id="rId19" Type="http://schemas.openxmlformats.org/officeDocument/2006/relationships/image" Target="../media/image143.png"/><Relationship Id="rId4" Type="http://schemas.openxmlformats.org/officeDocument/2006/relationships/audio" Target="../media/audio2.wav"/><Relationship Id="rId9" Type="http://schemas.openxmlformats.org/officeDocument/2006/relationships/image" Target="../media/image107.png"/><Relationship Id="rId14" Type="http://schemas.microsoft.com/office/2007/relationships/hdphoto" Target="../media/hdphoto5.wdp"/></Relationships>
</file>

<file path=ppt/slides/_rels/slide3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10.png"/><Relationship Id="rId18" Type="http://schemas.openxmlformats.org/officeDocument/2006/relationships/image" Target="../media/image146.wmf"/><Relationship Id="rId26" Type="http://schemas.openxmlformats.org/officeDocument/2006/relationships/image" Target="../media/image150.wmf"/><Relationship Id="rId3" Type="http://schemas.openxmlformats.org/officeDocument/2006/relationships/notesSlide" Target="../notesSlides/notesSlide9.xml"/><Relationship Id="rId21" Type="http://schemas.openxmlformats.org/officeDocument/2006/relationships/oleObject" Target="../embeddings/oleObject93.bin"/><Relationship Id="rId7" Type="http://schemas.openxmlformats.org/officeDocument/2006/relationships/image" Target="../media/image140.png"/><Relationship Id="rId12" Type="http://schemas.microsoft.com/office/2007/relationships/hdphoto" Target="../media/hdphoto17.wdp"/><Relationship Id="rId17" Type="http://schemas.openxmlformats.org/officeDocument/2006/relationships/oleObject" Target="../embeddings/oleObject91.bin"/><Relationship Id="rId25" Type="http://schemas.openxmlformats.org/officeDocument/2006/relationships/oleObject" Target="../embeddings/oleObject95.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47.wmf"/><Relationship Id="rId1" Type="http://schemas.openxmlformats.org/officeDocument/2006/relationships/vmlDrawing" Target="../drawings/vmlDrawing22.vml"/><Relationship Id="rId6" Type="http://schemas.openxmlformats.org/officeDocument/2006/relationships/slide" Target="slide33.xml"/><Relationship Id="rId11" Type="http://schemas.openxmlformats.org/officeDocument/2006/relationships/image" Target="../media/image141.png"/><Relationship Id="rId24" Type="http://schemas.openxmlformats.org/officeDocument/2006/relationships/image" Target="../media/image149.wmf"/><Relationship Id="rId5" Type="http://schemas.openxmlformats.org/officeDocument/2006/relationships/image" Target="../media/image105.jpg"/><Relationship Id="rId15" Type="http://schemas.openxmlformats.org/officeDocument/2006/relationships/image" Target="../media/image142.png"/><Relationship Id="rId23" Type="http://schemas.openxmlformats.org/officeDocument/2006/relationships/oleObject" Target="../embeddings/oleObject94.bin"/><Relationship Id="rId28" Type="http://schemas.openxmlformats.org/officeDocument/2006/relationships/image" Target="../media/image144.png"/><Relationship Id="rId10" Type="http://schemas.microsoft.com/office/2007/relationships/hdphoto" Target="../media/hdphoto2.wdp"/><Relationship Id="rId19" Type="http://schemas.openxmlformats.org/officeDocument/2006/relationships/oleObject" Target="../embeddings/oleObject92.bin"/><Relationship Id="rId4" Type="http://schemas.openxmlformats.org/officeDocument/2006/relationships/audio" Target="../media/audio2.wav"/><Relationship Id="rId9" Type="http://schemas.openxmlformats.org/officeDocument/2006/relationships/image" Target="../media/image107.png"/><Relationship Id="rId14" Type="http://schemas.microsoft.com/office/2007/relationships/hdphoto" Target="../media/hdphoto5.wdp"/><Relationship Id="rId22" Type="http://schemas.openxmlformats.org/officeDocument/2006/relationships/image" Target="../media/image148.wmf"/><Relationship Id="rId27"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10.png"/><Relationship Id="rId18" Type="http://schemas.openxmlformats.org/officeDocument/2006/relationships/image" Target="../media/image151.wmf"/><Relationship Id="rId26" Type="http://schemas.openxmlformats.org/officeDocument/2006/relationships/image" Target="../media/image155.wmf"/><Relationship Id="rId3" Type="http://schemas.openxmlformats.org/officeDocument/2006/relationships/notesSlide" Target="../notesSlides/notesSlide10.xml"/><Relationship Id="rId21" Type="http://schemas.openxmlformats.org/officeDocument/2006/relationships/oleObject" Target="../embeddings/oleObject98.bin"/><Relationship Id="rId7" Type="http://schemas.openxmlformats.org/officeDocument/2006/relationships/image" Target="../media/image140.png"/><Relationship Id="rId12" Type="http://schemas.microsoft.com/office/2007/relationships/hdphoto" Target="../media/hdphoto2.wdp"/><Relationship Id="rId17" Type="http://schemas.openxmlformats.org/officeDocument/2006/relationships/oleObject" Target="../embeddings/oleObject96.bin"/><Relationship Id="rId25" Type="http://schemas.openxmlformats.org/officeDocument/2006/relationships/oleObject" Target="../embeddings/oleObject100.bin"/><Relationship Id="rId2" Type="http://schemas.openxmlformats.org/officeDocument/2006/relationships/slideLayout" Target="../slideLayouts/slideLayout1.xml"/><Relationship Id="rId16" Type="http://schemas.microsoft.com/office/2007/relationships/hdphoto" Target="../media/hdphoto17.wdp"/><Relationship Id="rId20" Type="http://schemas.openxmlformats.org/officeDocument/2006/relationships/image" Target="../media/image152.wmf"/><Relationship Id="rId1" Type="http://schemas.openxmlformats.org/officeDocument/2006/relationships/vmlDrawing" Target="../drawings/vmlDrawing23.vml"/><Relationship Id="rId6" Type="http://schemas.openxmlformats.org/officeDocument/2006/relationships/slide" Target="slide33.xml"/><Relationship Id="rId11" Type="http://schemas.openxmlformats.org/officeDocument/2006/relationships/image" Target="../media/image107.png"/><Relationship Id="rId24" Type="http://schemas.openxmlformats.org/officeDocument/2006/relationships/image" Target="../media/image154.wmf"/><Relationship Id="rId5" Type="http://schemas.openxmlformats.org/officeDocument/2006/relationships/image" Target="../media/image105.jpg"/><Relationship Id="rId15" Type="http://schemas.openxmlformats.org/officeDocument/2006/relationships/image" Target="../media/image141.png"/><Relationship Id="rId23" Type="http://schemas.openxmlformats.org/officeDocument/2006/relationships/oleObject" Target="../embeddings/oleObject99.bin"/><Relationship Id="rId28" Type="http://schemas.openxmlformats.org/officeDocument/2006/relationships/image" Target="../media/image144.png"/><Relationship Id="rId10" Type="http://schemas.microsoft.com/office/2007/relationships/hdphoto" Target="../media/hdphoto18.wdp"/><Relationship Id="rId19" Type="http://schemas.openxmlformats.org/officeDocument/2006/relationships/oleObject" Target="../embeddings/oleObject97.bin"/><Relationship Id="rId4" Type="http://schemas.openxmlformats.org/officeDocument/2006/relationships/audio" Target="../media/audio2.wav"/><Relationship Id="rId9" Type="http://schemas.openxmlformats.org/officeDocument/2006/relationships/image" Target="../media/image142.png"/><Relationship Id="rId14" Type="http://schemas.microsoft.com/office/2007/relationships/hdphoto" Target="../media/hdphoto5.wdp"/><Relationship Id="rId22" Type="http://schemas.openxmlformats.org/officeDocument/2006/relationships/image" Target="../media/image153.wmf"/><Relationship Id="rId27" Type="http://schemas.openxmlformats.org/officeDocument/2006/relationships/image" Target="../media/image143.png"/></Relationships>
</file>

<file path=ppt/slides/_rels/slide41.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10.png"/><Relationship Id="rId18" Type="http://schemas.openxmlformats.org/officeDocument/2006/relationships/image" Target="../media/image156.wmf"/><Relationship Id="rId26" Type="http://schemas.openxmlformats.org/officeDocument/2006/relationships/image" Target="../media/image160.wmf"/><Relationship Id="rId3" Type="http://schemas.openxmlformats.org/officeDocument/2006/relationships/notesSlide" Target="../notesSlides/notesSlide11.xml"/><Relationship Id="rId21" Type="http://schemas.openxmlformats.org/officeDocument/2006/relationships/oleObject" Target="../embeddings/oleObject103.bin"/><Relationship Id="rId7" Type="http://schemas.openxmlformats.org/officeDocument/2006/relationships/image" Target="../media/image140.png"/><Relationship Id="rId12" Type="http://schemas.microsoft.com/office/2007/relationships/hdphoto" Target="../media/hdphoto17.wdp"/><Relationship Id="rId17" Type="http://schemas.openxmlformats.org/officeDocument/2006/relationships/oleObject" Target="../embeddings/oleObject101.bin"/><Relationship Id="rId25" Type="http://schemas.openxmlformats.org/officeDocument/2006/relationships/oleObject" Target="../embeddings/oleObject105.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57.wmf"/><Relationship Id="rId1" Type="http://schemas.openxmlformats.org/officeDocument/2006/relationships/vmlDrawing" Target="../drawings/vmlDrawing24.vml"/><Relationship Id="rId6" Type="http://schemas.openxmlformats.org/officeDocument/2006/relationships/slide" Target="slide33.xml"/><Relationship Id="rId11" Type="http://schemas.openxmlformats.org/officeDocument/2006/relationships/image" Target="../media/image141.png"/><Relationship Id="rId24" Type="http://schemas.openxmlformats.org/officeDocument/2006/relationships/image" Target="../media/image159.wmf"/><Relationship Id="rId5" Type="http://schemas.openxmlformats.org/officeDocument/2006/relationships/image" Target="../media/image105.jpg"/><Relationship Id="rId15" Type="http://schemas.openxmlformats.org/officeDocument/2006/relationships/image" Target="../media/image142.png"/><Relationship Id="rId23" Type="http://schemas.openxmlformats.org/officeDocument/2006/relationships/oleObject" Target="../embeddings/oleObject104.bin"/><Relationship Id="rId28" Type="http://schemas.openxmlformats.org/officeDocument/2006/relationships/image" Target="../media/image144.png"/><Relationship Id="rId10" Type="http://schemas.microsoft.com/office/2007/relationships/hdphoto" Target="../media/hdphoto2.wdp"/><Relationship Id="rId19" Type="http://schemas.openxmlformats.org/officeDocument/2006/relationships/oleObject" Target="../embeddings/oleObject102.bin"/><Relationship Id="rId4" Type="http://schemas.openxmlformats.org/officeDocument/2006/relationships/audio" Target="../media/audio2.wav"/><Relationship Id="rId9" Type="http://schemas.openxmlformats.org/officeDocument/2006/relationships/image" Target="../media/image107.png"/><Relationship Id="rId14" Type="http://schemas.microsoft.com/office/2007/relationships/hdphoto" Target="../media/hdphoto5.wdp"/><Relationship Id="rId22" Type="http://schemas.openxmlformats.org/officeDocument/2006/relationships/image" Target="../media/image158.wmf"/><Relationship Id="rId27" Type="http://schemas.openxmlformats.org/officeDocument/2006/relationships/image" Target="../media/image143.png"/></Relationships>
</file>

<file path=ppt/slides/_rels/slide42.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6.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6.png"/><Relationship Id="rId7" Type="http://schemas.openxmlformats.org/officeDocument/2006/relationships/oleObject" Target="../embeddings/oleObject4.bin"/><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11" Type="http://schemas.openxmlformats.org/officeDocument/2006/relationships/hyperlink" Target="http://www.allwhitebackground.com/colorful-background-images.html" TargetMode="External"/><Relationship Id="rId5" Type="http://schemas.openxmlformats.org/officeDocument/2006/relationships/oleObject" Target="../embeddings/oleObject3.bin"/><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1.gif"/><Relationship Id="rId3" Type="http://schemas.openxmlformats.org/officeDocument/2006/relationships/image" Target="../media/image16.png"/><Relationship Id="rId7" Type="http://schemas.openxmlformats.org/officeDocument/2006/relationships/oleObject" Target="../embeddings/oleObject6.bin"/><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wmf"/><Relationship Id="rId11" Type="http://schemas.openxmlformats.org/officeDocument/2006/relationships/hyperlink" Target="http://www.allwhitebackground.com/colorful-background-images.html" TargetMode="External"/><Relationship Id="rId5" Type="http://schemas.openxmlformats.org/officeDocument/2006/relationships/oleObject" Target="../embeddings/oleObject5.bin"/><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1330517" y="717592"/>
            <a:ext cx="4945713"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THCS PHÚC ĐỒNG</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2945721" y="3712882"/>
            <a:ext cx="3356432"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 THU H</a:t>
            </a:r>
            <a:r>
              <a:rPr lang="vi-VN" sz="3000" b="1" dirty="0">
                <a:solidFill>
                  <a:srgbClr val="002060"/>
                </a:solidFill>
                <a:latin typeface="Times New Roman" panose="02020603050405020304" pitchFamily="18" charset="0"/>
                <a:cs typeface="Times New Roman" panose="02020603050405020304" pitchFamily="18" charset="0"/>
              </a:rPr>
              <a:t>Ư</a:t>
            </a:r>
            <a:r>
              <a:rPr lang="en-US" sz="3000" b="1">
                <a:solidFill>
                  <a:srgbClr val="002060"/>
                </a:solidFill>
                <a:latin typeface="Times New Roman" panose="02020603050405020304" pitchFamily="18" charset="0"/>
                <a:cs typeface="Times New Roman" panose="02020603050405020304" pitchFamily="18" charset="0"/>
              </a:rPr>
              <a:t>ƠNG</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4334415" y="430785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a16="http://schemas.microsoft.com/office/drawing/2014/main" id="{5E6B765C-E492-4D9D-B326-A1DF01AF5D4B}"/>
              </a:ext>
            </a:extLst>
          </p:cNvPr>
          <p:cNvSpPr/>
          <p:nvPr/>
        </p:nvSpPr>
        <p:spPr>
          <a:xfrm>
            <a:off x="75106" y="2010311"/>
            <a:ext cx="6554294" cy="1323439"/>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F0000"/>
                </a:solidFill>
                <a:latin typeface="Times New Roman" pitchFamily="18" charset="0"/>
                <a:cs typeface="Times New Roman" pitchFamily="18" charset="0"/>
              </a:rPr>
              <a:t>CỘNG, TRỪ, NHÂN, CHIA </a:t>
            </a:r>
          </a:p>
          <a:p>
            <a:pPr algn="ctr"/>
            <a:r>
              <a:rPr lang="en-US" sz="4000" b="1" dirty="0">
                <a:ln w="22225">
                  <a:solidFill>
                    <a:schemeClr val="accent2"/>
                  </a:solidFill>
                  <a:prstDash val="solid"/>
                </a:ln>
                <a:solidFill>
                  <a:srgbClr val="FF0000"/>
                </a:solidFill>
                <a:latin typeface="Times New Roman" pitchFamily="18" charset="0"/>
                <a:cs typeface="Times New Roman" pitchFamily="18" charset="0"/>
              </a:rPr>
              <a:t>SỐ HỮU TỈ</a:t>
            </a:r>
          </a:p>
        </p:txBody>
      </p:sp>
      <p:sp>
        <p:nvSpPr>
          <p:cNvPr id="6" name="Rectangle 5">
            <a:extLst>
              <a:ext uri="{FF2B5EF4-FFF2-40B4-BE49-F238E27FC236}">
                <a16:creationId xmlns:a16="http://schemas.microsoft.com/office/drawing/2014/main" id="{60C864D8-94FF-41B2-991B-05EF775C1920}"/>
              </a:ext>
            </a:extLst>
          </p:cNvPr>
          <p:cNvSpPr/>
          <p:nvPr/>
        </p:nvSpPr>
        <p:spPr>
          <a:xfrm>
            <a:off x="81994" y="1196949"/>
            <a:ext cx="2506199"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Tiết</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…,BÀI 2</a:t>
            </a:r>
          </a:p>
        </p:txBody>
      </p:sp>
      <p:sp>
        <p:nvSpPr>
          <p:cNvPr id="8" name="Rectangle 5">
            <a:extLst>
              <a:ext uri="{FF2B5EF4-FFF2-40B4-BE49-F238E27FC236}">
                <a16:creationId xmlns:a16="http://schemas.microsoft.com/office/drawing/2014/main" id="{92EA59C7-7EED-485B-A9ED-438A79DA8CB3}"/>
              </a:ext>
            </a:extLst>
          </p:cNvPr>
          <p:cNvSpPr/>
          <p:nvPr/>
        </p:nvSpPr>
        <p:spPr>
          <a:xfrm>
            <a:off x="223123" y="253915"/>
            <a:ext cx="8920877" cy="684803"/>
          </a:xfrm>
          <a:prstGeom prst="rect">
            <a:avLst/>
          </a:prstGeom>
          <a:noFill/>
        </p:spPr>
        <p:txBody>
          <a:bodyPr wrap="square" lIns="68580" tIns="34290" rIns="68580" bIns="34290">
            <a:spAutoFit/>
          </a:bodyPr>
          <a:lstStyle/>
          <a:p>
            <a:pPr algn="ctr"/>
            <a:r>
              <a:rPr lang="en-US" sz="4000" b="1" dirty="0">
                <a:ln w="11430"/>
                <a:solidFill>
                  <a:srgbClr val="2A1CDE"/>
                </a:solidFill>
                <a:effectLst>
                  <a:outerShdw blurRad="80000" dist="40000" dir="5040000" algn="tl">
                    <a:srgbClr val="000000">
                      <a:alpha val="30000"/>
                    </a:srgbClr>
                  </a:outerShdw>
                </a:effectLst>
                <a:latin typeface="Times New Roman" pitchFamily="18" charset="0"/>
                <a:cs typeface="Times New Roman" pitchFamily="18" charset="0"/>
              </a:rPr>
              <a:t>CHƯƠNG I. SỐ HỮU TỈ</a:t>
            </a:r>
          </a:p>
        </p:txBody>
      </p:sp>
      <p:sp>
        <p:nvSpPr>
          <p:cNvPr id="9" name="Hình chữ nhật 8">
            <a:extLst>
              <a:ext uri="{FF2B5EF4-FFF2-40B4-BE49-F238E27FC236}">
                <a16:creationId xmlns:a16="http://schemas.microsoft.com/office/drawing/2014/main" id="{B373F0C2-A895-4718-B076-FA6AE686B6F1}"/>
              </a:ext>
            </a:extLst>
          </p:cNvPr>
          <p:cNvSpPr/>
          <p:nvPr/>
        </p:nvSpPr>
        <p:spPr>
          <a:xfrm>
            <a:off x="2588193" y="3257550"/>
            <a:ext cx="1664238"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rgbClr val="00B050"/>
                </a:solidFill>
                <a:effectLst>
                  <a:outerShdw dist="38100" dir="2700000" algn="bl" rotWithShape="0">
                    <a:schemeClr val="accent5"/>
                  </a:outerShdw>
                </a:effectLst>
              </a:rPr>
              <a:t>(</a:t>
            </a:r>
            <a:r>
              <a:rPr lang="en-US" sz="4050" b="1" dirty="0" err="1">
                <a:ln w="13462">
                  <a:solidFill>
                    <a:schemeClr val="bg1"/>
                  </a:solidFill>
                  <a:prstDash val="solid"/>
                </a:ln>
                <a:solidFill>
                  <a:srgbClr val="00B050"/>
                </a:solidFill>
                <a:effectLst>
                  <a:outerShdw dist="38100" dir="2700000" algn="bl" rotWithShape="0">
                    <a:schemeClr val="accent5"/>
                  </a:outerShdw>
                </a:effectLst>
              </a:rPr>
              <a:t>Tiết</a:t>
            </a:r>
            <a:r>
              <a:rPr lang="en-US" sz="4050" b="1" dirty="0">
                <a:ln w="13462">
                  <a:solidFill>
                    <a:schemeClr val="bg1"/>
                  </a:solidFill>
                  <a:prstDash val="solid"/>
                </a:ln>
                <a:solidFill>
                  <a:srgbClr val="00B050"/>
                </a:solidFill>
                <a:effectLst>
                  <a:outerShdw dist="38100" dir="2700000" algn="bl" rotWithShape="0">
                    <a:schemeClr val="accent5"/>
                  </a:outerShdw>
                </a:effectLst>
              </a:rPr>
              <a:t> 1)</a:t>
            </a:r>
            <a:endParaRPr lang="vi-VN" sz="4050" b="1" dirty="0">
              <a:ln w="13462">
                <a:solidFill>
                  <a:schemeClr val="bg1"/>
                </a:solidFill>
                <a:prstDash val="solid"/>
              </a:ln>
              <a:solidFill>
                <a:srgbClr val="00B050"/>
              </a:solidFill>
              <a:effectLst>
                <a:outerShdw dist="38100" dir="2700000" algn="bl" rotWithShape="0">
                  <a:schemeClr val="accent5"/>
                </a:outerShdw>
              </a:effectLst>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1750" tmFilter="0, 0; .2, .5; .8, .5; 1, 0"/>
                                        <p:tgtEl>
                                          <p:spTgt spid="9"/>
                                        </p:tgtEl>
                                      </p:cBhvr>
                                    </p:animEffect>
                                    <p:animScale>
                                      <p:cBhvr>
                                        <p:cTn id="35"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513788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98111390"/>
              </p:ext>
            </p:extLst>
          </p:nvPr>
        </p:nvGraphicFramePr>
        <p:xfrm>
          <a:off x="472620" y="1961760"/>
          <a:ext cx="1416050" cy="914400"/>
        </p:xfrm>
        <a:graphic>
          <a:graphicData uri="http://schemas.openxmlformats.org/presentationml/2006/ole">
            <mc:AlternateContent xmlns:mc="http://schemas.openxmlformats.org/markup-compatibility/2006">
              <mc:Choice xmlns:v="urn:schemas-microsoft-com:vml" Requires="v">
                <p:oleObj spid="_x0000_s4100" name="Equation" r:id="rId3" imgW="711000" imgH="457200" progId="Equation.DSMT4">
                  <p:embed/>
                </p:oleObj>
              </mc:Choice>
              <mc:Fallback>
                <p:oleObj name="Equation" r:id="rId3" imgW="711000" imgH="457200" progId="Equation.DSMT4">
                  <p:embed/>
                  <p:pic>
                    <p:nvPicPr>
                      <p:cNvPr id="0" name="Object 3"/>
                      <p:cNvPicPr>
                        <a:picLocks noChangeAspect="1" noChangeArrowheads="1"/>
                      </p:cNvPicPr>
                      <p:nvPr/>
                    </p:nvPicPr>
                    <p:blipFill>
                      <a:blip r:embed="rId4"/>
                      <a:srcRect/>
                      <a:stretch>
                        <a:fillRect/>
                      </a:stretch>
                    </p:blipFill>
                    <p:spPr bwMode="auto">
                      <a:xfrm>
                        <a:off x="472620" y="1961760"/>
                        <a:ext cx="1416050" cy="914400"/>
                      </a:xfrm>
                      <a:prstGeom prst="rect">
                        <a:avLst/>
                      </a:prstGeom>
                      <a:noFill/>
                    </p:spPr>
                  </p:pic>
                </p:oleObj>
              </mc:Fallback>
            </mc:AlternateContent>
          </a:graphicData>
        </a:graphic>
      </p:graphicFrame>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991273866"/>
              </p:ext>
            </p:extLst>
          </p:nvPr>
        </p:nvGraphicFramePr>
        <p:xfrm>
          <a:off x="5094514" y="2196806"/>
          <a:ext cx="2286000" cy="459719"/>
        </p:xfrm>
        <a:graphic>
          <a:graphicData uri="http://schemas.openxmlformats.org/presentationml/2006/ole">
            <mc:AlternateContent xmlns:mc="http://schemas.openxmlformats.org/markup-compatibility/2006">
              <mc:Choice xmlns:v="urn:schemas-microsoft-com:vml" Requires="v">
                <p:oleObj spid="_x0000_s4101" name="Equation" r:id="rId5" imgW="1155600" imgH="228600" progId="Equation.DSMT4">
                  <p:embed/>
                </p:oleObj>
              </mc:Choice>
              <mc:Fallback>
                <p:oleObj name="Equation" r:id="rId5" imgW="1155600" imgH="228600" progId="Equation.DSMT4">
                  <p:embed/>
                  <p:pic>
                    <p:nvPicPr>
                      <p:cNvPr id="0" name="Object 9"/>
                      <p:cNvPicPr>
                        <a:picLocks noChangeAspect="1" noChangeArrowheads="1"/>
                      </p:cNvPicPr>
                      <p:nvPr/>
                    </p:nvPicPr>
                    <p:blipFill>
                      <a:blip r:embed="rId6"/>
                      <a:srcRect/>
                      <a:stretch>
                        <a:fillRect/>
                      </a:stretch>
                    </p:blipFill>
                    <p:spPr bwMode="auto">
                      <a:xfrm>
                        <a:off x="5094514" y="2196806"/>
                        <a:ext cx="2286000" cy="459719"/>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22" name="Picture 21">
            <a:extLst>
              <a:ext uri="{FF2B5EF4-FFF2-40B4-BE49-F238E27FC236}">
                <a16:creationId xmlns:a16="http://schemas.microsoft.com/office/drawing/2014/main" id="{653AC967-D76F-4BEA-9802-36BAE58E09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8192248" y="412504"/>
            <a:ext cx="940866" cy="940866"/>
          </a:xfrm>
          <a:prstGeom prst="rect">
            <a:avLst/>
          </a:prstGeom>
        </p:spPr>
      </p:pic>
    </p:spTree>
    <p:extLst>
      <p:ext uri="{BB962C8B-B14F-4D97-AF65-F5344CB8AC3E}">
        <p14:creationId xmlns:p14="http://schemas.microsoft.com/office/powerpoint/2010/main" val="318035220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513788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03673271"/>
              </p:ext>
            </p:extLst>
          </p:nvPr>
        </p:nvGraphicFramePr>
        <p:xfrm>
          <a:off x="472620" y="1961760"/>
          <a:ext cx="1416050" cy="914400"/>
        </p:xfrm>
        <a:graphic>
          <a:graphicData uri="http://schemas.openxmlformats.org/presentationml/2006/ole">
            <mc:AlternateContent xmlns:mc="http://schemas.openxmlformats.org/markup-compatibility/2006">
              <mc:Choice xmlns:v="urn:schemas-microsoft-com:vml" Requires="v">
                <p:oleObj spid="_x0000_s5131" name="Equation" r:id="rId4" imgW="711000" imgH="457200" progId="Equation.DSMT4">
                  <p:embed/>
                </p:oleObj>
              </mc:Choice>
              <mc:Fallback>
                <p:oleObj name="Equation" r:id="rId4" imgW="711000" imgH="457200" progId="Equation.DSMT4">
                  <p:embed/>
                  <p:pic>
                    <p:nvPicPr>
                      <p:cNvPr id="0" name=""/>
                      <p:cNvPicPr>
                        <a:picLocks noChangeAspect="1" noChangeArrowheads="1"/>
                      </p:cNvPicPr>
                      <p:nvPr/>
                    </p:nvPicPr>
                    <p:blipFill>
                      <a:blip r:embed="rId5"/>
                      <a:srcRect/>
                      <a:stretch>
                        <a:fillRect/>
                      </a:stretch>
                    </p:blipFill>
                    <p:spPr bwMode="auto">
                      <a:xfrm>
                        <a:off x="472620" y="1961760"/>
                        <a:ext cx="1416050" cy="914400"/>
                      </a:xfrm>
                      <a:prstGeom prst="rect">
                        <a:avLst/>
                      </a:prstGeom>
                      <a:noFill/>
                    </p:spPr>
                  </p:pic>
                </p:oleObj>
              </mc:Fallback>
            </mc:AlternateContent>
          </a:graphicData>
        </a:graphic>
      </p:graphicFrame>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36628577"/>
              </p:ext>
            </p:extLst>
          </p:nvPr>
        </p:nvGraphicFramePr>
        <p:xfrm>
          <a:off x="1905000" y="1994416"/>
          <a:ext cx="1600200" cy="872837"/>
        </p:xfrm>
        <a:graphic>
          <a:graphicData uri="http://schemas.openxmlformats.org/presentationml/2006/ole">
            <mc:AlternateContent xmlns:mc="http://schemas.openxmlformats.org/markup-compatibility/2006">
              <mc:Choice xmlns:v="urn:schemas-microsoft-com:vml" Requires="v">
                <p:oleObj spid="_x0000_s5132" name="Equation" r:id="rId6" imgW="838200" imgH="457200" progId="Equation.DSMT4">
                  <p:embed/>
                </p:oleObj>
              </mc:Choice>
              <mc:Fallback>
                <p:oleObj name="Equation" r:id="rId6" imgW="83820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994416"/>
                        <a:ext cx="1600200" cy="872837"/>
                      </a:xfrm>
                      <a:prstGeom prst="rect">
                        <a:avLst/>
                      </a:prstGeom>
                      <a:noFill/>
                    </p:spPr>
                  </p:pic>
                </p:oleObj>
              </mc:Fallback>
            </mc:AlternateContent>
          </a:graphicData>
        </a:graphic>
      </p:graphicFrame>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173797566"/>
              </p:ext>
            </p:extLst>
          </p:nvPr>
        </p:nvGraphicFramePr>
        <p:xfrm>
          <a:off x="3657600" y="1994416"/>
          <a:ext cx="762000" cy="914400"/>
        </p:xfrm>
        <a:graphic>
          <a:graphicData uri="http://schemas.openxmlformats.org/presentationml/2006/ole">
            <mc:AlternateContent xmlns:mc="http://schemas.openxmlformats.org/markup-compatibility/2006">
              <mc:Choice xmlns:v="urn:schemas-microsoft-com:vml" Requires="v">
                <p:oleObj spid="_x0000_s5133" name="Equation" r:id="rId8" imgW="381000" imgH="457200" progId="Equation.DSMT4">
                  <p:embed/>
                </p:oleObj>
              </mc:Choice>
              <mc:Fallback>
                <p:oleObj name="Equation" r:id="rId8" imgW="38100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994416"/>
                        <a:ext cx="762000" cy="914400"/>
                      </a:xfrm>
                      <a:prstGeom prst="rect">
                        <a:avLst/>
                      </a:prstGeom>
                      <a:noFill/>
                    </p:spPr>
                  </p:pic>
                </p:oleObj>
              </mc:Fallback>
            </mc:AlternateContent>
          </a:graphicData>
        </a:graphic>
      </p:graphicFrame>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911173857"/>
              </p:ext>
            </p:extLst>
          </p:nvPr>
        </p:nvGraphicFramePr>
        <p:xfrm>
          <a:off x="5094514" y="2196806"/>
          <a:ext cx="2286000" cy="459719"/>
        </p:xfrm>
        <a:graphic>
          <a:graphicData uri="http://schemas.openxmlformats.org/presentationml/2006/ole">
            <mc:AlternateContent xmlns:mc="http://schemas.openxmlformats.org/markup-compatibility/2006">
              <mc:Choice xmlns:v="urn:schemas-microsoft-com:vml" Requires="v">
                <p:oleObj spid="_x0000_s5134" name="Equation" r:id="rId10" imgW="1155600" imgH="228600" progId="Equation.DSMT4">
                  <p:embed/>
                </p:oleObj>
              </mc:Choice>
              <mc:Fallback>
                <p:oleObj name="Equation" r:id="rId10" imgW="1155600" imgH="228600" progId="Equation.DSMT4">
                  <p:embed/>
                  <p:pic>
                    <p:nvPicPr>
                      <p:cNvPr id="0" name=""/>
                      <p:cNvPicPr>
                        <a:picLocks noChangeAspect="1" noChangeArrowheads="1"/>
                      </p:cNvPicPr>
                      <p:nvPr/>
                    </p:nvPicPr>
                    <p:blipFill>
                      <a:blip r:embed="rId11"/>
                      <a:srcRect/>
                      <a:stretch>
                        <a:fillRect/>
                      </a:stretch>
                    </p:blipFill>
                    <p:spPr bwMode="auto">
                      <a:xfrm>
                        <a:off x="5094514" y="2196806"/>
                        <a:ext cx="2286000" cy="459719"/>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821914899"/>
              </p:ext>
            </p:extLst>
          </p:nvPr>
        </p:nvGraphicFramePr>
        <p:xfrm>
          <a:off x="7391400" y="2212130"/>
          <a:ext cx="1371600" cy="457200"/>
        </p:xfrm>
        <a:graphic>
          <a:graphicData uri="http://schemas.openxmlformats.org/presentationml/2006/ole">
            <mc:AlternateContent xmlns:mc="http://schemas.openxmlformats.org/markup-compatibility/2006">
              <mc:Choice xmlns:v="urn:schemas-microsoft-com:vml" Requires="v">
                <p:oleObj spid="_x0000_s5135" name="Equation" r:id="rId12" imgW="660113" imgH="215806" progId="Equation.DSMT4">
                  <p:embed/>
                </p:oleObj>
              </mc:Choice>
              <mc:Fallback>
                <p:oleObj name="Equation" r:id="rId12" imgW="660113" imgH="215806"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400" y="2212130"/>
                        <a:ext cx="1371600" cy="457200"/>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95844778"/>
              </p:ext>
            </p:extLst>
          </p:nvPr>
        </p:nvGraphicFramePr>
        <p:xfrm>
          <a:off x="838200" y="1994416"/>
          <a:ext cx="457200" cy="838200"/>
        </p:xfrm>
        <a:graphic>
          <a:graphicData uri="http://schemas.openxmlformats.org/presentationml/2006/ole">
            <mc:AlternateContent xmlns:mc="http://schemas.openxmlformats.org/markup-compatibility/2006">
              <mc:Choice xmlns:v="urn:schemas-microsoft-com:vml" Requires="v">
                <p:oleObj spid="_x0000_s5136" name="Equation" r:id="rId14" imgW="457200" imgH="838080" progId="Equation.DSMT4">
                  <p:embed/>
                </p:oleObj>
              </mc:Choice>
              <mc:Fallback>
                <p:oleObj name="Equation" r:id="rId14" imgW="457200" imgH="838080" progId="Equation.DSMT4">
                  <p:embed/>
                  <p:pic>
                    <p:nvPicPr>
                      <p:cNvPr id="0" name=""/>
                      <p:cNvPicPr/>
                      <p:nvPr/>
                    </p:nvPicPr>
                    <p:blipFill>
                      <a:blip r:embed="rId15"/>
                      <a:stretch>
                        <a:fillRect/>
                      </a:stretch>
                    </p:blipFill>
                    <p:spPr>
                      <a:xfrm>
                        <a:off x="838200" y="1994416"/>
                        <a:ext cx="4572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64858288"/>
              </p:ext>
            </p:extLst>
          </p:nvPr>
        </p:nvGraphicFramePr>
        <p:xfrm>
          <a:off x="1589314" y="1994416"/>
          <a:ext cx="266700" cy="838200"/>
        </p:xfrm>
        <a:graphic>
          <a:graphicData uri="http://schemas.openxmlformats.org/presentationml/2006/ole">
            <mc:AlternateContent xmlns:mc="http://schemas.openxmlformats.org/markup-compatibility/2006">
              <mc:Choice xmlns:v="urn:schemas-microsoft-com:vml" Requires="v">
                <p:oleObj spid="_x0000_s5137" name="Equation" r:id="rId16" imgW="266400" imgH="838080" progId="Equation.DSMT4">
                  <p:embed/>
                </p:oleObj>
              </mc:Choice>
              <mc:Fallback>
                <p:oleObj name="Equation" r:id="rId16" imgW="266400" imgH="838080" progId="Equation.DSMT4">
                  <p:embed/>
                  <p:pic>
                    <p:nvPicPr>
                      <p:cNvPr id="0" name=""/>
                      <p:cNvPicPr/>
                      <p:nvPr/>
                    </p:nvPicPr>
                    <p:blipFill>
                      <a:blip r:embed="rId17"/>
                      <a:stretch>
                        <a:fillRect/>
                      </a:stretch>
                    </p:blipFill>
                    <p:spPr>
                      <a:xfrm>
                        <a:off x="1589314" y="1994416"/>
                        <a:ext cx="266700" cy="838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95482200"/>
              </p:ext>
            </p:extLst>
          </p:nvPr>
        </p:nvGraphicFramePr>
        <p:xfrm>
          <a:off x="5413828" y="2224830"/>
          <a:ext cx="812800" cy="368300"/>
        </p:xfrm>
        <a:graphic>
          <a:graphicData uri="http://schemas.openxmlformats.org/presentationml/2006/ole">
            <mc:AlternateContent xmlns:mc="http://schemas.openxmlformats.org/markup-compatibility/2006">
              <mc:Choice xmlns:v="urn:schemas-microsoft-com:vml" Requires="v">
                <p:oleObj spid="_x0000_s5138" name="Equation" r:id="rId18" imgW="812520" imgH="368280" progId="Equation.DSMT4">
                  <p:embed/>
                </p:oleObj>
              </mc:Choice>
              <mc:Fallback>
                <p:oleObj name="Equation" r:id="rId18" imgW="812520" imgH="368280" progId="Equation.DSMT4">
                  <p:embed/>
                  <p:pic>
                    <p:nvPicPr>
                      <p:cNvPr id="0" name=""/>
                      <p:cNvPicPr/>
                      <p:nvPr/>
                    </p:nvPicPr>
                    <p:blipFill>
                      <a:blip r:embed="rId19"/>
                      <a:stretch>
                        <a:fillRect/>
                      </a:stretch>
                    </p:blipFill>
                    <p:spPr>
                      <a:xfrm>
                        <a:off x="5413828" y="2224830"/>
                        <a:ext cx="812800" cy="368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875556728"/>
              </p:ext>
            </p:extLst>
          </p:nvPr>
        </p:nvGraphicFramePr>
        <p:xfrm>
          <a:off x="6498772" y="2223016"/>
          <a:ext cx="863600" cy="368300"/>
        </p:xfrm>
        <a:graphic>
          <a:graphicData uri="http://schemas.openxmlformats.org/presentationml/2006/ole">
            <mc:AlternateContent xmlns:mc="http://schemas.openxmlformats.org/markup-compatibility/2006">
              <mc:Choice xmlns:v="urn:schemas-microsoft-com:vml" Requires="v">
                <p:oleObj spid="_x0000_s5139" name="Equation" r:id="rId20" imgW="863280" imgH="368280" progId="Equation.DSMT4">
                  <p:embed/>
                </p:oleObj>
              </mc:Choice>
              <mc:Fallback>
                <p:oleObj name="Equation" r:id="rId20" imgW="863280" imgH="368280" progId="Equation.DSMT4">
                  <p:embed/>
                  <p:pic>
                    <p:nvPicPr>
                      <p:cNvPr id="0" name=""/>
                      <p:cNvPicPr/>
                      <p:nvPr/>
                    </p:nvPicPr>
                    <p:blipFill>
                      <a:blip r:embed="rId21"/>
                      <a:stretch>
                        <a:fillRect/>
                      </a:stretch>
                    </p:blipFill>
                    <p:spPr>
                      <a:xfrm>
                        <a:off x="6498772" y="2223016"/>
                        <a:ext cx="863600" cy="368300"/>
                      </a:xfrm>
                      <a:prstGeom prst="rect">
                        <a:avLst/>
                      </a:prstGeom>
                    </p:spPr>
                  </p:pic>
                </p:oleObj>
              </mc:Fallback>
            </mc:AlternateContent>
          </a:graphicData>
        </a:graphic>
      </p:graphicFrame>
      <p:sp>
        <p:nvSpPr>
          <p:cNvPr id="19" name="Cloud Callout 18"/>
          <p:cNvSpPr/>
          <p:nvPr/>
        </p:nvSpPr>
        <p:spPr>
          <a:xfrm>
            <a:off x="2819400" y="3137416"/>
            <a:ext cx="4876800" cy="1828800"/>
          </a:xfrm>
          <a:prstGeom prst="cloudCallout">
            <a:avLst>
              <a:gd name="adj1" fmla="val -77306"/>
              <a:gd name="adj2" fmla="val -57738"/>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Times New Roman" pitchFamily="18" charset="0"/>
                <a:cs typeface="Times New Roman" pitchFamily="18" charset="0"/>
              </a:rPr>
              <a:t>Quy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tắc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thực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hiện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phép</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cộng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số</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hữu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tỉ</a:t>
            </a:r>
            <a:r>
              <a:rPr lang="en-US" sz="2800" b="1" dirty="0">
                <a:solidFill>
                  <a:srgbClr val="0000CC"/>
                </a:solidFill>
                <a:latin typeface="Times New Roman" pitchFamily="18" charset="0"/>
                <a:cs typeface="Times New Roman" pitchFamily="18" charset="0"/>
              </a:rPr>
              <a:t>?</a:t>
            </a:r>
          </a:p>
        </p:txBody>
      </p:sp>
      <p:pic>
        <p:nvPicPr>
          <p:cNvPr id="22" name="Picture 21">
            <a:extLst>
              <a:ext uri="{FF2B5EF4-FFF2-40B4-BE49-F238E27FC236}">
                <a16:creationId xmlns:a16="http://schemas.microsoft.com/office/drawing/2014/main" id="{653AC967-D76F-4BEA-9802-36BAE58E09C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8819"/>
          <a:stretch/>
        </p:blipFill>
        <p:spPr>
          <a:xfrm>
            <a:off x="8192248" y="412504"/>
            <a:ext cx="940866" cy="940866"/>
          </a:xfrm>
          <a:prstGeom prst="rect">
            <a:avLst/>
          </a:prstGeom>
        </p:spPr>
      </p:pic>
      <p:pic>
        <p:nvPicPr>
          <p:cNvPr id="23" name="Picture 8" descr="Digit 120"/>
          <p:cNvPicPr>
            <a:picLocks noChangeAspect="1" noChangeArrowheads="1" noCrop="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06816" y="4324350"/>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1">
            <a:extLst>
              <a:ext uri="{FF2B5EF4-FFF2-40B4-BE49-F238E27FC236}">
                <a16:creationId xmlns:a16="http://schemas.microsoft.com/office/drawing/2014/main" id="{1C8B4AA6-5804-4C61-90F2-7E6C68B1ED6A}"/>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240459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31" presetClass="exit" presetSubtype="0" fill="hold" nodeType="withEffect">
                                  <p:stCondLst>
                                    <p:cond delay="123000"/>
                                  </p:stCondLst>
                                  <p:iterate type="lt">
                                    <p:tmPct val="5000"/>
                                  </p:iterate>
                                  <p:childTnLst>
                                    <p:anim calcmode="lin" valueType="num">
                                      <p:cBhvr>
                                        <p:cTn id="41" dur="1000"/>
                                        <p:tgtEl>
                                          <p:spTgt spid="23"/>
                                        </p:tgtEl>
                                        <p:attrNameLst>
                                          <p:attrName>ppt_w</p:attrName>
                                        </p:attrNameLst>
                                      </p:cBhvr>
                                      <p:tavLst>
                                        <p:tav tm="0">
                                          <p:val>
                                            <p:strVal val="ppt_w"/>
                                          </p:val>
                                        </p:tav>
                                        <p:tav tm="100000">
                                          <p:val>
                                            <p:fltVal val="0"/>
                                          </p:val>
                                        </p:tav>
                                      </p:tavLst>
                                    </p:anim>
                                    <p:anim calcmode="lin" valueType="num">
                                      <p:cBhvr>
                                        <p:cTn id="42" dur="1000"/>
                                        <p:tgtEl>
                                          <p:spTgt spid="23"/>
                                        </p:tgtEl>
                                        <p:attrNameLst>
                                          <p:attrName>ppt_h</p:attrName>
                                        </p:attrNameLst>
                                      </p:cBhvr>
                                      <p:tavLst>
                                        <p:tav tm="0">
                                          <p:val>
                                            <p:strVal val="ppt_h"/>
                                          </p:val>
                                        </p:tav>
                                        <p:tav tm="100000">
                                          <p:val>
                                            <p:fltVal val="0"/>
                                          </p:val>
                                        </p:tav>
                                      </p:tavLst>
                                    </p:anim>
                                    <p:anim calcmode="lin" valueType="num">
                                      <p:cBhvr>
                                        <p:cTn id="43" dur="1000"/>
                                        <p:tgtEl>
                                          <p:spTgt spid="23"/>
                                        </p:tgtEl>
                                        <p:attrNameLst>
                                          <p:attrName>style.rotation</p:attrName>
                                        </p:attrNameLst>
                                      </p:cBhvr>
                                      <p:tavLst>
                                        <p:tav tm="0">
                                          <p:val>
                                            <p:fltVal val="0"/>
                                          </p:val>
                                        </p:tav>
                                        <p:tav tm="100000">
                                          <p:val>
                                            <p:fltVal val="90"/>
                                          </p:val>
                                        </p:tav>
                                      </p:tavLst>
                                    </p:anim>
                                    <p:animEffect transition="out" filter="fade">
                                      <p:cBhvr>
                                        <p:cTn id="44" dur="1000"/>
                                        <p:tgtEl>
                                          <p:spTgt spid="23"/>
                                        </p:tgtEl>
                                      </p:cBhvr>
                                    </p:animEffect>
                                    <p:set>
                                      <p:cBhvr>
                                        <p:cTn id="4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2" name="Rectangle 1"/>
          <p:cNvSpPr/>
          <p:nvPr/>
        </p:nvSpPr>
        <p:spPr>
          <a:xfrm>
            <a:off x="805543" y="1352550"/>
            <a:ext cx="8305800" cy="3108543"/>
          </a:xfrm>
          <a:prstGeom prst="rect">
            <a:avLst/>
          </a:prstGeom>
        </p:spPr>
        <p:txBody>
          <a:bodyPr wrap="squar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Nhận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xét</a:t>
            </a:r>
            <a:r>
              <a:rPr lang="fr-FR" sz="2800" b="1" dirty="0">
                <a:latin typeface="Times New Roman" pitchFamily="18" charset="0"/>
                <a:cs typeface="Times New Roman" pitchFamily="18" charset="0"/>
              </a:rPr>
              <a:t>:</a:t>
            </a:r>
            <a:r>
              <a:rPr lang="fr-FR" sz="28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Để</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cộng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trừ</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hai</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hữu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tỉ</a:t>
            </a:r>
            <a:r>
              <a:rPr lang="fr-FR" sz="2400" b="1" dirty="0">
                <a:solidFill>
                  <a:srgbClr val="FF0000"/>
                </a:solidFill>
                <a:latin typeface="Times New Roman" pitchFamily="18" charset="0"/>
                <a:cs typeface="Times New Roman" pitchFamily="18" charset="0"/>
              </a:rPr>
              <a:t> ta </a:t>
            </a:r>
            <a:r>
              <a:rPr lang="fr-FR" sz="2400" b="1" dirty="0" err="1">
                <a:solidFill>
                  <a:srgbClr val="FF0000"/>
                </a:solidFill>
                <a:latin typeface="Times New Roman" pitchFamily="18" charset="0"/>
                <a:cs typeface="Times New Roman" pitchFamily="18" charset="0"/>
              </a:rPr>
              <a:t>có</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thể</a:t>
            </a:r>
            <a:r>
              <a:rPr lang="fr-FR" sz="2400" b="1" dirty="0">
                <a:solidFill>
                  <a:srgbClr val="FF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Đưa</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hữu</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tỉ</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về</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phân</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Chuyển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hữu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tỉ</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tắc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hai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để</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Nếu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cả</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hai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đều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dưới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thập</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phân</a:t>
            </a:r>
            <a:r>
              <a:rPr lang="fr-FR" sz="2800" b="1" i="1" dirty="0">
                <a:latin typeface="Times New Roman" pitchFamily="18" charset="0"/>
                <a:cs typeface="Times New Roman" pitchFamily="18" charset="0"/>
              </a:rPr>
              <a:t> </a:t>
            </a:r>
            <a:r>
              <a:rPr lang="fr-FR" sz="2800" dirty="0">
                <a:latin typeface="Times New Roman" pitchFamily="18" charset="0"/>
                <a:cs typeface="Times New Roman" pitchFamily="18" charset="0"/>
              </a:rPr>
              <a:t>ta </a:t>
            </a:r>
            <a:r>
              <a:rPr lang="fr-FR" sz="2800" dirty="0" err="1">
                <a:latin typeface="Times New Roman" pitchFamily="18" charset="0"/>
                <a:cs typeface="Times New Roman" pitchFamily="18" charset="0"/>
              </a:rPr>
              <a:t>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tắc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thập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Rectangle 5"/>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7" name="Rectangle 11">
            <a:extLst>
              <a:ext uri="{FF2B5EF4-FFF2-40B4-BE49-F238E27FC236}">
                <a16:creationId xmlns:a16="http://schemas.microsoft.com/office/drawing/2014/main" id="{DB2EF69C-A997-4653-A23F-AF50DC3450FB}"/>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139900936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534197752"/>
              </p:ext>
            </p:extLst>
          </p:nvPr>
        </p:nvGraphicFramePr>
        <p:xfrm>
          <a:off x="1282700" y="1212850"/>
          <a:ext cx="1993900" cy="825500"/>
        </p:xfrm>
        <a:graphic>
          <a:graphicData uri="http://schemas.openxmlformats.org/presentationml/2006/ole">
            <mc:AlternateContent xmlns:mc="http://schemas.openxmlformats.org/markup-compatibility/2006">
              <mc:Choice xmlns:v="urn:schemas-microsoft-com:vml" Requires="v">
                <p:oleObj spid="_x0000_s6148" name="Equation" r:id="rId5" imgW="1993680" imgH="825480" progId="Equation.DSMT4">
                  <p:embed/>
                </p:oleObj>
              </mc:Choice>
              <mc:Fallback>
                <p:oleObj name="Equation" r:id="rId5" imgW="1993680" imgH="825480" progId="Equation.DSMT4">
                  <p:embed/>
                  <p:pic>
                    <p:nvPicPr>
                      <p:cNvPr id="0" name=""/>
                      <p:cNvPicPr/>
                      <p:nvPr/>
                    </p:nvPicPr>
                    <p:blipFill>
                      <a:blip r:embed="rId6"/>
                      <a:stretch>
                        <a:fillRect/>
                      </a:stretch>
                    </p:blipFill>
                    <p:spPr>
                      <a:xfrm>
                        <a:off x="1282700" y="1212850"/>
                        <a:ext cx="1993900" cy="825500"/>
                      </a:xfrm>
                      <a:prstGeom prst="rect">
                        <a:avLst/>
                      </a:prstGeom>
                    </p:spPr>
                  </p:pic>
                </p:oleObj>
              </mc:Fallback>
            </mc:AlternateContent>
          </a:graphicData>
        </a:graphic>
      </p:graphicFrame>
      <p:sp>
        <p:nvSpPr>
          <p:cNvPr id="4" name="TextBox 3"/>
          <p:cNvSpPr txBox="1"/>
          <p:nvPr/>
        </p:nvSpPr>
        <p:spPr>
          <a:xfrm>
            <a:off x="0" y="5143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093848590"/>
              </p:ext>
            </p:extLst>
          </p:nvPr>
        </p:nvGraphicFramePr>
        <p:xfrm>
          <a:off x="5219700" y="1136650"/>
          <a:ext cx="2400300" cy="825500"/>
        </p:xfrm>
        <a:graphic>
          <a:graphicData uri="http://schemas.openxmlformats.org/presentationml/2006/ole">
            <mc:AlternateContent xmlns:mc="http://schemas.openxmlformats.org/markup-compatibility/2006">
              <mc:Choice xmlns:v="urn:schemas-microsoft-com:vml" Requires="v">
                <p:oleObj spid="_x0000_s6149" name="Equation" r:id="rId7" imgW="2400120" imgH="825480" progId="Equation.DSMT4">
                  <p:embed/>
                </p:oleObj>
              </mc:Choice>
              <mc:Fallback>
                <p:oleObj name="Equation" r:id="rId7" imgW="2400120" imgH="825480" progId="Equation.DSMT4">
                  <p:embed/>
                  <p:pic>
                    <p:nvPicPr>
                      <p:cNvPr id="0" name="Object 2"/>
                      <p:cNvPicPr>
                        <a:picLocks noChangeAspect="1" noChangeArrowheads="1"/>
                      </p:cNvPicPr>
                      <p:nvPr/>
                    </p:nvPicPr>
                    <p:blipFill>
                      <a:blip r:embed="rId8"/>
                      <a:srcRect/>
                      <a:stretch>
                        <a:fillRect/>
                      </a:stretch>
                    </p:blipFill>
                    <p:spPr bwMode="auto">
                      <a:xfrm>
                        <a:off x="5219700" y="1136650"/>
                        <a:ext cx="2400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19" name="Picture 8" descr="Digit 120"/>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5035" y="1051788"/>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76631513-2AF4-4895-86B5-405F489E69B6}"/>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17910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1" presetClass="exit" presetSubtype="0" fill="hold" nodeType="withEffect">
                                  <p:stCondLst>
                                    <p:cond delay="123000"/>
                                  </p:stCondLst>
                                  <p:iterate type="lt">
                                    <p:tmPct val="5000"/>
                                  </p:iterate>
                                  <p:childTnLst>
                                    <p:anim calcmode="lin" valueType="num">
                                      <p:cBhvr>
                                        <p:cTn id="9" dur="1000"/>
                                        <p:tgtEl>
                                          <p:spTgt spid="19"/>
                                        </p:tgtEl>
                                        <p:attrNameLst>
                                          <p:attrName>ppt_w</p:attrName>
                                        </p:attrNameLst>
                                      </p:cBhvr>
                                      <p:tavLst>
                                        <p:tav tm="0">
                                          <p:val>
                                            <p:strVal val="ppt_w"/>
                                          </p:val>
                                        </p:tav>
                                        <p:tav tm="100000">
                                          <p:val>
                                            <p:fltVal val="0"/>
                                          </p:val>
                                        </p:tav>
                                      </p:tavLst>
                                    </p:anim>
                                    <p:anim calcmode="lin" valueType="num">
                                      <p:cBhvr>
                                        <p:cTn id="10" dur="1000"/>
                                        <p:tgtEl>
                                          <p:spTgt spid="19"/>
                                        </p:tgtEl>
                                        <p:attrNameLst>
                                          <p:attrName>ppt_h</p:attrName>
                                        </p:attrNameLst>
                                      </p:cBhvr>
                                      <p:tavLst>
                                        <p:tav tm="0">
                                          <p:val>
                                            <p:strVal val="ppt_h"/>
                                          </p:val>
                                        </p:tav>
                                        <p:tav tm="100000">
                                          <p:val>
                                            <p:fltVal val="0"/>
                                          </p:val>
                                        </p:tav>
                                      </p:tavLst>
                                    </p:anim>
                                    <p:anim calcmode="lin" valueType="num">
                                      <p:cBhvr>
                                        <p:cTn id="11" dur="1000"/>
                                        <p:tgtEl>
                                          <p:spTgt spid="19"/>
                                        </p:tgtEl>
                                        <p:attrNameLst>
                                          <p:attrName>style.rotation</p:attrName>
                                        </p:attrNameLst>
                                      </p:cBhvr>
                                      <p:tavLst>
                                        <p:tav tm="0">
                                          <p:val>
                                            <p:fltVal val="0"/>
                                          </p:val>
                                        </p:tav>
                                        <p:tav tm="100000">
                                          <p:val>
                                            <p:fltVal val="90"/>
                                          </p:val>
                                        </p:tav>
                                      </p:tavLst>
                                    </p:anim>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011566281"/>
              </p:ext>
            </p:extLst>
          </p:nvPr>
        </p:nvGraphicFramePr>
        <p:xfrm>
          <a:off x="1282700" y="908050"/>
          <a:ext cx="1993900" cy="825500"/>
        </p:xfrm>
        <a:graphic>
          <a:graphicData uri="http://schemas.openxmlformats.org/presentationml/2006/ole">
            <mc:AlternateContent xmlns:mc="http://schemas.openxmlformats.org/markup-compatibility/2006">
              <mc:Choice xmlns:v="urn:schemas-microsoft-com:vml" Requires="v">
                <p:oleObj spid="_x0000_s7179" name="Equation" r:id="rId4" imgW="1993680" imgH="825480" progId="Equation.DSMT4">
                  <p:embed/>
                </p:oleObj>
              </mc:Choice>
              <mc:Fallback>
                <p:oleObj name="Equation" r:id="rId4" imgW="1993680" imgH="825480" progId="Equation.DSMT4">
                  <p:embed/>
                  <p:pic>
                    <p:nvPicPr>
                      <p:cNvPr id="0" name=""/>
                      <p:cNvPicPr/>
                      <p:nvPr/>
                    </p:nvPicPr>
                    <p:blipFill>
                      <a:blip r:embed="rId5"/>
                      <a:stretch>
                        <a:fillRect/>
                      </a:stretch>
                    </p:blipFill>
                    <p:spPr>
                      <a:xfrm>
                        <a:off x="1282700" y="908050"/>
                        <a:ext cx="1993900" cy="825500"/>
                      </a:xfrm>
                      <a:prstGeom prst="rect">
                        <a:avLst/>
                      </a:prstGeom>
                    </p:spPr>
                  </p:pic>
                </p:oleObj>
              </mc:Fallback>
            </mc:AlternateContent>
          </a:graphicData>
        </a:graphic>
      </p:graphicFrame>
      <p:sp>
        <p:nvSpPr>
          <p:cNvPr id="4" name="TextBox 3"/>
          <p:cNvSpPr txBox="1"/>
          <p:nvPr/>
        </p:nvSpPr>
        <p:spPr>
          <a:xfrm>
            <a:off x="0" y="5143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467504360"/>
              </p:ext>
            </p:extLst>
          </p:nvPr>
        </p:nvGraphicFramePr>
        <p:xfrm>
          <a:off x="5219700" y="1136650"/>
          <a:ext cx="2400300" cy="825500"/>
        </p:xfrm>
        <a:graphic>
          <a:graphicData uri="http://schemas.openxmlformats.org/presentationml/2006/ole">
            <mc:AlternateContent xmlns:mc="http://schemas.openxmlformats.org/markup-compatibility/2006">
              <mc:Choice xmlns:v="urn:schemas-microsoft-com:vml" Requires="v">
                <p:oleObj spid="_x0000_s7180" name="Equation" r:id="rId6" imgW="2400120" imgH="825480" progId="Equation.DSMT4">
                  <p:embed/>
                </p:oleObj>
              </mc:Choice>
              <mc:Fallback>
                <p:oleObj name="Equation" r:id="rId6" imgW="2400120" imgH="825480" progId="Equation.DSMT4">
                  <p:embed/>
                  <p:pic>
                    <p:nvPicPr>
                      <p:cNvPr id="0" name=""/>
                      <p:cNvPicPr>
                        <a:picLocks noChangeAspect="1" noChangeArrowheads="1"/>
                      </p:cNvPicPr>
                      <p:nvPr/>
                    </p:nvPicPr>
                    <p:blipFill>
                      <a:blip r:embed="rId7"/>
                      <a:srcRect/>
                      <a:stretch>
                        <a:fillRect/>
                      </a:stretch>
                    </p:blipFill>
                    <p:spPr bwMode="auto">
                      <a:xfrm>
                        <a:off x="5219700" y="1136650"/>
                        <a:ext cx="2400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76200" y="1876985"/>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11157899"/>
              </p:ext>
            </p:extLst>
          </p:nvPr>
        </p:nvGraphicFramePr>
        <p:xfrm>
          <a:off x="1066800" y="1746250"/>
          <a:ext cx="2108200" cy="825500"/>
        </p:xfrm>
        <a:graphic>
          <a:graphicData uri="http://schemas.openxmlformats.org/presentationml/2006/ole">
            <mc:AlternateContent xmlns:mc="http://schemas.openxmlformats.org/markup-compatibility/2006">
              <mc:Choice xmlns:v="urn:schemas-microsoft-com:vml" Requires="v">
                <p:oleObj spid="_x0000_s7181" name="Equation" r:id="rId8" imgW="2108160" imgH="825480" progId="Equation.DSMT4">
                  <p:embed/>
                </p:oleObj>
              </mc:Choice>
              <mc:Fallback>
                <p:oleObj name="Equation" r:id="rId8" imgW="2108160" imgH="825480" progId="Equation.DSMT4">
                  <p:embed/>
                  <p:pic>
                    <p:nvPicPr>
                      <p:cNvPr id="0" name=""/>
                      <p:cNvPicPr/>
                      <p:nvPr/>
                    </p:nvPicPr>
                    <p:blipFill>
                      <a:blip r:embed="rId9"/>
                      <a:stretch>
                        <a:fillRect/>
                      </a:stretch>
                    </p:blipFill>
                    <p:spPr>
                      <a:xfrm>
                        <a:off x="1066800" y="1746250"/>
                        <a:ext cx="2108200" cy="825500"/>
                      </a:xfrm>
                      <a:prstGeom prst="rect">
                        <a:avLst/>
                      </a:prstGeom>
                    </p:spPr>
                  </p:pic>
                </p:oleObj>
              </mc:Fallback>
            </mc:AlternateContent>
          </a:graphicData>
        </a:graphic>
      </p:graphicFrame>
      <p:sp>
        <p:nvSpPr>
          <p:cNvPr id="12" name="TextBox 11"/>
          <p:cNvSpPr txBox="1"/>
          <p:nvPr/>
        </p:nvSpPr>
        <p:spPr>
          <a:xfrm>
            <a:off x="76200" y="2737597"/>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3607436288"/>
              </p:ext>
            </p:extLst>
          </p:nvPr>
        </p:nvGraphicFramePr>
        <p:xfrm>
          <a:off x="1195294" y="2626798"/>
          <a:ext cx="3251200" cy="825500"/>
        </p:xfrm>
        <a:graphic>
          <a:graphicData uri="http://schemas.openxmlformats.org/presentationml/2006/ole">
            <mc:AlternateContent xmlns:mc="http://schemas.openxmlformats.org/markup-compatibility/2006">
              <mc:Choice xmlns:v="urn:schemas-microsoft-com:vml" Requires="v">
                <p:oleObj spid="_x0000_s7182" name="Equation" r:id="rId10" imgW="3251160" imgH="825480" progId="Equation.DSMT4">
                  <p:embed/>
                </p:oleObj>
              </mc:Choice>
              <mc:Fallback>
                <p:oleObj name="Equation" r:id="rId10" imgW="3251160" imgH="825480" progId="Equation.DSMT4">
                  <p:embed/>
                  <p:pic>
                    <p:nvPicPr>
                      <p:cNvPr id="0" name=""/>
                      <p:cNvPicPr/>
                      <p:nvPr/>
                    </p:nvPicPr>
                    <p:blipFill>
                      <a:blip r:embed="rId11"/>
                      <a:stretch>
                        <a:fillRect/>
                      </a:stretch>
                    </p:blipFill>
                    <p:spPr>
                      <a:xfrm>
                        <a:off x="1195294" y="2626798"/>
                        <a:ext cx="3251200" cy="825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30864274"/>
              </p:ext>
            </p:extLst>
          </p:nvPr>
        </p:nvGraphicFramePr>
        <p:xfrm>
          <a:off x="1092200" y="3486150"/>
          <a:ext cx="3530600" cy="825500"/>
        </p:xfrm>
        <a:graphic>
          <a:graphicData uri="http://schemas.openxmlformats.org/presentationml/2006/ole">
            <mc:AlternateContent xmlns:mc="http://schemas.openxmlformats.org/markup-compatibility/2006">
              <mc:Choice xmlns:v="urn:schemas-microsoft-com:vml" Requires="v">
                <p:oleObj spid="_x0000_s7183" name="Equation" r:id="rId12" imgW="3530520" imgH="825480" progId="Equation.DSMT4">
                  <p:embed/>
                </p:oleObj>
              </mc:Choice>
              <mc:Fallback>
                <p:oleObj name="Equation" r:id="rId12" imgW="3530520" imgH="825480" progId="Equation.DSMT4">
                  <p:embed/>
                  <p:pic>
                    <p:nvPicPr>
                      <p:cNvPr id="0" name=""/>
                      <p:cNvPicPr/>
                      <p:nvPr/>
                    </p:nvPicPr>
                    <p:blipFill>
                      <a:blip r:embed="rId13"/>
                      <a:stretch>
                        <a:fillRect/>
                      </a:stretch>
                    </p:blipFill>
                    <p:spPr>
                      <a:xfrm>
                        <a:off x="1092200" y="3486150"/>
                        <a:ext cx="3530600" cy="825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24751292"/>
              </p:ext>
            </p:extLst>
          </p:nvPr>
        </p:nvGraphicFramePr>
        <p:xfrm>
          <a:off x="1143000" y="4337050"/>
          <a:ext cx="2171700" cy="825500"/>
        </p:xfrm>
        <a:graphic>
          <a:graphicData uri="http://schemas.openxmlformats.org/presentationml/2006/ole">
            <mc:AlternateContent xmlns:mc="http://schemas.openxmlformats.org/markup-compatibility/2006">
              <mc:Choice xmlns:v="urn:schemas-microsoft-com:vml" Requires="v">
                <p:oleObj spid="_x0000_s7184" name="Equation" r:id="rId14" imgW="2171520" imgH="825480" progId="Equation.DSMT4">
                  <p:embed/>
                </p:oleObj>
              </mc:Choice>
              <mc:Fallback>
                <p:oleObj name="Equation" r:id="rId14" imgW="2171520" imgH="825480" progId="Equation.DSMT4">
                  <p:embed/>
                  <p:pic>
                    <p:nvPicPr>
                      <p:cNvPr id="0" name=""/>
                      <p:cNvPicPr/>
                      <p:nvPr/>
                    </p:nvPicPr>
                    <p:blipFill>
                      <a:blip r:embed="rId15"/>
                      <a:stretch>
                        <a:fillRect/>
                      </a:stretch>
                    </p:blipFill>
                    <p:spPr>
                      <a:xfrm>
                        <a:off x="1143000" y="4337050"/>
                        <a:ext cx="2171700" cy="825500"/>
                      </a:xfrm>
                      <a:prstGeom prst="rect">
                        <a:avLst/>
                      </a:prstGeom>
                    </p:spPr>
                  </p:pic>
                </p:oleObj>
              </mc:Fallback>
            </mc:AlternateContent>
          </a:graphicData>
        </a:graphic>
      </p:graphicFrame>
      <p:sp>
        <p:nvSpPr>
          <p:cNvPr id="16" name="TextBox 15"/>
          <p:cNvSpPr txBox="1"/>
          <p:nvPr/>
        </p:nvSpPr>
        <p:spPr>
          <a:xfrm>
            <a:off x="4876800" y="2029385"/>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p:txBody>
      </p:sp>
      <p:sp>
        <p:nvSpPr>
          <p:cNvPr id="17" name="TextBox 16"/>
          <p:cNvSpPr txBox="1"/>
          <p:nvPr/>
        </p:nvSpPr>
        <p:spPr>
          <a:xfrm>
            <a:off x="4890247" y="2889997"/>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628176904"/>
              </p:ext>
            </p:extLst>
          </p:nvPr>
        </p:nvGraphicFramePr>
        <p:xfrm>
          <a:off x="6858000" y="4400550"/>
          <a:ext cx="1117600" cy="368300"/>
        </p:xfrm>
        <a:graphic>
          <a:graphicData uri="http://schemas.openxmlformats.org/presentationml/2006/ole">
            <mc:AlternateContent xmlns:mc="http://schemas.openxmlformats.org/markup-compatibility/2006">
              <mc:Choice xmlns:v="urn:schemas-microsoft-com:vml" Requires="v">
                <p:oleObj spid="_x0000_s7185" name="Equation" r:id="rId16" imgW="1117440" imgH="368280" progId="Equation.DSMT4">
                  <p:embed/>
                </p:oleObj>
              </mc:Choice>
              <mc:Fallback>
                <p:oleObj name="Equation" r:id="rId16" imgW="1117440" imgH="368280" progId="Equation.DSMT4">
                  <p:embed/>
                  <p:pic>
                    <p:nvPicPr>
                      <p:cNvPr id="0" name=""/>
                      <p:cNvPicPr>
                        <a:picLocks noChangeAspect="1" noChangeArrowheads="1"/>
                      </p:cNvPicPr>
                      <p:nvPr/>
                    </p:nvPicPr>
                    <p:blipFill>
                      <a:blip r:embed="rId17"/>
                      <a:srcRect/>
                      <a:stretch>
                        <a:fillRect/>
                      </a:stretch>
                    </p:blipFill>
                    <p:spPr bwMode="auto">
                      <a:xfrm>
                        <a:off x="6858000" y="4400550"/>
                        <a:ext cx="111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80196"/>
              </p:ext>
            </p:extLst>
          </p:nvPr>
        </p:nvGraphicFramePr>
        <p:xfrm>
          <a:off x="5829300" y="1878013"/>
          <a:ext cx="3162300" cy="825500"/>
        </p:xfrm>
        <a:graphic>
          <a:graphicData uri="http://schemas.openxmlformats.org/presentationml/2006/ole">
            <mc:AlternateContent xmlns:mc="http://schemas.openxmlformats.org/markup-compatibility/2006">
              <mc:Choice xmlns:v="urn:schemas-microsoft-com:vml" Requires="v">
                <p:oleObj spid="_x0000_s7186" name="Equation" r:id="rId18" imgW="3162240" imgH="825480" progId="Equation.DSMT4">
                  <p:embed/>
                </p:oleObj>
              </mc:Choice>
              <mc:Fallback>
                <p:oleObj name="Equation" r:id="rId18" imgW="3162240" imgH="825480" progId="Equation.DSMT4">
                  <p:embed/>
                  <p:pic>
                    <p:nvPicPr>
                      <p:cNvPr id="0" name=""/>
                      <p:cNvPicPr>
                        <a:picLocks noChangeAspect="1" noChangeArrowheads="1"/>
                      </p:cNvPicPr>
                      <p:nvPr/>
                    </p:nvPicPr>
                    <p:blipFill>
                      <a:blip r:embed="rId19"/>
                      <a:srcRect/>
                      <a:stretch>
                        <a:fillRect/>
                      </a:stretch>
                    </p:blipFill>
                    <p:spPr bwMode="auto">
                      <a:xfrm>
                        <a:off x="5829300" y="1878013"/>
                        <a:ext cx="3162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892127826"/>
              </p:ext>
            </p:extLst>
          </p:nvPr>
        </p:nvGraphicFramePr>
        <p:xfrm>
          <a:off x="4948238" y="3486150"/>
          <a:ext cx="4216400" cy="825500"/>
        </p:xfrm>
        <a:graphic>
          <a:graphicData uri="http://schemas.openxmlformats.org/presentationml/2006/ole">
            <mc:AlternateContent xmlns:mc="http://schemas.openxmlformats.org/markup-compatibility/2006">
              <mc:Choice xmlns:v="urn:schemas-microsoft-com:vml" Requires="v">
                <p:oleObj spid="_x0000_s7187" name="Equation" r:id="rId20" imgW="4216320" imgH="825480" progId="Equation.DSMT4">
                  <p:embed/>
                </p:oleObj>
              </mc:Choice>
              <mc:Fallback>
                <p:oleObj name="Equation" r:id="rId20" imgW="4216320" imgH="825480" progId="Equation.DSMT4">
                  <p:embed/>
                  <p:pic>
                    <p:nvPicPr>
                      <p:cNvPr id="0" name=""/>
                      <p:cNvPicPr>
                        <a:picLocks noChangeAspect="1" noChangeArrowheads="1"/>
                      </p:cNvPicPr>
                      <p:nvPr/>
                    </p:nvPicPr>
                    <p:blipFill>
                      <a:blip r:embed="rId21"/>
                      <a:srcRect/>
                      <a:stretch>
                        <a:fillRect/>
                      </a:stretch>
                    </p:blipFill>
                    <p:spPr bwMode="auto">
                      <a:xfrm>
                        <a:off x="4948238" y="3486150"/>
                        <a:ext cx="4216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19" name="Rectangle 11">
            <a:extLst>
              <a:ext uri="{FF2B5EF4-FFF2-40B4-BE49-F238E27FC236}">
                <a16:creationId xmlns:a16="http://schemas.microsoft.com/office/drawing/2014/main" id="{A93FFC5D-9398-46EA-93AE-3DA3084A7B55}"/>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298098481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77695"/>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2882456" cy="523220"/>
          </a:xfrm>
          <a:prstGeom prst="rect">
            <a:avLst/>
          </a:prstGeom>
        </p:spPr>
        <p:txBody>
          <a:bodyPr wrap="none">
            <a:spAutoFit/>
          </a:bodyPr>
          <a:lstStyle/>
          <a:p>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853735330"/>
              </p:ext>
            </p:extLst>
          </p:nvPr>
        </p:nvGraphicFramePr>
        <p:xfrm>
          <a:off x="457200" y="1769243"/>
          <a:ext cx="1854200" cy="838200"/>
        </p:xfrm>
        <a:graphic>
          <a:graphicData uri="http://schemas.openxmlformats.org/presentationml/2006/ole">
            <mc:AlternateContent xmlns:mc="http://schemas.openxmlformats.org/markup-compatibility/2006">
              <mc:Choice xmlns:v="urn:schemas-microsoft-com:vml" Requires="v">
                <p:oleObj spid="_x0000_s8199" name="Equation" r:id="rId4" imgW="1854000" imgH="838080" progId="Equation.DSMT4">
                  <p:embed/>
                </p:oleObj>
              </mc:Choice>
              <mc:Fallback>
                <p:oleObj name="Equation" r:id="rId4" imgW="1854000" imgH="838080" progId="Equation.DSMT4">
                  <p:embed/>
                  <p:pic>
                    <p:nvPicPr>
                      <p:cNvPr id="0" name=""/>
                      <p:cNvPicPr/>
                      <p:nvPr/>
                    </p:nvPicPr>
                    <p:blipFill>
                      <a:blip r:embed="rId5"/>
                      <a:stretch>
                        <a:fillRect/>
                      </a:stretch>
                    </p:blipFill>
                    <p:spPr>
                      <a:xfrm>
                        <a:off x="457200" y="1769243"/>
                        <a:ext cx="1854200" cy="8382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89813853"/>
              </p:ext>
            </p:extLst>
          </p:nvPr>
        </p:nvGraphicFramePr>
        <p:xfrm>
          <a:off x="2355406" y="1755636"/>
          <a:ext cx="1816100" cy="939800"/>
        </p:xfrm>
        <a:graphic>
          <a:graphicData uri="http://schemas.openxmlformats.org/presentationml/2006/ole">
            <mc:AlternateContent xmlns:mc="http://schemas.openxmlformats.org/markup-compatibility/2006">
              <mc:Choice xmlns:v="urn:schemas-microsoft-com:vml" Requires="v">
                <p:oleObj spid="_x0000_s8200" name="Equation" r:id="rId6" imgW="1815840" imgH="939600" progId="Equation.DSMT4">
                  <p:embed/>
                </p:oleObj>
              </mc:Choice>
              <mc:Fallback>
                <p:oleObj name="Equation" r:id="rId6" imgW="1815840" imgH="939600" progId="Equation.DSMT4">
                  <p:embed/>
                  <p:pic>
                    <p:nvPicPr>
                      <p:cNvPr id="0" name=""/>
                      <p:cNvPicPr/>
                      <p:nvPr/>
                    </p:nvPicPr>
                    <p:blipFill>
                      <a:blip r:embed="rId7"/>
                      <a:stretch>
                        <a:fillRect/>
                      </a:stretch>
                    </p:blipFill>
                    <p:spPr>
                      <a:xfrm>
                        <a:off x="2355406" y="1755636"/>
                        <a:ext cx="1816100" cy="939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397767487"/>
              </p:ext>
            </p:extLst>
          </p:nvPr>
        </p:nvGraphicFramePr>
        <p:xfrm>
          <a:off x="685800" y="2800350"/>
          <a:ext cx="2197100" cy="838200"/>
        </p:xfrm>
        <a:graphic>
          <a:graphicData uri="http://schemas.openxmlformats.org/presentationml/2006/ole">
            <mc:AlternateContent xmlns:mc="http://schemas.openxmlformats.org/markup-compatibility/2006">
              <mc:Choice xmlns:v="urn:schemas-microsoft-com:vml" Requires="v">
                <p:oleObj spid="_x0000_s8201" name="Equation" r:id="rId8" imgW="2197080" imgH="838080" progId="Equation.DSMT4">
                  <p:embed/>
                </p:oleObj>
              </mc:Choice>
              <mc:Fallback>
                <p:oleObj name="Equation" r:id="rId8" imgW="2197080" imgH="838080" progId="Equation.DSMT4">
                  <p:embed/>
                  <p:pic>
                    <p:nvPicPr>
                      <p:cNvPr id="0" name=""/>
                      <p:cNvPicPr/>
                      <p:nvPr/>
                    </p:nvPicPr>
                    <p:blipFill>
                      <a:blip r:embed="rId9"/>
                      <a:stretch>
                        <a:fillRect/>
                      </a:stretch>
                    </p:blipFill>
                    <p:spPr>
                      <a:xfrm>
                        <a:off x="685800" y="2800350"/>
                        <a:ext cx="2197100" cy="8382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013970047"/>
              </p:ext>
            </p:extLst>
          </p:nvPr>
        </p:nvGraphicFramePr>
        <p:xfrm>
          <a:off x="4901252" y="1746250"/>
          <a:ext cx="2235200" cy="825500"/>
        </p:xfrm>
        <a:graphic>
          <a:graphicData uri="http://schemas.openxmlformats.org/presentationml/2006/ole">
            <mc:AlternateContent xmlns:mc="http://schemas.openxmlformats.org/markup-compatibility/2006">
              <mc:Choice xmlns:v="urn:schemas-microsoft-com:vml" Requires="v">
                <p:oleObj spid="_x0000_s8202" name="Equation" r:id="rId10" imgW="2234880" imgH="825480" progId="Equation.DSMT4">
                  <p:embed/>
                </p:oleObj>
              </mc:Choice>
              <mc:Fallback>
                <p:oleObj name="Equation" r:id="rId10" imgW="2234880" imgH="825480" progId="Equation.DSMT4">
                  <p:embed/>
                  <p:pic>
                    <p:nvPicPr>
                      <p:cNvPr id="0" name=""/>
                      <p:cNvPicPr/>
                      <p:nvPr/>
                    </p:nvPicPr>
                    <p:blipFill>
                      <a:blip r:embed="rId11"/>
                      <a:stretch>
                        <a:fillRect/>
                      </a:stretch>
                    </p:blipFill>
                    <p:spPr>
                      <a:xfrm>
                        <a:off x="4901252" y="1746250"/>
                        <a:ext cx="2235200" cy="8255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41018466"/>
              </p:ext>
            </p:extLst>
          </p:nvPr>
        </p:nvGraphicFramePr>
        <p:xfrm>
          <a:off x="5181600" y="2724150"/>
          <a:ext cx="2197100" cy="825500"/>
        </p:xfrm>
        <a:graphic>
          <a:graphicData uri="http://schemas.openxmlformats.org/presentationml/2006/ole">
            <mc:AlternateContent xmlns:mc="http://schemas.openxmlformats.org/markup-compatibility/2006">
              <mc:Choice xmlns:v="urn:schemas-microsoft-com:vml" Requires="v">
                <p:oleObj spid="_x0000_s8203" name="Equation" r:id="rId12" imgW="2197080" imgH="825480" progId="Equation.DSMT4">
                  <p:embed/>
                </p:oleObj>
              </mc:Choice>
              <mc:Fallback>
                <p:oleObj name="Equation" r:id="rId12" imgW="2197080" imgH="825480" progId="Equation.DSMT4">
                  <p:embed/>
                  <p:pic>
                    <p:nvPicPr>
                      <p:cNvPr id="0" name=""/>
                      <p:cNvPicPr/>
                      <p:nvPr/>
                    </p:nvPicPr>
                    <p:blipFill>
                      <a:blip r:embed="rId13"/>
                      <a:stretch>
                        <a:fillRect/>
                      </a:stretch>
                    </p:blipFill>
                    <p:spPr>
                      <a:xfrm>
                        <a:off x="5181600" y="2724150"/>
                        <a:ext cx="2197100" cy="825500"/>
                      </a:xfrm>
                      <a:prstGeom prst="rect">
                        <a:avLst/>
                      </a:prstGeom>
                    </p:spPr>
                  </p:pic>
                </p:oleObj>
              </mc:Fallback>
            </mc:AlternateContent>
          </a:graphicData>
        </a:graphic>
      </p:graphicFrame>
      <p:pic>
        <p:nvPicPr>
          <p:cNvPr id="26" name="Picture 25">
            <a:extLst>
              <a:ext uri="{FF2B5EF4-FFF2-40B4-BE49-F238E27FC236}">
                <a16:creationId xmlns:a16="http://schemas.microsoft.com/office/drawing/2014/main" id="{F5F0387D-CEB3-4D01-B097-E93181CF9E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67474" y="590550"/>
            <a:ext cx="1365639" cy="1365639"/>
          </a:xfrm>
          <a:prstGeom prst="rect">
            <a:avLst/>
          </a:prstGeom>
        </p:spPr>
      </p:pic>
      <p:cxnSp>
        <p:nvCxnSpPr>
          <p:cNvPr id="18" name="Straight Connector 17"/>
          <p:cNvCxnSpPr/>
          <p:nvPr/>
        </p:nvCxnSpPr>
        <p:spPr>
          <a:xfrm>
            <a:off x="4648200" y="1809750"/>
            <a:ext cx="0" cy="2133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17" name="Picture 8" descr="Digit 120"/>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43800" y="3857901"/>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19" name="Cloud Callout 18"/>
          <p:cNvSpPr/>
          <p:nvPr/>
        </p:nvSpPr>
        <p:spPr>
          <a:xfrm>
            <a:off x="2895126" y="2949508"/>
            <a:ext cx="2362674"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
        <p:nvSpPr>
          <p:cNvPr id="22" name="Rectangle 11">
            <a:extLst>
              <a:ext uri="{FF2B5EF4-FFF2-40B4-BE49-F238E27FC236}">
                <a16:creationId xmlns:a16="http://schemas.microsoft.com/office/drawing/2014/main" id="{8C482043-4EDB-4C02-8D75-F142DFE82958}"/>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1550919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9"/>
                                        </p:tgtEl>
                                        <p:attrNameLst>
                                          <p:attrName>ppt_x</p:attrName>
                                        </p:attrNameLst>
                                      </p:cBhvr>
                                      <p:tavLst>
                                        <p:tav tm="0">
                                          <p:val>
                                            <p:strVal val="ppt_x"/>
                                          </p:val>
                                        </p:tav>
                                        <p:tav tm="100000">
                                          <p:val>
                                            <p:strVal val="ppt_x"/>
                                          </p:val>
                                        </p:tav>
                                      </p:tavLst>
                                    </p:anim>
                                    <p:anim calcmode="lin" valueType="num">
                                      <p:cBhvr additive="base">
                                        <p:cTn id="17" dur="500"/>
                                        <p:tgtEl>
                                          <p:spTgt spid="19"/>
                                        </p:tgtEl>
                                        <p:attrNameLst>
                                          <p:attrName>ppt_y</p:attrName>
                                        </p:attrNameLst>
                                      </p:cBhvr>
                                      <p:tavLst>
                                        <p:tav tm="0">
                                          <p:val>
                                            <p:strVal val="ppt_y"/>
                                          </p:val>
                                        </p:tav>
                                        <p:tav tm="100000">
                                          <p:val>
                                            <p:strVal val="1+ppt_h/2"/>
                                          </p:val>
                                        </p:tav>
                                      </p:tavLst>
                                    </p:anim>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31" presetClass="exit" presetSubtype="0" fill="hold" nodeType="withEffect">
                                  <p:stCondLst>
                                    <p:cond delay="123000"/>
                                  </p:stCondLst>
                                  <p:iterate type="lt">
                                    <p:tmPct val="5000"/>
                                  </p:iterate>
                                  <p:childTnLst>
                                    <p:anim calcmode="lin" valueType="num">
                                      <p:cBhvr>
                                        <p:cTn id="35" dur="1000"/>
                                        <p:tgtEl>
                                          <p:spTgt spid="17"/>
                                        </p:tgtEl>
                                        <p:attrNameLst>
                                          <p:attrName>ppt_w</p:attrName>
                                        </p:attrNameLst>
                                      </p:cBhvr>
                                      <p:tavLst>
                                        <p:tav tm="0">
                                          <p:val>
                                            <p:strVal val="ppt_w"/>
                                          </p:val>
                                        </p:tav>
                                        <p:tav tm="100000">
                                          <p:val>
                                            <p:fltVal val="0"/>
                                          </p:val>
                                        </p:tav>
                                      </p:tavLst>
                                    </p:anim>
                                    <p:anim calcmode="lin" valueType="num">
                                      <p:cBhvr>
                                        <p:cTn id="36" dur="1000"/>
                                        <p:tgtEl>
                                          <p:spTgt spid="17"/>
                                        </p:tgtEl>
                                        <p:attrNameLst>
                                          <p:attrName>ppt_h</p:attrName>
                                        </p:attrNameLst>
                                      </p:cBhvr>
                                      <p:tavLst>
                                        <p:tav tm="0">
                                          <p:val>
                                            <p:strVal val="ppt_h"/>
                                          </p:val>
                                        </p:tav>
                                        <p:tav tm="100000">
                                          <p:val>
                                            <p:fltVal val="0"/>
                                          </p:val>
                                        </p:tav>
                                      </p:tavLst>
                                    </p:anim>
                                    <p:anim calcmode="lin" valueType="num">
                                      <p:cBhvr>
                                        <p:cTn id="37" dur="1000"/>
                                        <p:tgtEl>
                                          <p:spTgt spid="17"/>
                                        </p:tgtEl>
                                        <p:attrNameLst>
                                          <p:attrName>style.rotation</p:attrName>
                                        </p:attrNameLst>
                                      </p:cBhvr>
                                      <p:tavLst>
                                        <p:tav tm="0">
                                          <p:val>
                                            <p:fltVal val="0"/>
                                          </p:val>
                                        </p:tav>
                                        <p:tav tm="100000">
                                          <p:val>
                                            <p:fltVal val="90"/>
                                          </p:val>
                                        </p:tav>
                                      </p:tavLst>
                                    </p:anim>
                                    <p:animEffect transition="out" filter="fade">
                                      <p:cBhvr>
                                        <p:cTn id="38" dur="1000"/>
                                        <p:tgtEl>
                                          <p:spTgt spid="17"/>
                                        </p:tgtEl>
                                      </p:cBhvr>
                                    </p:animEffect>
                                    <p:set>
                                      <p:cBhvr>
                                        <p:cTn id="3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208998" y="238682"/>
            <a:ext cx="1113868" cy="1113868"/>
          </a:xfrm>
          <a:prstGeom prst="rect">
            <a:avLst/>
          </a:prstGeom>
        </p:spPr>
      </p:pic>
      <p:sp>
        <p:nvSpPr>
          <p:cNvPr id="6" name="Rectangle 5"/>
          <p:cNvSpPr/>
          <p:nvPr/>
        </p:nvSpPr>
        <p:spPr>
          <a:xfrm>
            <a:off x="76200" y="590550"/>
            <a:ext cx="6475427" cy="584775"/>
          </a:xfrm>
          <a:prstGeom prst="rect">
            <a:avLst/>
          </a:prstGeom>
        </p:spPr>
        <p:txBody>
          <a:bodyPr wrap="none">
            <a:spAutoFit/>
          </a:bodyPr>
          <a:lstStyle/>
          <a:p>
            <a:r>
              <a:rPr lang="fr-FR" sz="3200" b="1" dirty="0">
                <a:solidFill>
                  <a:srgbClr val="2A1CDE"/>
                </a:solidFill>
                <a:latin typeface="Times New Roman" pitchFamily="18" charset="0"/>
                <a:cs typeface="Times New Roman" pitchFamily="18" charset="0"/>
              </a:rPr>
              <a:t>2. </a:t>
            </a:r>
            <a:r>
              <a:rPr lang="fr-FR" sz="3200" b="1" dirty="0" err="1">
                <a:solidFill>
                  <a:srgbClr val="2A1CDE"/>
                </a:solidFill>
                <a:latin typeface="Times New Roman" pitchFamily="18" charset="0"/>
                <a:cs typeface="Times New Roman" pitchFamily="18" charset="0"/>
              </a:rPr>
              <a:t>Tính</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chất</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phép</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cộng</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các</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số</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hữu</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tỉ</a:t>
            </a:r>
            <a:endParaRPr lang="en-US" sz="3200" dirty="0">
              <a:solidFill>
                <a:srgbClr val="2A1CDE"/>
              </a:solidFill>
              <a:latin typeface="Times New Roman" pitchFamily="18" charset="0"/>
              <a:cs typeface="Times New Roman" pitchFamily="18" charset="0"/>
            </a:endParaRPr>
          </a:p>
        </p:txBody>
      </p:sp>
      <p:sp>
        <p:nvSpPr>
          <p:cNvPr id="8" name="Rectangle 7"/>
          <p:cNvSpPr/>
          <p:nvPr/>
        </p:nvSpPr>
        <p:spPr>
          <a:xfrm>
            <a:off x="457200" y="1276350"/>
            <a:ext cx="8610600" cy="2246769"/>
          </a:xfrm>
          <a:prstGeom prst="rect">
            <a:avLst/>
          </a:prstGeom>
        </p:spPr>
        <p:txBody>
          <a:bodyPr wrap="square">
            <a:spAutoFit/>
          </a:bodyPr>
          <a:lstStyle/>
          <a:p>
            <a:r>
              <a:rPr lang="vi-VN" sz="2800" dirty="0">
                <a:latin typeface="Times New Roman" pitchFamily="18" charset="0"/>
                <a:cs typeface="Times New Roman" pitchFamily="18" charset="0"/>
              </a:rPr>
              <a:t>Hoạt động 2: Phép cộng số nguyên có tính chất: </a:t>
            </a:r>
            <a:endParaRPr lang="en-US" sz="2800" dirty="0">
              <a:latin typeface="Times New Roman" pitchFamily="18" charset="0"/>
              <a:cs typeface="Times New Roman" pitchFamily="18" charset="0"/>
            </a:endParaRPr>
          </a:p>
          <a:p>
            <a:pPr marL="457200" indent="-457200">
              <a:buFontTx/>
              <a:buChar char="-"/>
            </a:pPr>
            <a:r>
              <a:rPr lang="vi-VN" sz="2800" dirty="0">
                <a:latin typeface="Times New Roman" pitchFamily="18" charset="0"/>
                <a:cs typeface="Times New Roman" pitchFamily="18" charset="0"/>
              </a:rPr>
              <a:t>Giao hoán</a:t>
            </a:r>
            <a:r>
              <a:rPr lang="en-US" sz="2800" dirty="0">
                <a:latin typeface="Times New Roman" pitchFamily="18" charset="0"/>
                <a:cs typeface="Times New Roman" pitchFamily="18" charset="0"/>
              </a:rPr>
              <a:t>;</a:t>
            </a:r>
          </a:p>
          <a:p>
            <a:pPr marL="457200" indent="-457200">
              <a:buFontTx/>
              <a:buChar char="-"/>
            </a:pPr>
            <a:r>
              <a:rPr lang="en-US" sz="2800" dirty="0">
                <a:latin typeface="Times New Roman" pitchFamily="18" charset="0"/>
                <a:cs typeface="Times New Roman" pitchFamily="18" charset="0"/>
              </a:rPr>
              <a:t>K</a:t>
            </a:r>
            <a:r>
              <a:rPr lang="vi-VN" sz="2800" dirty="0">
                <a:latin typeface="Times New Roman" pitchFamily="18" charset="0"/>
                <a:cs typeface="Times New Roman" pitchFamily="18" charset="0"/>
              </a:rPr>
              <a:t>ết hợp</a:t>
            </a:r>
            <a:r>
              <a:rPr lang="en-US" sz="2800" dirty="0">
                <a:latin typeface="Times New Roman" pitchFamily="18" charset="0"/>
                <a:cs typeface="Times New Roman" pitchFamily="18" charset="0"/>
              </a:rPr>
              <a:t>;</a:t>
            </a:r>
          </a:p>
          <a:p>
            <a:pPr marL="457200" indent="-457200">
              <a:buFontTx/>
              <a:buChar char="-"/>
            </a:pPr>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ộng với số</a:t>
            </a:r>
            <a:r>
              <a:rPr lang="en-US" sz="2800" dirty="0">
                <a:latin typeface="Times New Roman" pitchFamily="18" charset="0"/>
                <a:cs typeface="Times New Roman" pitchFamily="18" charset="0"/>
              </a:rPr>
              <a:t> 0;</a:t>
            </a:r>
          </a:p>
          <a:p>
            <a:pPr marL="457200" indent="-457200">
              <a:buFontTx/>
              <a:buChar char="-"/>
            </a:pPr>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ộng với số đối.</a:t>
            </a:r>
            <a:endParaRPr lang="en-US" sz="2800" dirty="0">
              <a:latin typeface="Times New Roman" pitchFamily="18" charset="0"/>
              <a:cs typeface="Times New Roman" pitchFamily="18" charset="0"/>
            </a:endParaRPr>
          </a:p>
        </p:txBody>
      </p:sp>
      <p:sp>
        <p:nvSpPr>
          <p:cNvPr id="7" name="Rectangle 11">
            <a:extLst>
              <a:ext uri="{FF2B5EF4-FFF2-40B4-BE49-F238E27FC236}">
                <a16:creationId xmlns:a16="http://schemas.microsoft.com/office/drawing/2014/main" id="{1083F595-748A-459F-9587-DC3CB5E38AB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336280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438150"/>
            <a:ext cx="6475427" cy="584775"/>
          </a:xfrm>
          <a:prstGeom prst="rect">
            <a:avLst/>
          </a:prstGeom>
        </p:spPr>
        <p:txBody>
          <a:bodyPr wrap="none">
            <a:spAutoFit/>
          </a:bodyPr>
          <a:lstStyle/>
          <a:p>
            <a:r>
              <a:rPr lang="fr-FR" sz="3200" b="1" dirty="0">
                <a:solidFill>
                  <a:srgbClr val="2A1CDE"/>
                </a:solidFill>
                <a:latin typeface="Times New Roman" pitchFamily="18" charset="0"/>
                <a:cs typeface="Times New Roman" pitchFamily="18" charset="0"/>
              </a:rPr>
              <a:t>2. </a:t>
            </a:r>
            <a:r>
              <a:rPr lang="fr-FR" sz="3200" b="1" dirty="0" err="1">
                <a:solidFill>
                  <a:srgbClr val="2A1CDE"/>
                </a:solidFill>
                <a:latin typeface="Times New Roman" pitchFamily="18" charset="0"/>
                <a:cs typeface="Times New Roman" pitchFamily="18" charset="0"/>
              </a:rPr>
              <a:t>Tính</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chất</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phép</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cộng</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các</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số</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hữu</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tỉ</a:t>
            </a:r>
            <a:endParaRPr lang="en-US" sz="3200" dirty="0">
              <a:solidFill>
                <a:srgbClr val="2A1CDE"/>
              </a:solidFill>
              <a:latin typeface="Times New Roman" pitchFamily="18" charset="0"/>
              <a:cs typeface="Times New Roman" pitchFamily="18" charset="0"/>
            </a:endParaRPr>
          </a:p>
        </p:txBody>
      </p:sp>
      <p:sp>
        <p:nvSpPr>
          <p:cNvPr id="19" name="Rectangle 18"/>
          <p:cNvSpPr/>
          <p:nvPr/>
        </p:nvSpPr>
        <p:spPr>
          <a:xfrm>
            <a:off x="762000" y="1352550"/>
            <a:ext cx="7391400" cy="3108543"/>
          </a:xfrm>
          <a:prstGeom prst="rect">
            <a:avLst/>
          </a:prstGeom>
        </p:spPr>
        <p:txBody>
          <a:bodyPr wrap="square">
            <a:spAutoFit/>
          </a:bodyPr>
          <a:lstStyle/>
          <a:p>
            <a:r>
              <a:rPr lang="vi-VN" sz="2800" dirty="0">
                <a:latin typeface="Times New Roman" pitchFamily="18" charset="0"/>
                <a:cs typeface="Times New Roman" pitchFamily="18" charset="0"/>
              </a:rPr>
              <a:t>* Tính chất phép cộng số </a:t>
            </a:r>
            <a:r>
              <a:rPr lang="vi-VN" sz="2800" dirty="0" err="1">
                <a:latin typeface="Times New Roman" pitchFamily="18" charset="0"/>
                <a:cs typeface="Times New Roman" pitchFamily="18" charset="0"/>
              </a:rPr>
              <a:t>hữu</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tỉ</a:t>
            </a:r>
            <a:r>
              <a:rPr lang="vi-VN" sz="2800" dirty="0">
                <a:latin typeface="Times New Roman" pitchFamily="18" charset="0"/>
                <a:cs typeface="Times New Roman" pitchFamily="18" charset="0"/>
              </a:rPr>
              <a:t>:</a:t>
            </a:r>
          </a:p>
          <a:p>
            <a:r>
              <a:rPr lang="vi-VN" sz="2800" dirty="0">
                <a:latin typeface="Times New Roman" pitchFamily="18" charset="0"/>
                <a:cs typeface="Times New Roman" pitchFamily="18" charset="0"/>
              </a:rPr>
              <a:t>Cho  </a:t>
            </a:r>
          </a:p>
          <a:p>
            <a:r>
              <a:rPr lang="vi-VN" sz="2800" dirty="0">
                <a:latin typeface="Times New Roman" pitchFamily="18" charset="0"/>
                <a:cs typeface="Times New Roman" pitchFamily="18" charset="0"/>
              </a:rPr>
              <a:t>+ Giao hoán: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Cộng với số </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Cộng với số đối: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Chú ý: </a:t>
            </a:r>
            <a:endParaRPr lang="en-US" sz="2800" dirty="0">
              <a:latin typeface="Times New Roman" pitchFamily="18" charset="0"/>
              <a:cs typeface="Times New Roman" pitchFamily="18" charset="0"/>
            </a:endParaRPr>
          </a:p>
        </p:txBody>
      </p:sp>
      <p:pic>
        <p:nvPicPr>
          <p:cNvPr id="21" name="Picture 2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95250"/>
            <a:ext cx="1600200" cy="1810412"/>
          </a:xfrm>
          <a:prstGeom prst="rect">
            <a:avLst/>
          </a:prstGeom>
        </p:spPr>
      </p:pic>
      <p:sp>
        <p:nvSpPr>
          <p:cNvPr id="20"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662401425"/>
              </p:ext>
            </p:extLst>
          </p:nvPr>
        </p:nvGraphicFramePr>
        <p:xfrm>
          <a:off x="1518558" y="1853294"/>
          <a:ext cx="1409700" cy="374650"/>
        </p:xfrm>
        <a:graphic>
          <a:graphicData uri="http://schemas.openxmlformats.org/presentationml/2006/ole">
            <mc:AlternateContent xmlns:mc="http://schemas.openxmlformats.org/markup-compatibility/2006">
              <mc:Choice xmlns:v="urn:schemas-microsoft-com:vml" Requires="v">
                <p:oleObj spid="_x0000_s9224" name="Equation" r:id="rId5" imgW="1409400" imgH="368280" progId="Equation.DSMT4">
                  <p:embed/>
                </p:oleObj>
              </mc:Choice>
              <mc:Fallback>
                <p:oleObj name="Equation" r:id="rId5" imgW="1409400" imgH="368280" progId="Equation.DSMT4">
                  <p:embed/>
                  <p:pic>
                    <p:nvPicPr>
                      <p:cNvPr id="0" name="Object 15"/>
                      <p:cNvPicPr>
                        <a:picLocks noChangeAspect="1" noChangeArrowheads="1"/>
                      </p:cNvPicPr>
                      <p:nvPr/>
                    </p:nvPicPr>
                    <p:blipFill>
                      <a:blip r:embed="rId6"/>
                      <a:srcRect/>
                      <a:stretch>
                        <a:fillRect/>
                      </a:stretch>
                    </p:blipFill>
                    <p:spPr bwMode="auto">
                      <a:xfrm>
                        <a:off x="1518558" y="1853294"/>
                        <a:ext cx="140970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524193219"/>
              </p:ext>
            </p:extLst>
          </p:nvPr>
        </p:nvGraphicFramePr>
        <p:xfrm>
          <a:off x="2799118" y="2289528"/>
          <a:ext cx="1752600" cy="317500"/>
        </p:xfrm>
        <a:graphic>
          <a:graphicData uri="http://schemas.openxmlformats.org/presentationml/2006/ole">
            <mc:AlternateContent xmlns:mc="http://schemas.openxmlformats.org/markup-compatibility/2006">
              <mc:Choice xmlns:v="urn:schemas-microsoft-com:vml" Requires="v">
                <p:oleObj spid="_x0000_s9225" name="Equation" r:id="rId7" imgW="1752480" imgH="317160" progId="Equation.DSMT4">
                  <p:embed/>
                </p:oleObj>
              </mc:Choice>
              <mc:Fallback>
                <p:oleObj name="Equation" r:id="rId7" imgW="1752480" imgH="317160" progId="Equation.DSMT4">
                  <p:embed/>
                  <p:pic>
                    <p:nvPicPr>
                      <p:cNvPr id="0" name="Object 18"/>
                      <p:cNvPicPr>
                        <a:picLocks noChangeAspect="1" noChangeArrowheads="1"/>
                      </p:cNvPicPr>
                      <p:nvPr/>
                    </p:nvPicPr>
                    <p:blipFill>
                      <a:blip r:embed="rId8"/>
                      <a:srcRect/>
                      <a:stretch>
                        <a:fillRect/>
                      </a:stretch>
                    </p:blipFill>
                    <p:spPr bwMode="auto">
                      <a:xfrm>
                        <a:off x="2799118" y="2289528"/>
                        <a:ext cx="17526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3392520106"/>
              </p:ext>
            </p:extLst>
          </p:nvPr>
        </p:nvGraphicFramePr>
        <p:xfrm>
          <a:off x="2464422" y="2664885"/>
          <a:ext cx="3423333" cy="544621"/>
        </p:xfrm>
        <a:graphic>
          <a:graphicData uri="http://schemas.openxmlformats.org/presentationml/2006/ole">
            <mc:AlternateContent xmlns:mc="http://schemas.openxmlformats.org/markup-compatibility/2006">
              <mc:Choice xmlns:v="urn:schemas-microsoft-com:vml" Requires="v">
                <p:oleObj spid="_x0000_s9226" name="Equation" r:id="rId9" imgW="1675673" imgH="266584" progId="Equation.DSMT4">
                  <p:embed/>
                </p:oleObj>
              </mc:Choice>
              <mc:Fallback>
                <p:oleObj name="Equation" r:id="rId9" imgW="1675673" imgH="266584" progId="Equation.DSMT4">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4422" y="2664885"/>
                        <a:ext cx="3423333" cy="544621"/>
                      </a:xfrm>
                      <a:prstGeom prst="rect">
                        <a:avLst/>
                      </a:prstGeom>
                      <a:noFill/>
                    </p:spPr>
                  </p:pic>
                </p:oleObj>
              </mc:Fallback>
            </mc:AlternateContent>
          </a:graphicData>
        </a:graphic>
      </p:graphicFrame>
      <p:sp>
        <p:nvSpPr>
          <p:cNvPr id="27"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1820263208"/>
              </p:ext>
            </p:extLst>
          </p:nvPr>
        </p:nvGraphicFramePr>
        <p:xfrm>
          <a:off x="3286125" y="3122255"/>
          <a:ext cx="2428875" cy="394939"/>
        </p:xfrm>
        <a:graphic>
          <a:graphicData uri="http://schemas.openxmlformats.org/presentationml/2006/ole">
            <mc:AlternateContent xmlns:mc="http://schemas.openxmlformats.org/markup-compatibility/2006">
              <mc:Choice xmlns:v="urn:schemas-microsoft-com:vml" Requires="v">
                <p:oleObj spid="_x0000_s9227" name="Equation" r:id="rId11" imgW="1168400" imgH="190500" progId="Equation.DSMT4">
                  <p:embed/>
                </p:oleObj>
              </mc:Choice>
              <mc:Fallback>
                <p:oleObj name="Equation" r:id="rId11" imgW="1168400" imgH="190500" progId="Equation.DSMT4">
                  <p:embed/>
                  <p:pic>
                    <p:nvPicPr>
                      <p:cNvPr id="0"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6125" y="3122255"/>
                        <a:ext cx="2428875" cy="394939"/>
                      </a:xfrm>
                      <a:prstGeom prst="rect">
                        <a:avLst/>
                      </a:prstGeom>
                      <a:noFill/>
                    </p:spPr>
                  </p:pic>
                </p:oleObj>
              </mc:Fallback>
            </mc:AlternateContent>
          </a:graphicData>
        </a:graphic>
      </p:graphicFrame>
      <p:sp>
        <p:nvSpPr>
          <p:cNvPr id="29"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2308290990"/>
              </p:ext>
            </p:extLst>
          </p:nvPr>
        </p:nvGraphicFramePr>
        <p:xfrm>
          <a:off x="3555999" y="3477684"/>
          <a:ext cx="3551465" cy="571500"/>
        </p:xfrm>
        <a:graphic>
          <a:graphicData uri="http://schemas.openxmlformats.org/presentationml/2006/ole">
            <mc:AlternateContent xmlns:mc="http://schemas.openxmlformats.org/markup-compatibility/2006">
              <mc:Choice xmlns:v="urn:schemas-microsoft-com:vml" Requires="v">
                <p:oleObj spid="_x0000_s9228" name="Equation" r:id="rId13" imgW="1662978" imgH="266584" progId="Equation.DSMT4">
                  <p:embed/>
                </p:oleObj>
              </mc:Choice>
              <mc:Fallback>
                <p:oleObj name="Equation" r:id="rId13" imgW="1662978" imgH="266584" progId="Equation.DSMT4">
                  <p:embed/>
                  <p:pic>
                    <p:nvPicPr>
                      <p:cNvPr id="0"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55999" y="3477684"/>
                        <a:ext cx="3551465" cy="571500"/>
                      </a:xfrm>
                      <a:prstGeom prst="rect">
                        <a:avLst/>
                      </a:prstGeom>
                      <a:noFill/>
                    </p:spPr>
                  </p:pic>
                </p:oleObj>
              </mc:Fallback>
            </mc:AlternateContent>
          </a:graphicData>
        </a:graphic>
      </p:graphicFrame>
      <p:sp>
        <p:nvSpPr>
          <p:cNvPr id="31"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68" name="Object 7167"/>
          <p:cNvGraphicFramePr>
            <a:graphicFrameLocks noChangeAspect="1"/>
          </p:cNvGraphicFramePr>
          <p:nvPr>
            <p:extLst>
              <p:ext uri="{D42A27DB-BD31-4B8C-83A1-F6EECF244321}">
                <p14:modId xmlns:p14="http://schemas.microsoft.com/office/powerpoint/2010/main" val="1697416893"/>
              </p:ext>
            </p:extLst>
          </p:nvPr>
        </p:nvGraphicFramePr>
        <p:xfrm>
          <a:off x="1857021" y="3927828"/>
          <a:ext cx="2449286" cy="571500"/>
        </p:xfrm>
        <a:graphic>
          <a:graphicData uri="http://schemas.openxmlformats.org/presentationml/2006/ole">
            <mc:AlternateContent xmlns:mc="http://schemas.openxmlformats.org/markup-compatibility/2006">
              <mc:Choice xmlns:v="urn:schemas-microsoft-com:vml" Requires="v">
                <p:oleObj spid="_x0000_s9229" name="Equation" r:id="rId15" imgW="1143000" imgH="266700" progId="Equation.DSMT4">
                  <p:embed/>
                </p:oleObj>
              </mc:Choice>
              <mc:Fallback>
                <p:oleObj name="Equation" r:id="rId15" imgW="1143000" imgH="266700" progId="Equation.DSMT4">
                  <p:embed/>
                  <p:pic>
                    <p:nvPicPr>
                      <p:cNvPr id="0" name="Object 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7021" y="3927828"/>
                        <a:ext cx="2449286" cy="571500"/>
                      </a:xfrm>
                      <a:prstGeom prst="rect">
                        <a:avLst/>
                      </a:prstGeom>
                      <a:noFill/>
                    </p:spPr>
                  </p:pic>
                </p:oleObj>
              </mc:Fallback>
            </mc:AlternateContent>
          </a:graphicData>
        </a:graphic>
      </p:graphicFrame>
      <p:sp>
        <p:nvSpPr>
          <p:cNvPr id="2" name="Rectangle 1"/>
          <p:cNvSpPr/>
          <p:nvPr/>
        </p:nvSpPr>
        <p:spPr>
          <a:xfrm>
            <a:off x="1066800" y="2645211"/>
            <a:ext cx="1430200" cy="523220"/>
          </a:xfrm>
          <a:prstGeom prst="rect">
            <a:avLst/>
          </a:prstGeom>
        </p:spPr>
        <p:txBody>
          <a:bodyPr wrap="none">
            <a:spAutoFit/>
          </a:bodyPr>
          <a:lstStyle/>
          <a:p>
            <a:r>
              <a:rPr lang="vi-VN" sz="2800" dirty="0">
                <a:latin typeface="Times New Roman" pitchFamily="18" charset="0"/>
                <a:cs typeface="Times New Roman" pitchFamily="18" charset="0"/>
              </a:rPr>
              <a:t>Kết hợp </a:t>
            </a:r>
            <a:endParaRPr lang="en-US" sz="2800" dirty="0"/>
          </a:p>
        </p:txBody>
      </p:sp>
      <p:sp>
        <p:nvSpPr>
          <p:cNvPr id="4" name="TextBox 3"/>
          <p:cNvSpPr txBox="1"/>
          <p:nvPr/>
        </p:nvSpPr>
        <p:spPr>
          <a:xfrm>
            <a:off x="1808794" y="905530"/>
            <a:ext cx="5430206"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PHIẾU HỌC TẬP</a:t>
            </a:r>
          </a:p>
        </p:txBody>
      </p:sp>
      <p:sp>
        <p:nvSpPr>
          <p:cNvPr id="32" name="Cloud Callout 31"/>
          <p:cNvSpPr/>
          <p:nvPr/>
        </p:nvSpPr>
        <p:spPr>
          <a:xfrm>
            <a:off x="5638800" y="968879"/>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pic>
        <p:nvPicPr>
          <p:cNvPr id="33"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43800" y="3857901"/>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11">
            <a:extLst>
              <a:ext uri="{FF2B5EF4-FFF2-40B4-BE49-F238E27FC236}">
                <a16:creationId xmlns:a16="http://schemas.microsoft.com/office/drawing/2014/main" id="{8C076F32-313C-41EC-A773-8A78C545932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180907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2"/>
                                        </p:tgtEl>
                                        <p:attrNameLst>
                                          <p:attrName>ppt_x</p:attrName>
                                        </p:attrNameLst>
                                      </p:cBhvr>
                                      <p:tavLst>
                                        <p:tav tm="0">
                                          <p:val>
                                            <p:strVal val="ppt_x"/>
                                          </p:val>
                                        </p:tav>
                                        <p:tav tm="100000">
                                          <p:val>
                                            <p:strVal val="ppt_x"/>
                                          </p:val>
                                        </p:tav>
                                      </p:tavLst>
                                    </p:anim>
                                    <p:anim calcmode="lin" valueType="num">
                                      <p:cBhvr additive="base">
                                        <p:cTn id="12" dur="500"/>
                                        <p:tgtEl>
                                          <p:spTgt spid="32"/>
                                        </p:tgtEl>
                                        <p:attrNameLst>
                                          <p:attrName>ppt_y</p:attrName>
                                        </p:attrNameLst>
                                      </p:cBhvr>
                                      <p:tavLst>
                                        <p:tav tm="0">
                                          <p:val>
                                            <p:strVal val="ppt_y"/>
                                          </p:val>
                                        </p:tav>
                                        <p:tav tm="100000">
                                          <p:val>
                                            <p:strVal val="1+ppt_h/2"/>
                                          </p:val>
                                        </p:tav>
                                      </p:tavLst>
                                    </p:anim>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6" end="6"/>
                                            </p:txEl>
                                          </p:spTgt>
                                        </p:tgtEl>
                                        <p:attrNameLst>
                                          <p:attrName>style.visibility</p:attrName>
                                        </p:attrNameLst>
                                      </p:cBhvr>
                                      <p:to>
                                        <p:strVal val="visible"/>
                                      </p:to>
                                    </p:set>
                                    <p:animEffect transition="in" filter="fade">
                                      <p:cBhvr>
                                        <p:cTn id="38" dur="500"/>
                                        <p:tgtEl>
                                          <p:spTgt spid="1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68"/>
                                        </p:tgtEl>
                                        <p:attrNameLst>
                                          <p:attrName>style.visibility</p:attrName>
                                        </p:attrNameLst>
                                      </p:cBhvr>
                                      <p:to>
                                        <p:strVal val="visible"/>
                                      </p:to>
                                    </p:set>
                                    <p:animEffect transition="in" filter="fade">
                                      <p:cBhvr>
                                        <p:cTn id="43" dur="500"/>
                                        <p:tgtEl>
                                          <p:spTgt spid="7168"/>
                                        </p:tgtEl>
                                      </p:cBhvr>
                                    </p:animEffect>
                                  </p:childTnLst>
                                </p:cTn>
                              </p:par>
                              <p:par>
                                <p:cTn id="44" presetID="31" presetClass="exit" presetSubtype="0" fill="hold" nodeType="withEffect">
                                  <p:stCondLst>
                                    <p:cond delay="123000"/>
                                  </p:stCondLst>
                                  <p:iterate type="lt">
                                    <p:tmPct val="5000"/>
                                  </p:iterate>
                                  <p:childTnLst>
                                    <p:anim calcmode="lin" valueType="num">
                                      <p:cBhvr>
                                        <p:cTn id="45" dur="1000"/>
                                        <p:tgtEl>
                                          <p:spTgt spid="33"/>
                                        </p:tgtEl>
                                        <p:attrNameLst>
                                          <p:attrName>ppt_w</p:attrName>
                                        </p:attrNameLst>
                                      </p:cBhvr>
                                      <p:tavLst>
                                        <p:tav tm="0">
                                          <p:val>
                                            <p:strVal val="ppt_w"/>
                                          </p:val>
                                        </p:tav>
                                        <p:tav tm="100000">
                                          <p:val>
                                            <p:fltVal val="0"/>
                                          </p:val>
                                        </p:tav>
                                      </p:tavLst>
                                    </p:anim>
                                    <p:anim calcmode="lin" valueType="num">
                                      <p:cBhvr>
                                        <p:cTn id="46" dur="1000"/>
                                        <p:tgtEl>
                                          <p:spTgt spid="33"/>
                                        </p:tgtEl>
                                        <p:attrNameLst>
                                          <p:attrName>ppt_h</p:attrName>
                                        </p:attrNameLst>
                                      </p:cBhvr>
                                      <p:tavLst>
                                        <p:tav tm="0">
                                          <p:val>
                                            <p:strVal val="ppt_h"/>
                                          </p:val>
                                        </p:tav>
                                        <p:tav tm="100000">
                                          <p:val>
                                            <p:fltVal val="0"/>
                                          </p:val>
                                        </p:tav>
                                      </p:tavLst>
                                    </p:anim>
                                    <p:anim calcmode="lin" valueType="num">
                                      <p:cBhvr>
                                        <p:cTn id="47" dur="1000"/>
                                        <p:tgtEl>
                                          <p:spTgt spid="33"/>
                                        </p:tgtEl>
                                        <p:attrNameLst>
                                          <p:attrName>style.rotation</p:attrName>
                                        </p:attrNameLst>
                                      </p:cBhvr>
                                      <p:tavLst>
                                        <p:tav tm="0">
                                          <p:val>
                                            <p:fltVal val="0"/>
                                          </p:val>
                                        </p:tav>
                                        <p:tav tm="100000">
                                          <p:val>
                                            <p:fltVal val="90"/>
                                          </p:val>
                                        </p:tav>
                                      </p:tavLst>
                                    </p:anim>
                                    <p:animEffect transition="out" filter="fade">
                                      <p:cBhvr>
                                        <p:cTn id="48" dur="1000"/>
                                        <p:tgtEl>
                                          <p:spTgt spid="33"/>
                                        </p:tgtEl>
                                      </p:cBhvr>
                                    </p:animEffect>
                                    <p:set>
                                      <p:cBhvr>
                                        <p:cTn id="4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7736311" y="317458"/>
            <a:ext cx="1377872" cy="137787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783176073"/>
              </p:ext>
            </p:extLst>
          </p:nvPr>
        </p:nvGraphicFramePr>
        <p:xfrm>
          <a:off x="4806950" y="493713"/>
          <a:ext cx="1739900" cy="825500"/>
        </p:xfrm>
        <a:graphic>
          <a:graphicData uri="http://schemas.openxmlformats.org/presentationml/2006/ole">
            <mc:AlternateContent xmlns:mc="http://schemas.openxmlformats.org/markup-compatibility/2006">
              <mc:Choice xmlns:v="urn:schemas-microsoft-com:vml" Requires="v">
                <p:oleObj spid="_x0000_s10246" name="Equation" r:id="rId5" imgW="1739880" imgH="825480" progId="Equation.DSMT4">
                  <p:embed/>
                </p:oleObj>
              </mc:Choice>
              <mc:Fallback>
                <p:oleObj name="Equation" r:id="rId5" imgW="1739880" imgH="825480" progId="Equation.DSMT4">
                  <p:embed/>
                  <p:pic>
                    <p:nvPicPr>
                      <p:cNvPr id="0" name=""/>
                      <p:cNvPicPr/>
                      <p:nvPr/>
                    </p:nvPicPr>
                    <p:blipFill>
                      <a:blip r:embed="rId6"/>
                      <a:stretch>
                        <a:fillRect/>
                      </a:stretch>
                    </p:blipFill>
                    <p:spPr>
                      <a:xfrm>
                        <a:off x="4806950" y="493713"/>
                        <a:ext cx="1739900" cy="825500"/>
                      </a:xfrm>
                      <a:prstGeom prst="rect">
                        <a:avLst/>
                      </a:prstGeom>
                    </p:spPr>
                  </p:pic>
                </p:oleObj>
              </mc:Fallback>
            </mc:AlternateContent>
          </a:graphicData>
        </a:graphic>
      </p:graphicFrame>
      <p:sp>
        <p:nvSpPr>
          <p:cNvPr id="4" name="TextBox 3"/>
          <p:cNvSpPr txBox="1"/>
          <p:nvPr/>
        </p:nvSpPr>
        <p:spPr>
          <a:xfrm>
            <a:off x="0" y="600730"/>
            <a:ext cx="7239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r>
              <a:rPr lang="en-US" sz="2800" b="1" dirty="0">
                <a:latin typeface="Times New Roman" pitchFamily="18" charset="0"/>
                <a:cs typeface="Times New Roman"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1356600782"/>
              </p:ext>
            </p:extLst>
          </p:nvPr>
        </p:nvGraphicFramePr>
        <p:xfrm>
          <a:off x="1178112" y="1185956"/>
          <a:ext cx="1739900" cy="825500"/>
        </p:xfrm>
        <a:graphic>
          <a:graphicData uri="http://schemas.openxmlformats.org/presentationml/2006/ole">
            <mc:AlternateContent xmlns:mc="http://schemas.openxmlformats.org/markup-compatibility/2006">
              <mc:Choice xmlns:v="urn:schemas-microsoft-com:vml" Requires="v">
                <p:oleObj spid="_x0000_s10247" name="Equation" r:id="rId7" imgW="1739880" imgH="825480" progId="Equation.DSMT4">
                  <p:embed/>
                </p:oleObj>
              </mc:Choice>
              <mc:Fallback>
                <p:oleObj name="Equation" r:id="rId7" imgW="1739880" imgH="825480" progId="Equation.DSMT4">
                  <p:embed/>
                  <p:pic>
                    <p:nvPicPr>
                      <p:cNvPr id="0" name=""/>
                      <p:cNvPicPr/>
                      <p:nvPr/>
                    </p:nvPicPr>
                    <p:blipFill>
                      <a:blip r:embed="rId8"/>
                      <a:stretch>
                        <a:fillRect/>
                      </a:stretch>
                    </p:blipFill>
                    <p:spPr>
                      <a:xfrm>
                        <a:off x="1178112" y="1185956"/>
                        <a:ext cx="17399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53912521"/>
              </p:ext>
            </p:extLst>
          </p:nvPr>
        </p:nvGraphicFramePr>
        <p:xfrm>
          <a:off x="304800" y="2114550"/>
          <a:ext cx="5803900" cy="825500"/>
        </p:xfrm>
        <a:graphic>
          <a:graphicData uri="http://schemas.openxmlformats.org/presentationml/2006/ole">
            <mc:AlternateContent xmlns:mc="http://schemas.openxmlformats.org/markup-compatibility/2006">
              <mc:Choice xmlns:v="urn:schemas-microsoft-com:vml" Requires="v">
                <p:oleObj spid="_x0000_s10248" name="Equation" r:id="rId9" imgW="5803560" imgH="825480" progId="Equation.DSMT4">
                  <p:embed/>
                </p:oleObj>
              </mc:Choice>
              <mc:Fallback>
                <p:oleObj name="Equation" r:id="rId9" imgW="5803560" imgH="825480" progId="Equation.DSMT4">
                  <p:embed/>
                  <p:pic>
                    <p:nvPicPr>
                      <p:cNvPr id="0" name=""/>
                      <p:cNvPicPr/>
                      <p:nvPr/>
                    </p:nvPicPr>
                    <p:blipFill>
                      <a:blip r:embed="rId10"/>
                      <a:stretch>
                        <a:fillRect/>
                      </a:stretch>
                    </p:blipFill>
                    <p:spPr>
                      <a:xfrm>
                        <a:off x="304800" y="2114550"/>
                        <a:ext cx="5803900" cy="825500"/>
                      </a:xfrm>
                      <a:prstGeom prst="rect">
                        <a:avLst/>
                      </a:prstGeom>
                    </p:spPr>
                  </p:pic>
                </p:oleObj>
              </mc:Fallback>
            </mc:AlternateContent>
          </a:graphicData>
        </a:graphic>
      </p:graphicFrame>
      <p:sp>
        <p:nvSpPr>
          <p:cNvPr id="22" name="TextBox 21"/>
          <p:cNvSpPr txBox="1"/>
          <p:nvPr/>
        </p:nvSpPr>
        <p:spPr>
          <a:xfrm>
            <a:off x="152400" y="1276350"/>
            <a:ext cx="46482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3429059426"/>
              </p:ext>
            </p:extLst>
          </p:nvPr>
        </p:nvGraphicFramePr>
        <p:xfrm>
          <a:off x="381000" y="3117850"/>
          <a:ext cx="7988300" cy="825500"/>
        </p:xfrm>
        <a:graphic>
          <a:graphicData uri="http://schemas.openxmlformats.org/presentationml/2006/ole">
            <mc:AlternateContent xmlns:mc="http://schemas.openxmlformats.org/markup-compatibility/2006">
              <mc:Choice xmlns:v="urn:schemas-microsoft-com:vml" Requires="v">
                <p:oleObj spid="_x0000_s10249" name="Equation" r:id="rId11" imgW="7988040" imgH="825480" progId="Equation.DSMT4">
                  <p:embed/>
                </p:oleObj>
              </mc:Choice>
              <mc:Fallback>
                <p:oleObj name="Equation" r:id="rId11" imgW="7988040" imgH="825480" progId="Equation.DSMT4">
                  <p:embed/>
                  <p:pic>
                    <p:nvPicPr>
                      <p:cNvPr id="0" name="Object 8"/>
                      <p:cNvPicPr>
                        <a:picLocks noChangeAspect="1" noChangeArrowheads="1"/>
                      </p:cNvPicPr>
                      <p:nvPr/>
                    </p:nvPicPr>
                    <p:blipFill>
                      <a:blip r:embed="rId12"/>
                      <a:srcRect/>
                      <a:stretch>
                        <a:fillRect/>
                      </a:stretch>
                    </p:blipFill>
                    <p:spPr bwMode="auto">
                      <a:xfrm>
                        <a:off x="381000" y="3117850"/>
                        <a:ext cx="7988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loud Callout 1"/>
          <p:cNvSpPr/>
          <p:nvPr/>
        </p:nvSpPr>
        <p:spPr>
          <a:xfrm>
            <a:off x="6164022" y="1657350"/>
            <a:ext cx="2743200"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HS </a:t>
            </a:r>
            <a:r>
              <a:rPr lang="en-US" sz="2400" dirty="0" err="1">
                <a:solidFill>
                  <a:srgbClr val="FF0000"/>
                </a:solidFill>
                <a:latin typeface="Times New Roman" pitchFamily="18" charset="0"/>
                <a:cs typeface="Times New Roman" pitchFamily="18" charset="0"/>
              </a:rPr>
              <a:t>đọc</a:t>
            </a:r>
            <a:r>
              <a:rPr lang="en-US" sz="2400" dirty="0">
                <a:solidFill>
                  <a:srgbClr val="FF0000"/>
                </a:solidFill>
                <a:latin typeface="Times New Roman" pitchFamily="18" charset="0"/>
                <a:cs typeface="Times New Roman" pitchFamily="18" charset="0"/>
              </a:rPr>
              <a:t> </a:t>
            </a:r>
          </a:p>
          <a:p>
            <a:pPr algn="ctr"/>
            <a:r>
              <a:rPr lang="en-US" sz="2400" dirty="0" err="1">
                <a:solidFill>
                  <a:srgbClr val="FF0000"/>
                </a:solidFill>
                <a:latin typeface="Times New Roman" pitchFamily="18" charset="0"/>
                <a:cs typeface="Times New Roman" pitchFamily="18" charset="0"/>
              </a:rPr>
              <a:t>Ví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a:t>
            </a:r>
            <a:r>
              <a:rPr lang="en-US" sz="2400" dirty="0">
                <a:solidFill>
                  <a:srgbClr val="FF0000"/>
                </a:solidFill>
                <a:latin typeface="Times New Roman" pitchFamily="18" charset="0"/>
                <a:cs typeface="Times New Roman" pitchFamily="18" charset="0"/>
              </a:rPr>
              <a:t>  2</a:t>
            </a:r>
          </a:p>
        </p:txBody>
      </p:sp>
      <p:pic>
        <p:nvPicPr>
          <p:cNvPr id="11" name="Picture 6" descr="Digit 90"/>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527118" y="862340"/>
            <a:ext cx="1423763" cy="7821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2DFC9C6-C28E-409E-8BF9-CB796349EC7C}"/>
              </a:ext>
            </a:extLst>
          </p:cNvPr>
          <p:cNvSpPr/>
          <p:nvPr/>
        </p:nvSpPr>
        <p:spPr>
          <a:xfrm>
            <a:off x="803780" y="1594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3717215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11"/>
                                        </p:tgtEl>
                                        <p:attrNameLst>
                                          <p:attrName>ppt_w</p:attrName>
                                        </p:attrNameLst>
                                      </p:cBhvr>
                                      <p:tavLst>
                                        <p:tav tm="0">
                                          <p:val>
                                            <p:strVal val="ppt_w"/>
                                          </p:val>
                                        </p:tav>
                                        <p:tav tm="100000">
                                          <p:val>
                                            <p:fltVal val="0"/>
                                          </p:val>
                                        </p:tav>
                                      </p:tavLst>
                                    </p:anim>
                                    <p:anim calcmode="lin" valueType="num">
                                      <p:cBhvr>
                                        <p:cTn id="17" dur="1000"/>
                                        <p:tgtEl>
                                          <p:spTgt spid="11"/>
                                        </p:tgtEl>
                                        <p:attrNameLst>
                                          <p:attrName>ppt_h</p:attrName>
                                        </p:attrNameLst>
                                      </p:cBhvr>
                                      <p:tavLst>
                                        <p:tav tm="0">
                                          <p:val>
                                            <p:strVal val="ppt_h"/>
                                          </p:val>
                                        </p:tav>
                                        <p:tav tm="100000">
                                          <p:val>
                                            <p:fltVal val="0"/>
                                          </p:val>
                                        </p:tav>
                                      </p:tavLst>
                                    </p:anim>
                                    <p:anim calcmode="lin" valueType="num">
                                      <p:cBhvr>
                                        <p:cTn id="18" dur="1000"/>
                                        <p:tgtEl>
                                          <p:spTgt spid="11"/>
                                        </p:tgtEl>
                                        <p:attrNameLst>
                                          <p:attrName>style.rotation</p:attrName>
                                        </p:attrNameLst>
                                      </p:cBhvr>
                                      <p:tavLst>
                                        <p:tav tm="0">
                                          <p:val>
                                            <p:fltVal val="0"/>
                                          </p:val>
                                        </p:tav>
                                        <p:tav tm="100000">
                                          <p:val>
                                            <p:fltVal val="90"/>
                                          </p:val>
                                        </p:tav>
                                      </p:tavLst>
                                    </p:anim>
                                    <p:animEffect transition="out" filter="fade">
                                      <p:cBhvr>
                                        <p:cTn id="19" dur="1000"/>
                                        <p:tgtEl>
                                          <p:spTgt spid="11"/>
                                        </p:tgtEl>
                                      </p:cBhvr>
                                    </p:animEffect>
                                    <p:set>
                                      <p:cBhvr>
                                        <p:cTn id="2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p:cNvGraphicFramePr/>
          <p:nvPr>
            <p:extLst>
              <p:ext uri="{D42A27DB-BD31-4B8C-83A1-F6EECF244321}">
                <p14:modId xmlns:p14="http://schemas.microsoft.com/office/powerpoint/2010/main" val="1986414588"/>
              </p:ext>
            </p:extLst>
          </p:nvPr>
        </p:nvGraphicFramePr>
        <p:xfrm>
          <a:off x="2423936" y="6286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590550"/>
            <a:ext cx="5692520" cy="523220"/>
          </a:xfrm>
          <a:prstGeom prst="rect">
            <a:avLst/>
          </a:prstGeom>
        </p:spPr>
        <p:txBody>
          <a:bodyPr wrap="none">
            <a:spAutoFit/>
          </a:bodyPr>
          <a:lstStyle/>
          <a:p>
            <a:r>
              <a:rPr lang="fr-FR" sz="2800" b="1" dirty="0">
                <a:solidFill>
                  <a:srgbClr val="2A1CDE"/>
                </a:solidFill>
                <a:latin typeface="Times New Roman" pitchFamily="18" charset="0"/>
                <a:cs typeface="Times New Roman" pitchFamily="18" charset="0"/>
              </a:rPr>
              <a:t>2. </a:t>
            </a:r>
            <a:r>
              <a:rPr lang="fr-FR" sz="2800" b="1" dirty="0" err="1">
                <a:solidFill>
                  <a:srgbClr val="2A1CDE"/>
                </a:solidFill>
                <a:latin typeface="Times New Roman" pitchFamily="18" charset="0"/>
                <a:cs typeface="Times New Roman" pitchFamily="18" charset="0"/>
              </a:rPr>
              <a:t>Tính</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chất</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phép</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cộng</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các</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số</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hữu</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tỉ</a:t>
            </a:r>
            <a:endParaRPr lang="en-US" sz="2800" dirty="0">
              <a:solidFill>
                <a:srgbClr val="2A1CDE"/>
              </a:solidFill>
              <a:latin typeface="Times New Roman" pitchFamily="18" charset="0"/>
              <a:cs typeface="Times New Roman" pitchFamily="18" charset="0"/>
            </a:endParaRPr>
          </a:p>
        </p:txBody>
      </p:sp>
      <p:sp>
        <p:nvSpPr>
          <p:cNvPr id="20"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424543" y="1175325"/>
            <a:ext cx="2201244" cy="523220"/>
          </a:xfrm>
          <a:prstGeom prst="rect">
            <a:avLst/>
          </a:prstGeom>
        </p:spPr>
        <p:txBody>
          <a:bodyPr wrap="none">
            <a:spAutoFit/>
          </a:bodyPr>
          <a:lstStyle/>
          <a:p>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2. </a:t>
            </a:r>
            <a:endParaRPr lang="en-US" sz="2800"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550446905"/>
              </p:ext>
            </p:extLst>
          </p:nvPr>
        </p:nvGraphicFramePr>
        <p:xfrm>
          <a:off x="685800" y="1695450"/>
          <a:ext cx="3125788" cy="838200"/>
        </p:xfrm>
        <a:graphic>
          <a:graphicData uri="http://schemas.openxmlformats.org/presentationml/2006/ole">
            <mc:AlternateContent xmlns:mc="http://schemas.openxmlformats.org/markup-compatibility/2006">
              <mc:Choice xmlns:v="urn:schemas-microsoft-com:vml" Requires="v">
                <p:oleObj spid="_x0000_s11272" name="Equation" r:id="rId4" imgW="3111480" imgH="838080" progId="Equation.DSMT4">
                  <p:embed/>
                </p:oleObj>
              </mc:Choice>
              <mc:Fallback>
                <p:oleObj name="Equation" r:id="rId4" imgW="3111480" imgH="838080" progId="Equation.DSMT4">
                  <p:embed/>
                  <p:pic>
                    <p:nvPicPr>
                      <p:cNvPr id="0" name="Object 1"/>
                      <p:cNvPicPr>
                        <a:picLocks noChangeAspect="1" noChangeArrowheads="1"/>
                      </p:cNvPicPr>
                      <p:nvPr/>
                    </p:nvPicPr>
                    <p:blipFill>
                      <a:blip r:embed="rId5"/>
                      <a:srcRect/>
                      <a:stretch>
                        <a:fillRect/>
                      </a:stretch>
                    </p:blipFill>
                    <p:spPr bwMode="auto">
                      <a:xfrm>
                        <a:off x="685800" y="1695450"/>
                        <a:ext cx="312578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3530945"/>
              </p:ext>
            </p:extLst>
          </p:nvPr>
        </p:nvGraphicFramePr>
        <p:xfrm>
          <a:off x="838200" y="2495550"/>
          <a:ext cx="3048000" cy="838200"/>
        </p:xfrm>
        <a:graphic>
          <a:graphicData uri="http://schemas.openxmlformats.org/presentationml/2006/ole">
            <mc:AlternateContent xmlns:mc="http://schemas.openxmlformats.org/markup-compatibility/2006">
              <mc:Choice xmlns:v="urn:schemas-microsoft-com:vml" Requires="v">
                <p:oleObj spid="_x0000_s11273" name="Equation" r:id="rId6" imgW="3047760" imgH="838080" progId="Equation.DSMT4">
                  <p:embed/>
                </p:oleObj>
              </mc:Choice>
              <mc:Fallback>
                <p:oleObj name="Equation" r:id="rId6" imgW="3047760" imgH="838080" progId="Equation.DSMT4">
                  <p:embed/>
                  <p:pic>
                    <p:nvPicPr>
                      <p:cNvPr id="0" name="Object 3"/>
                      <p:cNvPicPr>
                        <a:picLocks noChangeAspect="1" noChangeArrowheads="1"/>
                      </p:cNvPicPr>
                      <p:nvPr/>
                    </p:nvPicPr>
                    <p:blipFill>
                      <a:blip r:embed="rId7"/>
                      <a:srcRect/>
                      <a:stretch>
                        <a:fillRect/>
                      </a:stretch>
                    </p:blipFill>
                    <p:spPr bwMode="auto">
                      <a:xfrm>
                        <a:off x="838200" y="2495550"/>
                        <a:ext cx="3048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621200488"/>
              </p:ext>
            </p:extLst>
          </p:nvPr>
        </p:nvGraphicFramePr>
        <p:xfrm>
          <a:off x="830942" y="3333750"/>
          <a:ext cx="3556000" cy="838200"/>
        </p:xfrm>
        <a:graphic>
          <a:graphicData uri="http://schemas.openxmlformats.org/presentationml/2006/ole">
            <mc:AlternateContent xmlns:mc="http://schemas.openxmlformats.org/markup-compatibility/2006">
              <mc:Choice xmlns:v="urn:schemas-microsoft-com:vml" Requires="v">
                <p:oleObj spid="_x0000_s11274" name="Equation" r:id="rId8" imgW="3555720" imgH="838080" progId="Equation.DSMT4">
                  <p:embed/>
                </p:oleObj>
              </mc:Choice>
              <mc:Fallback>
                <p:oleObj name="Equation" r:id="rId8" imgW="3555720" imgH="838080" progId="Equation.DSMT4">
                  <p:embed/>
                  <p:pic>
                    <p:nvPicPr>
                      <p:cNvPr id="0" name="Object 5"/>
                      <p:cNvPicPr>
                        <a:picLocks noChangeAspect="1" noChangeArrowheads="1"/>
                      </p:cNvPicPr>
                      <p:nvPr/>
                    </p:nvPicPr>
                    <p:blipFill>
                      <a:blip r:embed="rId9"/>
                      <a:srcRect/>
                      <a:stretch>
                        <a:fillRect/>
                      </a:stretch>
                    </p:blipFill>
                    <p:spPr bwMode="auto">
                      <a:xfrm>
                        <a:off x="830942" y="3333750"/>
                        <a:ext cx="3556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059371692"/>
              </p:ext>
            </p:extLst>
          </p:nvPr>
        </p:nvGraphicFramePr>
        <p:xfrm>
          <a:off x="4800600" y="1629683"/>
          <a:ext cx="2978150" cy="838200"/>
        </p:xfrm>
        <a:graphic>
          <a:graphicData uri="http://schemas.openxmlformats.org/presentationml/2006/ole">
            <mc:AlternateContent xmlns:mc="http://schemas.openxmlformats.org/markup-compatibility/2006">
              <mc:Choice xmlns:v="urn:schemas-microsoft-com:vml" Requires="v">
                <p:oleObj spid="_x0000_s11275" name="Equation" r:id="rId10" imgW="2971800" imgH="838080" progId="Equation.DSMT4">
                  <p:embed/>
                </p:oleObj>
              </mc:Choice>
              <mc:Fallback>
                <p:oleObj name="Equation" r:id="rId10" imgW="2971800" imgH="838080" progId="Equation.DSMT4">
                  <p:embed/>
                  <p:pic>
                    <p:nvPicPr>
                      <p:cNvPr id="0" name="Object 7"/>
                      <p:cNvPicPr>
                        <a:picLocks noChangeAspect="1" noChangeArrowheads="1"/>
                      </p:cNvPicPr>
                      <p:nvPr/>
                    </p:nvPicPr>
                    <p:blipFill>
                      <a:blip r:embed="rId11"/>
                      <a:srcRect/>
                      <a:stretch>
                        <a:fillRect/>
                      </a:stretch>
                    </p:blipFill>
                    <p:spPr bwMode="auto">
                      <a:xfrm>
                        <a:off x="4800600" y="1629683"/>
                        <a:ext cx="29781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008345214"/>
              </p:ext>
            </p:extLst>
          </p:nvPr>
        </p:nvGraphicFramePr>
        <p:xfrm>
          <a:off x="5006295" y="2457450"/>
          <a:ext cx="2921000" cy="838200"/>
        </p:xfrm>
        <a:graphic>
          <a:graphicData uri="http://schemas.openxmlformats.org/presentationml/2006/ole">
            <mc:AlternateContent xmlns:mc="http://schemas.openxmlformats.org/markup-compatibility/2006">
              <mc:Choice xmlns:v="urn:schemas-microsoft-com:vml" Requires="v">
                <p:oleObj spid="_x0000_s11276" name="Equation" r:id="rId12" imgW="2920680" imgH="838080" progId="Equation.DSMT4">
                  <p:embed/>
                </p:oleObj>
              </mc:Choice>
              <mc:Fallback>
                <p:oleObj name="Equation" r:id="rId12" imgW="2920680" imgH="838080" progId="Equation.DSMT4">
                  <p:embed/>
                  <p:pic>
                    <p:nvPicPr>
                      <p:cNvPr id="0" name="Object 11"/>
                      <p:cNvPicPr>
                        <a:picLocks noChangeAspect="1" noChangeArrowheads="1"/>
                      </p:cNvPicPr>
                      <p:nvPr/>
                    </p:nvPicPr>
                    <p:blipFill>
                      <a:blip r:embed="rId13"/>
                      <a:srcRect/>
                      <a:stretch>
                        <a:fillRect/>
                      </a:stretch>
                    </p:blipFill>
                    <p:spPr bwMode="auto">
                      <a:xfrm>
                        <a:off x="5006295" y="2457450"/>
                        <a:ext cx="2921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981165928"/>
              </p:ext>
            </p:extLst>
          </p:nvPr>
        </p:nvGraphicFramePr>
        <p:xfrm>
          <a:off x="5014232" y="3371850"/>
          <a:ext cx="3827463" cy="838200"/>
        </p:xfrm>
        <a:graphic>
          <a:graphicData uri="http://schemas.openxmlformats.org/presentationml/2006/ole">
            <mc:AlternateContent xmlns:mc="http://schemas.openxmlformats.org/markup-compatibility/2006">
              <mc:Choice xmlns:v="urn:schemas-microsoft-com:vml" Requires="v">
                <p:oleObj spid="_x0000_s11277" name="Equation" r:id="rId14" imgW="3822480" imgH="838080" progId="Equation.DSMT4">
                  <p:embed/>
                </p:oleObj>
              </mc:Choice>
              <mc:Fallback>
                <p:oleObj name="Equation" r:id="rId14" imgW="3822480" imgH="838080" progId="Equation.DSMT4">
                  <p:embed/>
                  <p:pic>
                    <p:nvPicPr>
                      <p:cNvPr id="0" name="Object 13"/>
                      <p:cNvPicPr>
                        <a:picLocks noChangeAspect="1" noChangeArrowheads="1"/>
                      </p:cNvPicPr>
                      <p:nvPr/>
                    </p:nvPicPr>
                    <p:blipFill>
                      <a:blip r:embed="rId15"/>
                      <a:srcRect/>
                      <a:stretch>
                        <a:fillRect/>
                      </a:stretch>
                    </p:blipFill>
                    <p:spPr bwMode="auto">
                      <a:xfrm>
                        <a:off x="5014232" y="3371850"/>
                        <a:ext cx="38274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 name="Straight Connector 18"/>
          <p:cNvCxnSpPr/>
          <p:nvPr/>
        </p:nvCxnSpPr>
        <p:spPr>
          <a:xfrm>
            <a:off x="4648200" y="1809750"/>
            <a:ext cx="0" cy="26670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5F0387D-CEB3-4D01-B097-E93181CF9E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77200" y="530282"/>
            <a:ext cx="1055913" cy="1055913"/>
          </a:xfrm>
          <a:prstGeom prst="rect">
            <a:avLst/>
          </a:prstGeom>
        </p:spPr>
      </p:pic>
      <p:pic>
        <p:nvPicPr>
          <p:cNvPr id="30"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53200" y="824004"/>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Callout 31"/>
          <p:cNvSpPr/>
          <p:nvPr/>
        </p:nvSpPr>
        <p:spPr>
          <a:xfrm>
            <a:off x="2514600" y="2571750"/>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
        <p:nvSpPr>
          <p:cNvPr id="33" name="Rectangle 11">
            <a:extLst>
              <a:ext uri="{FF2B5EF4-FFF2-40B4-BE49-F238E27FC236}">
                <a16:creationId xmlns:a16="http://schemas.microsoft.com/office/drawing/2014/main" id="{46B89F2B-5265-4CD2-8B7A-6909F98A697B}"/>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2323731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2"/>
                                        </p:tgtEl>
                                        <p:attrNameLst>
                                          <p:attrName>ppt_x</p:attrName>
                                        </p:attrNameLst>
                                      </p:cBhvr>
                                      <p:tavLst>
                                        <p:tav tm="0">
                                          <p:val>
                                            <p:strVal val="ppt_x"/>
                                          </p:val>
                                        </p:tav>
                                        <p:tav tm="100000">
                                          <p:val>
                                            <p:strVal val="ppt_x"/>
                                          </p:val>
                                        </p:tav>
                                      </p:tavLst>
                                    </p:anim>
                                    <p:anim calcmode="lin" valueType="num">
                                      <p:cBhvr additive="base">
                                        <p:cTn id="12" dur="500"/>
                                        <p:tgtEl>
                                          <p:spTgt spid="32"/>
                                        </p:tgtEl>
                                        <p:attrNameLst>
                                          <p:attrName>ppt_y</p:attrName>
                                        </p:attrNameLst>
                                      </p:cBhvr>
                                      <p:tavLst>
                                        <p:tav tm="0">
                                          <p:val>
                                            <p:strVal val="ppt_y"/>
                                          </p:val>
                                        </p:tav>
                                        <p:tav tm="100000">
                                          <p:val>
                                            <p:strVal val="1+ppt_h/2"/>
                                          </p:val>
                                        </p:tav>
                                      </p:tavLst>
                                    </p:anim>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31" presetClass="exit" presetSubtype="0" fill="hold" nodeType="withEffect">
                                  <p:stCondLst>
                                    <p:cond delay="123000"/>
                                  </p:stCondLst>
                                  <p:iterate type="lt">
                                    <p:tmPct val="5000"/>
                                  </p:iterate>
                                  <p:childTnLst>
                                    <p:anim calcmode="lin" valueType="num">
                                      <p:cBhvr>
                                        <p:cTn id="35" dur="1000"/>
                                        <p:tgtEl>
                                          <p:spTgt spid="30"/>
                                        </p:tgtEl>
                                        <p:attrNameLst>
                                          <p:attrName>ppt_w</p:attrName>
                                        </p:attrNameLst>
                                      </p:cBhvr>
                                      <p:tavLst>
                                        <p:tav tm="0">
                                          <p:val>
                                            <p:strVal val="ppt_w"/>
                                          </p:val>
                                        </p:tav>
                                        <p:tav tm="100000">
                                          <p:val>
                                            <p:fltVal val="0"/>
                                          </p:val>
                                        </p:tav>
                                      </p:tavLst>
                                    </p:anim>
                                    <p:anim calcmode="lin" valueType="num">
                                      <p:cBhvr>
                                        <p:cTn id="36" dur="1000"/>
                                        <p:tgtEl>
                                          <p:spTgt spid="30"/>
                                        </p:tgtEl>
                                        <p:attrNameLst>
                                          <p:attrName>ppt_h</p:attrName>
                                        </p:attrNameLst>
                                      </p:cBhvr>
                                      <p:tavLst>
                                        <p:tav tm="0">
                                          <p:val>
                                            <p:strVal val="ppt_h"/>
                                          </p:val>
                                        </p:tav>
                                        <p:tav tm="100000">
                                          <p:val>
                                            <p:fltVal val="0"/>
                                          </p:val>
                                        </p:tav>
                                      </p:tavLst>
                                    </p:anim>
                                    <p:anim calcmode="lin" valueType="num">
                                      <p:cBhvr>
                                        <p:cTn id="37" dur="1000"/>
                                        <p:tgtEl>
                                          <p:spTgt spid="30"/>
                                        </p:tgtEl>
                                        <p:attrNameLst>
                                          <p:attrName>style.rotation</p:attrName>
                                        </p:attrNameLst>
                                      </p:cBhvr>
                                      <p:tavLst>
                                        <p:tav tm="0">
                                          <p:val>
                                            <p:fltVal val="0"/>
                                          </p:val>
                                        </p:tav>
                                        <p:tav tm="100000">
                                          <p:val>
                                            <p:fltVal val="90"/>
                                          </p:val>
                                        </p:tav>
                                      </p:tavLst>
                                    </p:anim>
                                    <p:animEffect transition="out" filter="fade">
                                      <p:cBhvr>
                                        <p:cTn id="38" dur="1000"/>
                                        <p:tgtEl>
                                          <p:spTgt spid="30"/>
                                        </p:tgtEl>
                                      </p:cBhvr>
                                    </p:animEffect>
                                    <p:set>
                                      <p:cBhvr>
                                        <p:cTn id="39"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5" name="Rectangle 4"/>
          <p:cNvSpPr/>
          <p:nvPr/>
        </p:nvSpPr>
        <p:spPr>
          <a:xfrm>
            <a:off x="591649" y="1123950"/>
            <a:ext cx="215155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3 </a:t>
            </a:r>
            <a:endParaRPr lang="en-US" sz="2800"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600570215"/>
              </p:ext>
            </p:extLst>
          </p:nvPr>
        </p:nvGraphicFramePr>
        <p:xfrm>
          <a:off x="1143000" y="1720850"/>
          <a:ext cx="1754188" cy="393700"/>
        </p:xfrm>
        <a:graphic>
          <a:graphicData uri="http://schemas.openxmlformats.org/presentationml/2006/ole">
            <mc:AlternateContent xmlns:mc="http://schemas.openxmlformats.org/markup-compatibility/2006">
              <mc:Choice xmlns:v="urn:schemas-microsoft-com:vml" Requires="v">
                <p:oleObj spid="_x0000_s12294" name="Equation" r:id="rId3" imgW="1739880" imgH="393480" progId="Equation.DSMT4">
                  <p:embed/>
                </p:oleObj>
              </mc:Choice>
              <mc:Fallback>
                <p:oleObj name="Equation" r:id="rId3" imgW="1739880" imgH="393480" progId="Equation.DSMT4">
                  <p:embed/>
                  <p:pic>
                    <p:nvPicPr>
                      <p:cNvPr id="0" name="Object 1"/>
                      <p:cNvPicPr>
                        <a:picLocks noChangeAspect="1" noChangeArrowheads="1"/>
                      </p:cNvPicPr>
                      <p:nvPr/>
                    </p:nvPicPr>
                    <p:blipFill>
                      <a:blip r:embed="rId4"/>
                      <a:srcRect/>
                      <a:stretch>
                        <a:fillRect/>
                      </a:stretch>
                    </p:blipFill>
                    <p:spPr bwMode="auto">
                      <a:xfrm>
                        <a:off x="1143000" y="1720850"/>
                        <a:ext cx="17541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980046647"/>
              </p:ext>
            </p:extLst>
          </p:nvPr>
        </p:nvGraphicFramePr>
        <p:xfrm>
          <a:off x="1930400" y="2308678"/>
          <a:ext cx="1422400" cy="317500"/>
        </p:xfrm>
        <a:graphic>
          <a:graphicData uri="http://schemas.openxmlformats.org/presentationml/2006/ole">
            <mc:AlternateContent xmlns:mc="http://schemas.openxmlformats.org/markup-compatibility/2006">
              <mc:Choice xmlns:v="urn:schemas-microsoft-com:vml" Requires="v">
                <p:oleObj spid="_x0000_s12295" name="Equation" r:id="rId5" imgW="1409400" imgH="317160" progId="Equation.DSMT4">
                  <p:embed/>
                </p:oleObj>
              </mc:Choice>
              <mc:Fallback>
                <p:oleObj name="Equation" r:id="rId5" imgW="1409400" imgH="317160" progId="Equation.DSMT4">
                  <p:embed/>
                  <p:pic>
                    <p:nvPicPr>
                      <p:cNvPr id="0" name="Object 3"/>
                      <p:cNvPicPr>
                        <a:picLocks noChangeAspect="1" noChangeArrowheads="1"/>
                      </p:cNvPicPr>
                      <p:nvPr/>
                    </p:nvPicPr>
                    <p:blipFill>
                      <a:blip r:embed="rId6"/>
                      <a:srcRect/>
                      <a:stretch>
                        <a:fillRect/>
                      </a:stretch>
                    </p:blipFill>
                    <p:spPr bwMode="auto">
                      <a:xfrm>
                        <a:off x="1930400" y="2308678"/>
                        <a:ext cx="14224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328267234"/>
              </p:ext>
            </p:extLst>
          </p:nvPr>
        </p:nvGraphicFramePr>
        <p:xfrm>
          <a:off x="1910671" y="2896506"/>
          <a:ext cx="939800" cy="317500"/>
        </p:xfrm>
        <a:graphic>
          <a:graphicData uri="http://schemas.openxmlformats.org/presentationml/2006/ole">
            <mc:AlternateContent xmlns:mc="http://schemas.openxmlformats.org/markup-compatibility/2006">
              <mc:Choice xmlns:v="urn:schemas-microsoft-com:vml" Requires="v">
                <p:oleObj spid="_x0000_s12296" name="Equation" r:id="rId7" imgW="939600" imgH="317160" progId="Equation.DSMT4">
                  <p:embed/>
                </p:oleObj>
              </mc:Choice>
              <mc:Fallback>
                <p:oleObj name="Equation" r:id="rId7" imgW="939600" imgH="317160" progId="Equation.DSMT4">
                  <p:embed/>
                  <p:pic>
                    <p:nvPicPr>
                      <p:cNvPr id="0" name="Object 5"/>
                      <p:cNvPicPr>
                        <a:picLocks noChangeAspect="1" noChangeArrowheads="1"/>
                      </p:cNvPicPr>
                      <p:nvPr/>
                    </p:nvPicPr>
                    <p:blipFill>
                      <a:blip r:embed="rId8"/>
                      <a:srcRect/>
                      <a:stretch>
                        <a:fillRect/>
                      </a:stretch>
                    </p:blipFill>
                    <p:spPr bwMode="auto">
                      <a:xfrm>
                        <a:off x="1910671" y="2896506"/>
                        <a:ext cx="9398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990600" y="3409950"/>
            <a:ext cx="8153400" cy="523220"/>
          </a:xfrm>
          <a:prstGeom prst="rect">
            <a:avLst/>
          </a:prstGeom>
        </p:spPr>
        <p:txBody>
          <a:bodyPr wrap="square">
            <a:spAutoFit/>
          </a:bodyPr>
          <a:lstStyle/>
          <a:p>
            <a:r>
              <a:rPr lang="fr-FR" sz="2800" i="1" dirty="0">
                <a:latin typeface="Times New Roman" pitchFamily="18" charset="0"/>
                <a:cs typeface="Times New Roman" pitchFamily="18" charset="0"/>
              </a:rPr>
              <a:t>b) </a:t>
            </a:r>
            <a:r>
              <a:rPr lang="fr-FR" sz="2800" dirty="0" err="1">
                <a:latin typeface="Times New Roman" pitchFamily="18" charset="0"/>
                <a:cs typeface="Times New Roman" pitchFamily="18" charset="0"/>
              </a:rPr>
              <a:t>Muốn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tìm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hạng</a:t>
            </a:r>
            <a:r>
              <a:rPr lang="fr-FR" sz="2800" dirty="0">
                <a:latin typeface="Times New Roman" pitchFamily="18" charset="0"/>
                <a:cs typeface="Times New Roman" pitchFamily="18" charset="0"/>
              </a:rPr>
              <a:t> ta </a:t>
            </a:r>
            <a:r>
              <a:rPr lang="fr-FR" sz="2800" dirty="0" err="1">
                <a:latin typeface="Times New Roman" pitchFamily="18" charset="0"/>
                <a:cs typeface="Times New Roman" pitchFamily="18" charset="0"/>
              </a:rPr>
              <a:t>lấy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tổng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còn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Cloud Callout 3"/>
          <p:cNvSpPr/>
          <p:nvPr/>
        </p:nvSpPr>
        <p:spPr>
          <a:xfrm>
            <a:off x="4114800" y="1175325"/>
            <a:ext cx="4953000" cy="1929825"/>
          </a:xfrm>
          <a:prstGeom prst="cloudCallout">
            <a:avLst>
              <a:gd name="adj1" fmla="val -92627"/>
              <a:gd name="adj2" fmla="val -9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A1CDE"/>
                </a:solidFill>
                <a:latin typeface="Times New Roman" pitchFamily="18" charset="0"/>
                <a:cs typeface="Times New Roman" pitchFamily="18" charset="0"/>
              </a:rPr>
              <a:t>Muốn</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chuyển</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số</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hạng</a:t>
            </a:r>
            <a:r>
              <a:rPr lang="en-US" sz="2800" dirty="0">
                <a:solidFill>
                  <a:srgbClr val="2A1CDE"/>
                </a:solidFill>
                <a:latin typeface="Times New Roman" pitchFamily="18" charset="0"/>
                <a:cs typeface="Times New Roman" pitchFamily="18" charset="0"/>
              </a:rPr>
              <a:t> 5 sang </a:t>
            </a:r>
            <a:r>
              <a:rPr lang="en-US" sz="2800" dirty="0" err="1">
                <a:solidFill>
                  <a:srgbClr val="2A1CDE"/>
                </a:solidFill>
                <a:latin typeface="Times New Roman" pitchFamily="18" charset="0"/>
                <a:cs typeface="Times New Roman" pitchFamily="18" charset="0"/>
              </a:rPr>
              <a:t>vế</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phải</a:t>
            </a:r>
            <a:r>
              <a:rPr lang="en-US" sz="2800" dirty="0">
                <a:solidFill>
                  <a:srgbClr val="2A1CDE"/>
                </a:solidFill>
                <a:latin typeface="Times New Roman" pitchFamily="18" charset="0"/>
                <a:cs typeface="Times New Roman" pitchFamily="18" charset="0"/>
              </a:rPr>
              <a:t> ta </a:t>
            </a:r>
            <a:r>
              <a:rPr lang="en-US" sz="2800" dirty="0" err="1">
                <a:solidFill>
                  <a:srgbClr val="2A1CDE"/>
                </a:solidFill>
                <a:latin typeface="Times New Roman" pitchFamily="18" charset="0"/>
                <a:cs typeface="Times New Roman" pitchFamily="18" charset="0"/>
              </a:rPr>
              <a:t>làm</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như</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thế</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nào</a:t>
            </a:r>
            <a:r>
              <a:rPr lang="en-US" sz="2800" dirty="0">
                <a:solidFill>
                  <a:srgbClr val="2A1CDE"/>
                </a:solidFill>
                <a:latin typeface="Times New Roman" pitchFamily="18" charset="0"/>
                <a:cs typeface="Times New Roman" pitchFamily="18" charset="0"/>
              </a:rPr>
              <a:t>?</a:t>
            </a:r>
            <a:r>
              <a:rPr lang="en-US" sz="2800" dirty="0">
                <a:latin typeface="Times New Roman" pitchFamily="18" charset="0"/>
                <a:cs typeface="Times New Roman" pitchFamily="18" charset="0"/>
              </a:rPr>
              <a:t>?</a:t>
            </a:r>
          </a:p>
        </p:txBody>
      </p:sp>
      <p:pic>
        <p:nvPicPr>
          <p:cNvPr id="13" name="Picture 12">
            <a:extLst>
              <a:ext uri="{FF2B5EF4-FFF2-40B4-BE49-F238E27FC236}">
                <a16:creationId xmlns:a16="http://schemas.microsoft.com/office/drawing/2014/main" id="{653AC967-D76F-4BEA-9802-36BAE58E09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8208998" y="238682"/>
            <a:ext cx="1113868" cy="1113868"/>
          </a:xfrm>
          <a:prstGeom prst="rect">
            <a:avLst/>
          </a:prstGeom>
        </p:spPr>
      </p:pic>
      <p:grpSp>
        <p:nvGrpSpPr>
          <p:cNvPr id="18" name="Group 17"/>
          <p:cNvGrpSpPr/>
          <p:nvPr/>
        </p:nvGrpSpPr>
        <p:grpSpPr>
          <a:xfrm>
            <a:off x="1643060" y="1613808"/>
            <a:ext cx="589192" cy="536827"/>
            <a:chOff x="1643060" y="1613808"/>
            <a:chExt cx="589192" cy="536827"/>
          </a:xfrm>
        </p:grpSpPr>
        <p:sp>
          <p:nvSpPr>
            <p:cNvPr id="14" name="TextBox 13"/>
            <p:cNvSpPr txBox="1"/>
            <p:nvPr/>
          </p:nvSpPr>
          <p:spPr>
            <a:xfrm>
              <a:off x="1894112" y="1613808"/>
              <a:ext cx="33814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5</a:t>
              </a:r>
            </a:p>
          </p:txBody>
        </p:sp>
        <p:sp>
          <p:nvSpPr>
            <p:cNvPr id="15" name="TextBox 14"/>
            <p:cNvSpPr txBox="1"/>
            <p:nvPr/>
          </p:nvSpPr>
          <p:spPr>
            <a:xfrm>
              <a:off x="1643060" y="1627415"/>
              <a:ext cx="33814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a:t>
              </a:r>
            </a:p>
          </p:txBody>
        </p:sp>
      </p:grpSp>
      <p:grpSp>
        <p:nvGrpSpPr>
          <p:cNvPr id="19" name="Group 18"/>
          <p:cNvGrpSpPr/>
          <p:nvPr/>
        </p:nvGrpSpPr>
        <p:grpSpPr>
          <a:xfrm>
            <a:off x="2895600" y="2201636"/>
            <a:ext cx="523196" cy="523220"/>
            <a:chOff x="2895600" y="2201636"/>
            <a:chExt cx="523196" cy="523220"/>
          </a:xfrm>
        </p:grpSpPr>
        <p:graphicFrame>
          <p:nvGraphicFramePr>
            <p:cNvPr id="16" name="Object 15"/>
            <p:cNvGraphicFramePr>
              <a:graphicFrameLocks noChangeAspect="1"/>
            </p:cNvGraphicFramePr>
            <p:nvPr>
              <p:extLst>
                <p:ext uri="{D42A27DB-BD31-4B8C-83A1-F6EECF244321}">
                  <p14:modId xmlns:p14="http://schemas.microsoft.com/office/powerpoint/2010/main" val="571086041"/>
                </p:ext>
              </p:extLst>
            </p:nvPr>
          </p:nvGraphicFramePr>
          <p:xfrm>
            <a:off x="2895600" y="2474132"/>
            <a:ext cx="228600" cy="152400"/>
          </p:xfrm>
          <a:graphic>
            <a:graphicData uri="http://schemas.openxmlformats.org/presentationml/2006/ole">
              <mc:AlternateContent xmlns:mc="http://schemas.openxmlformats.org/markup-compatibility/2006">
                <mc:Choice xmlns:v="urn:schemas-microsoft-com:vml" Requires="v">
                  <p:oleObj spid="_x0000_s12297" name="Equation" r:id="rId10" imgW="228600" imgH="152280" progId="Equation.DSMT4">
                    <p:embed/>
                  </p:oleObj>
                </mc:Choice>
                <mc:Fallback>
                  <p:oleObj name="Equation" r:id="rId10" imgW="228600" imgH="152280" progId="Equation.DSMT4">
                    <p:embed/>
                    <p:pic>
                      <p:nvPicPr>
                        <p:cNvPr id="0" name="Object 10"/>
                        <p:cNvPicPr>
                          <a:picLocks noChangeAspect="1" noChangeArrowheads="1"/>
                        </p:cNvPicPr>
                        <p:nvPr/>
                      </p:nvPicPr>
                      <p:blipFill>
                        <a:blip r:embed="rId11"/>
                        <a:srcRect/>
                        <a:stretch>
                          <a:fillRect/>
                        </a:stretch>
                      </p:blipFill>
                      <p:spPr bwMode="auto">
                        <a:xfrm>
                          <a:off x="2895600" y="2474132"/>
                          <a:ext cx="228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3080656" y="2201636"/>
              <a:ext cx="33814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5</a:t>
              </a:r>
            </a:p>
          </p:txBody>
        </p:sp>
      </p:grpSp>
      <p:sp>
        <p:nvSpPr>
          <p:cNvPr id="20" name="Rectangle 11">
            <a:extLst>
              <a:ext uri="{FF2B5EF4-FFF2-40B4-BE49-F238E27FC236}">
                <a16:creationId xmlns:a16="http://schemas.microsoft.com/office/drawing/2014/main" id="{163BA4A2-47B3-48D0-864C-F179CF372016}"/>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3242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4" name="Rectangle 3"/>
          <p:cNvSpPr/>
          <p:nvPr/>
        </p:nvSpPr>
        <p:spPr>
          <a:xfrm>
            <a:off x="541956" y="1200150"/>
            <a:ext cx="3276859" cy="523220"/>
          </a:xfrm>
          <a:prstGeom prst="rect">
            <a:avLst/>
          </a:prstGeom>
        </p:spPr>
        <p:txBody>
          <a:bodyPr wrap="non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Quy</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tắc</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chuyển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vế</a:t>
            </a:r>
            <a:endParaRPr lang="en-US" sz="2800" b="1"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71781044"/>
              </p:ext>
            </p:extLst>
          </p:nvPr>
        </p:nvGraphicFramePr>
        <p:xfrm>
          <a:off x="1519240" y="1885950"/>
          <a:ext cx="3009900" cy="341313"/>
        </p:xfrm>
        <a:graphic>
          <a:graphicData uri="http://schemas.openxmlformats.org/presentationml/2006/ole">
            <mc:AlternateContent xmlns:mc="http://schemas.openxmlformats.org/markup-compatibility/2006">
              <mc:Choice xmlns:v="urn:schemas-microsoft-com:vml" Requires="v">
                <p:oleObj spid="_x0000_s13316" name="Equation" r:id="rId3" imgW="3009600" imgH="330120" progId="Equation.DSMT4">
                  <p:embed/>
                </p:oleObj>
              </mc:Choice>
              <mc:Fallback>
                <p:oleObj name="Equation" r:id="rId3" imgW="3009600" imgH="330120" progId="Equation.DSMT4">
                  <p:embed/>
                  <p:pic>
                    <p:nvPicPr>
                      <p:cNvPr id="0" name="Object 1"/>
                      <p:cNvPicPr>
                        <a:picLocks noChangeAspect="1" noChangeArrowheads="1"/>
                      </p:cNvPicPr>
                      <p:nvPr/>
                    </p:nvPicPr>
                    <p:blipFill>
                      <a:blip r:embed="rId4"/>
                      <a:srcRect/>
                      <a:stretch>
                        <a:fillRect/>
                      </a:stretch>
                    </p:blipFill>
                    <p:spPr bwMode="auto">
                      <a:xfrm>
                        <a:off x="1519240" y="1885950"/>
                        <a:ext cx="30099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800112424"/>
              </p:ext>
            </p:extLst>
          </p:nvPr>
        </p:nvGraphicFramePr>
        <p:xfrm>
          <a:off x="1529442" y="2419350"/>
          <a:ext cx="3009900" cy="341313"/>
        </p:xfrm>
        <a:graphic>
          <a:graphicData uri="http://schemas.openxmlformats.org/presentationml/2006/ole">
            <mc:AlternateContent xmlns:mc="http://schemas.openxmlformats.org/markup-compatibility/2006">
              <mc:Choice xmlns:v="urn:schemas-microsoft-com:vml" Requires="v">
                <p:oleObj spid="_x0000_s13317" name="Equation" r:id="rId5" imgW="3009600" imgH="330120" progId="Equation.DSMT4">
                  <p:embed/>
                </p:oleObj>
              </mc:Choice>
              <mc:Fallback>
                <p:oleObj name="Equation" r:id="rId5" imgW="3009600" imgH="330120" progId="Equation.DSMT4">
                  <p:embed/>
                  <p:pic>
                    <p:nvPicPr>
                      <p:cNvPr id="0" name="Object 3"/>
                      <p:cNvPicPr>
                        <a:picLocks noChangeAspect="1" noChangeArrowheads="1"/>
                      </p:cNvPicPr>
                      <p:nvPr/>
                    </p:nvPicPr>
                    <p:blipFill>
                      <a:blip r:embed="rId6"/>
                      <a:srcRect/>
                      <a:stretch>
                        <a:fillRect/>
                      </a:stretch>
                    </p:blipFill>
                    <p:spPr bwMode="auto">
                      <a:xfrm>
                        <a:off x="1529442" y="2419350"/>
                        <a:ext cx="30099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1">
            <a:extLst>
              <a:ext uri="{FF2B5EF4-FFF2-40B4-BE49-F238E27FC236}">
                <a16:creationId xmlns:a16="http://schemas.microsoft.com/office/drawing/2014/main" id="{C22EAC6C-C55B-410A-83C3-F6892B32A0B5}"/>
              </a:ext>
            </a:extLst>
          </p:cNvPr>
          <p:cNvSpPr/>
          <p:nvPr/>
        </p:nvSpPr>
        <p:spPr>
          <a:xfrm>
            <a:off x="762000" y="24826"/>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385398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957663614"/>
              </p:ext>
            </p:extLst>
          </p:nvPr>
        </p:nvGraphicFramePr>
        <p:xfrm>
          <a:off x="304800" y="1060450"/>
          <a:ext cx="2209800" cy="825500"/>
        </p:xfrm>
        <a:graphic>
          <a:graphicData uri="http://schemas.openxmlformats.org/presentationml/2006/ole">
            <mc:AlternateContent xmlns:mc="http://schemas.openxmlformats.org/markup-compatibility/2006">
              <mc:Choice xmlns:v="urn:schemas-microsoft-com:vml" Requires="v">
                <p:oleObj spid="_x0000_s14349" name="Equation" r:id="rId5" imgW="2209680" imgH="825480" progId="Equation.DSMT4">
                  <p:embed/>
                </p:oleObj>
              </mc:Choice>
              <mc:Fallback>
                <p:oleObj name="Equation" r:id="rId5" imgW="2209680" imgH="825480" progId="Equation.DSMT4">
                  <p:embed/>
                  <p:pic>
                    <p:nvPicPr>
                      <p:cNvPr id="0" name=""/>
                      <p:cNvPicPr/>
                      <p:nvPr/>
                    </p:nvPicPr>
                    <p:blipFill>
                      <a:blip r:embed="rId6"/>
                      <a:stretch>
                        <a:fillRect/>
                      </a:stretch>
                    </p:blipFill>
                    <p:spPr>
                      <a:xfrm>
                        <a:off x="304800" y="1060450"/>
                        <a:ext cx="2209800" cy="825500"/>
                      </a:xfrm>
                      <a:prstGeom prst="rect">
                        <a:avLst/>
                      </a:prstGeom>
                    </p:spPr>
                  </p:pic>
                </p:oleObj>
              </mc:Fallback>
            </mc:AlternateContent>
          </a:graphicData>
        </a:graphic>
      </p:graphicFrame>
      <p:sp>
        <p:nvSpPr>
          <p:cNvPr id="4" name="TextBox 3"/>
          <p:cNvSpPr txBox="1"/>
          <p:nvPr/>
        </p:nvSpPr>
        <p:spPr>
          <a:xfrm>
            <a:off x="0" y="514350"/>
            <a:ext cx="47244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Tìm</a:t>
            </a:r>
            <a:r>
              <a:rPr lang="en-US" sz="2800" b="1" dirty="0">
                <a:latin typeface="Times New Roman" pitchFamily="18" charset="0"/>
                <a:cs typeface="Times New Roman" pitchFamily="18" charset="0"/>
              </a:rPr>
              <a:t> x, </a:t>
            </a:r>
            <a:r>
              <a:rPr lang="en-US" sz="2800" b="1" dirty="0" err="1">
                <a:latin typeface="Times New Roman" pitchFamily="18" charset="0"/>
                <a:cs typeface="Times New Roman" pitchFamily="18" charset="0"/>
              </a:rPr>
              <a:t>biết</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159419548"/>
              </p:ext>
            </p:extLst>
          </p:nvPr>
        </p:nvGraphicFramePr>
        <p:xfrm>
          <a:off x="5194300" y="1136650"/>
          <a:ext cx="2451100" cy="825500"/>
        </p:xfrm>
        <a:graphic>
          <a:graphicData uri="http://schemas.openxmlformats.org/presentationml/2006/ole">
            <mc:AlternateContent xmlns:mc="http://schemas.openxmlformats.org/markup-compatibility/2006">
              <mc:Choice xmlns:v="urn:schemas-microsoft-com:vml" Requires="v">
                <p:oleObj spid="_x0000_s14350" name="Equation" r:id="rId7" imgW="2450880" imgH="825480" progId="Equation.DSMT4">
                  <p:embed/>
                </p:oleObj>
              </mc:Choice>
              <mc:Fallback>
                <p:oleObj name="Equation" r:id="rId7" imgW="2450880" imgH="825480" progId="Equation.DSMT4">
                  <p:embed/>
                  <p:pic>
                    <p:nvPicPr>
                      <p:cNvPr id="0" name=""/>
                      <p:cNvPicPr>
                        <a:picLocks noChangeAspect="1" noChangeArrowheads="1"/>
                      </p:cNvPicPr>
                      <p:nvPr/>
                    </p:nvPicPr>
                    <p:blipFill>
                      <a:blip r:embed="rId8"/>
                      <a:srcRect/>
                      <a:stretch>
                        <a:fillRect/>
                      </a:stretch>
                    </p:blipFill>
                    <p:spPr bwMode="auto">
                      <a:xfrm>
                        <a:off x="5194300" y="1136650"/>
                        <a:ext cx="2451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00020068"/>
              </p:ext>
            </p:extLst>
          </p:nvPr>
        </p:nvGraphicFramePr>
        <p:xfrm>
          <a:off x="1308100" y="1746250"/>
          <a:ext cx="1892300" cy="825500"/>
        </p:xfrm>
        <a:graphic>
          <a:graphicData uri="http://schemas.openxmlformats.org/presentationml/2006/ole">
            <mc:AlternateContent xmlns:mc="http://schemas.openxmlformats.org/markup-compatibility/2006">
              <mc:Choice xmlns:v="urn:schemas-microsoft-com:vml" Requires="v">
                <p:oleObj spid="_x0000_s14351" name="Equation" r:id="rId9" imgW="1892160" imgH="825480" progId="Equation.DSMT4">
                  <p:embed/>
                </p:oleObj>
              </mc:Choice>
              <mc:Fallback>
                <p:oleObj name="Equation" r:id="rId9" imgW="1892160" imgH="825480" progId="Equation.DSMT4">
                  <p:embed/>
                  <p:pic>
                    <p:nvPicPr>
                      <p:cNvPr id="0" name=""/>
                      <p:cNvPicPr/>
                      <p:nvPr/>
                    </p:nvPicPr>
                    <p:blipFill>
                      <a:blip r:embed="rId10"/>
                      <a:stretch>
                        <a:fillRect/>
                      </a:stretch>
                    </p:blipFill>
                    <p:spPr>
                      <a:xfrm>
                        <a:off x="1308100" y="1746250"/>
                        <a:ext cx="18923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92915190"/>
              </p:ext>
            </p:extLst>
          </p:nvPr>
        </p:nvGraphicFramePr>
        <p:xfrm>
          <a:off x="1295400" y="2584450"/>
          <a:ext cx="1803400" cy="825500"/>
        </p:xfrm>
        <a:graphic>
          <a:graphicData uri="http://schemas.openxmlformats.org/presentationml/2006/ole">
            <mc:AlternateContent xmlns:mc="http://schemas.openxmlformats.org/markup-compatibility/2006">
              <mc:Choice xmlns:v="urn:schemas-microsoft-com:vml" Requires="v">
                <p:oleObj spid="_x0000_s14352" name="Equation" r:id="rId11" imgW="1803240" imgH="825480" progId="Equation.DSMT4">
                  <p:embed/>
                </p:oleObj>
              </mc:Choice>
              <mc:Fallback>
                <p:oleObj name="Equation" r:id="rId11" imgW="1803240" imgH="825480" progId="Equation.DSMT4">
                  <p:embed/>
                  <p:pic>
                    <p:nvPicPr>
                      <p:cNvPr id="0" name=""/>
                      <p:cNvPicPr/>
                      <p:nvPr/>
                    </p:nvPicPr>
                    <p:blipFill>
                      <a:blip r:embed="rId12"/>
                      <a:stretch>
                        <a:fillRect/>
                      </a:stretch>
                    </p:blipFill>
                    <p:spPr>
                      <a:xfrm>
                        <a:off x="1295400" y="2584450"/>
                        <a:ext cx="1803400" cy="825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63196007"/>
              </p:ext>
            </p:extLst>
          </p:nvPr>
        </p:nvGraphicFramePr>
        <p:xfrm>
          <a:off x="1295400" y="3486150"/>
          <a:ext cx="1333500" cy="825500"/>
        </p:xfrm>
        <a:graphic>
          <a:graphicData uri="http://schemas.openxmlformats.org/presentationml/2006/ole">
            <mc:AlternateContent xmlns:mc="http://schemas.openxmlformats.org/markup-compatibility/2006">
              <mc:Choice xmlns:v="urn:schemas-microsoft-com:vml" Requires="v">
                <p:oleObj spid="_x0000_s14353" name="Equation" r:id="rId13" imgW="1333440" imgH="825480" progId="Equation.DSMT4">
                  <p:embed/>
                </p:oleObj>
              </mc:Choice>
              <mc:Fallback>
                <p:oleObj name="Equation" r:id="rId13" imgW="1333440" imgH="825480" progId="Equation.DSMT4">
                  <p:embed/>
                  <p:pic>
                    <p:nvPicPr>
                      <p:cNvPr id="0" name=""/>
                      <p:cNvPicPr/>
                      <p:nvPr/>
                    </p:nvPicPr>
                    <p:blipFill>
                      <a:blip r:embed="rId14"/>
                      <a:stretch>
                        <a:fillRect/>
                      </a:stretch>
                    </p:blipFill>
                    <p:spPr>
                      <a:xfrm>
                        <a:off x="1295400" y="3486150"/>
                        <a:ext cx="1333500" cy="825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11106628"/>
              </p:ext>
            </p:extLst>
          </p:nvPr>
        </p:nvGraphicFramePr>
        <p:xfrm>
          <a:off x="6314888" y="3486150"/>
          <a:ext cx="2197100" cy="368300"/>
        </p:xfrm>
        <a:graphic>
          <a:graphicData uri="http://schemas.openxmlformats.org/presentationml/2006/ole">
            <mc:AlternateContent xmlns:mc="http://schemas.openxmlformats.org/markup-compatibility/2006">
              <mc:Choice xmlns:v="urn:schemas-microsoft-com:vml" Requires="v">
                <p:oleObj spid="_x0000_s14354" name="Equation" r:id="rId15" imgW="2197080" imgH="368280" progId="Equation.DSMT4">
                  <p:embed/>
                </p:oleObj>
              </mc:Choice>
              <mc:Fallback>
                <p:oleObj name="Equation" r:id="rId15" imgW="2197080" imgH="368280" progId="Equation.DSMT4">
                  <p:embed/>
                  <p:pic>
                    <p:nvPicPr>
                      <p:cNvPr id="0" name=""/>
                      <p:cNvPicPr>
                        <a:picLocks noChangeAspect="1" noChangeArrowheads="1"/>
                      </p:cNvPicPr>
                      <p:nvPr/>
                    </p:nvPicPr>
                    <p:blipFill>
                      <a:blip r:embed="rId16"/>
                      <a:srcRect/>
                      <a:stretch>
                        <a:fillRect/>
                      </a:stretch>
                    </p:blipFill>
                    <p:spPr bwMode="auto">
                      <a:xfrm>
                        <a:off x="6314888" y="3486150"/>
                        <a:ext cx="219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36679350"/>
              </p:ext>
            </p:extLst>
          </p:nvPr>
        </p:nvGraphicFramePr>
        <p:xfrm>
          <a:off x="5105400" y="1878013"/>
          <a:ext cx="1930400" cy="825500"/>
        </p:xfrm>
        <a:graphic>
          <a:graphicData uri="http://schemas.openxmlformats.org/presentationml/2006/ole">
            <mc:AlternateContent xmlns:mc="http://schemas.openxmlformats.org/markup-compatibility/2006">
              <mc:Choice xmlns:v="urn:schemas-microsoft-com:vml" Requires="v">
                <p:oleObj spid="_x0000_s14355" name="Equation" r:id="rId17" imgW="1930320" imgH="825480" progId="Equation.DSMT4">
                  <p:embed/>
                </p:oleObj>
              </mc:Choice>
              <mc:Fallback>
                <p:oleObj name="Equation" r:id="rId17" imgW="1930320" imgH="825480" progId="Equation.DSMT4">
                  <p:embed/>
                  <p:pic>
                    <p:nvPicPr>
                      <p:cNvPr id="0" name=""/>
                      <p:cNvPicPr>
                        <a:picLocks noChangeAspect="1" noChangeArrowheads="1"/>
                      </p:cNvPicPr>
                      <p:nvPr/>
                    </p:nvPicPr>
                    <p:blipFill>
                      <a:blip r:embed="rId18"/>
                      <a:srcRect/>
                      <a:stretch>
                        <a:fillRect/>
                      </a:stretch>
                    </p:blipFill>
                    <p:spPr bwMode="auto">
                      <a:xfrm>
                        <a:off x="5105400" y="1878013"/>
                        <a:ext cx="193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932995756"/>
              </p:ext>
            </p:extLst>
          </p:nvPr>
        </p:nvGraphicFramePr>
        <p:xfrm>
          <a:off x="6312647" y="2571750"/>
          <a:ext cx="1930400" cy="825500"/>
        </p:xfrm>
        <a:graphic>
          <a:graphicData uri="http://schemas.openxmlformats.org/presentationml/2006/ole">
            <mc:AlternateContent xmlns:mc="http://schemas.openxmlformats.org/markup-compatibility/2006">
              <mc:Choice xmlns:v="urn:schemas-microsoft-com:vml" Requires="v">
                <p:oleObj spid="_x0000_s14356" name="Equation" r:id="rId19" imgW="1930320" imgH="825480" progId="Equation.DSMT4">
                  <p:embed/>
                </p:oleObj>
              </mc:Choice>
              <mc:Fallback>
                <p:oleObj name="Equation" r:id="rId19" imgW="1930320" imgH="825480" progId="Equation.DSMT4">
                  <p:embed/>
                  <p:pic>
                    <p:nvPicPr>
                      <p:cNvPr id="0" name=""/>
                      <p:cNvPicPr>
                        <a:picLocks noChangeAspect="1" noChangeArrowheads="1"/>
                      </p:cNvPicPr>
                      <p:nvPr/>
                    </p:nvPicPr>
                    <p:blipFill>
                      <a:blip r:embed="rId20"/>
                      <a:srcRect/>
                      <a:stretch>
                        <a:fillRect/>
                      </a:stretch>
                    </p:blipFill>
                    <p:spPr bwMode="auto">
                      <a:xfrm>
                        <a:off x="6312647" y="2571750"/>
                        <a:ext cx="193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6494" y="4383836"/>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150875470"/>
              </p:ext>
            </p:extLst>
          </p:nvPr>
        </p:nvGraphicFramePr>
        <p:xfrm>
          <a:off x="1409700" y="4260850"/>
          <a:ext cx="1333500" cy="825500"/>
        </p:xfrm>
        <a:graphic>
          <a:graphicData uri="http://schemas.openxmlformats.org/presentationml/2006/ole">
            <mc:AlternateContent xmlns:mc="http://schemas.openxmlformats.org/markup-compatibility/2006">
              <mc:Choice xmlns:v="urn:schemas-microsoft-com:vml" Requires="v">
                <p:oleObj spid="_x0000_s14357" name="Equation" r:id="rId21" imgW="1333440" imgH="825480" progId="Equation.DSMT4">
                  <p:embed/>
                </p:oleObj>
              </mc:Choice>
              <mc:Fallback>
                <p:oleObj name="Equation" r:id="rId21" imgW="1333440" imgH="825480" progId="Equation.DSMT4">
                  <p:embed/>
                  <p:pic>
                    <p:nvPicPr>
                      <p:cNvPr id="0"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9700" y="4260850"/>
                        <a:ext cx="1333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66279938"/>
              </p:ext>
            </p:extLst>
          </p:nvPr>
        </p:nvGraphicFramePr>
        <p:xfrm>
          <a:off x="6342529" y="4019550"/>
          <a:ext cx="1206500" cy="368300"/>
        </p:xfrm>
        <a:graphic>
          <a:graphicData uri="http://schemas.openxmlformats.org/presentationml/2006/ole">
            <mc:AlternateContent xmlns:mc="http://schemas.openxmlformats.org/markup-compatibility/2006">
              <mc:Choice xmlns:v="urn:schemas-microsoft-com:vml" Requires="v">
                <p:oleObj spid="_x0000_s14358" name="Equation" r:id="rId23" imgW="1206360" imgH="368280" progId="Equation.DSMT4">
                  <p:embed/>
                </p:oleObj>
              </mc:Choice>
              <mc:Fallback>
                <p:oleObj name="Equation" r:id="rId23" imgW="1206360" imgH="368280" progId="Equation.DSMT4">
                  <p:embed/>
                  <p:pic>
                    <p:nvPicPr>
                      <p:cNvPr id="0" name="Object 13"/>
                      <p:cNvPicPr>
                        <a:picLocks noChangeAspect="1" noChangeArrowheads="1"/>
                      </p:cNvPicPr>
                      <p:nvPr/>
                    </p:nvPicPr>
                    <p:blipFill>
                      <a:blip r:embed="rId24"/>
                      <a:srcRect/>
                      <a:stretch>
                        <a:fillRect/>
                      </a:stretch>
                    </p:blipFill>
                    <p:spPr bwMode="auto">
                      <a:xfrm>
                        <a:off x="6342529" y="4019550"/>
                        <a:ext cx="120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5029200" y="44005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 </a:t>
            </a:r>
          </a:p>
        </p:txBody>
      </p:sp>
      <p:graphicFrame>
        <p:nvGraphicFramePr>
          <p:cNvPr id="20" name="Object 19"/>
          <p:cNvGraphicFramePr>
            <a:graphicFrameLocks noChangeAspect="1"/>
          </p:cNvGraphicFramePr>
          <p:nvPr>
            <p:extLst>
              <p:ext uri="{D42A27DB-BD31-4B8C-83A1-F6EECF244321}">
                <p14:modId xmlns:p14="http://schemas.microsoft.com/office/powerpoint/2010/main" val="4063352275"/>
              </p:ext>
            </p:extLst>
          </p:nvPr>
        </p:nvGraphicFramePr>
        <p:xfrm>
          <a:off x="5827059" y="4489450"/>
          <a:ext cx="1206500" cy="368300"/>
        </p:xfrm>
        <a:graphic>
          <a:graphicData uri="http://schemas.openxmlformats.org/presentationml/2006/ole">
            <mc:AlternateContent xmlns:mc="http://schemas.openxmlformats.org/markup-compatibility/2006">
              <mc:Choice xmlns:v="urn:schemas-microsoft-com:vml" Requires="v">
                <p:oleObj spid="_x0000_s14359" name="Equation" r:id="rId25" imgW="1206360" imgH="368280" progId="Equation.DSMT4">
                  <p:embed/>
                </p:oleObj>
              </mc:Choice>
              <mc:Fallback>
                <p:oleObj name="Equation" r:id="rId25" imgW="1206360" imgH="368280" progId="Equation.DSMT4">
                  <p:embed/>
                  <p:pic>
                    <p:nvPicPr>
                      <p:cNvPr id="0" name="Object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27059" y="4489450"/>
                        <a:ext cx="120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Cloud Callout 22"/>
          <p:cNvSpPr/>
          <p:nvPr/>
        </p:nvSpPr>
        <p:spPr>
          <a:xfrm>
            <a:off x="2895600" y="533039"/>
            <a:ext cx="2743200"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HS </a:t>
            </a:r>
            <a:r>
              <a:rPr lang="en-US" sz="2400" dirty="0" err="1">
                <a:solidFill>
                  <a:srgbClr val="FF0000"/>
                </a:solidFill>
                <a:latin typeface="Times New Roman" pitchFamily="18" charset="0"/>
                <a:cs typeface="Times New Roman" pitchFamily="18" charset="0"/>
              </a:rPr>
              <a:t>đọc</a:t>
            </a:r>
            <a:endParaRPr lang="en-US" sz="2400" dirty="0">
              <a:solidFill>
                <a:srgbClr val="FF0000"/>
              </a:solidFill>
              <a:latin typeface="Times New Roman" pitchFamily="18" charset="0"/>
              <a:cs typeface="Times New Roman" pitchFamily="18" charset="0"/>
            </a:endParaRPr>
          </a:p>
          <a:p>
            <a:pPr algn="ct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a:t>
            </a:r>
            <a:r>
              <a:rPr lang="en-US" sz="2400" dirty="0">
                <a:solidFill>
                  <a:srgbClr val="FF0000"/>
                </a:solidFill>
                <a:latin typeface="Times New Roman" pitchFamily="18" charset="0"/>
                <a:cs typeface="Times New Roman" pitchFamily="18" charset="0"/>
              </a:rPr>
              <a:t>  3</a:t>
            </a:r>
          </a:p>
        </p:txBody>
      </p:sp>
      <p:pic>
        <p:nvPicPr>
          <p:cNvPr id="24" name="Picture 6" descr="Digit 90"/>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7899103" y="1713360"/>
            <a:ext cx="1423763" cy="78219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1">
            <a:extLst>
              <a:ext uri="{FF2B5EF4-FFF2-40B4-BE49-F238E27FC236}">
                <a16:creationId xmlns:a16="http://schemas.microsoft.com/office/drawing/2014/main" id="{58C38F78-C108-4660-8B28-9645709CB2C4}"/>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3828434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24"/>
                                        </p:tgtEl>
                                        <p:attrNameLst>
                                          <p:attrName>ppt_w</p:attrName>
                                        </p:attrNameLst>
                                      </p:cBhvr>
                                      <p:tavLst>
                                        <p:tav tm="0">
                                          <p:val>
                                            <p:strVal val="ppt_w"/>
                                          </p:val>
                                        </p:tav>
                                        <p:tav tm="100000">
                                          <p:val>
                                            <p:fltVal val="0"/>
                                          </p:val>
                                        </p:tav>
                                      </p:tavLst>
                                    </p:anim>
                                    <p:anim calcmode="lin" valueType="num">
                                      <p:cBhvr>
                                        <p:cTn id="17" dur="1000"/>
                                        <p:tgtEl>
                                          <p:spTgt spid="24"/>
                                        </p:tgtEl>
                                        <p:attrNameLst>
                                          <p:attrName>ppt_h</p:attrName>
                                        </p:attrNameLst>
                                      </p:cBhvr>
                                      <p:tavLst>
                                        <p:tav tm="0">
                                          <p:val>
                                            <p:strVal val="ppt_h"/>
                                          </p:val>
                                        </p:tav>
                                        <p:tav tm="100000">
                                          <p:val>
                                            <p:fltVal val="0"/>
                                          </p:val>
                                        </p:tav>
                                      </p:tavLst>
                                    </p:anim>
                                    <p:anim calcmode="lin" valueType="num">
                                      <p:cBhvr>
                                        <p:cTn id="18" dur="1000"/>
                                        <p:tgtEl>
                                          <p:spTgt spid="24"/>
                                        </p:tgtEl>
                                        <p:attrNameLst>
                                          <p:attrName>style.rotation</p:attrName>
                                        </p:attrNameLst>
                                      </p:cBhvr>
                                      <p:tavLst>
                                        <p:tav tm="0">
                                          <p:val>
                                            <p:fltVal val="0"/>
                                          </p:val>
                                        </p:tav>
                                        <p:tav tm="100000">
                                          <p:val>
                                            <p:fltVal val="90"/>
                                          </p:val>
                                        </p:tav>
                                      </p:tavLst>
                                    </p:anim>
                                    <p:animEffect transition="out" filter="fade">
                                      <p:cBhvr>
                                        <p:cTn id="19" dur="1000"/>
                                        <p:tgtEl>
                                          <p:spTgt spid="24"/>
                                        </p:tgtEl>
                                      </p:cBhvr>
                                    </p:animEffect>
                                    <p:set>
                                      <p:cBhvr>
                                        <p:cTn id="2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4" name="Rectangle 3"/>
          <p:cNvSpPr/>
          <p:nvPr/>
        </p:nvSpPr>
        <p:spPr>
          <a:xfrm>
            <a:off x="541956" y="1200150"/>
            <a:ext cx="2291012" cy="523220"/>
          </a:xfrm>
          <a:prstGeom prst="rect">
            <a:avLst/>
          </a:prstGeom>
        </p:spPr>
        <p:txBody>
          <a:bodyPr wrap="non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3</a:t>
            </a:r>
            <a:endParaRPr lang="en-US" sz="2800" b="1"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38543812"/>
              </p:ext>
            </p:extLst>
          </p:nvPr>
        </p:nvGraphicFramePr>
        <p:xfrm>
          <a:off x="774700" y="1708150"/>
          <a:ext cx="2501900" cy="939800"/>
        </p:xfrm>
        <a:graphic>
          <a:graphicData uri="http://schemas.openxmlformats.org/presentationml/2006/ole">
            <mc:AlternateContent xmlns:mc="http://schemas.openxmlformats.org/markup-compatibility/2006">
              <mc:Choice xmlns:v="urn:schemas-microsoft-com:vml" Requires="v">
                <p:oleObj spid="_x0000_s15369" name="Equation" r:id="rId4" imgW="2489040" imgH="939600" progId="Equation.DSMT4">
                  <p:embed/>
                </p:oleObj>
              </mc:Choice>
              <mc:Fallback>
                <p:oleObj name="Equation" r:id="rId4" imgW="2489040" imgH="939600" progId="Equation.DSMT4">
                  <p:embed/>
                  <p:pic>
                    <p:nvPicPr>
                      <p:cNvPr id="0" name="Object 1"/>
                      <p:cNvPicPr>
                        <a:picLocks noChangeAspect="1" noChangeArrowheads="1"/>
                      </p:cNvPicPr>
                      <p:nvPr/>
                    </p:nvPicPr>
                    <p:blipFill>
                      <a:blip r:embed="rId5"/>
                      <a:srcRect/>
                      <a:stretch>
                        <a:fillRect/>
                      </a:stretch>
                    </p:blipFill>
                    <p:spPr bwMode="auto">
                      <a:xfrm>
                        <a:off x="774700" y="1708150"/>
                        <a:ext cx="2501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127054661"/>
              </p:ext>
            </p:extLst>
          </p:nvPr>
        </p:nvGraphicFramePr>
        <p:xfrm>
          <a:off x="2236785" y="2545446"/>
          <a:ext cx="2182813" cy="939800"/>
        </p:xfrm>
        <a:graphic>
          <a:graphicData uri="http://schemas.openxmlformats.org/presentationml/2006/ole">
            <mc:AlternateContent xmlns:mc="http://schemas.openxmlformats.org/markup-compatibility/2006">
              <mc:Choice xmlns:v="urn:schemas-microsoft-com:vml" Requires="v">
                <p:oleObj spid="_x0000_s15370" name="Equation" r:id="rId6" imgW="2171520" imgH="939600" progId="Equation.DSMT4">
                  <p:embed/>
                </p:oleObj>
              </mc:Choice>
              <mc:Fallback>
                <p:oleObj name="Equation" r:id="rId6" imgW="2171520" imgH="939600" progId="Equation.DSMT4">
                  <p:embed/>
                  <p:pic>
                    <p:nvPicPr>
                      <p:cNvPr id="0" name="Object 3"/>
                      <p:cNvPicPr>
                        <a:picLocks noChangeAspect="1" noChangeArrowheads="1"/>
                      </p:cNvPicPr>
                      <p:nvPr/>
                    </p:nvPicPr>
                    <p:blipFill>
                      <a:blip r:embed="rId7"/>
                      <a:srcRect/>
                      <a:stretch>
                        <a:fillRect/>
                      </a:stretch>
                    </p:blipFill>
                    <p:spPr bwMode="auto">
                      <a:xfrm>
                        <a:off x="2236785" y="2545446"/>
                        <a:ext cx="2182813"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185282965"/>
              </p:ext>
            </p:extLst>
          </p:nvPr>
        </p:nvGraphicFramePr>
        <p:xfrm>
          <a:off x="2247900" y="3486150"/>
          <a:ext cx="1181100" cy="838200"/>
        </p:xfrm>
        <a:graphic>
          <a:graphicData uri="http://schemas.openxmlformats.org/presentationml/2006/ole">
            <mc:AlternateContent xmlns:mc="http://schemas.openxmlformats.org/markup-compatibility/2006">
              <mc:Choice xmlns:v="urn:schemas-microsoft-com:vml" Requires="v">
                <p:oleObj spid="_x0000_s15371" name="Equation" r:id="rId8" imgW="1180800" imgH="838080" progId="Equation.DSMT4">
                  <p:embed/>
                </p:oleObj>
              </mc:Choice>
              <mc:Fallback>
                <p:oleObj name="Equation" r:id="rId8" imgW="1180800" imgH="838080" progId="Equation.DSMT4">
                  <p:embed/>
                  <p:pic>
                    <p:nvPicPr>
                      <p:cNvPr id="0" name="Object 5"/>
                      <p:cNvPicPr>
                        <a:picLocks noChangeAspect="1" noChangeArrowheads="1"/>
                      </p:cNvPicPr>
                      <p:nvPr/>
                    </p:nvPicPr>
                    <p:blipFill>
                      <a:blip r:embed="rId9"/>
                      <a:srcRect/>
                      <a:stretch>
                        <a:fillRect/>
                      </a:stretch>
                    </p:blipFill>
                    <p:spPr bwMode="auto">
                      <a:xfrm>
                        <a:off x="2247900" y="3486150"/>
                        <a:ext cx="1181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696118106"/>
              </p:ext>
            </p:extLst>
          </p:nvPr>
        </p:nvGraphicFramePr>
        <p:xfrm>
          <a:off x="5353050" y="1693863"/>
          <a:ext cx="2095500" cy="831850"/>
        </p:xfrm>
        <a:graphic>
          <a:graphicData uri="http://schemas.openxmlformats.org/presentationml/2006/ole">
            <mc:AlternateContent xmlns:mc="http://schemas.openxmlformats.org/markup-compatibility/2006">
              <mc:Choice xmlns:v="urn:schemas-microsoft-com:vml" Requires="v">
                <p:oleObj spid="_x0000_s15372" name="Equation" r:id="rId10" imgW="2095200" imgH="825480" progId="Equation.DSMT4">
                  <p:embed/>
                </p:oleObj>
              </mc:Choice>
              <mc:Fallback>
                <p:oleObj name="Equation" r:id="rId10" imgW="2095200" imgH="825480" progId="Equation.DSMT4">
                  <p:embed/>
                  <p:pic>
                    <p:nvPicPr>
                      <p:cNvPr id="0" name="Object 7"/>
                      <p:cNvPicPr>
                        <a:picLocks noChangeAspect="1" noChangeArrowheads="1"/>
                      </p:cNvPicPr>
                      <p:nvPr/>
                    </p:nvPicPr>
                    <p:blipFill>
                      <a:blip r:embed="rId11"/>
                      <a:srcRect/>
                      <a:stretch>
                        <a:fillRect/>
                      </a:stretch>
                    </p:blipFill>
                    <p:spPr bwMode="auto">
                      <a:xfrm>
                        <a:off x="5353050" y="1693863"/>
                        <a:ext cx="20955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649199832"/>
              </p:ext>
            </p:extLst>
          </p:nvPr>
        </p:nvGraphicFramePr>
        <p:xfrm>
          <a:off x="6477000" y="2532063"/>
          <a:ext cx="1752600" cy="831850"/>
        </p:xfrm>
        <a:graphic>
          <a:graphicData uri="http://schemas.openxmlformats.org/presentationml/2006/ole">
            <mc:AlternateContent xmlns:mc="http://schemas.openxmlformats.org/markup-compatibility/2006">
              <mc:Choice xmlns:v="urn:schemas-microsoft-com:vml" Requires="v">
                <p:oleObj spid="_x0000_s15373" name="Equation" r:id="rId12" imgW="1765080" imgH="825480" progId="Equation.DSMT4">
                  <p:embed/>
                </p:oleObj>
              </mc:Choice>
              <mc:Fallback>
                <p:oleObj name="Equation" r:id="rId12" imgW="1765080" imgH="825480" progId="Equation.DSMT4">
                  <p:embed/>
                  <p:pic>
                    <p:nvPicPr>
                      <p:cNvPr id="0" name="Object 9"/>
                      <p:cNvPicPr>
                        <a:picLocks noChangeAspect="1" noChangeArrowheads="1"/>
                      </p:cNvPicPr>
                      <p:nvPr/>
                    </p:nvPicPr>
                    <p:blipFill>
                      <a:blip r:embed="rId13"/>
                      <a:srcRect/>
                      <a:stretch>
                        <a:fillRect/>
                      </a:stretch>
                    </p:blipFill>
                    <p:spPr bwMode="auto">
                      <a:xfrm>
                        <a:off x="6477000" y="2532063"/>
                        <a:ext cx="17526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516043234"/>
              </p:ext>
            </p:extLst>
          </p:nvPr>
        </p:nvGraphicFramePr>
        <p:xfrm>
          <a:off x="6515100" y="3409950"/>
          <a:ext cx="1866900" cy="838200"/>
        </p:xfrm>
        <a:graphic>
          <a:graphicData uri="http://schemas.openxmlformats.org/presentationml/2006/ole">
            <mc:AlternateContent xmlns:mc="http://schemas.openxmlformats.org/markup-compatibility/2006">
              <mc:Choice xmlns:v="urn:schemas-microsoft-com:vml" Requires="v">
                <p:oleObj spid="_x0000_s15374" name="Equation" r:id="rId14" imgW="1866600" imgH="838080" progId="Equation.DSMT4">
                  <p:embed/>
                </p:oleObj>
              </mc:Choice>
              <mc:Fallback>
                <p:oleObj name="Equation" r:id="rId14" imgW="1866600" imgH="838080" progId="Equation.DSMT4">
                  <p:embed/>
                  <p:pic>
                    <p:nvPicPr>
                      <p:cNvPr id="0" name="Object 11"/>
                      <p:cNvPicPr>
                        <a:picLocks noChangeAspect="1" noChangeArrowheads="1"/>
                      </p:cNvPicPr>
                      <p:nvPr/>
                    </p:nvPicPr>
                    <p:blipFill>
                      <a:blip r:embed="rId15"/>
                      <a:srcRect/>
                      <a:stretch>
                        <a:fillRect/>
                      </a:stretch>
                    </p:blipFill>
                    <p:spPr bwMode="auto">
                      <a:xfrm>
                        <a:off x="6515100" y="3409950"/>
                        <a:ext cx="1866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266852514"/>
              </p:ext>
            </p:extLst>
          </p:nvPr>
        </p:nvGraphicFramePr>
        <p:xfrm>
          <a:off x="6553200" y="4248150"/>
          <a:ext cx="1162050" cy="838200"/>
        </p:xfrm>
        <a:graphic>
          <a:graphicData uri="http://schemas.openxmlformats.org/presentationml/2006/ole">
            <mc:AlternateContent xmlns:mc="http://schemas.openxmlformats.org/markup-compatibility/2006">
              <mc:Choice xmlns:v="urn:schemas-microsoft-com:vml" Requires="v">
                <p:oleObj spid="_x0000_s15375" name="Equation" r:id="rId16" imgW="1155600" imgH="838080" progId="Equation.DSMT4">
                  <p:embed/>
                </p:oleObj>
              </mc:Choice>
              <mc:Fallback>
                <p:oleObj name="Equation" r:id="rId16" imgW="1155600" imgH="838080" progId="Equation.DSMT4">
                  <p:embed/>
                  <p:pic>
                    <p:nvPicPr>
                      <p:cNvPr id="0" name="Object 13"/>
                      <p:cNvPicPr>
                        <a:picLocks noChangeAspect="1" noChangeArrowheads="1"/>
                      </p:cNvPicPr>
                      <p:nvPr/>
                    </p:nvPicPr>
                    <p:blipFill>
                      <a:blip r:embed="rId17"/>
                      <a:srcRect/>
                      <a:stretch>
                        <a:fillRect/>
                      </a:stretch>
                    </p:blipFill>
                    <p:spPr bwMode="auto">
                      <a:xfrm>
                        <a:off x="6553200" y="4248150"/>
                        <a:ext cx="116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3" name="Straight Connector 22"/>
          <p:cNvCxnSpPr/>
          <p:nvPr/>
        </p:nvCxnSpPr>
        <p:spPr>
          <a:xfrm>
            <a:off x="4953000" y="1809750"/>
            <a:ext cx="0" cy="2895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24" name="Picture 8" descr="Digit 120"/>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05313" y="759119"/>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6" name="Cloud Callout 25"/>
          <p:cNvSpPr/>
          <p:nvPr/>
        </p:nvSpPr>
        <p:spPr>
          <a:xfrm>
            <a:off x="3080203" y="2375487"/>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pic>
        <p:nvPicPr>
          <p:cNvPr id="27" name="Picture 26">
            <a:extLst>
              <a:ext uri="{FF2B5EF4-FFF2-40B4-BE49-F238E27FC236}">
                <a16:creationId xmlns:a16="http://schemas.microsoft.com/office/drawing/2014/main" id="{F5F0387D-CEB3-4D01-B097-E93181CF9E3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78944" y="647368"/>
            <a:ext cx="1055913" cy="1055913"/>
          </a:xfrm>
          <a:prstGeom prst="rect">
            <a:avLst/>
          </a:prstGeom>
        </p:spPr>
      </p:pic>
      <p:sp>
        <p:nvSpPr>
          <p:cNvPr id="25" name="Rectangle 11">
            <a:extLst>
              <a:ext uri="{FF2B5EF4-FFF2-40B4-BE49-F238E27FC236}">
                <a16:creationId xmlns:a16="http://schemas.microsoft.com/office/drawing/2014/main" id="{EAB9E1F4-DEEC-4834-ABA6-4B81C4CD666C}"/>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5,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Tree>
    <p:extLst>
      <p:ext uri="{BB962C8B-B14F-4D97-AF65-F5344CB8AC3E}">
        <p14:creationId xmlns:p14="http://schemas.microsoft.com/office/powerpoint/2010/main" val="3097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6"/>
                                        </p:tgtEl>
                                        <p:attrNameLst>
                                          <p:attrName>ppt_x</p:attrName>
                                        </p:attrNameLst>
                                      </p:cBhvr>
                                      <p:tavLst>
                                        <p:tav tm="0">
                                          <p:val>
                                            <p:strVal val="ppt_x"/>
                                          </p:val>
                                        </p:tav>
                                        <p:tav tm="100000">
                                          <p:val>
                                            <p:strVal val="ppt_x"/>
                                          </p:val>
                                        </p:tav>
                                      </p:tavLst>
                                    </p:anim>
                                    <p:anim calcmode="lin" valueType="num">
                                      <p:cBhvr additive="base">
                                        <p:cTn id="12" dur="500"/>
                                        <p:tgtEl>
                                          <p:spTgt spid="26"/>
                                        </p:tgtEl>
                                        <p:attrNameLst>
                                          <p:attrName>ppt_y</p:attrName>
                                        </p:attrNameLst>
                                      </p:cBhvr>
                                      <p:tavLst>
                                        <p:tav tm="0">
                                          <p:val>
                                            <p:strVal val="ppt_y"/>
                                          </p:val>
                                        </p:tav>
                                        <p:tav tm="100000">
                                          <p:val>
                                            <p:strVal val="1+ppt_h/2"/>
                                          </p:val>
                                        </p:tav>
                                      </p:tavLst>
                                    </p:anim>
                                    <p:set>
                                      <p:cBhvr>
                                        <p:cTn id="13" dur="1" fill="hold">
                                          <p:stCondLst>
                                            <p:cond delay="499"/>
                                          </p:stCondLst>
                                        </p:cTn>
                                        <p:tgtEl>
                                          <p:spTgt spid="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31" presetClass="exit" presetSubtype="0" fill="hold" nodeType="withEffect">
                                  <p:stCondLst>
                                    <p:cond delay="123000"/>
                                  </p:stCondLst>
                                  <p:iterate type="lt">
                                    <p:tmPct val="5000"/>
                                  </p:iterate>
                                  <p:childTnLst>
                                    <p:anim calcmode="lin" valueType="num">
                                      <p:cBhvr>
                                        <p:cTn id="40" dur="1000"/>
                                        <p:tgtEl>
                                          <p:spTgt spid="24"/>
                                        </p:tgtEl>
                                        <p:attrNameLst>
                                          <p:attrName>ppt_w</p:attrName>
                                        </p:attrNameLst>
                                      </p:cBhvr>
                                      <p:tavLst>
                                        <p:tav tm="0">
                                          <p:val>
                                            <p:strVal val="ppt_w"/>
                                          </p:val>
                                        </p:tav>
                                        <p:tav tm="100000">
                                          <p:val>
                                            <p:fltVal val="0"/>
                                          </p:val>
                                        </p:tav>
                                      </p:tavLst>
                                    </p:anim>
                                    <p:anim calcmode="lin" valueType="num">
                                      <p:cBhvr>
                                        <p:cTn id="41" dur="1000"/>
                                        <p:tgtEl>
                                          <p:spTgt spid="24"/>
                                        </p:tgtEl>
                                        <p:attrNameLst>
                                          <p:attrName>ppt_h</p:attrName>
                                        </p:attrNameLst>
                                      </p:cBhvr>
                                      <p:tavLst>
                                        <p:tav tm="0">
                                          <p:val>
                                            <p:strVal val="ppt_h"/>
                                          </p:val>
                                        </p:tav>
                                        <p:tav tm="100000">
                                          <p:val>
                                            <p:fltVal val="0"/>
                                          </p:val>
                                        </p:tav>
                                      </p:tavLst>
                                    </p:anim>
                                    <p:anim calcmode="lin" valueType="num">
                                      <p:cBhvr>
                                        <p:cTn id="42" dur="1000"/>
                                        <p:tgtEl>
                                          <p:spTgt spid="24"/>
                                        </p:tgtEl>
                                        <p:attrNameLst>
                                          <p:attrName>style.rotation</p:attrName>
                                        </p:attrNameLst>
                                      </p:cBhvr>
                                      <p:tavLst>
                                        <p:tav tm="0">
                                          <p:val>
                                            <p:fltVal val="0"/>
                                          </p:val>
                                        </p:tav>
                                        <p:tav tm="100000">
                                          <p:val>
                                            <p:fltVal val="90"/>
                                          </p:val>
                                        </p:tav>
                                      </p:tavLst>
                                    </p:anim>
                                    <p:animEffect transition="out" filter="fade">
                                      <p:cBhvr>
                                        <p:cTn id="43" dur="1000"/>
                                        <p:tgtEl>
                                          <p:spTgt spid="24"/>
                                        </p:tgtEl>
                                      </p:cBhvr>
                                    </p:animEffect>
                                    <p:set>
                                      <p:cBhvr>
                                        <p:cTn id="4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742950"/>
            <a:ext cx="4491935"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1.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hiện</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phép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tính</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499555004"/>
              </p:ext>
            </p:extLst>
          </p:nvPr>
        </p:nvGraphicFramePr>
        <p:xfrm>
          <a:off x="849431" y="2114550"/>
          <a:ext cx="1739900" cy="838200"/>
        </p:xfrm>
        <a:graphic>
          <a:graphicData uri="http://schemas.openxmlformats.org/presentationml/2006/ole">
            <mc:AlternateContent xmlns:mc="http://schemas.openxmlformats.org/markup-compatibility/2006">
              <mc:Choice xmlns:v="urn:schemas-microsoft-com:vml" Requires="v">
                <p:oleObj spid="_x0000_s16392" name="Equation" r:id="rId4" imgW="1739880" imgH="838080" progId="Equation.DSMT4">
                  <p:embed/>
                </p:oleObj>
              </mc:Choice>
              <mc:Fallback>
                <p:oleObj name="Equation" r:id="rId4" imgW="1739880" imgH="838080" progId="Equation.DSMT4">
                  <p:embed/>
                  <p:pic>
                    <p:nvPicPr>
                      <p:cNvPr id="0" name="Object 1"/>
                      <p:cNvPicPr>
                        <a:picLocks noChangeAspect="1" noChangeArrowheads="1"/>
                      </p:cNvPicPr>
                      <p:nvPr/>
                    </p:nvPicPr>
                    <p:blipFill>
                      <a:blip r:embed="rId5"/>
                      <a:srcRect/>
                      <a:stretch>
                        <a:fillRect/>
                      </a:stretch>
                    </p:blipFill>
                    <p:spPr bwMode="auto">
                      <a:xfrm>
                        <a:off x="849431" y="2114550"/>
                        <a:ext cx="1739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1: </a:t>
            </a:r>
            <a:r>
              <a:rPr lang="fr-FR" sz="2800" b="1" dirty="0" err="1">
                <a:latin typeface="Times New Roman" pitchFamily="18" charset="0"/>
                <a:cs typeface="Times New Roman" pitchFamily="18" charset="0"/>
              </a:rPr>
              <a:t>Tính</a:t>
            </a:r>
            <a:r>
              <a:rPr lang="fr-FR" sz="2800" b="1" dirty="0">
                <a:latin typeface="Times New Roman" pitchFamily="18" charset="0"/>
                <a:cs typeface="Times New Roman" pitchFamily="18" charset="0"/>
              </a:rPr>
              <a:t> (SGK - 16)</a:t>
            </a:r>
            <a:endParaRPr lang="en-US" sz="2800" dirty="0">
              <a:latin typeface="Times New Roman" pitchFamily="18" charset="0"/>
              <a:cs typeface="Times New Roman" pitchFamily="18" charset="0"/>
            </a:endParaRPr>
          </a:p>
        </p:txBody>
      </p:sp>
      <p:sp>
        <p:nvSpPr>
          <p:cNvPr id="9" name="Rounded Rectangular Callout 8"/>
          <p:cNvSpPr/>
          <p:nvPr/>
        </p:nvSpPr>
        <p:spPr>
          <a:xfrm>
            <a:off x="5943600" y="-19050"/>
            <a:ext cx="3200400" cy="78483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437185349"/>
              </p:ext>
            </p:extLst>
          </p:nvPr>
        </p:nvGraphicFramePr>
        <p:xfrm>
          <a:off x="866494" y="3257550"/>
          <a:ext cx="1430338" cy="838200"/>
        </p:xfrm>
        <a:graphic>
          <a:graphicData uri="http://schemas.openxmlformats.org/presentationml/2006/ole">
            <mc:AlternateContent xmlns:mc="http://schemas.openxmlformats.org/markup-compatibility/2006">
              <mc:Choice xmlns:v="urn:schemas-microsoft-com:vml" Requires="v">
                <p:oleObj spid="_x0000_s16393" name="Equation" r:id="rId6" imgW="1422360" imgH="838080" progId="Equation.DSMT4">
                  <p:embed/>
                </p:oleObj>
              </mc:Choice>
              <mc:Fallback>
                <p:oleObj name="Equation" r:id="rId6" imgW="1422360" imgH="838080" progId="Equation.DSMT4">
                  <p:embed/>
                  <p:pic>
                    <p:nvPicPr>
                      <p:cNvPr id="0" name="Object 3"/>
                      <p:cNvPicPr>
                        <a:picLocks noChangeAspect="1" noChangeArrowheads="1"/>
                      </p:cNvPicPr>
                      <p:nvPr/>
                    </p:nvPicPr>
                    <p:blipFill>
                      <a:blip r:embed="rId7"/>
                      <a:srcRect/>
                      <a:stretch>
                        <a:fillRect/>
                      </a:stretch>
                    </p:blipFill>
                    <p:spPr bwMode="auto">
                      <a:xfrm>
                        <a:off x="866494" y="3257550"/>
                        <a:ext cx="143033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00349266"/>
              </p:ext>
            </p:extLst>
          </p:nvPr>
        </p:nvGraphicFramePr>
        <p:xfrm>
          <a:off x="2698868" y="2101648"/>
          <a:ext cx="1263651" cy="838200"/>
        </p:xfrm>
        <a:graphic>
          <a:graphicData uri="http://schemas.openxmlformats.org/presentationml/2006/ole">
            <mc:AlternateContent xmlns:mc="http://schemas.openxmlformats.org/markup-compatibility/2006">
              <mc:Choice xmlns:v="urn:schemas-microsoft-com:vml" Requires="v">
                <p:oleObj spid="_x0000_s16394" name="Equation" r:id="rId8" imgW="1269720" imgH="838080" progId="Equation.DSMT4">
                  <p:embed/>
                </p:oleObj>
              </mc:Choice>
              <mc:Fallback>
                <p:oleObj name="Equation" r:id="rId8" imgW="1269720" imgH="838080" progId="Equation.DSMT4">
                  <p:embed/>
                  <p:pic>
                    <p:nvPicPr>
                      <p:cNvPr id="0" name="Object 5"/>
                      <p:cNvPicPr>
                        <a:picLocks noChangeAspect="1" noChangeArrowheads="1"/>
                      </p:cNvPicPr>
                      <p:nvPr/>
                    </p:nvPicPr>
                    <p:blipFill>
                      <a:blip r:embed="rId9"/>
                      <a:srcRect/>
                      <a:stretch>
                        <a:fillRect/>
                      </a:stretch>
                    </p:blipFill>
                    <p:spPr bwMode="auto">
                      <a:xfrm>
                        <a:off x="2698868" y="2101648"/>
                        <a:ext cx="1263651"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442169926"/>
              </p:ext>
            </p:extLst>
          </p:nvPr>
        </p:nvGraphicFramePr>
        <p:xfrm>
          <a:off x="4095749" y="2115455"/>
          <a:ext cx="2152651" cy="831851"/>
        </p:xfrm>
        <a:graphic>
          <a:graphicData uri="http://schemas.openxmlformats.org/presentationml/2006/ole">
            <mc:AlternateContent xmlns:mc="http://schemas.openxmlformats.org/markup-compatibility/2006">
              <mc:Choice xmlns:v="urn:schemas-microsoft-com:vml" Requires="v">
                <p:oleObj spid="_x0000_s16395" name="Equation" r:id="rId10" imgW="2171520" imgH="825480" progId="Equation.DSMT4">
                  <p:embed/>
                </p:oleObj>
              </mc:Choice>
              <mc:Fallback>
                <p:oleObj name="Equation" r:id="rId10" imgW="2171520" imgH="825480" progId="Equation.DSMT4">
                  <p:embed/>
                  <p:pic>
                    <p:nvPicPr>
                      <p:cNvPr id="0" name="Object 7"/>
                      <p:cNvPicPr>
                        <a:picLocks noChangeAspect="1" noChangeArrowheads="1"/>
                      </p:cNvPicPr>
                      <p:nvPr/>
                    </p:nvPicPr>
                    <p:blipFill>
                      <a:blip r:embed="rId11"/>
                      <a:srcRect/>
                      <a:stretch>
                        <a:fillRect/>
                      </a:stretch>
                    </p:blipFill>
                    <p:spPr bwMode="auto">
                      <a:xfrm>
                        <a:off x="4095749" y="2115455"/>
                        <a:ext cx="2152651" cy="831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424688696"/>
              </p:ext>
            </p:extLst>
          </p:nvPr>
        </p:nvGraphicFramePr>
        <p:xfrm>
          <a:off x="2399392" y="3257550"/>
          <a:ext cx="1225551" cy="838200"/>
        </p:xfrm>
        <a:graphic>
          <a:graphicData uri="http://schemas.openxmlformats.org/presentationml/2006/ole">
            <mc:AlternateContent xmlns:mc="http://schemas.openxmlformats.org/markup-compatibility/2006">
              <mc:Choice xmlns:v="urn:schemas-microsoft-com:vml" Requires="v">
                <p:oleObj spid="_x0000_s16396" name="Equation" r:id="rId12" imgW="1218960" imgH="838080" progId="Equation.DSMT4">
                  <p:embed/>
                </p:oleObj>
              </mc:Choice>
              <mc:Fallback>
                <p:oleObj name="Equation" r:id="rId12" imgW="1218960" imgH="838080" progId="Equation.DSMT4">
                  <p:embed/>
                  <p:pic>
                    <p:nvPicPr>
                      <p:cNvPr id="0" name="Object 13"/>
                      <p:cNvPicPr>
                        <a:picLocks noChangeAspect="1" noChangeArrowheads="1"/>
                      </p:cNvPicPr>
                      <p:nvPr/>
                    </p:nvPicPr>
                    <p:blipFill>
                      <a:blip r:embed="rId13"/>
                      <a:srcRect/>
                      <a:stretch>
                        <a:fillRect/>
                      </a:stretch>
                    </p:blipFill>
                    <p:spPr bwMode="auto">
                      <a:xfrm>
                        <a:off x="2399392" y="3257550"/>
                        <a:ext cx="1225551"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4066803509"/>
              </p:ext>
            </p:extLst>
          </p:nvPr>
        </p:nvGraphicFramePr>
        <p:xfrm>
          <a:off x="3657600" y="3257550"/>
          <a:ext cx="2514600" cy="838200"/>
        </p:xfrm>
        <a:graphic>
          <a:graphicData uri="http://schemas.openxmlformats.org/presentationml/2006/ole">
            <mc:AlternateContent xmlns:mc="http://schemas.openxmlformats.org/markup-compatibility/2006">
              <mc:Choice xmlns:v="urn:schemas-microsoft-com:vml" Requires="v">
                <p:oleObj spid="_x0000_s16397" name="Equation" r:id="rId14" imgW="2501640" imgH="838080" progId="Equation.DSMT4">
                  <p:embed/>
                </p:oleObj>
              </mc:Choice>
              <mc:Fallback>
                <p:oleObj name="Equation" r:id="rId14" imgW="2501640" imgH="838080" progId="Equation.DSMT4">
                  <p:embed/>
                  <p:pic>
                    <p:nvPicPr>
                      <p:cNvPr id="0" name="Object 15"/>
                      <p:cNvPicPr>
                        <a:picLocks noChangeAspect="1" noChangeArrowheads="1"/>
                      </p:cNvPicPr>
                      <p:nvPr/>
                    </p:nvPicPr>
                    <p:blipFill>
                      <a:blip r:embed="rId15"/>
                      <a:srcRect/>
                      <a:stretch>
                        <a:fillRect/>
                      </a:stretch>
                    </p:blipFill>
                    <p:spPr bwMode="auto">
                      <a:xfrm>
                        <a:off x="3657600" y="3257550"/>
                        <a:ext cx="2514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20">
            <a:extLst>
              <a:ext uri="{FF2B5EF4-FFF2-40B4-BE49-F238E27FC236}">
                <a16:creationId xmlns:a16="http://schemas.microsoft.com/office/drawing/2014/main" id="{F5F0387D-CEB3-4D01-B097-E93181CF9E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80243" y="586330"/>
            <a:ext cx="1365639" cy="1365639"/>
          </a:xfrm>
          <a:prstGeom prst="rect">
            <a:avLst/>
          </a:prstGeom>
        </p:spPr>
      </p:pic>
      <p:pic>
        <p:nvPicPr>
          <p:cNvPr id="22"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0200" y="1339038"/>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3" name="Cloud Callout 22"/>
          <p:cNvSpPr/>
          <p:nvPr/>
        </p:nvSpPr>
        <p:spPr>
          <a:xfrm>
            <a:off x="6430682" y="2084110"/>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4430641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3"/>
                                        </p:tgtEl>
                                        <p:attrNameLst>
                                          <p:attrName>ppt_x</p:attrName>
                                        </p:attrNameLst>
                                      </p:cBhvr>
                                      <p:tavLst>
                                        <p:tav tm="0">
                                          <p:val>
                                            <p:strVal val="ppt_x"/>
                                          </p:val>
                                        </p:tav>
                                        <p:tav tm="100000">
                                          <p:val>
                                            <p:strVal val="ppt_x"/>
                                          </p:val>
                                        </p:tav>
                                      </p:tavLst>
                                    </p:anim>
                                    <p:anim calcmode="lin" valueType="num">
                                      <p:cBhvr additive="base">
                                        <p:cTn id="12" dur="500"/>
                                        <p:tgtEl>
                                          <p:spTgt spid="23"/>
                                        </p:tgtEl>
                                        <p:attrNameLst>
                                          <p:attrName>ppt_y</p:attrName>
                                        </p:attrNameLst>
                                      </p:cBhvr>
                                      <p:tavLst>
                                        <p:tav tm="0">
                                          <p:val>
                                            <p:strVal val="ppt_y"/>
                                          </p:val>
                                        </p:tav>
                                        <p:tav tm="100000">
                                          <p:val>
                                            <p:strVal val="1+ppt_h/2"/>
                                          </p:val>
                                        </p:tav>
                                      </p:tavLst>
                                    </p:anim>
                                    <p:set>
                                      <p:cBhvr>
                                        <p:cTn id="13" dur="1" fill="hold">
                                          <p:stCondLst>
                                            <p:cond delay="499"/>
                                          </p:stCondLst>
                                        </p:cTn>
                                        <p:tgtEl>
                                          <p:spTgt spid="23"/>
                                        </p:tgtEl>
                                        <p:attrNameLst>
                                          <p:attrName>style.visibility</p:attrName>
                                        </p:attrNameLst>
                                      </p:cBhvr>
                                      <p:to>
                                        <p:strVal val="hidden"/>
                                      </p:to>
                                    </p:se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500" fill="hold"/>
                                        <p:tgtEl>
                                          <p:spTgt spid="3"/>
                                        </p:tgtEl>
                                        <p:attrNameLst>
                                          <p:attrName>ppt_w</p:attrName>
                                        </p:attrNameLst>
                                      </p:cBhvr>
                                      <p:tavLst>
                                        <p:tav tm="0">
                                          <p:val>
                                            <p:fltVal val="0"/>
                                          </p:val>
                                        </p:tav>
                                        <p:tav tm="100000">
                                          <p:val>
                                            <p:strVal val="#ppt_w"/>
                                          </p:val>
                                        </p:tav>
                                      </p:tavLst>
                                    </p:anim>
                                    <p:anim calcmode="lin" valueType="num">
                                      <p:cBhvr>
                                        <p:cTn id="18" dur="1500" fill="hold"/>
                                        <p:tgtEl>
                                          <p:spTgt spid="3"/>
                                        </p:tgtEl>
                                        <p:attrNameLst>
                                          <p:attrName>ppt_h</p:attrName>
                                        </p:attrNameLst>
                                      </p:cBhvr>
                                      <p:tavLst>
                                        <p:tav tm="0">
                                          <p:val>
                                            <p:fltVal val="0"/>
                                          </p:val>
                                        </p:tav>
                                        <p:tav tm="100000">
                                          <p:val>
                                            <p:strVal val="#ppt_h"/>
                                          </p:val>
                                        </p:tav>
                                      </p:tavLst>
                                    </p:anim>
                                    <p:anim calcmode="lin" valueType="num">
                                      <p:cBhvr>
                                        <p:cTn id="19" dur="1500" fill="hold"/>
                                        <p:tgtEl>
                                          <p:spTgt spid="3"/>
                                        </p:tgtEl>
                                        <p:attrNameLst>
                                          <p:attrName>style.rotation</p:attrName>
                                        </p:attrNameLst>
                                      </p:cBhvr>
                                      <p:tavLst>
                                        <p:tav tm="0">
                                          <p:val>
                                            <p:fltVal val="360"/>
                                          </p:val>
                                        </p:tav>
                                        <p:tav tm="100000">
                                          <p:val>
                                            <p:fltVal val="0"/>
                                          </p:val>
                                        </p:tav>
                                      </p:tavLst>
                                    </p:anim>
                                    <p:animEffect transition="in" filter="fade">
                                      <p:cBhvr>
                                        <p:cTn id="20" dur="1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31" presetClass="exit" presetSubtype="0" fill="hold" nodeType="withEffect">
                                  <p:stCondLst>
                                    <p:cond delay="123000"/>
                                  </p:stCondLst>
                                  <p:iterate type="lt">
                                    <p:tmPct val="5000"/>
                                  </p:iterate>
                                  <p:childTnLst>
                                    <p:anim calcmode="lin" valueType="num">
                                      <p:cBhvr>
                                        <p:cTn id="47" dur="1000"/>
                                        <p:tgtEl>
                                          <p:spTgt spid="22"/>
                                        </p:tgtEl>
                                        <p:attrNameLst>
                                          <p:attrName>ppt_w</p:attrName>
                                        </p:attrNameLst>
                                      </p:cBhvr>
                                      <p:tavLst>
                                        <p:tav tm="0">
                                          <p:val>
                                            <p:strVal val="ppt_w"/>
                                          </p:val>
                                        </p:tav>
                                        <p:tav tm="100000">
                                          <p:val>
                                            <p:fltVal val="0"/>
                                          </p:val>
                                        </p:tav>
                                      </p:tavLst>
                                    </p:anim>
                                    <p:anim calcmode="lin" valueType="num">
                                      <p:cBhvr>
                                        <p:cTn id="48" dur="1000"/>
                                        <p:tgtEl>
                                          <p:spTgt spid="22"/>
                                        </p:tgtEl>
                                        <p:attrNameLst>
                                          <p:attrName>ppt_h</p:attrName>
                                        </p:attrNameLst>
                                      </p:cBhvr>
                                      <p:tavLst>
                                        <p:tav tm="0">
                                          <p:val>
                                            <p:strVal val="ppt_h"/>
                                          </p:val>
                                        </p:tav>
                                        <p:tav tm="100000">
                                          <p:val>
                                            <p:fltVal val="0"/>
                                          </p:val>
                                        </p:tav>
                                      </p:tavLst>
                                    </p:anim>
                                    <p:anim calcmode="lin" valueType="num">
                                      <p:cBhvr>
                                        <p:cTn id="49" dur="1000"/>
                                        <p:tgtEl>
                                          <p:spTgt spid="22"/>
                                        </p:tgtEl>
                                        <p:attrNameLst>
                                          <p:attrName>style.rotation</p:attrName>
                                        </p:attrNameLst>
                                      </p:cBhvr>
                                      <p:tavLst>
                                        <p:tav tm="0">
                                          <p:val>
                                            <p:fltVal val="0"/>
                                          </p:val>
                                        </p:tav>
                                        <p:tav tm="100000">
                                          <p:val>
                                            <p:fltVal val="90"/>
                                          </p:val>
                                        </p:tav>
                                      </p:tavLst>
                                    </p:anim>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742950"/>
            <a:ext cx="4737194"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2 : </a:t>
            </a:r>
            <a:r>
              <a:rPr lang="fr-FR" sz="2800" b="1" i="1" dirty="0" err="1">
                <a:solidFill>
                  <a:srgbClr val="0000CC"/>
                </a:solidFill>
                <a:latin typeface="Times New Roman" pitchFamily="18" charset="0"/>
                <a:cs typeface="Times New Roman" pitchFamily="18" charset="0"/>
              </a:rPr>
              <a:t>Tính</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một</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cách</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hợp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lý</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ounded Rectangular Callout 8"/>
          <p:cNvSpPr/>
          <p:nvPr/>
        </p:nvSpPr>
        <p:spPr>
          <a:xfrm>
            <a:off x="5943600" y="-19050"/>
            <a:ext cx="3200400" cy="78483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49534804"/>
              </p:ext>
            </p:extLst>
          </p:nvPr>
        </p:nvGraphicFramePr>
        <p:xfrm>
          <a:off x="723660" y="2038350"/>
          <a:ext cx="3200400" cy="838200"/>
        </p:xfrm>
        <a:graphic>
          <a:graphicData uri="http://schemas.openxmlformats.org/presentationml/2006/ole">
            <mc:AlternateContent xmlns:mc="http://schemas.openxmlformats.org/markup-compatibility/2006">
              <mc:Choice xmlns:v="urn:schemas-microsoft-com:vml" Requires="v">
                <p:oleObj spid="_x0000_s17413" name="Equation" r:id="rId4" imgW="3200400" imgH="838080" progId="Equation.DSMT4">
                  <p:embed/>
                </p:oleObj>
              </mc:Choice>
              <mc:Fallback>
                <p:oleObj name="Equation" r:id="rId4" imgW="3200400" imgH="838080" progId="Equation.DSMT4">
                  <p:embed/>
                  <p:pic>
                    <p:nvPicPr>
                      <p:cNvPr id="0" name="Object 44"/>
                      <p:cNvPicPr>
                        <a:picLocks noChangeAspect="1" noChangeArrowheads="1"/>
                      </p:cNvPicPr>
                      <p:nvPr/>
                    </p:nvPicPr>
                    <p:blipFill>
                      <a:blip r:embed="rId5"/>
                      <a:srcRect/>
                      <a:stretch>
                        <a:fillRect/>
                      </a:stretch>
                    </p:blipFill>
                    <p:spPr bwMode="auto">
                      <a:xfrm>
                        <a:off x="723660" y="2038350"/>
                        <a:ext cx="3200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0" y="1362730"/>
            <a:ext cx="9099106" cy="523220"/>
          </a:xfrm>
          <a:prstGeom prst="rect">
            <a:avLst/>
          </a:prstGeom>
        </p:spPr>
        <p:txBody>
          <a:bodyPr wrap="square">
            <a:spAutoFit/>
          </a:bodyPr>
          <a:lstStyle/>
          <a:p>
            <a:r>
              <a:rPr lang="fr-FR" sz="2800" b="1" dirty="0">
                <a:latin typeface="Times New Roman" pitchFamily="18" charset="0"/>
                <a:cs typeface="Times New Roman" pitchFamily="18" charset="0"/>
              </a:rPr>
              <a:t>BT </a:t>
            </a:r>
            <a:r>
              <a:rPr lang="fr-FR" sz="2800" b="1" dirty="0" err="1">
                <a:latin typeface="Times New Roman" pitchFamily="18" charset="0"/>
                <a:cs typeface="Times New Roman" pitchFamily="18" charset="0"/>
              </a:rPr>
              <a:t>bổ</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sung</a:t>
            </a:r>
            <a:r>
              <a:rPr lang="fr-FR" sz="2800" b="1" dirty="0">
                <a:latin typeface="Times New Roman" pitchFamily="18" charset="0"/>
                <a:cs typeface="Times New Roman" pitchFamily="18" charset="0"/>
              </a:rPr>
              <a:t> 1: </a:t>
            </a:r>
            <a:r>
              <a:rPr lang="fr-FR" sz="2800" b="1" dirty="0" err="1">
                <a:latin typeface="Times New Roman" pitchFamily="18" charset="0"/>
                <a:cs typeface="Times New Roman" pitchFamily="18" charset="0"/>
              </a:rPr>
              <a:t>Tính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một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một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cách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hợp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lý</a:t>
            </a:r>
            <a:endParaRPr lang="en-US" sz="2800" dirty="0">
              <a:latin typeface="Times New Roman" pitchFamily="18" charset="0"/>
              <a:cs typeface="Times New Roman" pitchFamily="18" charset="0"/>
            </a:endParaRPr>
          </a:p>
        </p:txBody>
      </p:sp>
      <p:sp>
        <p:nvSpPr>
          <p:cNvPr id="2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292887308"/>
              </p:ext>
            </p:extLst>
          </p:nvPr>
        </p:nvGraphicFramePr>
        <p:xfrm>
          <a:off x="4000500" y="2038350"/>
          <a:ext cx="3467100" cy="838200"/>
        </p:xfrm>
        <a:graphic>
          <a:graphicData uri="http://schemas.openxmlformats.org/presentationml/2006/ole">
            <mc:AlternateContent xmlns:mc="http://schemas.openxmlformats.org/markup-compatibility/2006">
              <mc:Choice xmlns:v="urn:schemas-microsoft-com:vml" Requires="v">
                <p:oleObj spid="_x0000_s17414" name="Equation" r:id="rId6" imgW="3479760" imgH="838080" progId="Equation.DSMT4">
                  <p:embed/>
                </p:oleObj>
              </mc:Choice>
              <mc:Fallback>
                <p:oleObj name="Equation" r:id="rId6" imgW="3479760" imgH="838080" progId="Equation.DSMT4">
                  <p:embed/>
                  <p:pic>
                    <p:nvPicPr>
                      <p:cNvPr id="0" name="Object 46"/>
                      <p:cNvPicPr>
                        <a:picLocks noChangeAspect="1" noChangeArrowheads="1"/>
                      </p:cNvPicPr>
                      <p:nvPr/>
                    </p:nvPicPr>
                    <p:blipFill>
                      <a:blip r:embed="rId7"/>
                      <a:srcRect/>
                      <a:stretch>
                        <a:fillRect/>
                      </a:stretch>
                    </p:blipFill>
                    <p:spPr bwMode="auto">
                      <a:xfrm>
                        <a:off x="4000500" y="2038350"/>
                        <a:ext cx="3467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459604112"/>
              </p:ext>
            </p:extLst>
          </p:nvPr>
        </p:nvGraphicFramePr>
        <p:xfrm>
          <a:off x="4029075" y="2938921"/>
          <a:ext cx="2828925" cy="838200"/>
        </p:xfrm>
        <a:graphic>
          <a:graphicData uri="http://schemas.openxmlformats.org/presentationml/2006/ole">
            <mc:AlternateContent xmlns:mc="http://schemas.openxmlformats.org/markup-compatibility/2006">
              <mc:Choice xmlns:v="urn:schemas-microsoft-com:vml" Requires="v">
                <p:oleObj spid="_x0000_s17415" name="Equation" r:id="rId8" imgW="2844720" imgH="838080" progId="Equation.DSMT4">
                  <p:embed/>
                </p:oleObj>
              </mc:Choice>
              <mc:Fallback>
                <p:oleObj name="Equation" r:id="rId8" imgW="2844720" imgH="838080" progId="Equation.DSMT4">
                  <p:embed/>
                  <p:pic>
                    <p:nvPicPr>
                      <p:cNvPr id="0" name="Object 48"/>
                      <p:cNvPicPr>
                        <a:picLocks noChangeAspect="1" noChangeArrowheads="1"/>
                      </p:cNvPicPr>
                      <p:nvPr/>
                    </p:nvPicPr>
                    <p:blipFill>
                      <a:blip r:embed="rId9"/>
                      <a:srcRect/>
                      <a:stretch>
                        <a:fillRect/>
                      </a:stretch>
                    </p:blipFill>
                    <p:spPr bwMode="auto">
                      <a:xfrm>
                        <a:off x="4029075" y="2938921"/>
                        <a:ext cx="28289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19">
            <a:extLst>
              <a:ext uri="{FF2B5EF4-FFF2-40B4-BE49-F238E27FC236}">
                <a16:creationId xmlns:a16="http://schemas.microsoft.com/office/drawing/2014/main" id="{653AC967-D76F-4BEA-9802-36BAE58E09C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822627" y="935404"/>
            <a:ext cx="1377872" cy="1377872"/>
          </a:xfrm>
          <a:prstGeom prst="rect">
            <a:avLst/>
          </a:prstGeom>
        </p:spPr>
      </p:pic>
      <p:sp>
        <p:nvSpPr>
          <p:cNvPr id="27" name="Cloud Callout 26"/>
          <p:cNvSpPr/>
          <p:nvPr/>
        </p:nvSpPr>
        <p:spPr>
          <a:xfrm>
            <a:off x="5715000" y="2571750"/>
            <a:ext cx="3066512"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HĐ </a:t>
            </a:r>
            <a:r>
              <a:rPr lang="en-US" sz="2800" dirty="0" err="1">
                <a:solidFill>
                  <a:srgbClr val="FF0000"/>
                </a:solidFill>
                <a:latin typeface="Times New Roman" pitchFamily="18" charset="0"/>
                <a:cs typeface="Times New Roman" pitchFamily="18" charset="0"/>
              </a:rPr>
              <a:t>cá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nhân</a:t>
            </a:r>
            <a:endParaRPr lang="en-US" sz="2800" dirty="0">
              <a:solidFill>
                <a:srgbClr val="FF0000"/>
              </a:solidFill>
              <a:latin typeface="Times New Roman" pitchFamily="18" charset="0"/>
              <a:cs typeface="Times New Roman" pitchFamily="18" charset="0"/>
            </a:endParaRPr>
          </a:p>
        </p:txBody>
      </p:sp>
      <p:pic>
        <p:nvPicPr>
          <p:cNvPr id="28" name="Picture 6" descr="Digit 9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379095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50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7"/>
                                        </p:tgtEl>
                                        <p:attrNameLst>
                                          <p:attrName>ppt_x</p:attrName>
                                        </p:attrNameLst>
                                      </p:cBhvr>
                                      <p:tavLst>
                                        <p:tav tm="0">
                                          <p:val>
                                            <p:strVal val="ppt_x"/>
                                          </p:val>
                                        </p:tav>
                                        <p:tav tm="100000">
                                          <p:val>
                                            <p:strVal val="ppt_x"/>
                                          </p:val>
                                        </p:tav>
                                      </p:tavLst>
                                    </p:anim>
                                    <p:anim calcmode="lin" valueType="num">
                                      <p:cBhvr additive="base">
                                        <p:cTn id="12" dur="500"/>
                                        <p:tgtEl>
                                          <p:spTgt spid="27"/>
                                        </p:tgtEl>
                                        <p:attrNameLst>
                                          <p:attrName>ppt_y</p:attrName>
                                        </p:attrNameLst>
                                      </p:cBhvr>
                                      <p:tavLst>
                                        <p:tav tm="0">
                                          <p:val>
                                            <p:strVal val="ppt_y"/>
                                          </p:val>
                                        </p:tav>
                                        <p:tav tm="100000">
                                          <p:val>
                                            <p:strVal val="1+ppt_h/2"/>
                                          </p:val>
                                        </p:tav>
                                      </p:tavLst>
                                    </p:anim>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nodeType="clickEffect">
                                  <p:stCondLst>
                                    <p:cond delay="0"/>
                                  </p:stCondLst>
                                  <p:iterate type="lt">
                                    <p:tmPct val="5000"/>
                                  </p:iterate>
                                  <p:childTnLst>
                                    <p:anim calcmode="lin" valueType="num">
                                      <p:cBhvr>
                                        <p:cTn id="32" dur="1000"/>
                                        <p:tgtEl>
                                          <p:spTgt spid="28"/>
                                        </p:tgtEl>
                                        <p:attrNameLst>
                                          <p:attrName>ppt_w</p:attrName>
                                        </p:attrNameLst>
                                      </p:cBhvr>
                                      <p:tavLst>
                                        <p:tav tm="0">
                                          <p:val>
                                            <p:strVal val="ppt_w"/>
                                          </p:val>
                                        </p:tav>
                                        <p:tav tm="100000">
                                          <p:val>
                                            <p:fltVal val="0"/>
                                          </p:val>
                                        </p:tav>
                                      </p:tavLst>
                                    </p:anim>
                                    <p:anim calcmode="lin" valueType="num">
                                      <p:cBhvr>
                                        <p:cTn id="33" dur="1000"/>
                                        <p:tgtEl>
                                          <p:spTgt spid="28"/>
                                        </p:tgtEl>
                                        <p:attrNameLst>
                                          <p:attrName>ppt_h</p:attrName>
                                        </p:attrNameLst>
                                      </p:cBhvr>
                                      <p:tavLst>
                                        <p:tav tm="0">
                                          <p:val>
                                            <p:strVal val="ppt_h"/>
                                          </p:val>
                                        </p:tav>
                                        <p:tav tm="100000">
                                          <p:val>
                                            <p:fltVal val="0"/>
                                          </p:val>
                                        </p:tav>
                                      </p:tavLst>
                                    </p:anim>
                                    <p:anim calcmode="lin" valueType="num">
                                      <p:cBhvr>
                                        <p:cTn id="34" dur="1000"/>
                                        <p:tgtEl>
                                          <p:spTgt spid="28"/>
                                        </p:tgtEl>
                                        <p:attrNameLst>
                                          <p:attrName>style.rotation</p:attrName>
                                        </p:attrNameLst>
                                      </p:cBhvr>
                                      <p:tavLst>
                                        <p:tav tm="0">
                                          <p:val>
                                            <p:fltVal val="0"/>
                                          </p:val>
                                        </p:tav>
                                        <p:tav tm="100000">
                                          <p:val>
                                            <p:fltVal val="90"/>
                                          </p:val>
                                        </p:tav>
                                      </p:tavLst>
                                    </p:anim>
                                    <p:animEffect transition="out" filter="fade">
                                      <p:cBhvr>
                                        <p:cTn id="35" dur="1000"/>
                                        <p:tgtEl>
                                          <p:spTgt spid="28"/>
                                        </p:tgtEl>
                                      </p:cBhvr>
                                    </p:animEffect>
                                    <p:set>
                                      <p:cBhvr>
                                        <p:cTn id="3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666750"/>
            <a:ext cx="5168403"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3 : </a:t>
            </a:r>
            <a:r>
              <a:rPr lang="fr-FR" sz="2800" b="1" i="1" dirty="0" err="1">
                <a:solidFill>
                  <a:srgbClr val="0000CC"/>
                </a:solidFill>
                <a:latin typeface="Times New Roman" pitchFamily="18" charset="0"/>
                <a:cs typeface="Times New Roman" pitchFamily="18" charset="0"/>
              </a:rPr>
              <a:t>Bài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tập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nội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dung</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tế</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mở</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đầu</a:t>
            </a:r>
            <a:r>
              <a:rPr lang="fr-FR"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Rounded Rectangular Callout 8"/>
          <p:cNvSpPr/>
          <p:nvPr/>
        </p:nvSpPr>
        <p:spPr>
          <a:xfrm>
            <a:off x="6553200" y="-19051"/>
            <a:ext cx="2590800" cy="1709409"/>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và</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tính</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chất</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của</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Group 21"/>
          <p:cNvGrpSpPr/>
          <p:nvPr/>
        </p:nvGrpSpPr>
        <p:grpSpPr>
          <a:xfrm>
            <a:off x="152400" y="1911499"/>
            <a:ext cx="8991600" cy="2677656"/>
            <a:chOff x="3505200" y="2860202"/>
            <a:chExt cx="5562600" cy="2677656"/>
          </a:xfrm>
        </p:grpSpPr>
        <p:sp>
          <p:nvSpPr>
            <p:cNvPr id="23" name="Rectangle 22"/>
            <p:cNvSpPr/>
            <p:nvPr/>
          </p:nvSpPr>
          <p:spPr>
            <a:xfrm>
              <a:off x="3505200" y="2860202"/>
              <a:ext cx="5562600" cy="2677656"/>
            </a:xfrm>
            <a:prstGeom prst="rect">
              <a:avLst/>
            </a:prstGeom>
          </p:spPr>
          <p:txBody>
            <a:bodyPr wrap="square">
              <a:spAutoFit/>
            </a:bodyPr>
            <a:lstStyle/>
            <a:p>
              <a:pPr>
                <a:lnSpc>
                  <a:spcPct val="150000"/>
                </a:lnSpc>
              </a:pPr>
              <a:r>
                <a:rPr lang="vi-VN" sz="2800" dirty="0">
                  <a:latin typeface="+mj-lt"/>
                  <a:cs typeface="Times New Roman" pitchFamily="18" charset="0"/>
                </a:rPr>
                <a:t>Từ mặt nước biển, một thiết bị lặn xuống  </a:t>
              </a:r>
              <a:r>
                <a:rPr lang="en-US" sz="2800" dirty="0">
                  <a:latin typeface="+mj-lt"/>
                  <a:cs typeface="Times New Roman" pitchFamily="18" charset="0"/>
                </a:rPr>
                <a:t>    </a:t>
              </a:r>
              <a:r>
                <a:rPr lang="vi-VN" sz="2800" dirty="0">
                  <a:latin typeface="+mj-lt"/>
                  <a:cs typeface="Times New Roman" pitchFamily="18" charset="0"/>
                </a:rPr>
                <a:t> </a:t>
              </a:r>
              <a:r>
                <a:rPr lang="en-US" sz="2800" dirty="0">
                  <a:latin typeface="+mj-lt"/>
                  <a:cs typeface="Times New Roman" pitchFamily="18" charset="0"/>
                </a:rPr>
                <a:t> </a:t>
              </a:r>
              <a:r>
                <a:rPr lang="vi-VN" sz="2800" dirty="0">
                  <a:latin typeface="+mj-lt"/>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mj-lt"/>
                  <a:cs typeface="Times New Roman" pitchFamily="18" charset="0"/>
                </a:rPr>
                <a:t> m nữa.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a:t>
              </a:r>
            </a:p>
            <a:p>
              <a:pPr>
                <a:lnSpc>
                  <a:spcPct val="150000"/>
                </a:lnSpc>
              </a:pPr>
              <a:r>
                <a:rPr lang="en-US" sz="2800" dirty="0">
                  <a:latin typeface="+mj-lt"/>
                  <a:cs typeface="Times New Roman" pitchFamily="18" charset="0"/>
                </a:rPr>
                <a:t> </a:t>
              </a:r>
            </a:p>
          </p:txBody>
        </p:sp>
        <p:graphicFrame>
          <p:nvGraphicFramePr>
            <p:cNvPr id="24" name="Object 23"/>
            <p:cNvGraphicFramePr>
              <a:graphicFrameLocks noChangeAspect="1"/>
            </p:cNvGraphicFramePr>
            <p:nvPr>
              <p:extLst>
                <p:ext uri="{D42A27DB-BD31-4B8C-83A1-F6EECF244321}">
                  <p14:modId xmlns:p14="http://schemas.microsoft.com/office/powerpoint/2010/main" val="2185345433"/>
                </p:ext>
              </p:extLst>
            </p:nvPr>
          </p:nvGraphicFramePr>
          <p:xfrm>
            <a:off x="7196379" y="2860202"/>
            <a:ext cx="457200" cy="866272"/>
          </p:xfrm>
          <a:graphic>
            <a:graphicData uri="http://schemas.openxmlformats.org/presentationml/2006/ole">
              <mc:AlternateContent xmlns:mc="http://schemas.openxmlformats.org/markup-compatibility/2006">
                <mc:Choice xmlns:v="urn:schemas-microsoft-com:vml" Requires="v">
                  <p:oleObj spid="_x0000_s18435" name="Equation" r:id="rId4" imgW="241200" imgH="457200" progId="Equation.DSMT4">
                    <p:embed/>
                  </p:oleObj>
                </mc:Choice>
                <mc:Fallback>
                  <p:oleObj name="Equation" r:id="rId4" imgW="241200" imgH="457200" progId="Equation.DSMT4">
                    <p:embed/>
                    <p:pic>
                      <p:nvPicPr>
                        <p:cNvPr id="0" name=""/>
                        <p:cNvPicPr/>
                        <p:nvPr/>
                      </p:nvPicPr>
                      <p:blipFill>
                        <a:blip r:embed="rId5"/>
                        <a:stretch>
                          <a:fillRect/>
                        </a:stretch>
                      </p:blipFill>
                      <p:spPr>
                        <a:xfrm>
                          <a:off x="7196379" y="2860202"/>
                          <a:ext cx="457200" cy="866272"/>
                        </a:xfrm>
                        <a:prstGeom prst="rect">
                          <a:avLst/>
                        </a:prstGeom>
                      </p:spPr>
                    </p:pic>
                  </p:oleObj>
                </mc:Fallback>
              </mc:AlternateContent>
            </a:graphicData>
          </a:graphic>
        </p:graphicFrame>
      </p:grpSp>
      <p:pic>
        <p:nvPicPr>
          <p:cNvPr id="18" name="Picture 6" descr="Digit 9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339279"/>
            <a:ext cx="1423763" cy="7821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5F0387D-CEB3-4D01-B097-E93181CF9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8361" y="3755830"/>
            <a:ext cx="1365639" cy="1365639"/>
          </a:xfrm>
          <a:prstGeom prst="rect">
            <a:avLst/>
          </a:prstGeom>
        </p:spPr>
      </p:pic>
    </p:spTree>
    <p:extLst>
      <p:ext uri="{BB962C8B-B14F-4D97-AF65-F5344CB8AC3E}">
        <p14:creationId xmlns:p14="http://schemas.microsoft.com/office/powerpoint/2010/main" val="1400944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0"/>
                                  </p:iterate>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iterate type="lt">
                                    <p:tmPct val="5000"/>
                                  </p:iterate>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666750"/>
            <a:ext cx="5168403"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3 : </a:t>
            </a:r>
            <a:r>
              <a:rPr lang="fr-FR" sz="2800" b="1" i="1" dirty="0" err="1">
                <a:solidFill>
                  <a:srgbClr val="0000CC"/>
                </a:solidFill>
                <a:latin typeface="Times New Roman" pitchFamily="18" charset="0"/>
                <a:cs typeface="Times New Roman" pitchFamily="18" charset="0"/>
              </a:rPr>
              <a:t>Bài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tập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nội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dung</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tế</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mở</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đầu</a:t>
            </a:r>
            <a:r>
              <a:rPr lang="fr-FR"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Rounded Rectangular Callout 8"/>
          <p:cNvSpPr/>
          <p:nvPr/>
        </p:nvSpPr>
        <p:spPr>
          <a:xfrm>
            <a:off x="6553200" y="-19051"/>
            <a:ext cx="2590800" cy="1709409"/>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và</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tính</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chất</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của</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F5F0387D-CEB3-4D01-B097-E93181CF9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361" y="3755830"/>
            <a:ext cx="1365639" cy="1365639"/>
          </a:xfrm>
          <a:prstGeom prst="rect">
            <a:avLst/>
          </a:prstGeom>
        </p:spPr>
      </p:pic>
      <p:sp>
        <p:nvSpPr>
          <p:cNvPr id="4" name="Rectangle 3"/>
          <p:cNvSpPr/>
          <p:nvPr/>
        </p:nvSpPr>
        <p:spPr>
          <a:xfrm>
            <a:off x="44894" y="2566992"/>
            <a:ext cx="9099106" cy="523220"/>
          </a:xfrm>
          <a:prstGeom prst="rect">
            <a:avLst/>
          </a:prstGeom>
        </p:spPr>
        <p:txBody>
          <a:bodyPr wrap="square">
            <a:spAutoFit/>
          </a:bodyPr>
          <a:lstStyle/>
          <a:p>
            <a:pPr algn="ct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28504406"/>
              </p:ext>
            </p:extLst>
          </p:nvPr>
        </p:nvGraphicFramePr>
        <p:xfrm>
          <a:off x="3122613" y="3105150"/>
          <a:ext cx="2597150" cy="838200"/>
        </p:xfrm>
        <a:graphic>
          <a:graphicData uri="http://schemas.openxmlformats.org/presentationml/2006/ole">
            <mc:AlternateContent xmlns:mc="http://schemas.openxmlformats.org/markup-compatibility/2006">
              <mc:Choice xmlns:v="urn:schemas-microsoft-com:vml" Requires="v">
                <p:oleObj spid="_x0000_s19459" name="Equation" r:id="rId4" imgW="2628720" imgH="838080" progId="Equation.DSMT4">
                  <p:embed/>
                </p:oleObj>
              </mc:Choice>
              <mc:Fallback>
                <p:oleObj name="Equation" r:id="rId4" imgW="2628720" imgH="838080" progId="Equation.DSMT4">
                  <p:embed/>
                  <p:pic>
                    <p:nvPicPr>
                      <p:cNvPr id="0" name="Object 1"/>
                      <p:cNvPicPr>
                        <a:picLocks noChangeAspect="1" noChangeArrowheads="1"/>
                      </p:cNvPicPr>
                      <p:nvPr/>
                    </p:nvPicPr>
                    <p:blipFill>
                      <a:blip r:embed="rId5"/>
                      <a:srcRect/>
                      <a:stretch>
                        <a:fillRect/>
                      </a:stretch>
                    </p:blipFill>
                    <p:spPr bwMode="auto">
                      <a:xfrm>
                        <a:off x="3122613" y="3105150"/>
                        <a:ext cx="25971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9"/>
          <p:cNvSpPr/>
          <p:nvPr/>
        </p:nvSpPr>
        <p:spPr>
          <a:xfrm>
            <a:off x="0" y="2036312"/>
            <a:ext cx="3917506" cy="523220"/>
          </a:xfrm>
          <a:prstGeom prst="rect">
            <a:avLst/>
          </a:prstGeom>
        </p:spPr>
        <p:txBody>
          <a:bodyPr wrap="square">
            <a:spAutoFit/>
          </a:bodyPr>
          <a:lstStyle/>
          <a:p>
            <a:r>
              <a:rPr lang="fr-FR" sz="2800" b="1" i="1" dirty="0" err="1">
                <a:latin typeface="Times New Roman" pitchFamily="18" charset="0"/>
                <a:cs typeface="Times New Roman" pitchFamily="18" charset="0"/>
              </a:rPr>
              <a:t>Giải</a:t>
            </a:r>
            <a:r>
              <a:rPr lang="fr-FR" sz="2800" b="1" i="1" dirty="0">
                <a:latin typeface="Times New Roman" pitchFamily="18" charset="0"/>
                <a:cs typeface="Times New Roman" pitchFamily="18" charset="0"/>
              </a:rPr>
              <a:t>:</a:t>
            </a:r>
            <a:endParaRPr lang="en-US" sz="2800" i="1" dirty="0">
              <a:latin typeface="Times New Roman" pitchFamily="18" charset="0"/>
              <a:cs typeface="Times New Roman" pitchFamily="18" charset="0"/>
            </a:endParaRPr>
          </a:p>
        </p:txBody>
      </p:sp>
      <p:sp>
        <p:nvSpPr>
          <p:cNvPr id="25" name="Rectangle 24"/>
          <p:cNvSpPr/>
          <p:nvPr/>
        </p:nvSpPr>
        <p:spPr>
          <a:xfrm>
            <a:off x="4572000" y="4019550"/>
            <a:ext cx="3384106" cy="523220"/>
          </a:xfrm>
          <a:prstGeom prst="rect">
            <a:avLst/>
          </a:prstGeom>
        </p:spPr>
        <p:txBody>
          <a:bodyPr wrap="square">
            <a:spAutoFit/>
          </a:bodyPr>
          <a:lstStyle/>
          <a:p>
            <a:r>
              <a:rPr lang="fr-FR" sz="2800" b="1" i="1" dirty="0">
                <a:latin typeface="Times New Roman" pitchFamily="18" charset="0"/>
                <a:cs typeface="Times New Roman" pitchFamily="18" charset="0"/>
              </a:rPr>
              <a:t>Đ/S: -12,57m </a:t>
            </a:r>
            <a:endParaRPr lang="en-US"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1488471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sp>
        <p:nvSpPr>
          <p:cNvPr id="14" name="Cloud Callout 13"/>
          <p:cNvSpPr/>
          <p:nvPr/>
        </p:nvSpPr>
        <p:spPr>
          <a:xfrm>
            <a:off x="6477000" y="483161"/>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CÁ NHÂN</a:t>
            </a:r>
          </a:p>
        </p:txBody>
      </p:sp>
      <p:sp>
        <p:nvSpPr>
          <p:cNvPr id="16" name="Cloud Callout 15"/>
          <p:cNvSpPr/>
          <p:nvPr/>
        </p:nvSpPr>
        <p:spPr>
          <a:xfrm>
            <a:off x="1431745" y="568228"/>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 ĐÔI</a:t>
            </a:r>
          </a:p>
        </p:txBody>
      </p:sp>
      <p:sp>
        <p:nvSpPr>
          <p:cNvPr id="18" name="Cloud Callout 17"/>
          <p:cNvSpPr/>
          <p:nvPr/>
        </p:nvSpPr>
        <p:spPr>
          <a:xfrm>
            <a:off x="4045539" y="198925"/>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1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1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1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10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2515112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01072" y="2624886"/>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43851" y="148663"/>
            <a:ext cx="4209143" cy="4209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3"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7594" y="3410356"/>
            <a:ext cx="2201172" cy="2123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5714395" y="1735556"/>
            <a:ext cx="3446522" cy="4112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7394" y="-713117"/>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188684" y="614511"/>
            <a:ext cx="2335491" cy="923327"/>
          </a:xfrm>
          <a:prstGeom prst="rect">
            <a:avLst/>
          </a:prstGeom>
          <a:noFill/>
        </p:spPr>
        <p:txBody>
          <a:bodyPr wrap="none" lIns="91438" tIns="45719" rIns="91438" bIns="45719" rtlCol="0">
            <a:spAutoFit/>
          </a:bodyPr>
          <a:lstStyle/>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GIẢI CỨU</a:t>
            </a:r>
          </a:p>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RỪNG XANH</a:t>
            </a:r>
          </a:p>
        </p:txBody>
      </p:sp>
      <p:pic>
        <p:nvPicPr>
          <p:cNvPr id="19"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9527" y="4664068"/>
            <a:ext cx="479433" cy="479433"/>
          </a:xfrm>
          <a:prstGeom prst="rect">
            <a:avLst/>
          </a:prstGeom>
        </p:spPr>
      </p:pic>
    </p:spTree>
    <p:extLst>
      <p:ext uri="{BB962C8B-B14F-4D97-AF65-F5344CB8AC3E}">
        <p14:creationId xmlns:p14="http://schemas.microsoft.com/office/powerpoint/2010/main" val="40020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14753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showWhenStopped="0">
                <p:cTn id="40" fill="hold" display="0">
                  <p:stCondLst>
                    <p:cond delay="indefinite"/>
                  </p:stCondLst>
                  <p:endCondLst>
                    <p:cond evt="onStopAudio" delay="0">
                      <p:tgtEl>
                        <p:sldTgt/>
                      </p:tgtEl>
                    </p:cond>
                  </p:endCondLst>
                </p:cTn>
                <p:tgtEl>
                  <p:spTgt spid="19"/>
                </p:tgtEl>
              </p:cMediaNode>
            </p:audio>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TRO CHOI POWERPOINT\Giai cuu rung xanh\florest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153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4148" y="106420"/>
            <a:ext cx="2880837" cy="692498"/>
          </a:xfrm>
          <a:prstGeom prst="rect">
            <a:avLst/>
          </a:prstGeom>
          <a:noFill/>
          <a:scene3d>
            <a:camera prst="perspectiveRight"/>
            <a:lightRig rig="harsh" dir="t"/>
          </a:scene3d>
          <a:sp3d>
            <a:bevelT w="139700" prst="cross"/>
            <a:bevelB w="139700" prst="cross"/>
          </a:sp3d>
        </p:spPr>
        <p:txBody>
          <a:bodyPr wrap="none" lIns="68580" tIns="34290" rIns="68580" bIns="34290">
            <a:prstTxWarp prst="textChevron">
              <a:avLst/>
            </a:prstTxWarp>
            <a:spAutoFit/>
            <a:sp3d extrusionH="57150" prstMaterial="matte">
              <a:bevelT w="63500" h="12700" prst="cross"/>
              <a:contourClr>
                <a:schemeClr val="bg1">
                  <a:lumMod val="65000"/>
                </a:schemeClr>
              </a:contourClr>
            </a:sp3d>
          </a:bodyPr>
          <a:lstStyle/>
          <a:p>
            <a:pPr algn="ctr" defTabSz="685800">
              <a:defRPr/>
            </a:pPr>
            <a:r>
              <a:rPr lang="en-US" sz="4100" b="1" err="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Giới</a:t>
            </a:r>
            <a:r>
              <a:rPr lang="en-US" sz="4100" b="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 </a:t>
            </a:r>
            <a:r>
              <a:rPr lang="en-US" sz="4100" b="1" err="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Thiệu</a:t>
            </a:r>
            <a:endParaRPr lang="en-US" sz="4100" b="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endParaRPr>
          </a:p>
        </p:txBody>
      </p:sp>
      <p:sp>
        <p:nvSpPr>
          <p:cNvPr id="10" name="Rectangle 9"/>
          <p:cNvSpPr/>
          <p:nvPr/>
        </p:nvSpPr>
        <p:spPr>
          <a:xfrm>
            <a:off x="264072" y="754114"/>
            <a:ext cx="8403022" cy="2192908"/>
          </a:xfrm>
          <a:prstGeom prst="rect">
            <a:avLst/>
          </a:prstGeom>
        </p:spPr>
        <p:txBody>
          <a:bodyPr wrap="square" lIns="68580" tIns="34290" rIns="68580" bIns="34290">
            <a:spAutoFit/>
          </a:bodyPr>
          <a:lstStyle/>
          <a:p>
            <a:pPr marL="428625" indent="-428625">
              <a:buFont typeface="Wingdings" panose="05000000000000000000" pitchFamily="2" charset="2"/>
              <a:buChar char="Ø"/>
              <a:defRPr/>
            </a:pPr>
            <a:r>
              <a:rPr lang="en-US" sz="2300" b="1">
                <a:ln w="19050">
                  <a:noFill/>
                  <a:prstDash val="solid"/>
                </a:ln>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rPr>
              <a:t>Trong khu rừng, loài vật đang sinh sống thuận hòa, vui vẻ. Bỗng  một hôm xuất hiện một gã thợ săn từ đâu đến. Ông ta dùng súng săn bắt các con vật nhốt lại. Muông thú hoảng sợ trốn chạy, tiếng kêu vang cả rừng xanh. Một chú Khỉ dũng cảm muốn cứu lấy khu rừng, cứu các bạn của mình khỏi gã thợ săn hung </a:t>
            </a:r>
            <a:r>
              <a:rPr lang="en-US" sz="2300" b="1">
                <a:ln w="6350">
                  <a:noFill/>
                </a:ln>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rPr>
              <a:t>ác.</a:t>
            </a:r>
            <a:endParaRPr lang="en-US" sz="2300" b="1">
              <a:ln w="6350">
                <a:noFill/>
              </a:ln>
              <a:solidFill>
                <a:schemeClr val="accent3">
                  <a:lumMod val="40000"/>
                  <a:lumOff val="60000"/>
                </a:schemeClr>
              </a:solidFill>
              <a:effectLst>
                <a:outerShdw blurRad="38100" dist="38100" dir="2700000" algn="tl">
                  <a:srgbClr val="000000">
                    <a:alpha val="43137"/>
                  </a:srgbClr>
                </a:outerShdw>
              </a:effectLst>
              <a:latin typeface="Tw Cen MT" panose="020B0602020104020603"/>
              <a:cs typeface="Times New Roman" panose="02020603050405020304" pitchFamily="18" charset="0"/>
            </a:endParaRPr>
          </a:p>
        </p:txBody>
      </p:sp>
      <p:sp>
        <p:nvSpPr>
          <p:cNvPr id="11" name="Rectangle 10"/>
          <p:cNvSpPr/>
          <p:nvPr/>
        </p:nvSpPr>
        <p:spPr>
          <a:xfrm>
            <a:off x="264071" y="2964432"/>
            <a:ext cx="8296604" cy="1954381"/>
          </a:xfrm>
          <a:prstGeom prst="rect">
            <a:avLst/>
          </a:prstGeom>
        </p:spPr>
        <p:txBody>
          <a:bodyPr wrap="square" lIns="68580" tIns="34290" rIns="68580" bIns="34290">
            <a:spAutoFit/>
          </a:bodyPr>
          <a:lstStyle/>
          <a:p>
            <a:pPr marL="428625" indent="-428625">
              <a:spcBef>
                <a:spcPts val="900"/>
              </a:spcBef>
              <a:buFont typeface="Wingdings" panose="05000000000000000000" pitchFamily="2" charset="2"/>
              <a:buChar char="Ø"/>
              <a:defRPr/>
            </a:pPr>
            <a:r>
              <a:rPr lang="en-US" sz="2300" b="1">
                <a:solidFill>
                  <a:srgbClr val="00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hãy giúp chú Khỉ giải cứu rừng xanh bằng cách trả lời các câu hỏi do giáo viên đặt ra. Trả lời đúng một câu hỏi tương ứng với thả được một con thú, đánh bại gã thợ săn, giúp khu rừng trở lại cuộc sống yên bình vốn có.</a:t>
            </a:r>
          </a:p>
          <a:p>
            <a:pPr marL="428625" indent="-428625">
              <a:spcBef>
                <a:spcPts val="900"/>
              </a:spcBef>
              <a:buFont typeface="Wingdings" panose="05000000000000000000" pitchFamily="2" charset="2"/>
              <a:buChar char="Ø"/>
              <a:defRPr/>
            </a:pPr>
            <a:r>
              <a:rPr lang="en-US" sz="23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  </a:t>
            </a:r>
            <a:r>
              <a:rPr lang="en-US" sz="23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NÀO CÙNG CHƠI NÀO!!!!!!</a:t>
            </a:r>
          </a:p>
        </p:txBody>
      </p:sp>
      <p:pic>
        <p:nvPicPr>
          <p:cNvPr id="12"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527" y="4664068"/>
            <a:ext cx="479433" cy="479433"/>
          </a:xfrm>
          <a:prstGeom prst="rect">
            <a:avLst/>
          </a:prstGeom>
        </p:spPr>
      </p:pic>
    </p:spTree>
    <p:extLst>
      <p:ext uri="{BB962C8B-B14F-4D97-AF65-F5344CB8AC3E}">
        <p14:creationId xmlns:p14="http://schemas.microsoft.com/office/powerpoint/2010/main" val="4231129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28601" y="2092326"/>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1" y="339876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1710" y="3158874"/>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600" y="2199929"/>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630256" y="3239352"/>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55575" y="-952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41"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57400" y="3297882"/>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33850" y="3306764"/>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7"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256" y="3306763"/>
            <a:ext cx="13184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441479" y="3669791"/>
            <a:ext cx="1271299" cy="1186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2582842" y="3568011"/>
            <a:ext cx="1082215" cy="1044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flipH="1">
            <a:off x="4178521" y="3038202"/>
            <a:ext cx="1934468" cy="18957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37048" y="2724151"/>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194000" y="1818888"/>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51" name="TextBox 50"/>
          <p:cNvSpPr txBox="1"/>
          <p:nvPr/>
        </p:nvSpPr>
        <p:spPr>
          <a:xfrm rot="560109">
            <a:off x="361325" y="2109856"/>
            <a:ext cx="1160225" cy="276999"/>
          </a:xfrm>
          <a:prstGeom prst="rect">
            <a:avLst/>
          </a:prstGeom>
          <a:noFill/>
        </p:spPr>
        <p:txBody>
          <a:bodyPr wrap="square" lIns="91438" tIns="45719" rIns="91438" bIns="45719" rtlCol="0">
            <a:spAutoFit/>
          </a:bodyPr>
          <a:lstStyle/>
          <a:p>
            <a:r>
              <a:rPr lang="en-US" sz="12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a:hlinkClick r:id="rId28"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374432" y="2406373"/>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20412"/>
            <a:ext cx="1322475" cy="6193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61a4479af654ddff64ad93565723fd70.png"/>
          <p:cNvPicPr>
            <a:picLocks noChangeAspect="1"/>
          </p:cNvPicPr>
          <p:nvPr/>
        </p:nvPicPr>
        <p:blipFill>
          <a:blip r:embed="rId31" cstate="print"/>
          <a:stretch>
            <a:fillRect/>
          </a:stretch>
        </p:blipFill>
        <p:spPr>
          <a:xfrm>
            <a:off x="4693932" y="2199933"/>
            <a:ext cx="1094398" cy="807244"/>
          </a:xfrm>
          <a:prstGeom prst="rect">
            <a:avLst/>
          </a:prstGeom>
        </p:spPr>
      </p:pic>
      <p:pic>
        <p:nvPicPr>
          <p:cNvPr id="23" name="Picture 22" descr="f93115facd84d0a108c3e5c49f73b8e9.png">
            <a:hlinkClick r:id="rId32" action="ppaction://hlinksldjump"/>
          </p:cNvPr>
          <p:cNvPicPr>
            <a:picLocks noChangeAspect="1"/>
          </p:cNvPicPr>
          <p:nvPr/>
        </p:nvPicPr>
        <p:blipFill>
          <a:blip r:embed="rId33" cstate="print"/>
          <a:stretch>
            <a:fillRect/>
          </a:stretch>
        </p:blipFill>
        <p:spPr>
          <a:xfrm>
            <a:off x="4612480" y="2086258"/>
            <a:ext cx="1257300" cy="916676"/>
          </a:xfrm>
          <a:prstGeom prst="rect">
            <a:avLst/>
          </a:prstGeom>
        </p:spPr>
      </p:pic>
      <p:pic>
        <p:nvPicPr>
          <p:cNvPr id="24" name="Picture 10" descr="C:\Users\ADMIN\Desktop\Tai nguyen thiet ke tro choi\Bảng gỗ\images.jpg"/>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0" y="-1085850"/>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665290" y="241778"/>
            <a:ext cx="2335491" cy="923327"/>
          </a:xfrm>
          <a:prstGeom prst="rect">
            <a:avLst/>
          </a:prstGeom>
          <a:noFill/>
        </p:spPr>
        <p:txBody>
          <a:bodyPr wrap="none" lIns="91438" tIns="45719" rIns="91438" bIns="45719" rtlCol="0">
            <a:spAutoFit/>
          </a:bodyPr>
          <a:lstStyle/>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GIẢI CỨU</a:t>
            </a:r>
          </a:p>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RỪNG XANH</a:t>
            </a:r>
          </a:p>
        </p:txBody>
      </p:sp>
    </p:spTree>
    <p:extLst>
      <p:ext uri="{BB962C8B-B14F-4D97-AF65-F5344CB8AC3E}">
        <p14:creationId xmlns:p14="http://schemas.microsoft.com/office/powerpoint/2010/main" val="376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par>
                                <p:cTn id="11" presetID="26"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44"/>
                                        </p:tgtEl>
                                        <p:attrNameLst>
                                          <p:attrName>ppt_x</p:attrName>
                                        </p:attrNameLst>
                                      </p:cBhvr>
                                      <p:tavLst>
                                        <p:tav tm="0">
                                          <p:val>
                                            <p:strVal val="ppt_x"/>
                                          </p:val>
                                        </p:tav>
                                        <p:tav tm="100000">
                                          <p:val>
                                            <p:strVal val="ppt_x"/>
                                          </p:val>
                                        </p:tav>
                                      </p:tavLst>
                                    </p:anim>
                                    <p:anim calcmode="lin" valueType="num">
                                      <p:cBhvr additive="base">
                                        <p:cTn id="32" dur="500"/>
                                        <p:tgtEl>
                                          <p:spTgt spid="44"/>
                                        </p:tgtEl>
                                        <p:attrNameLst>
                                          <p:attrName>ppt_y</p:attrName>
                                        </p:attrNameLst>
                                      </p:cBhvr>
                                      <p:tavLst>
                                        <p:tav tm="0">
                                          <p:val>
                                            <p:strVal val="ppt_y"/>
                                          </p:val>
                                        </p:tav>
                                        <p:tav tm="100000">
                                          <p:val>
                                            <p:strVal val="1+ppt_h/2"/>
                                          </p:val>
                                        </p:tav>
                                      </p:tavLst>
                                    </p:anim>
                                    <p:set>
                                      <p:cBhvr>
                                        <p:cTn id="33" dur="1" fill="hold">
                                          <p:stCondLst>
                                            <p:cond delay="499"/>
                                          </p:stCondLst>
                                        </p:cTn>
                                        <p:tgtEl>
                                          <p:spTgt spid="4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9"/>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45"/>
                                        </p:tgtEl>
                                        <p:attrNameLst>
                                          <p:attrName>r</p:attrName>
                                        </p:attrNameLst>
                                      </p:cBhvr>
                                    </p:animRot>
                                    <p:animRot by="-240000">
                                      <p:cBhvr>
                                        <p:cTn id="40" dur="400" fill="hold">
                                          <p:stCondLst>
                                            <p:cond delay="400"/>
                                          </p:stCondLst>
                                        </p:cTn>
                                        <p:tgtEl>
                                          <p:spTgt spid="45"/>
                                        </p:tgtEl>
                                        <p:attrNameLst>
                                          <p:attrName>r</p:attrName>
                                        </p:attrNameLst>
                                      </p:cBhvr>
                                    </p:animRot>
                                    <p:animRot by="240000">
                                      <p:cBhvr>
                                        <p:cTn id="41" dur="400" fill="hold">
                                          <p:stCondLst>
                                            <p:cond delay="800"/>
                                          </p:stCondLst>
                                        </p:cTn>
                                        <p:tgtEl>
                                          <p:spTgt spid="45"/>
                                        </p:tgtEl>
                                        <p:attrNameLst>
                                          <p:attrName>r</p:attrName>
                                        </p:attrNameLst>
                                      </p:cBhvr>
                                    </p:animRot>
                                    <p:animRot by="-240000">
                                      <p:cBhvr>
                                        <p:cTn id="42" dur="400" fill="hold">
                                          <p:stCondLst>
                                            <p:cond delay="1200"/>
                                          </p:stCondLst>
                                        </p:cTn>
                                        <p:tgtEl>
                                          <p:spTgt spid="45"/>
                                        </p:tgtEl>
                                        <p:attrNameLst>
                                          <p:attrName>r</p:attrName>
                                        </p:attrNameLst>
                                      </p:cBhvr>
                                    </p:animRot>
                                    <p:animRot by="120000">
                                      <p:cBhvr>
                                        <p:cTn id="43" dur="400" fill="hold">
                                          <p:stCondLst>
                                            <p:cond delay="1600"/>
                                          </p:stCondLst>
                                        </p:cTn>
                                        <p:tgtEl>
                                          <p:spTgt spid="45"/>
                                        </p:tgtEl>
                                        <p:attrNameLst>
                                          <p:attrName>r</p:attrName>
                                        </p:attrNameLst>
                                      </p:cBhvr>
                                    </p:animRot>
                                  </p:childTnLst>
                                </p:cTn>
                              </p:par>
                              <p:par>
                                <p:cTn id="44" presetID="35" presetClass="path" presetSubtype="0" accel="50000" decel="50000" fill="hold" nodeType="withEffect">
                                  <p:stCondLst>
                                    <p:cond delay="0"/>
                                  </p:stCondLst>
                                  <p:childTnLst>
                                    <p:animMotion origin="layout" path="M 4.44444E-6 -4.44444E-6 L -0.23056 0.00186 " pathEditMode="relative" rAng="0" ptsTypes="AA">
                                      <p:cBhvr>
                                        <p:cTn id="45"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41"/>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nodeType="withEffect">
                                  <p:stCondLst>
                                    <p:cond delay="0"/>
                                  </p:stCondLst>
                                  <p:childTnLst>
                                    <p:anim calcmode="lin" valueType="num">
                                      <p:cBhvr additive="base">
                                        <p:cTn id="50" dur="500"/>
                                        <p:tgtEl>
                                          <p:spTgt spid="41"/>
                                        </p:tgtEl>
                                        <p:attrNameLst>
                                          <p:attrName>ppt_x</p:attrName>
                                        </p:attrNameLst>
                                      </p:cBhvr>
                                      <p:tavLst>
                                        <p:tav tm="0">
                                          <p:val>
                                            <p:strVal val="ppt_x"/>
                                          </p:val>
                                        </p:tav>
                                        <p:tav tm="100000">
                                          <p:val>
                                            <p:strVal val="ppt_x"/>
                                          </p:val>
                                        </p:tav>
                                      </p:tavLst>
                                    </p:anim>
                                    <p:anim calcmode="lin" valueType="num">
                                      <p:cBhvr additive="base">
                                        <p:cTn id="51" dur="500"/>
                                        <p:tgtEl>
                                          <p:spTgt spid="41"/>
                                        </p:tgtEl>
                                        <p:attrNameLst>
                                          <p:attrName>ppt_y</p:attrName>
                                        </p:attrNameLst>
                                      </p:cBhvr>
                                      <p:tavLst>
                                        <p:tav tm="0">
                                          <p:val>
                                            <p:strVal val="ppt_y"/>
                                          </p:val>
                                        </p:tav>
                                        <p:tav tm="100000">
                                          <p:val>
                                            <p:strVal val="1+ppt_h/2"/>
                                          </p:val>
                                        </p:tav>
                                      </p:tavLst>
                                    </p:anim>
                                    <p:set>
                                      <p:cBhvr>
                                        <p:cTn id="52" dur="1" fill="hold">
                                          <p:stCondLst>
                                            <p:cond delay="499"/>
                                          </p:stCondLst>
                                        </p:cTn>
                                        <p:tgtEl>
                                          <p:spTgt spid="4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32" presetClass="emph" presetSubtype="0" fill="hold" nodeType="withEffect">
                                  <p:stCondLst>
                                    <p:cond delay="0"/>
                                  </p:stCondLst>
                                  <p:childTnLst>
                                    <p:animRot by="120000">
                                      <p:cBhvr>
                                        <p:cTn id="58" dur="300" fill="hold">
                                          <p:stCondLst>
                                            <p:cond delay="0"/>
                                          </p:stCondLst>
                                        </p:cTn>
                                        <p:tgtEl>
                                          <p:spTgt spid="46"/>
                                        </p:tgtEl>
                                        <p:attrNameLst>
                                          <p:attrName>r</p:attrName>
                                        </p:attrNameLst>
                                      </p:cBhvr>
                                    </p:animRot>
                                    <p:animRot by="-240000">
                                      <p:cBhvr>
                                        <p:cTn id="59" dur="600" fill="hold">
                                          <p:stCondLst>
                                            <p:cond delay="600"/>
                                          </p:stCondLst>
                                        </p:cTn>
                                        <p:tgtEl>
                                          <p:spTgt spid="46"/>
                                        </p:tgtEl>
                                        <p:attrNameLst>
                                          <p:attrName>r</p:attrName>
                                        </p:attrNameLst>
                                      </p:cBhvr>
                                    </p:animRot>
                                    <p:animRot by="240000">
                                      <p:cBhvr>
                                        <p:cTn id="60" dur="600" fill="hold">
                                          <p:stCondLst>
                                            <p:cond delay="1200"/>
                                          </p:stCondLst>
                                        </p:cTn>
                                        <p:tgtEl>
                                          <p:spTgt spid="46"/>
                                        </p:tgtEl>
                                        <p:attrNameLst>
                                          <p:attrName>r</p:attrName>
                                        </p:attrNameLst>
                                      </p:cBhvr>
                                    </p:animRot>
                                    <p:animRot by="-240000">
                                      <p:cBhvr>
                                        <p:cTn id="61" dur="600" fill="hold">
                                          <p:stCondLst>
                                            <p:cond delay="1800"/>
                                          </p:stCondLst>
                                        </p:cTn>
                                        <p:tgtEl>
                                          <p:spTgt spid="46"/>
                                        </p:tgtEl>
                                        <p:attrNameLst>
                                          <p:attrName>r</p:attrName>
                                        </p:attrNameLst>
                                      </p:cBhvr>
                                    </p:animRot>
                                    <p:animRot by="120000">
                                      <p:cBhvr>
                                        <p:cTn id="62" dur="600" fill="hold">
                                          <p:stCondLst>
                                            <p:cond delay="2400"/>
                                          </p:stCondLst>
                                        </p:cTn>
                                        <p:tgtEl>
                                          <p:spTgt spid="46"/>
                                        </p:tgtEl>
                                        <p:attrNameLst>
                                          <p:attrName>r</p:attrName>
                                        </p:attrNameLst>
                                      </p:cBhvr>
                                    </p:animRot>
                                  </p:childTnLst>
                                </p:cTn>
                              </p:par>
                              <p:par>
                                <p:cTn id="63" presetID="35" presetClass="path" presetSubtype="0" accel="50000" decel="50000" fill="hold" nodeType="withEffect">
                                  <p:stCondLst>
                                    <p:cond delay="0"/>
                                  </p:stCondLst>
                                  <p:childTnLst>
                                    <p:animMotion origin="layout" path="M -3.33333E-6 2.80913E-6 L -0.50833 0.01079 " pathEditMode="relative" rAng="0" ptsTypes="AA">
                                      <p:cBhvr>
                                        <p:cTn id="64"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1.66667E-6 2.96296E-6 L -0.00312 0.37407 " pathEditMode="relative" rAng="0" ptsTypes="AA">
                                      <p:cBhvr>
                                        <p:cTn id="71" dur="1000" fill="hold"/>
                                        <p:tgtEl>
                                          <p:spTgt spid="49"/>
                                        </p:tgtEl>
                                        <p:attrNameLst>
                                          <p:attrName>ppt_x</p:attrName>
                                          <p:attrName>ppt_y</p:attrName>
                                        </p:attrNameLst>
                                      </p:cBhvr>
                                      <p:rCtr x="-156" y="18704"/>
                                    </p:animMotion>
                                  </p:childTnLst>
                                </p:cTn>
                              </p:par>
                              <p:par>
                                <p:cTn id="72" presetID="9" presetClass="entr" presetSubtype="0" fill="hold" grpId="0" nodeType="withEffect">
                                  <p:stCondLst>
                                    <p:cond delay="500"/>
                                  </p:stCondLst>
                                  <p:childTnLst>
                                    <p:set>
                                      <p:cBhvr>
                                        <p:cTn id="73" dur="1" fill="hold">
                                          <p:stCondLst>
                                            <p:cond delay="0"/>
                                          </p:stCondLst>
                                        </p:cTn>
                                        <p:tgtEl>
                                          <p:spTgt spid="50"/>
                                        </p:tgtEl>
                                        <p:attrNameLst>
                                          <p:attrName>style.visibility</p:attrName>
                                        </p:attrNameLst>
                                      </p:cBhvr>
                                      <p:to>
                                        <p:strVal val="visible"/>
                                      </p:to>
                                    </p:set>
                                    <p:animEffect transition="in" filter="dissolve">
                                      <p:cBhvr>
                                        <p:cTn id="74" dur="500"/>
                                        <p:tgtEl>
                                          <p:spTgt spid="50"/>
                                        </p:tgtEl>
                                      </p:cBhvr>
                                    </p:animEffect>
                                  </p:childTnLst>
                                </p:cTn>
                              </p:par>
                              <p:par>
                                <p:cTn id="75" presetID="9" presetClass="entr" presetSubtype="0" fill="hold" grpId="0" nodeType="withEffect">
                                  <p:stCondLst>
                                    <p:cond delay="50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childTnLst>
                          </p:cTn>
                        </p:par>
                        <p:par>
                          <p:cTn id="78" fill="hold">
                            <p:stCondLst>
                              <p:cond delay="1000"/>
                            </p:stCondLst>
                            <p:childTnLst>
                              <p:par>
                                <p:cTn id="79" presetID="1" presetClass="exit" presetSubtype="0" fill="hold" nodeType="afterEffect">
                                  <p:stCondLst>
                                    <p:cond delay="0"/>
                                  </p:stCondLst>
                                  <p:childTnLst>
                                    <p:set>
                                      <p:cBhvr>
                                        <p:cTn id="80" dur="1" fill="hold">
                                          <p:stCondLst>
                                            <p:cond delay="0"/>
                                          </p:stCondLst>
                                        </p:cTn>
                                        <p:tgtEl>
                                          <p:spTgt spid="49"/>
                                        </p:tgtEl>
                                        <p:attrNameLst>
                                          <p:attrName>style.visibility</p:attrName>
                                        </p:attrNameLst>
                                      </p:cBhvr>
                                      <p:to>
                                        <p:strVal val="hidden"/>
                                      </p:to>
                                    </p:set>
                                  </p:childTnLst>
                                </p:cTn>
                              </p:par>
                              <p:par>
                                <p:cTn id="81" presetID="1" presetClass="exit" presetSubtype="0" fill="hold" grpId="1" nodeType="withEffect">
                                  <p:stCondLst>
                                    <p:cond delay="1000"/>
                                  </p:stCondLst>
                                  <p:childTnLst>
                                    <p:set>
                                      <p:cBhvr>
                                        <p:cTn id="82" dur="1" fill="hold">
                                          <p:stCondLst>
                                            <p:cond delay="0"/>
                                          </p:stCondLst>
                                        </p:cTn>
                                        <p:tgtEl>
                                          <p:spTgt spid="50"/>
                                        </p:tgtEl>
                                        <p:attrNameLst>
                                          <p:attrName>style.visibility</p:attrName>
                                        </p:attrNameLst>
                                      </p:cBhvr>
                                      <p:to>
                                        <p:strVal val="hidden"/>
                                      </p:to>
                                    </p:set>
                                  </p:childTnLst>
                                </p:cTn>
                              </p:par>
                              <p:par>
                                <p:cTn id="83" presetID="1" presetClass="exit" presetSubtype="0" fill="hold" grpId="1" nodeType="withEffect">
                                  <p:stCondLst>
                                    <p:cond delay="1000"/>
                                  </p:stCondLst>
                                  <p:childTnLst>
                                    <p:set>
                                      <p:cBhvr>
                                        <p:cTn id="84" dur="1" fill="hold">
                                          <p:stCondLst>
                                            <p:cond delay="0"/>
                                          </p:stCondLst>
                                        </p:cTn>
                                        <p:tgtEl>
                                          <p:spTgt spid="51"/>
                                        </p:tgtEl>
                                        <p:attrNameLst>
                                          <p:attrName>style.visibility</p:attrName>
                                        </p:attrNameLst>
                                      </p:cBhvr>
                                      <p:to>
                                        <p:strVal val="hidden"/>
                                      </p:to>
                                    </p:set>
                                  </p:childTnLst>
                                </p:cTn>
                              </p:par>
                              <p:par>
                                <p:cTn id="85" presetID="1" presetClass="exit" presetSubtype="0" fill="hold" nodeType="withEffect">
                                  <p:stCondLst>
                                    <p:cond delay="500"/>
                                  </p:stCondLst>
                                  <p:childTnLst>
                                    <p:set>
                                      <p:cBhvr>
                                        <p:cTn id="86" dur="1" fill="hold">
                                          <p:stCondLst>
                                            <p:cond delay="0"/>
                                          </p:stCondLst>
                                        </p:cTn>
                                        <p:tgtEl>
                                          <p:spTgt spid="35"/>
                                        </p:tgtEl>
                                        <p:attrNameLst>
                                          <p:attrName>style.visibility</p:attrName>
                                        </p:attrNameLst>
                                      </p:cBhvr>
                                      <p:to>
                                        <p:strVal val="hidden"/>
                                      </p:to>
                                    </p:set>
                                  </p:childTnLst>
                                </p:cTn>
                              </p:par>
                              <p:par>
                                <p:cTn id="87" presetID="1" presetClass="entr" presetSubtype="0" fill="hold" nodeType="withEffect">
                                  <p:stCondLst>
                                    <p:cond delay="50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9" restart="whenNotActive" fill="hold" evtFilter="cancelBubble" nodeType="interactiveSeq">
                <p:stCondLst>
                  <p:cond evt="onClick" delay="0">
                    <p:tgtEl>
                      <p:spTgt spid="42"/>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500"/>
                                        <p:tgtEl>
                                          <p:spTgt spid="42"/>
                                        </p:tgtEl>
                                        <p:attrNameLst>
                                          <p:attrName>ppt_x</p:attrName>
                                        </p:attrNameLst>
                                      </p:cBhvr>
                                      <p:tavLst>
                                        <p:tav tm="0">
                                          <p:val>
                                            <p:strVal val="ppt_x"/>
                                          </p:val>
                                        </p:tav>
                                        <p:tav tm="100000">
                                          <p:val>
                                            <p:strVal val="ppt_x"/>
                                          </p:val>
                                        </p:tav>
                                      </p:tavLst>
                                    </p:anim>
                                    <p:anim calcmode="lin" valueType="num">
                                      <p:cBhvr additive="base">
                                        <p:cTn id="94" dur="500"/>
                                        <p:tgtEl>
                                          <p:spTgt spid="42"/>
                                        </p:tgtEl>
                                        <p:attrNameLst>
                                          <p:attrName>ppt_y</p:attrName>
                                        </p:attrNameLst>
                                      </p:cBhvr>
                                      <p:tavLst>
                                        <p:tav tm="0">
                                          <p:val>
                                            <p:strVal val="ppt_y"/>
                                          </p:val>
                                        </p:tav>
                                        <p:tav tm="100000">
                                          <p:val>
                                            <p:strVal val="1+ppt_h/2"/>
                                          </p:val>
                                        </p:tav>
                                      </p:tavLst>
                                    </p:anim>
                                    <p:set>
                                      <p:cBhvr>
                                        <p:cTn id="95" dur="1" fill="hold">
                                          <p:stCondLst>
                                            <p:cond delay="499"/>
                                          </p:stCondLst>
                                        </p:cTn>
                                        <p:tgtEl>
                                          <p:spTgt spid="42"/>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7"/>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childTnLst>
                                </p:cTn>
                              </p:par>
                              <p:par>
                                <p:cTn id="100" presetID="35" presetClass="path" presetSubtype="0" accel="50000" decel="50000" fill="hold" nodeType="withEffect">
                                  <p:stCondLst>
                                    <p:cond delay="0"/>
                                  </p:stCondLst>
                                  <p:childTnLst>
                                    <p:animMotion origin="layout" path="M -5.55556E-7 -4.44444E-6 L -0.75243 0.03612 " pathEditMode="relative" rAng="0" ptsTypes="AA">
                                      <p:cBhvr>
                                        <p:cTn id="101" dur="3000" fill="hold"/>
                                        <p:tgtEl>
                                          <p:spTgt spid="47"/>
                                        </p:tgtEl>
                                        <p:attrNameLst>
                                          <p:attrName>ppt_x</p:attrName>
                                          <p:attrName>ppt_y</p:attrName>
                                        </p:attrNameLst>
                                      </p:cBhvr>
                                      <p:rCtr x="-37622" y="1790"/>
                                    </p:animMotion>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47"/>
                                        </p:tgtEl>
                                        <p:attrNameLst>
                                          <p:attrName>r</p:attrName>
                                        </p:attrNameLst>
                                      </p:cBhvr>
                                    </p:animRot>
                                    <p:animRot by="-240000">
                                      <p:cBhvr>
                                        <p:cTn id="104" dur="200" fill="hold">
                                          <p:stCondLst>
                                            <p:cond delay="200"/>
                                          </p:stCondLst>
                                        </p:cTn>
                                        <p:tgtEl>
                                          <p:spTgt spid="47"/>
                                        </p:tgtEl>
                                        <p:attrNameLst>
                                          <p:attrName>r</p:attrName>
                                        </p:attrNameLst>
                                      </p:cBhvr>
                                    </p:animRot>
                                    <p:animRot by="240000">
                                      <p:cBhvr>
                                        <p:cTn id="105" dur="200" fill="hold">
                                          <p:stCondLst>
                                            <p:cond delay="400"/>
                                          </p:stCondLst>
                                        </p:cTn>
                                        <p:tgtEl>
                                          <p:spTgt spid="47"/>
                                        </p:tgtEl>
                                        <p:attrNameLst>
                                          <p:attrName>r</p:attrName>
                                        </p:attrNameLst>
                                      </p:cBhvr>
                                    </p:animRot>
                                    <p:animRot by="-240000">
                                      <p:cBhvr>
                                        <p:cTn id="106" dur="200" fill="hold">
                                          <p:stCondLst>
                                            <p:cond delay="600"/>
                                          </p:stCondLst>
                                        </p:cTn>
                                        <p:tgtEl>
                                          <p:spTgt spid="47"/>
                                        </p:tgtEl>
                                        <p:attrNameLst>
                                          <p:attrName>r</p:attrName>
                                        </p:attrNameLst>
                                      </p:cBhvr>
                                    </p:animRot>
                                    <p:animRot by="120000">
                                      <p:cBhvr>
                                        <p:cTn id="107"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108" restart="whenNotActive" fill="hold" evtFilter="cancelBubble" nodeType="interactiveSeq">
                <p:stCondLst>
                  <p:cond evt="onClick" delay="0">
                    <p:tgtEl>
                      <p:spTgt spid="43"/>
                    </p:tgtEl>
                  </p:cond>
                </p:stCondLst>
                <p:endSync evt="end" delay="0">
                  <p:rtn val="all"/>
                </p:endSync>
                <p:childTnLst>
                  <p:par>
                    <p:cTn id="109" fill="hold">
                      <p:stCondLst>
                        <p:cond delay="0"/>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43"/>
                                        </p:tgtEl>
                                        <p:attrNameLst>
                                          <p:attrName>ppt_x</p:attrName>
                                        </p:attrNameLst>
                                      </p:cBhvr>
                                      <p:tavLst>
                                        <p:tav tm="0">
                                          <p:val>
                                            <p:strVal val="ppt_x"/>
                                          </p:val>
                                        </p:tav>
                                        <p:tav tm="100000">
                                          <p:val>
                                            <p:strVal val="ppt_x"/>
                                          </p:val>
                                        </p:tav>
                                      </p:tavLst>
                                    </p:anim>
                                    <p:anim calcmode="lin" valueType="num">
                                      <p:cBhvr additive="base">
                                        <p:cTn id="113" dur="500"/>
                                        <p:tgtEl>
                                          <p:spTgt spid="43"/>
                                        </p:tgtEl>
                                        <p:attrNameLst>
                                          <p:attrName>ppt_y</p:attrName>
                                        </p:attrNameLst>
                                      </p:cBhvr>
                                      <p:tavLst>
                                        <p:tav tm="0">
                                          <p:val>
                                            <p:strVal val="ppt_y"/>
                                          </p:val>
                                        </p:tav>
                                        <p:tav tm="100000">
                                          <p:val>
                                            <p:strVal val="1+ppt_h/2"/>
                                          </p:val>
                                        </p:tav>
                                      </p:tavLst>
                                    </p:anim>
                                    <p:set>
                                      <p:cBhvr>
                                        <p:cTn id="114" dur="1" fill="hold">
                                          <p:stCondLst>
                                            <p:cond delay="499"/>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8"/>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32" presetClass="emph" presetSubtype="0" repeatCount="indefinite" fill="hold" nodeType="withEffect">
                                  <p:stCondLst>
                                    <p:cond delay="0"/>
                                  </p:stCondLst>
                                  <p:childTnLst>
                                    <p:animRot by="120000">
                                      <p:cBhvr>
                                        <p:cTn id="120" dur="100" fill="hold">
                                          <p:stCondLst>
                                            <p:cond delay="0"/>
                                          </p:stCondLst>
                                        </p:cTn>
                                        <p:tgtEl>
                                          <p:spTgt spid="48"/>
                                        </p:tgtEl>
                                        <p:attrNameLst>
                                          <p:attrName>r</p:attrName>
                                        </p:attrNameLst>
                                      </p:cBhvr>
                                    </p:animRot>
                                    <p:animRot by="-240000">
                                      <p:cBhvr>
                                        <p:cTn id="121" dur="200" fill="hold">
                                          <p:stCondLst>
                                            <p:cond delay="200"/>
                                          </p:stCondLst>
                                        </p:cTn>
                                        <p:tgtEl>
                                          <p:spTgt spid="48"/>
                                        </p:tgtEl>
                                        <p:attrNameLst>
                                          <p:attrName>r</p:attrName>
                                        </p:attrNameLst>
                                      </p:cBhvr>
                                    </p:animRot>
                                    <p:animRot by="240000">
                                      <p:cBhvr>
                                        <p:cTn id="122" dur="200" fill="hold">
                                          <p:stCondLst>
                                            <p:cond delay="400"/>
                                          </p:stCondLst>
                                        </p:cTn>
                                        <p:tgtEl>
                                          <p:spTgt spid="48"/>
                                        </p:tgtEl>
                                        <p:attrNameLst>
                                          <p:attrName>r</p:attrName>
                                        </p:attrNameLst>
                                      </p:cBhvr>
                                    </p:animRot>
                                    <p:animRot by="-240000">
                                      <p:cBhvr>
                                        <p:cTn id="123" dur="200" fill="hold">
                                          <p:stCondLst>
                                            <p:cond delay="600"/>
                                          </p:stCondLst>
                                        </p:cTn>
                                        <p:tgtEl>
                                          <p:spTgt spid="48"/>
                                        </p:tgtEl>
                                        <p:attrNameLst>
                                          <p:attrName>r</p:attrName>
                                        </p:attrNameLst>
                                      </p:cBhvr>
                                    </p:animRot>
                                    <p:animRot by="120000">
                                      <p:cBhvr>
                                        <p:cTn id="124" dur="200" fill="hold">
                                          <p:stCondLst>
                                            <p:cond delay="800"/>
                                          </p:stCondLst>
                                        </p:cTn>
                                        <p:tgtEl>
                                          <p:spTgt spid="48"/>
                                        </p:tgtEl>
                                        <p:attrNameLst>
                                          <p:attrName>r</p:attrName>
                                        </p:attrNameLst>
                                      </p:cBhvr>
                                    </p:animRot>
                                  </p:childTnLst>
                                </p:cTn>
                              </p:par>
                              <p:par>
                                <p:cTn id="125" presetID="35" presetClass="path" presetSubtype="0" accel="50000" decel="50000" fill="hold" nodeType="withEffect">
                                  <p:stCondLst>
                                    <p:cond delay="0"/>
                                  </p:stCondLst>
                                  <p:childTnLst>
                                    <p:animMotion origin="layout" path="M 2.22222E-6 -2.82051E-6 L -1.12153 0.02101 " pathEditMode="relative" rAng="0" ptsTypes="AA">
                                      <p:cBhvr>
                                        <p:cTn id="126"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seq concurrent="1" nextAc="seek">
              <p:cTn id="127" restart="whenNotActive" fill="hold" evtFilter="cancelBubble" nodeType="interactiveSeq">
                <p:stCondLst>
                  <p:cond evt="onClick" delay="0">
                    <p:tgtEl>
                      <p:spTgt spid="23"/>
                    </p:tgtEl>
                  </p:cond>
                </p:stCondLst>
                <p:endSync evt="end" delay="0">
                  <p:rtn val="all"/>
                </p:endSync>
                <p:childTnLst>
                  <p:par>
                    <p:cTn id="128" fill="hold">
                      <p:stCondLst>
                        <p:cond delay="0"/>
                      </p:stCondLst>
                      <p:childTnLst>
                        <p:par>
                          <p:cTn id="129" fill="hold">
                            <p:stCondLst>
                              <p:cond delay="0"/>
                            </p:stCondLst>
                            <p:childTnLst>
                              <p:par>
                                <p:cTn id="130" presetID="47" presetClass="exit" presetSubtype="0" fill="hold" nodeType="clickEffect">
                                  <p:stCondLst>
                                    <p:cond delay="0"/>
                                  </p:stCondLst>
                                  <p:childTnLst>
                                    <p:animEffect transition="out" filter="fade">
                                      <p:cBhvr>
                                        <p:cTn id="131" dur="1000"/>
                                        <p:tgtEl>
                                          <p:spTgt spid="23"/>
                                        </p:tgtEl>
                                      </p:cBhvr>
                                    </p:animEffect>
                                    <p:anim calcmode="lin" valueType="num">
                                      <p:cBhvr>
                                        <p:cTn id="132" dur="1000"/>
                                        <p:tgtEl>
                                          <p:spTgt spid="23"/>
                                        </p:tgtEl>
                                        <p:attrNameLst>
                                          <p:attrName>ppt_x</p:attrName>
                                        </p:attrNameLst>
                                      </p:cBhvr>
                                      <p:tavLst>
                                        <p:tav tm="0">
                                          <p:val>
                                            <p:strVal val="ppt_x"/>
                                          </p:val>
                                        </p:tav>
                                        <p:tav tm="100000">
                                          <p:val>
                                            <p:strVal val="ppt_x"/>
                                          </p:val>
                                        </p:tav>
                                      </p:tavLst>
                                    </p:anim>
                                    <p:anim calcmode="lin" valueType="num">
                                      <p:cBhvr>
                                        <p:cTn id="133" dur="1000"/>
                                        <p:tgtEl>
                                          <p:spTgt spid="23"/>
                                        </p:tgtEl>
                                        <p:attrNameLst>
                                          <p:attrName>ppt_y</p:attrName>
                                        </p:attrNameLst>
                                      </p:cBhvr>
                                      <p:tavLst>
                                        <p:tav tm="0">
                                          <p:val>
                                            <p:strVal val="ppt_y"/>
                                          </p:val>
                                        </p:tav>
                                        <p:tav tm="100000">
                                          <p:val>
                                            <p:strVal val="ppt_y-.1"/>
                                          </p:val>
                                        </p:tav>
                                      </p:tavLst>
                                    </p:anim>
                                    <p:set>
                                      <p:cBhvr>
                                        <p:cTn id="134" dur="1" fill="hold">
                                          <p:stCondLst>
                                            <p:cond delay="999"/>
                                          </p:stCondLst>
                                        </p:cTn>
                                        <p:tgtEl>
                                          <p:spTgt spid="23"/>
                                        </p:tgtEl>
                                        <p:attrNameLst>
                                          <p:attrName>style.visibility</p:attrName>
                                        </p:attrNameLst>
                                      </p:cBhvr>
                                      <p:to>
                                        <p:strVal val="hidden"/>
                                      </p:to>
                                    </p:set>
                                  </p:childTnLst>
                                </p:cTn>
                              </p:par>
                            </p:childTnLst>
                          </p:cTn>
                        </p:par>
                        <p:par>
                          <p:cTn id="135" fill="hold">
                            <p:stCondLst>
                              <p:cond delay="1000"/>
                            </p:stCondLst>
                            <p:childTnLst>
                              <p:par>
                                <p:cTn id="136" presetID="32" presetClass="emph" presetSubtype="0" fill="hold" nodeType="afterEffect">
                                  <p:stCondLst>
                                    <p:cond delay="0"/>
                                  </p:stCondLst>
                                  <p:childTnLst>
                                    <p:animRot by="120000">
                                      <p:cBhvr>
                                        <p:cTn id="137" dur="100" fill="hold">
                                          <p:stCondLst>
                                            <p:cond delay="0"/>
                                          </p:stCondLst>
                                        </p:cTn>
                                        <p:tgtEl>
                                          <p:spTgt spid="22"/>
                                        </p:tgtEl>
                                        <p:attrNameLst>
                                          <p:attrName>r</p:attrName>
                                        </p:attrNameLst>
                                      </p:cBhvr>
                                    </p:animRot>
                                    <p:animRot by="-240000">
                                      <p:cBhvr>
                                        <p:cTn id="138" dur="200" fill="hold">
                                          <p:stCondLst>
                                            <p:cond delay="200"/>
                                          </p:stCondLst>
                                        </p:cTn>
                                        <p:tgtEl>
                                          <p:spTgt spid="22"/>
                                        </p:tgtEl>
                                        <p:attrNameLst>
                                          <p:attrName>r</p:attrName>
                                        </p:attrNameLst>
                                      </p:cBhvr>
                                    </p:animRot>
                                    <p:animRot by="240000">
                                      <p:cBhvr>
                                        <p:cTn id="139" dur="200" fill="hold">
                                          <p:stCondLst>
                                            <p:cond delay="400"/>
                                          </p:stCondLst>
                                        </p:cTn>
                                        <p:tgtEl>
                                          <p:spTgt spid="22"/>
                                        </p:tgtEl>
                                        <p:attrNameLst>
                                          <p:attrName>r</p:attrName>
                                        </p:attrNameLst>
                                      </p:cBhvr>
                                    </p:animRot>
                                    <p:animRot by="-240000">
                                      <p:cBhvr>
                                        <p:cTn id="140" dur="200" fill="hold">
                                          <p:stCondLst>
                                            <p:cond delay="600"/>
                                          </p:stCondLst>
                                        </p:cTn>
                                        <p:tgtEl>
                                          <p:spTgt spid="22"/>
                                        </p:tgtEl>
                                        <p:attrNameLst>
                                          <p:attrName>r</p:attrName>
                                        </p:attrNameLst>
                                      </p:cBhvr>
                                    </p:animRot>
                                    <p:animRot by="120000">
                                      <p:cBhvr>
                                        <p:cTn id="141" dur="200" fill="hold">
                                          <p:stCondLst>
                                            <p:cond delay="800"/>
                                          </p:stCondLst>
                                        </p:cTn>
                                        <p:tgtEl>
                                          <p:spTgt spid="22"/>
                                        </p:tgtEl>
                                        <p:attrNameLst>
                                          <p:attrName>r</p:attrName>
                                        </p:attrNameLst>
                                      </p:cBhvr>
                                    </p:animRot>
                                  </p:childTnLst>
                                </p:cTn>
                              </p:par>
                            </p:childTnLst>
                          </p:cTn>
                        </p:par>
                        <p:par>
                          <p:cTn id="142" fill="hold">
                            <p:stCondLst>
                              <p:cond delay="2000"/>
                            </p:stCondLst>
                            <p:childTnLst>
                              <p:par>
                                <p:cTn id="143" presetID="43" presetClass="path" presetSubtype="0" accel="50000" decel="50000" fill="hold" nodeType="afterEffect">
                                  <p:stCondLst>
                                    <p:cond delay="0"/>
                                  </p:stCondLst>
                                  <p:childTnLst>
                                    <p:animMotion origin="layout" path="M -1.06813E-6 0 L -0.13104 0.1375 C -0.19565 0.1787 -0.3319 0.19329 -0.38752 0.24722 L -0.46476 0.46157 L -0.84121 0.48449 " pathEditMode="relative" rAng="0" ptsTypes="AaAAA">
                                      <p:cBhvr>
                                        <p:cTn id="144" dur="2000" fill="hold"/>
                                        <p:tgtEl>
                                          <p:spTgt spid="22"/>
                                        </p:tgtEl>
                                        <p:attrNameLst>
                                          <p:attrName>ppt_x</p:attrName>
                                          <p:attrName>ppt_y</p:attrName>
                                        </p:attrNameLst>
                                      </p:cBhvr>
                                      <p:rCtr x="-42061" y="24213"/>
                                    </p:animMotion>
                                  </p:childTnLst>
                                </p:cTn>
                              </p:par>
                            </p:childTnLst>
                          </p:cTn>
                        </p:par>
                      </p:childTnLst>
                    </p:cTn>
                  </p:par>
                </p:childTnLst>
              </p:cTn>
              <p:nextCondLst>
                <p:cond evt="onClick" delay="0">
                  <p:tgtEl>
                    <p:spTgt spid="23"/>
                  </p:tgtEl>
                </p:cond>
              </p:nextCondLst>
            </p:seq>
          </p:childTnLst>
        </p:cTn>
      </p:par>
    </p:tnLst>
    <p:bldLst>
      <p:bldP spid="50" grpId="0" animBg="1"/>
      <p:bldP spid="50" grpId="1" animBg="1"/>
      <p:bldP spid="51" grpId="0"/>
      <p:bldP spid="5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19157613"/>
              </p:ext>
            </p:extLst>
          </p:nvPr>
        </p:nvGraphicFramePr>
        <p:xfrm>
          <a:off x="914400" y="793750"/>
          <a:ext cx="7162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057400" y="1885950"/>
            <a:ext cx="1371600" cy="1710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CỘNG, TRỪ SỐ HỮU TỈ</a:t>
            </a:r>
            <a:endParaRPr lang="en-US" sz="2400" b="1" dirty="0">
              <a:solidFill>
                <a:schemeClr val="bg1"/>
              </a:solidFill>
            </a:endParaRPr>
          </a:p>
        </p:txBody>
      </p:sp>
      <p:sp>
        <p:nvSpPr>
          <p:cNvPr id="6"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7"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955" y="3246585"/>
            <a:ext cx="1989045" cy="1915965"/>
          </a:xfrm>
          <a:prstGeom prst="rect">
            <a:avLst/>
          </a:pr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67911"/>
            <a:ext cx="1365639" cy="1365639"/>
          </a:xfrm>
          <a:prstGeom prst="rect">
            <a:avLst/>
          </a:prstGeom>
        </p:spPr>
      </p:pic>
    </p:spTree>
    <p:extLst>
      <p:ext uri="{BB962C8B-B14F-4D97-AF65-F5344CB8AC3E}">
        <p14:creationId xmlns:p14="http://schemas.microsoft.com/office/powerpoint/2010/main" val="37213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685800" y="-19050"/>
            <a:ext cx="7981950"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7" name="Text Box 6"/>
          <p:cNvSpPr txBox="1"/>
          <p:nvPr/>
        </p:nvSpPr>
        <p:spPr>
          <a:xfrm>
            <a:off x="1051560" y="813435"/>
            <a:ext cx="5638165" cy="3784600"/>
          </a:xfrm>
          <a:prstGeom prst="rect">
            <a:avLst/>
          </a:prstGeom>
          <a:noFill/>
        </p:spPr>
        <p:txBody>
          <a:bodyPr wrap="square" rtlCol="0">
            <a:spAutoFit/>
          </a:bodyPr>
          <a:lstStyle/>
          <a:p>
            <a:r>
              <a:rPr lang="en-GB" altLang="en-US" sz="2400" i="1">
                <a:solidFill>
                  <a:srgbClr val="FFC000"/>
                </a:solidFill>
                <a:latin typeface="Times New Roman" panose="02020603050405020304" pitchFamily="18" charset="0"/>
                <a:cs typeface="Times New Roman" panose="02020603050405020304" pitchFamily="18" charset="0"/>
              </a:rPr>
              <a:t>- Xem lại, ghi nhớ</a:t>
            </a:r>
            <a:r>
              <a:rPr lang="en-GB" altLang="en-US" sz="2400" i="1">
                <a:solidFill>
                  <a:schemeClr val="bg1"/>
                </a:solidFill>
                <a:latin typeface="Times New Roman" panose="02020603050405020304" pitchFamily="18" charset="0"/>
                <a:cs typeface="Times New Roman" panose="02020603050405020304" pitchFamily="18" charset="0"/>
              </a:rPr>
              <a:t> các đặc điểm nhận biết và các yếu tố về cạnh, đường chéo của hình vuông, hình lục giác đều; cách vẽ hình vuông bằng eke khi biết độ dài cạnh; công thức tính chu vi, diện tích của hình vuông; ôn lại các bài tập đã làm trên lớp.</a:t>
            </a:r>
          </a:p>
          <a:p>
            <a:r>
              <a:rPr lang="en-GB" altLang="en-US" sz="2400" i="1">
                <a:solidFill>
                  <a:srgbClr val="FFC000"/>
                </a:solidFill>
                <a:latin typeface="Times New Roman" panose="02020603050405020304" pitchFamily="18" charset="0"/>
                <a:cs typeface="Times New Roman" panose="02020603050405020304" pitchFamily="18" charset="0"/>
                <a:sym typeface="+mn-ea"/>
              </a:rPr>
              <a:t>- Chuẩn bị bài mới:</a:t>
            </a:r>
            <a:r>
              <a:rPr lang="en-GB" altLang="en-US" sz="2400" i="1">
                <a:solidFill>
                  <a:schemeClr val="bg1"/>
                </a:solidFill>
                <a:latin typeface="Times New Roman" panose="02020603050405020304" pitchFamily="18" charset="0"/>
                <a:cs typeface="Times New Roman" panose="02020603050405020304" pitchFamily="18" charset="0"/>
                <a:sym typeface="+mn-ea"/>
              </a:rPr>
              <a:t> đọc trước toàn bộ nội dung mục III. Lục giác đều trang 96.</a:t>
            </a:r>
            <a:endParaRPr lang="en-GB" altLang="en-US" sz="2400" i="1">
              <a:solidFill>
                <a:schemeClr val="bg1"/>
              </a:solidFill>
              <a:latin typeface="Times New Roman" panose="02020603050405020304" pitchFamily="18" charset="0"/>
              <a:cs typeface="Times New Roman" panose="02020603050405020304" pitchFamily="18" charset="0"/>
            </a:endParaRPr>
          </a:p>
          <a:p>
            <a:r>
              <a:rPr lang="en-GB" altLang="en-US" sz="2400" i="1">
                <a:solidFill>
                  <a:srgbClr val="FFC000"/>
                </a:solidFill>
                <a:latin typeface="Times New Roman" panose="02020603050405020304" pitchFamily="18" charset="0"/>
                <a:cs typeface="Times New Roman" panose="02020603050405020304" pitchFamily="18" charset="0"/>
              </a:rPr>
              <a:t>- Bài tập:</a:t>
            </a:r>
            <a:r>
              <a:rPr lang="en-GB" altLang="en-US" sz="2400" i="1">
                <a:solidFill>
                  <a:schemeClr val="bg1"/>
                </a:solidFill>
                <a:latin typeface="Times New Roman" panose="02020603050405020304" pitchFamily="18" charset="0"/>
                <a:cs typeface="Times New Roman" panose="02020603050405020304" pitchFamily="18" charset="0"/>
              </a:rPr>
              <a:t> Làm bài tập 1,2,3,4 trong SGK – T 96, 97.</a:t>
            </a:r>
          </a:p>
        </p:txBody>
      </p:sp>
      <p:pic>
        <p:nvPicPr>
          <p:cNvPr id="26626" name="Picture 2" descr="https://thuthuattienich.com/wp-content/uploads/2019/06/hinh-nen-powerpoint-de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49"/>
            <a:ext cx="9144000" cy="5162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1600" y="1123950"/>
            <a:ext cx="6477000"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HS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a:t>
            </a:r>
          </a:p>
          <a:p>
            <a:r>
              <a:rPr lang="en-GB"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1; 3a; 4a, b SGK/16.</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GB" sz="2800" b="1" dirty="0" err="1">
                <a:latin typeface="Times New Roman" pitchFamily="18" charset="0"/>
                <a:cs typeface="Times New Roman" pitchFamily="18" charset="0"/>
              </a:rPr>
              <a:t>Quy</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tắc</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nhân</a:t>
            </a:r>
            <a:r>
              <a:rPr lang="en-GB" sz="2800" b="1" dirty="0">
                <a:latin typeface="Times New Roman" pitchFamily="18" charset="0"/>
                <a:cs typeface="Times New Roman" pitchFamily="18" charset="0"/>
              </a:rPr>
              <a:t>, chia </a:t>
            </a:r>
            <a:r>
              <a:rPr lang="en-GB" sz="2800" b="1" dirty="0" err="1">
                <a:latin typeface="Times New Roman" pitchFamily="18" charset="0"/>
                <a:cs typeface="Times New Roman" pitchFamily="18" charset="0"/>
              </a:rPr>
              <a:t>và</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tính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chất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của</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phép</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nhân</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số</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hữu</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tỉ</a:t>
            </a:r>
            <a:r>
              <a:rPr lang="en-US" sz="2800" dirty="0">
                <a:latin typeface="Times New Roman" pitchFamily="18" charset="0"/>
                <a:cs typeface="Times New Roman" pitchFamily="18" charset="0"/>
              </a:rPr>
              <a:t>”.</a:t>
            </a:r>
          </a:p>
        </p:txBody>
      </p:sp>
      <p:sp>
        <p:nvSpPr>
          <p:cNvPr id="9" name="TextBox 5"/>
          <p:cNvSpPr txBox="1"/>
          <p:nvPr/>
        </p:nvSpPr>
        <p:spPr>
          <a:xfrm>
            <a:off x="1352438" y="540385"/>
            <a:ext cx="4743562"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dẫn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9514" y="1213661"/>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31428" y="41810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414592" y="2626243"/>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3"/>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0" y="2495550"/>
            <a:ext cx="7194060"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2246656" y="981730"/>
            <a:ext cx="46875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a:ln>
                  <a:noFill/>
                </a:ln>
                <a:effectLst/>
                <a:latin typeface="Times New Roman" pitchFamily="18" charset="0"/>
                <a:ea typeface="Times New Roman" pitchFamily="18" charset="0"/>
                <a:cs typeface="Times New Roman" pitchFamily="18" charset="0"/>
              </a:rPr>
              <a:t>Kết quả của phép tính            ?        </a:t>
            </a:r>
            <a:endParaRPr kumimoji="0" lang="nl-NL" sz="2800" b="0" i="0" u="none" strike="noStrike" cap="none" normalizeH="0" baseline="0" dirty="0">
              <a:ln>
                <a:noFill/>
              </a:ln>
              <a:effectLst/>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31928704"/>
              </p:ext>
            </p:extLst>
          </p:nvPr>
        </p:nvGraphicFramePr>
        <p:xfrm>
          <a:off x="5599113" y="887413"/>
          <a:ext cx="831850" cy="838200"/>
        </p:xfrm>
        <a:graphic>
          <a:graphicData uri="http://schemas.openxmlformats.org/presentationml/2006/ole">
            <mc:AlternateContent xmlns:mc="http://schemas.openxmlformats.org/markup-compatibility/2006">
              <mc:Choice xmlns:v="urn:schemas-microsoft-com:vml" Requires="v">
                <p:oleObj spid="_x0000_s20487" name="Equation" r:id="rId17" imgW="825480" imgH="838080" progId="Equation.DSMT4">
                  <p:embed/>
                </p:oleObj>
              </mc:Choice>
              <mc:Fallback>
                <p:oleObj name="Equation" r:id="rId17" imgW="825480" imgH="838080" progId="Equation.DSMT4">
                  <p:embed/>
                  <p:pic>
                    <p:nvPicPr>
                      <p:cNvPr id="0" name="Object 4"/>
                      <p:cNvPicPr>
                        <a:picLocks noChangeAspect="1" noChangeArrowheads="1"/>
                      </p:cNvPicPr>
                      <p:nvPr/>
                    </p:nvPicPr>
                    <p:blipFill>
                      <a:blip r:embed="rId18"/>
                      <a:srcRect/>
                      <a:stretch>
                        <a:fillRect/>
                      </a:stretch>
                    </p:blipFill>
                    <p:spPr bwMode="auto">
                      <a:xfrm>
                        <a:off x="5599113" y="887413"/>
                        <a:ext cx="8318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490598712"/>
              </p:ext>
            </p:extLst>
          </p:nvPr>
        </p:nvGraphicFramePr>
        <p:xfrm>
          <a:off x="2088660" y="3105149"/>
          <a:ext cx="784225" cy="838200"/>
        </p:xfrm>
        <a:graphic>
          <a:graphicData uri="http://schemas.openxmlformats.org/presentationml/2006/ole">
            <mc:AlternateContent xmlns:mc="http://schemas.openxmlformats.org/markup-compatibility/2006">
              <mc:Choice xmlns:v="urn:schemas-microsoft-com:vml" Requires="v">
                <p:oleObj spid="_x0000_s20488" name="Equation" r:id="rId19" imgW="774360" imgH="838080" progId="Equation.DSMT4">
                  <p:embed/>
                </p:oleObj>
              </mc:Choice>
              <mc:Fallback>
                <p:oleObj name="Equation" r:id="rId19" imgW="774360" imgH="838080" progId="Equation.DSMT4">
                  <p:embed/>
                  <p:pic>
                    <p:nvPicPr>
                      <p:cNvPr id="0" name="Object 7"/>
                      <p:cNvPicPr>
                        <a:picLocks noChangeAspect="1" noChangeArrowheads="1"/>
                      </p:cNvPicPr>
                      <p:nvPr/>
                    </p:nvPicPr>
                    <p:blipFill>
                      <a:blip r:embed="rId20"/>
                      <a:srcRect/>
                      <a:stretch>
                        <a:fillRect/>
                      </a:stretch>
                    </p:blipFill>
                    <p:spPr bwMode="auto">
                      <a:xfrm>
                        <a:off x="2088660" y="3105149"/>
                        <a:ext cx="7842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877562550"/>
              </p:ext>
            </p:extLst>
          </p:nvPr>
        </p:nvGraphicFramePr>
        <p:xfrm>
          <a:off x="3450734" y="3105149"/>
          <a:ext cx="619126" cy="838200"/>
        </p:xfrm>
        <a:graphic>
          <a:graphicData uri="http://schemas.openxmlformats.org/presentationml/2006/ole">
            <mc:AlternateContent xmlns:mc="http://schemas.openxmlformats.org/markup-compatibility/2006">
              <mc:Choice xmlns:v="urn:schemas-microsoft-com:vml" Requires="v">
                <p:oleObj spid="_x0000_s20489" name="Equation" r:id="rId21" imgW="596880" imgH="838080" progId="Equation.DSMT4">
                  <p:embed/>
                </p:oleObj>
              </mc:Choice>
              <mc:Fallback>
                <p:oleObj name="Equation" r:id="rId21" imgW="596880" imgH="838080" progId="Equation.DSMT4">
                  <p:embed/>
                  <p:pic>
                    <p:nvPicPr>
                      <p:cNvPr id="0" name="Object 9"/>
                      <p:cNvPicPr>
                        <a:picLocks noChangeAspect="1" noChangeArrowheads="1"/>
                      </p:cNvPicPr>
                      <p:nvPr/>
                    </p:nvPicPr>
                    <p:blipFill>
                      <a:blip r:embed="rId22"/>
                      <a:srcRect/>
                      <a:stretch>
                        <a:fillRect/>
                      </a:stretch>
                    </p:blipFill>
                    <p:spPr bwMode="auto">
                      <a:xfrm>
                        <a:off x="3450734" y="3105149"/>
                        <a:ext cx="619126"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36756993"/>
              </p:ext>
            </p:extLst>
          </p:nvPr>
        </p:nvGraphicFramePr>
        <p:xfrm>
          <a:off x="4752485" y="3105149"/>
          <a:ext cx="779463" cy="838200"/>
        </p:xfrm>
        <a:graphic>
          <a:graphicData uri="http://schemas.openxmlformats.org/presentationml/2006/ole">
            <mc:AlternateContent xmlns:mc="http://schemas.openxmlformats.org/markup-compatibility/2006">
              <mc:Choice xmlns:v="urn:schemas-microsoft-com:vml" Requires="v">
                <p:oleObj spid="_x0000_s20490" name="Equation" r:id="rId23" imgW="749160" imgH="838080" progId="Equation.DSMT4">
                  <p:embed/>
                </p:oleObj>
              </mc:Choice>
              <mc:Fallback>
                <p:oleObj name="Equation" r:id="rId23" imgW="749160" imgH="838080" progId="Equation.DSMT4">
                  <p:embed/>
                  <p:pic>
                    <p:nvPicPr>
                      <p:cNvPr id="0" name="Object 17"/>
                      <p:cNvPicPr>
                        <a:picLocks noChangeAspect="1" noChangeArrowheads="1"/>
                      </p:cNvPicPr>
                      <p:nvPr/>
                    </p:nvPicPr>
                    <p:blipFill>
                      <a:blip r:embed="rId24"/>
                      <a:srcRect/>
                      <a:stretch>
                        <a:fillRect/>
                      </a:stretch>
                    </p:blipFill>
                    <p:spPr bwMode="auto">
                      <a:xfrm>
                        <a:off x="4752485" y="3105149"/>
                        <a:ext cx="779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26977821"/>
              </p:ext>
            </p:extLst>
          </p:nvPr>
        </p:nvGraphicFramePr>
        <p:xfrm>
          <a:off x="6051060" y="3105149"/>
          <a:ext cx="803275" cy="838200"/>
        </p:xfrm>
        <a:graphic>
          <a:graphicData uri="http://schemas.openxmlformats.org/presentationml/2006/ole">
            <mc:AlternateContent xmlns:mc="http://schemas.openxmlformats.org/markup-compatibility/2006">
              <mc:Choice xmlns:v="urn:schemas-microsoft-com:vml" Requires="v">
                <p:oleObj spid="_x0000_s20491" name="Equation" r:id="rId25" imgW="774360" imgH="838080" progId="Equation.DSMT4">
                  <p:embed/>
                </p:oleObj>
              </mc:Choice>
              <mc:Fallback>
                <p:oleObj name="Equation" r:id="rId25" imgW="774360" imgH="838080" progId="Equation.DSMT4">
                  <p:embed/>
                  <p:pic>
                    <p:nvPicPr>
                      <p:cNvPr id="0" name="Object 17"/>
                      <p:cNvPicPr>
                        <a:picLocks noChangeAspect="1" noChangeArrowheads="1"/>
                      </p:cNvPicPr>
                      <p:nvPr/>
                    </p:nvPicPr>
                    <p:blipFill>
                      <a:blip r:embed="rId26"/>
                      <a:srcRect/>
                      <a:stretch>
                        <a:fillRect/>
                      </a:stretch>
                    </p:blipFill>
                    <p:spPr bwMode="auto">
                      <a:xfrm>
                        <a:off x="6051060" y="3105149"/>
                        <a:ext cx="8032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 name="Picture 21">
            <a:extLst>
              <a:ext uri="{FF2B5EF4-FFF2-40B4-BE49-F238E27FC236}">
                <a16:creationId xmlns:a16="http://schemas.microsoft.com/office/drawing/2014/main"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2926860" y="3221813"/>
            <a:ext cx="367321" cy="440796"/>
          </a:xfrm>
          <a:prstGeom prst="rect">
            <a:avLst/>
          </a:prstGeom>
          <a:solidFill>
            <a:srgbClr val="FF0000"/>
          </a:solidFill>
        </p:spPr>
      </p:pic>
      <p:pic>
        <p:nvPicPr>
          <p:cNvPr id="23" name="Picture 22">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4068404" y="3209298"/>
            <a:ext cx="458656" cy="479858"/>
          </a:xfrm>
          <a:prstGeom prst="rect">
            <a:avLst/>
          </a:prstGeom>
          <a:solidFill>
            <a:srgbClr val="CC0000"/>
          </a:solidFill>
        </p:spPr>
      </p:pic>
      <p:sp>
        <p:nvSpPr>
          <p:cNvPr id="5" name="Rectangle 4"/>
          <p:cNvSpPr/>
          <p:nvPr/>
        </p:nvSpPr>
        <p:spPr>
          <a:xfrm>
            <a:off x="2012460" y="3209297"/>
            <a:ext cx="838200" cy="734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517660" y="3259413"/>
            <a:ext cx="458656" cy="479858"/>
          </a:xfrm>
          <a:prstGeom prst="rect">
            <a:avLst/>
          </a:prstGeom>
          <a:solidFill>
            <a:srgbClr val="CC0000"/>
          </a:solidFill>
        </p:spPr>
      </p:pic>
      <p:pic>
        <p:nvPicPr>
          <p:cNvPr id="26" name="Picture 25">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6868483" y="3259763"/>
            <a:ext cx="458656" cy="479858"/>
          </a:xfrm>
          <a:prstGeom prst="rect">
            <a:avLst/>
          </a:prstGeom>
          <a:solidFill>
            <a:srgbClr val="CC0000"/>
          </a:solidFill>
        </p:spPr>
      </p:pic>
      <p:sp>
        <p:nvSpPr>
          <p:cNvPr id="39" name="Rectangle: Rounded Corners 3">
            <a:extLst>
              <a:ext uri="{FF2B5EF4-FFF2-40B4-BE49-F238E27FC236}">
                <a16:creationId xmlns:a16="http://schemas.microsoft.com/office/drawing/2014/main" id="{4303BB96-E468-4FF9-973A-AD6A9412E807}"/>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0" name="Rectangle: Rounded Corners 174">
            <a:extLst>
              <a:ext uri="{FF2B5EF4-FFF2-40B4-BE49-F238E27FC236}">
                <a16:creationId xmlns:a16="http://schemas.microsoft.com/office/drawing/2014/main" id="{52691D40-8C0E-4667-A610-1C54EA7D9EE2}"/>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1" name="Rectangle: Rounded Corners 175">
            <a:extLst>
              <a:ext uri="{FF2B5EF4-FFF2-40B4-BE49-F238E27FC236}">
                <a16:creationId xmlns:a16="http://schemas.microsoft.com/office/drawing/2014/main" id="{93E9F58F-BEA1-46C8-883A-2E2D092369EB}"/>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42" name="Rectangle: Rounded Corners 176">
            <a:extLst>
              <a:ext uri="{FF2B5EF4-FFF2-40B4-BE49-F238E27FC236}">
                <a16:creationId xmlns:a16="http://schemas.microsoft.com/office/drawing/2014/main" id="{23D056EC-DD40-48B3-8FE2-2B7113C71C14}"/>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43" name="Rectangle: Rounded Corners 177">
            <a:extLst>
              <a:ext uri="{FF2B5EF4-FFF2-40B4-BE49-F238E27FC236}">
                <a16:creationId xmlns:a16="http://schemas.microsoft.com/office/drawing/2014/main" id="{90370E08-2678-4A2F-B297-15FB23DDD29B}"/>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44" name="Rectangle: Rounded Corners 178">
            <a:extLst>
              <a:ext uri="{FF2B5EF4-FFF2-40B4-BE49-F238E27FC236}">
                <a16:creationId xmlns:a16="http://schemas.microsoft.com/office/drawing/2014/main" id="{68B8FE45-45C7-4981-AAA5-E349D81F3027}"/>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45" name="Rectangle: Rounded Corners 179">
            <a:extLst>
              <a:ext uri="{FF2B5EF4-FFF2-40B4-BE49-F238E27FC236}">
                <a16:creationId xmlns:a16="http://schemas.microsoft.com/office/drawing/2014/main" id="{3F153729-FDBD-4EB4-AE34-FE8FDA2B9D22}"/>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46" name="Rectangle: Rounded Corners 180">
            <a:extLst>
              <a:ext uri="{FF2B5EF4-FFF2-40B4-BE49-F238E27FC236}">
                <a16:creationId xmlns:a16="http://schemas.microsoft.com/office/drawing/2014/main" id="{C504947B-95BA-4E4E-806B-E6908ED53E70}"/>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47" name="Rectangle: Rounded Corners 181">
            <a:extLst>
              <a:ext uri="{FF2B5EF4-FFF2-40B4-BE49-F238E27FC236}">
                <a16:creationId xmlns:a16="http://schemas.microsoft.com/office/drawing/2014/main" id="{FA2AE9AA-DF6C-4198-8070-BE28C33BC93B}"/>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48" name="Rectangle: Rounded Corners 182">
            <a:extLst>
              <a:ext uri="{FF2B5EF4-FFF2-40B4-BE49-F238E27FC236}">
                <a16:creationId xmlns:a16="http://schemas.microsoft.com/office/drawing/2014/main" id="{5574E918-FCCF-4F5A-8338-F0195D48D322}"/>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9" name="Rectangle: Rounded Corners 183">
            <a:extLst>
              <a:ext uri="{FF2B5EF4-FFF2-40B4-BE49-F238E27FC236}">
                <a16:creationId xmlns:a16="http://schemas.microsoft.com/office/drawing/2014/main" id="{84498586-260B-44AC-9119-279CD8106F7A}"/>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50" name="Rectangle: Rounded Corners 184">
            <a:extLst>
              <a:ext uri="{FF2B5EF4-FFF2-40B4-BE49-F238E27FC236}">
                <a16:creationId xmlns:a16="http://schemas.microsoft.com/office/drawing/2014/main" id="{07059D34-D489-4C48-9C01-029A2E8240D4}"/>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51" name="Rectangle: Rounded Corners 186">
            <a:extLst>
              <a:ext uri="{FF2B5EF4-FFF2-40B4-BE49-F238E27FC236}">
                <a16:creationId xmlns:a16="http://schemas.microsoft.com/office/drawing/2014/main" id="{09BD8570-F3EE-4550-91DC-3636FF64E440}"/>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844884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9"/>
                                        </p:tgtEl>
                                      </p:cBhvr>
                                    </p:animEffect>
                                    <p:animScale>
                                      <p:cBhvr>
                                        <p:cTn id="31" dur="250" autoRev="1" fill="hold"/>
                                        <p:tgtEl>
                                          <p:spTgt spid="39"/>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40"/>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41"/>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42"/>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43"/>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44"/>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45"/>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46"/>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47"/>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48"/>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49"/>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50"/>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39"/>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9514" y="46504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06028" y="3847469"/>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06748" y="2481187"/>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247650"/>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2125" y="2266950"/>
            <a:ext cx="812467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70456" y="465044"/>
            <a:ext cx="4687544" cy="1307535"/>
          </a:xfrm>
          <a:prstGeom prst="rect">
            <a:avLst/>
          </a:prstGeom>
          <a:noFill/>
        </p:spPr>
        <p:txBody>
          <a:bodyPr wrap="square" lIns="91438" tIns="45719" rIns="91438" bIns="45719" rtlCol="0">
            <a:spAutoFit/>
          </a:bodyPr>
          <a:lstStyle/>
          <a:p>
            <a:pPr>
              <a:lnSpc>
                <a:spcPct val="150000"/>
              </a:lnSpc>
            </a:pPr>
            <a:r>
              <a:rPr lang="en-US" sz="2800" dirty="0" err="1">
                <a:latin typeface="Times New Roman" pitchFamily="18" charset="0"/>
                <a:ea typeface="Times New Roman" pitchFamily="18" charset="0"/>
                <a:cs typeface="Times New Roman" pitchFamily="18" charset="0"/>
              </a:rPr>
              <a:t>Kết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luận</a:t>
            </a:r>
            <a:r>
              <a:rPr lang="en-US" sz="2800"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đúng</a:t>
            </a:r>
            <a:r>
              <a:rPr lang="en-US" sz="2800"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nhất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về</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kết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quả</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của</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phép</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5"/>
          <p:cNvSpPr>
            <a:spLocks noChangeArrowheads="1"/>
          </p:cNvSpPr>
          <p:nvPr/>
        </p:nvSpPr>
        <p:spPr bwMode="auto">
          <a:xfrm>
            <a:off x="0" y="74711"/>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459565197"/>
              </p:ext>
            </p:extLst>
          </p:nvPr>
        </p:nvGraphicFramePr>
        <p:xfrm>
          <a:off x="4278086" y="1123950"/>
          <a:ext cx="1149351" cy="831850"/>
        </p:xfrm>
        <a:graphic>
          <a:graphicData uri="http://schemas.openxmlformats.org/presentationml/2006/ole">
            <mc:AlternateContent xmlns:mc="http://schemas.openxmlformats.org/markup-compatibility/2006">
              <mc:Choice xmlns:v="urn:schemas-microsoft-com:vml" Requires="v">
                <p:oleObj spid="_x0000_s21507" name="Equation" r:id="rId17" imgW="1143000" imgH="825480" progId="Equation.DSMT4">
                  <p:embed/>
                </p:oleObj>
              </mc:Choice>
              <mc:Fallback>
                <p:oleObj name="Equation" r:id="rId17" imgW="1143000" imgH="825480" progId="Equation.DSMT4">
                  <p:embed/>
                  <p:pic>
                    <p:nvPicPr>
                      <p:cNvPr id="0" name="Object 4"/>
                      <p:cNvPicPr>
                        <a:picLocks noChangeAspect="1" noChangeArrowheads="1"/>
                      </p:cNvPicPr>
                      <p:nvPr/>
                    </p:nvPicPr>
                    <p:blipFill>
                      <a:blip r:embed="rId18"/>
                      <a:srcRect/>
                      <a:stretch>
                        <a:fillRect/>
                      </a:stretch>
                    </p:blipFill>
                    <p:spPr bwMode="auto">
                      <a:xfrm>
                        <a:off x="4278086" y="1123950"/>
                        <a:ext cx="1149351"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6"/>
          <p:cNvSpPr>
            <a:spLocks noChangeArrowheads="1"/>
          </p:cNvSpPr>
          <p:nvPr/>
        </p:nvSpPr>
        <p:spPr bwMode="auto">
          <a:xfrm>
            <a:off x="0" y="90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1447800" y="2800349"/>
            <a:ext cx="3276600" cy="579967"/>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id="{0CE43229-341E-4244-9013-5E6146084739}"/>
              </a:ext>
            </a:extLst>
          </p:cNvPr>
          <p:cNvPicPr>
            <a:picLocks noChangeAspect="1"/>
          </p:cNvPicPr>
          <p:nvPr/>
        </p:nvPicPr>
        <p:blipFill rotWithShape="1">
          <a:blip r:embed="rId19" cstate="print">
            <a:duotone>
              <a:prstClr val="black"/>
              <a:schemeClr val="accent6">
                <a:tint val="45000"/>
                <a:satMod val="400000"/>
              </a:schemeClr>
            </a:duotone>
          </a:blip>
          <a:srcRect r="-5485"/>
          <a:stretch/>
        </p:blipFill>
        <p:spPr>
          <a:xfrm>
            <a:off x="7405079" y="3578753"/>
            <a:ext cx="367321" cy="440796"/>
          </a:xfrm>
          <a:prstGeom prst="rect">
            <a:avLst/>
          </a:prstGeom>
          <a:solidFill>
            <a:srgbClr val="FF0000"/>
          </a:solidFill>
        </p:spPr>
      </p:pic>
      <p:pic>
        <p:nvPicPr>
          <p:cNvPr id="17" name="Picture 16">
            <a:extLst>
              <a:ext uri="{FF2B5EF4-FFF2-40B4-BE49-F238E27FC236}">
                <a16:creationId xmlns:a16="http://schemas.microsoft.com/office/drawing/2014/main" id="{16A8F554-F555-4457-AA60-CD86E26E2A5F}"/>
              </a:ext>
            </a:extLst>
          </p:cNvPr>
          <p:cNvPicPr>
            <a:picLocks noChangeAspect="1"/>
          </p:cNvPicPr>
          <p:nvPr/>
        </p:nvPicPr>
        <p:blipFill rotWithShape="1">
          <a:blip r:embed="rId20" cstate="print">
            <a:duotone>
              <a:prstClr val="black"/>
              <a:schemeClr val="accent2">
                <a:tint val="45000"/>
                <a:satMod val="400000"/>
              </a:schemeClr>
            </a:duotone>
          </a:blip>
          <a:srcRect r="3472"/>
          <a:stretch/>
        </p:blipFill>
        <p:spPr>
          <a:xfrm>
            <a:off x="4055572" y="2900458"/>
            <a:ext cx="458656" cy="479858"/>
          </a:xfrm>
          <a:prstGeom prst="rect">
            <a:avLst/>
          </a:prstGeom>
          <a:solidFill>
            <a:srgbClr val="CC0000"/>
          </a:solidFill>
        </p:spPr>
      </p:pic>
      <p:pic>
        <p:nvPicPr>
          <p:cNvPr id="18" name="Picture 17">
            <a:extLst>
              <a:ext uri="{FF2B5EF4-FFF2-40B4-BE49-F238E27FC236}">
                <a16:creationId xmlns:a16="http://schemas.microsoft.com/office/drawing/2014/main" id="{16A8F554-F555-4457-AA60-CD86E26E2A5F}"/>
              </a:ext>
            </a:extLst>
          </p:cNvPr>
          <p:cNvPicPr>
            <a:picLocks noChangeAspect="1"/>
          </p:cNvPicPr>
          <p:nvPr/>
        </p:nvPicPr>
        <p:blipFill rotWithShape="1">
          <a:blip r:embed="rId20" cstate="print">
            <a:duotone>
              <a:prstClr val="black"/>
              <a:schemeClr val="accent2">
                <a:tint val="45000"/>
                <a:satMod val="400000"/>
              </a:schemeClr>
            </a:duotone>
          </a:blip>
          <a:srcRect r="3472"/>
          <a:stretch/>
        </p:blipFill>
        <p:spPr>
          <a:xfrm>
            <a:off x="7389944" y="2952749"/>
            <a:ext cx="458656" cy="479858"/>
          </a:xfrm>
          <a:prstGeom prst="rect">
            <a:avLst/>
          </a:prstGeom>
          <a:solidFill>
            <a:srgbClr val="CC0000"/>
          </a:solidFill>
        </p:spPr>
      </p:pic>
      <p:pic>
        <p:nvPicPr>
          <p:cNvPr id="20" name="Picture 19">
            <a:extLst>
              <a:ext uri="{FF2B5EF4-FFF2-40B4-BE49-F238E27FC236}">
                <a16:creationId xmlns:a16="http://schemas.microsoft.com/office/drawing/2014/main" id="{16A8F554-F555-4457-AA60-CD86E26E2A5F}"/>
              </a:ext>
            </a:extLst>
          </p:cNvPr>
          <p:cNvPicPr>
            <a:picLocks noChangeAspect="1"/>
          </p:cNvPicPr>
          <p:nvPr/>
        </p:nvPicPr>
        <p:blipFill rotWithShape="1">
          <a:blip r:embed="rId20" cstate="print">
            <a:duotone>
              <a:prstClr val="black"/>
              <a:schemeClr val="accent2">
                <a:tint val="45000"/>
                <a:satMod val="400000"/>
              </a:schemeClr>
            </a:duotone>
          </a:blip>
          <a:srcRect r="3472"/>
          <a:stretch/>
        </p:blipFill>
        <p:spPr>
          <a:xfrm>
            <a:off x="4037144" y="3486149"/>
            <a:ext cx="458656" cy="479858"/>
          </a:xfrm>
          <a:prstGeom prst="rect">
            <a:avLst/>
          </a:prstGeom>
          <a:solidFill>
            <a:srgbClr val="CC0000"/>
          </a:solidFill>
        </p:spPr>
      </p:pic>
      <p:sp>
        <p:nvSpPr>
          <p:cNvPr id="3" name="Rectangle 2"/>
          <p:cNvSpPr/>
          <p:nvPr/>
        </p:nvSpPr>
        <p:spPr>
          <a:xfrm>
            <a:off x="5105400" y="4058897"/>
            <a:ext cx="2615678" cy="350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14801" y="2800349"/>
            <a:ext cx="3579388" cy="646331"/>
          </a:xfrm>
          <a:prstGeom prst="rect">
            <a:avLst/>
          </a:prstGeom>
        </p:spPr>
        <p:txBody>
          <a:bodyPr wrap="square">
            <a:spAutoFit/>
          </a:bodyPr>
          <a:lstStyle/>
          <a:p>
            <a:pPr>
              <a:lnSpc>
                <a:spcPct val="150000"/>
              </a:lnSpc>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a:t>
            </a:r>
          </a:p>
        </p:txBody>
      </p:sp>
      <p:sp>
        <p:nvSpPr>
          <p:cNvPr id="23" name="Rectangle 22"/>
          <p:cNvSpPr/>
          <p:nvPr/>
        </p:nvSpPr>
        <p:spPr>
          <a:xfrm>
            <a:off x="1619350" y="3333749"/>
            <a:ext cx="2571650" cy="1200329"/>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a:t>
            </a:r>
          </a:p>
        </p:txBody>
      </p:sp>
      <p:sp>
        <p:nvSpPr>
          <p:cNvPr id="24" name="Rectangle 23"/>
          <p:cNvSpPr/>
          <p:nvPr/>
        </p:nvSpPr>
        <p:spPr>
          <a:xfrm>
            <a:off x="4495800" y="3373219"/>
            <a:ext cx="3352800" cy="646331"/>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D.</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a:t>
            </a:r>
          </a:p>
        </p:txBody>
      </p:sp>
      <p:sp>
        <p:nvSpPr>
          <p:cNvPr id="25" name="Rectangle: Rounded Corners 3">
            <a:extLst>
              <a:ext uri="{FF2B5EF4-FFF2-40B4-BE49-F238E27FC236}">
                <a16:creationId xmlns:a16="http://schemas.microsoft.com/office/drawing/2014/main" id="{4303BB96-E468-4FF9-973A-AD6A9412E807}"/>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6" name="Rectangle: Rounded Corners 174">
            <a:extLst>
              <a:ext uri="{FF2B5EF4-FFF2-40B4-BE49-F238E27FC236}">
                <a16:creationId xmlns:a16="http://schemas.microsoft.com/office/drawing/2014/main" id="{52691D40-8C0E-4667-A610-1C54EA7D9EE2}"/>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7" name="Rectangle: Rounded Corners 175">
            <a:extLst>
              <a:ext uri="{FF2B5EF4-FFF2-40B4-BE49-F238E27FC236}">
                <a16:creationId xmlns:a16="http://schemas.microsoft.com/office/drawing/2014/main" id="{93E9F58F-BEA1-46C8-883A-2E2D092369EB}"/>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8" name="Rectangle: Rounded Corners 176">
            <a:extLst>
              <a:ext uri="{FF2B5EF4-FFF2-40B4-BE49-F238E27FC236}">
                <a16:creationId xmlns:a16="http://schemas.microsoft.com/office/drawing/2014/main" id="{23D056EC-DD40-48B3-8FE2-2B7113C71C14}"/>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9" name="Rectangle: Rounded Corners 177">
            <a:extLst>
              <a:ext uri="{FF2B5EF4-FFF2-40B4-BE49-F238E27FC236}">
                <a16:creationId xmlns:a16="http://schemas.microsoft.com/office/drawing/2014/main" id="{90370E08-2678-4A2F-B297-15FB23DDD29B}"/>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0" name="Rectangle: Rounded Corners 178">
            <a:extLst>
              <a:ext uri="{FF2B5EF4-FFF2-40B4-BE49-F238E27FC236}">
                <a16:creationId xmlns:a16="http://schemas.microsoft.com/office/drawing/2014/main" id="{68B8FE45-45C7-4981-AAA5-E349D81F3027}"/>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1" name="Rectangle: Rounded Corners 179">
            <a:extLst>
              <a:ext uri="{FF2B5EF4-FFF2-40B4-BE49-F238E27FC236}">
                <a16:creationId xmlns:a16="http://schemas.microsoft.com/office/drawing/2014/main" id="{3F153729-FDBD-4EB4-AE34-FE8FDA2B9D22}"/>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2" name="Rectangle: Rounded Corners 180">
            <a:extLst>
              <a:ext uri="{FF2B5EF4-FFF2-40B4-BE49-F238E27FC236}">
                <a16:creationId xmlns:a16="http://schemas.microsoft.com/office/drawing/2014/main" id="{C504947B-95BA-4E4E-806B-E6908ED53E70}"/>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3" name="Rectangle: Rounded Corners 181">
            <a:extLst>
              <a:ext uri="{FF2B5EF4-FFF2-40B4-BE49-F238E27FC236}">
                <a16:creationId xmlns:a16="http://schemas.microsoft.com/office/drawing/2014/main" id="{FA2AE9AA-DF6C-4198-8070-BE28C33BC93B}"/>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4" name="Rectangle: Rounded Corners 182">
            <a:extLst>
              <a:ext uri="{FF2B5EF4-FFF2-40B4-BE49-F238E27FC236}">
                <a16:creationId xmlns:a16="http://schemas.microsoft.com/office/drawing/2014/main" id="{5574E918-FCCF-4F5A-8338-F0195D48D322}"/>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5" name="Rectangle: Rounded Corners 183">
            <a:extLst>
              <a:ext uri="{FF2B5EF4-FFF2-40B4-BE49-F238E27FC236}">
                <a16:creationId xmlns:a16="http://schemas.microsoft.com/office/drawing/2014/main" id="{84498586-260B-44AC-9119-279CD8106F7A}"/>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6" name="Rectangle: Rounded Corners 184">
            <a:extLst>
              <a:ext uri="{FF2B5EF4-FFF2-40B4-BE49-F238E27FC236}">
                <a16:creationId xmlns:a16="http://schemas.microsoft.com/office/drawing/2014/main" id="{07059D34-D489-4C48-9C01-029A2E8240D4}"/>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7" name="Rectangle: Rounded Corners 186">
            <a:extLst>
              <a:ext uri="{FF2B5EF4-FFF2-40B4-BE49-F238E27FC236}">
                <a16:creationId xmlns:a16="http://schemas.microsoft.com/office/drawing/2014/main" id="{09BD8570-F3EE-4550-91DC-3636FF64E440}"/>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436332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5"/>
                                        </p:tgtEl>
                                      </p:cBhvr>
                                    </p:animEffect>
                                    <p:animScale>
                                      <p:cBhvr>
                                        <p:cTn id="31" dur="250" autoRev="1" fill="hold"/>
                                        <p:tgtEl>
                                          <p:spTgt spid="25"/>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26"/>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27"/>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25"/>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1800" y="2038350"/>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28768" y="3891507"/>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6781801" y="3012442"/>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3228" y="-120472"/>
            <a:ext cx="7693572" cy="2677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200" y="2205964"/>
            <a:ext cx="7387378" cy="2606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4578285"/>
              </p:ext>
            </p:extLst>
          </p:nvPr>
        </p:nvGraphicFramePr>
        <p:xfrm>
          <a:off x="5105400" y="514350"/>
          <a:ext cx="2209800" cy="939800"/>
        </p:xfrm>
        <a:graphic>
          <a:graphicData uri="http://schemas.openxmlformats.org/presentationml/2006/ole">
            <mc:AlternateContent xmlns:mc="http://schemas.openxmlformats.org/markup-compatibility/2006">
              <mc:Choice xmlns:v="urn:schemas-microsoft-com:vml" Requires="v">
                <p:oleObj spid="_x0000_s22535" name="Equation" r:id="rId17" imgW="2209680" imgH="939600" progId="Equation.DSMT4">
                  <p:embed/>
                </p:oleObj>
              </mc:Choice>
              <mc:Fallback>
                <p:oleObj name="Equation" r:id="rId17" imgW="2209680" imgH="939600" progId="Equation.DSMT4">
                  <p:embed/>
                  <p:pic>
                    <p:nvPicPr>
                      <p:cNvPr id="0" name="Object 1"/>
                      <p:cNvPicPr>
                        <a:picLocks noChangeAspect="1" noChangeArrowheads="1"/>
                      </p:cNvPicPr>
                      <p:nvPr/>
                    </p:nvPicPr>
                    <p:blipFill>
                      <a:blip r:embed="rId18"/>
                      <a:srcRect/>
                      <a:stretch>
                        <a:fillRect/>
                      </a:stretch>
                    </p:blipFill>
                    <p:spPr bwMode="auto">
                      <a:xfrm>
                        <a:off x="5105400" y="514350"/>
                        <a:ext cx="22098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a:spLocks noChangeArrowheads="1"/>
          </p:cNvSpPr>
          <p:nvPr/>
        </p:nvSpPr>
        <p:spPr bwMode="auto">
          <a:xfrm>
            <a:off x="1828800" y="666750"/>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Kết quả của phép tính                         ?        </a:t>
            </a:r>
            <a:endParaRPr kumimoji="0" lang="nl-NL" sz="2800" b="0" i="0" u="none" strike="noStrike" cap="none" normalizeH="0" baseline="0" dirty="0">
              <a:ln>
                <a:noFill/>
              </a:ln>
              <a:solidFill>
                <a:srgbClr val="002060"/>
              </a:solidFill>
              <a:effectLst/>
              <a:latin typeface="Times New Roman" pitchFamily="18" charset="0"/>
              <a:cs typeface="Times New Roman"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916644167"/>
              </p:ext>
            </p:extLst>
          </p:nvPr>
        </p:nvGraphicFramePr>
        <p:xfrm>
          <a:off x="2197100" y="2815563"/>
          <a:ext cx="963613" cy="838200"/>
        </p:xfrm>
        <a:graphic>
          <a:graphicData uri="http://schemas.openxmlformats.org/presentationml/2006/ole">
            <mc:AlternateContent xmlns:mc="http://schemas.openxmlformats.org/markup-compatibility/2006">
              <mc:Choice xmlns:v="urn:schemas-microsoft-com:vml" Requires="v">
                <p:oleObj spid="_x0000_s22536" name="Equation" r:id="rId19" imgW="952200" imgH="838080" progId="Equation.DSMT4">
                  <p:embed/>
                </p:oleObj>
              </mc:Choice>
              <mc:Fallback>
                <p:oleObj name="Equation" r:id="rId19" imgW="952200" imgH="838080" progId="Equation.DSMT4">
                  <p:embed/>
                  <p:pic>
                    <p:nvPicPr>
                      <p:cNvPr id="0" name=""/>
                      <p:cNvPicPr>
                        <a:picLocks noChangeAspect="1" noChangeArrowheads="1"/>
                      </p:cNvPicPr>
                      <p:nvPr/>
                    </p:nvPicPr>
                    <p:blipFill>
                      <a:blip r:embed="rId20"/>
                      <a:srcRect/>
                      <a:stretch>
                        <a:fillRect/>
                      </a:stretch>
                    </p:blipFill>
                    <p:spPr bwMode="auto">
                      <a:xfrm>
                        <a:off x="2197100" y="2815563"/>
                        <a:ext cx="9636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56679200"/>
              </p:ext>
            </p:extLst>
          </p:nvPr>
        </p:nvGraphicFramePr>
        <p:xfrm>
          <a:off x="3556000" y="2815563"/>
          <a:ext cx="803275" cy="838200"/>
        </p:xfrm>
        <a:graphic>
          <a:graphicData uri="http://schemas.openxmlformats.org/presentationml/2006/ole">
            <mc:AlternateContent xmlns:mc="http://schemas.openxmlformats.org/markup-compatibility/2006">
              <mc:Choice xmlns:v="urn:schemas-microsoft-com:vml" Requires="v">
                <p:oleObj spid="_x0000_s22537" name="Equation" r:id="rId21" imgW="774360" imgH="838080" progId="Equation.DSMT4">
                  <p:embed/>
                </p:oleObj>
              </mc:Choice>
              <mc:Fallback>
                <p:oleObj name="Equation" r:id="rId21" imgW="774360" imgH="838080" progId="Equation.DSMT4">
                  <p:embed/>
                  <p:pic>
                    <p:nvPicPr>
                      <p:cNvPr id="0" name=""/>
                      <p:cNvPicPr>
                        <a:picLocks noChangeAspect="1" noChangeArrowheads="1"/>
                      </p:cNvPicPr>
                      <p:nvPr/>
                    </p:nvPicPr>
                    <p:blipFill>
                      <a:blip r:embed="rId22"/>
                      <a:srcRect/>
                      <a:stretch>
                        <a:fillRect/>
                      </a:stretch>
                    </p:blipFill>
                    <p:spPr bwMode="auto">
                      <a:xfrm>
                        <a:off x="3556000" y="2815563"/>
                        <a:ext cx="8032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43642761"/>
              </p:ext>
            </p:extLst>
          </p:nvPr>
        </p:nvGraphicFramePr>
        <p:xfrm>
          <a:off x="4837113" y="2815563"/>
          <a:ext cx="1004887" cy="838200"/>
        </p:xfrm>
        <a:graphic>
          <a:graphicData uri="http://schemas.openxmlformats.org/presentationml/2006/ole">
            <mc:AlternateContent xmlns:mc="http://schemas.openxmlformats.org/markup-compatibility/2006">
              <mc:Choice xmlns:v="urn:schemas-microsoft-com:vml" Requires="v">
                <p:oleObj spid="_x0000_s22538" name="Equation" r:id="rId23" imgW="965160" imgH="838080" progId="Equation.DSMT4">
                  <p:embed/>
                </p:oleObj>
              </mc:Choice>
              <mc:Fallback>
                <p:oleObj name="Equation" r:id="rId23" imgW="965160" imgH="838080" progId="Equation.DSMT4">
                  <p:embed/>
                  <p:pic>
                    <p:nvPicPr>
                      <p:cNvPr id="0" name=""/>
                      <p:cNvPicPr>
                        <a:picLocks noChangeAspect="1" noChangeArrowheads="1"/>
                      </p:cNvPicPr>
                      <p:nvPr/>
                    </p:nvPicPr>
                    <p:blipFill>
                      <a:blip r:embed="rId24"/>
                      <a:srcRect/>
                      <a:stretch>
                        <a:fillRect/>
                      </a:stretch>
                    </p:blipFill>
                    <p:spPr bwMode="auto">
                      <a:xfrm>
                        <a:off x="4837113" y="2815563"/>
                        <a:ext cx="10048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15716383"/>
              </p:ext>
            </p:extLst>
          </p:nvPr>
        </p:nvGraphicFramePr>
        <p:xfrm>
          <a:off x="6381750" y="2821913"/>
          <a:ext cx="842963" cy="825500"/>
        </p:xfrm>
        <a:graphic>
          <a:graphicData uri="http://schemas.openxmlformats.org/presentationml/2006/ole">
            <mc:AlternateContent xmlns:mc="http://schemas.openxmlformats.org/markup-compatibility/2006">
              <mc:Choice xmlns:v="urn:schemas-microsoft-com:vml" Requires="v">
                <p:oleObj spid="_x0000_s22539" name="Equation" r:id="rId25" imgW="812520" imgH="825480" progId="Equation.DSMT4">
                  <p:embed/>
                </p:oleObj>
              </mc:Choice>
              <mc:Fallback>
                <p:oleObj name="Equation" r:id="rId25" imgW="812520" imgH="825480" progId="Equation.DSMT4">
                  <p:embed/>
                  <p:pic>
                    <p:nvPicPr>
                      <p:cNvPr id="0" name=""/>
                      <p:cNvPicPr>
                        <a:picLocks noChangeAspect="1" noChangeArrowheads="1"/>
                      </p:cNvPicPr>
                      <p:nvPr/>
                    </p:nvPicPr>
                    <p:blipFill>
                      <a:blip r:embed="rId26"/>
                      <a:srcRect/>
                      <a:stretch>
                        <a:fillRect/>
                      </a:stretch>
                    </p:blipFill>
                    <p:spPr bwMode="auto">
                      <a:xfrm>
                        <a:off x="6381750" y="2821913"/>
                        <a:ext cx="8429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Picture 22">
            <a:extLst>
              <a:ext uri="{FF2B5EF4-FFF2-40B4-BE49-F238E27FC236}">
                <a16:creationId xmlns:a16="http://schemas.microsoft.com/office/drawing/2014/main"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4388339" y="2969827"/>
            <a:ext cx="367321" cy="440796"/>
          </a:xfrm>
          <a:prstGeom prst="rect">
            <a:avLst/>
          </a:prstGeom>
          <a:solidFill>
            <a:srgbClr val="FF0000"/>
          </a:solidFill>
        </p:spPr>
      </p:pic>
      <p:pic>
        <p:nvPicPr>
          <p:cNvPr id="24" name="Picture 23">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3122744" y="2969827"/>
            <a:ext cx="458656" cy="479858"/>
          </a:xfrm>
          <a:prstGeom prst="rect">
            <a:avLst/>
          </a:prstGeom>
          <a:solidFill>
            <a:srgbClr val="CC0000"/>
          </a:solidFill>
        </p:spPr>
      </p:pic>
      <p:pic>
        <p:nvPicPr>
          <p:cNvPr id="25" name="Picture 24">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865944" y="2969827"/>
            <a:ext cx="458656" cy="479858"/>
          </a:xfrm>
          <a:prstGeom prst="rect">
            <a:avLst/>
          </a:prstGeom>
          <a:solidFill>
            <a:srgbClr val="CC0000"/>
          </a:solidFill>
        </p:spPr>
      </p:pic>
      <p:pic>
        <p:nvPicPr>
          <p:cNvPr id="26" name="Picture 25">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7161344" y="2970177"/>
            <a:ext cx="458656" cy="479858"/>
          </a:xfrm>
          <a:prstGeom prst="rect">
            <a:avLst/>
          </a:prstGeom>
          <a:solidFill>
            <a:srgbClr val="CC0000"/>
          </a:solidFill>
        </p:spPr>
      </p:pic>
      <p:sp>
        <p:nvSpPr>
          <p:cNvPr id="27" name="Rectangle: Rounded Corners 3">
            <a:extLst>
              <a:ext uri="{FF2B5EF4-FFF2-40B4-BE49-F238E27FC236}">
                <a16:creationId xmlns:a16="http://schemas.microsoft.com/office/drawing/2014/main" id="{4303BB96-E468-4FF9-973A-AD6A9412E807}"/>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70816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7"/>
                                        </p:tgtEl>
                                      </p:cBhvr>
                                    </p:animEffect>
                                    <p:animScale>
                                      <p:cBhvr>
                                        <p:cTn id="31" dur="250" autoRev="1" fill="hold"/>
                                        <p:tgtEl>
                                          <p:spTgt spid="27"/>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28"/>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2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0"/>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1"/>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2"/>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3"/>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4"/>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5"/>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6"/>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37"/>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38"/>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27"/>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a:extLst>
              <a:ext uri="{FF2B5EF4-FFF2-40B4-BE49-F238E27FC236}">
                <a16:creationId xmlns:a16="http://schemas.microsoft.com/office/drawing/2014/main" id="{125E670A-F252-425E-8FBD-2584A901E93B}"/>
              </a:ext>
            </a:extLst>
          </p:cNvPr>
          <p:cNvSpPr/>
          <p:nvPr/>
        </p:nvSpPr>
        <p:spPr>
          <a:xfrm>
            <a:off x="2211497" y="4358151"/>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a:extLst>
              <a:ext uri="{FF2B5EF4-FFF2-40B4-BE49-F238E27FC236}">
                <a16:creationId xmlns:a16="http://schemas.microsoft.com/office/drawing/2014/main" id="{5A49C3E4-32FC-415B-B0A0-356A49F60C39}"/>
              </a:ext>
            </a:extLst>
          </p:cNvPr>
          <p:cNvGrpSpPr/>
          <p:nvPr/>
        </p:nvGrpSpPr>
        <p:grpSpPr>
          <a:xfrm>
            <a:off x="5675243" y="2428276"/>
            <a:ext cx="2271617" cy="1132739"/>
            <a:chOff x="6997439" y="2348815"/>
            <a:chExt cx="3028822" cy="1510317"/>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1107995"/>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tòi</a:t>
              </a:r>
              <a:endParaRPr lang="en-US" sz="2400" b="1" dirty="0">
                <a:solidFill>
                  <a:srgbClr val="002060"/>
                </a:solidFill>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2979059"/>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400050"/>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85213" y="2393768"/>
            <a:ext cx="7371278" cy="2606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01205" y="350009"/>
            <a:ext cx="4438550" cy="1361911"/>
          </a:xfrm>
          <a:prstGeom prst="rect">
            <a:avLst/>
          </a:prstGeom>
          <a:noFill/>
        </p:spPr>
        <p:txBody>
          <a:bodyPr wrap="square" lIns="68580" tIns="34290" rIns="68580" bIns="34290" rtlCol="0">
            <a:spAutoFit/>
          </a:bodyPr>
          <a:lstStyle/>
          <a:p>
            <a:pPr>
              <a:lnSpc>
                <a:spcPct val="150000"/>
              </a:lnSpc>
            </a:pPr>
            <a:r>
              <a:rPr lang="en-US" sz="2800" dirty="0">
                <a:latin typeface="Times New Roman" pitchFamily="18" charset="0"/>
                <a:cs typeface="Times New Roman" pitchFamily="18" charset="0"/>
              </a:rPr>
              <a:t>Cho    </a:t>
            </a:r>
          </a:p>
          <a:p>
            <a:pPr algn="ctr">
              <a:lnSpc>
                <a:spcPct val="150000"/>
              </a:lnSpc>
            </a:pP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x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p>
        </p:txBody>
      </p:sp>
      <p:sp>
        <p:nvSpPr>
          <p:cNvPr id="4" name="Rectangle 4"/>
          <p:cNvSpPr>
            <a:spLocks noChangeArrowheads="1"/>
          </p:cNvSpPr>
          <p:nvPr/>
        </p:nvSpPr>
        <p:spPr bwMode="auto">
          <a:xfrm>
            <a:off x="0" y="-111569"/>
            <a:ext cx="217047"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endParaRPr lang="es-ES" sz="1400">
              <a:latin typeface="Arial" pitchFamily="34" charset="0"/>
              <a:cs typeface="Arial" pitchFamily="34" charset="0"/>
            </a:endParaRPr>
          </a:p>
        </p:txBody>
      </p:sp>
      <p:sp>
        <p:nvSpPr>
          <p:cNvPr id="5" name="Rectangle 5"/>
          <p:cNvSpPr>
            <a:spLocks noChangeArrowheads="1"/>
          </p:cNvSpPr>
          <p:nvPr/>
        </p:nvSpPr>
        <p:spPr bwMode="auto">
          <a:xfrm>
            <a:off x="0" y="202756"/>
            <a:ext cx="1049005"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r>
              <a:rPr lang="en-US" sz="800">
                <a:latin typeface="Arial" pitchFamily="34" charset="0"/>
                <a:cs typeface="Arial" pitchFamily="34" charset="0"/>
              </a:rPr>
              <a:t> </a:t>
            </a:r>
            <a:endParaRPr lang="en-US" sz="1400">
              <a:latin typeface="Arial" pitchFamily="34" charset="0"/>
              <a:cs typeface="Arial" pitchFamily="34" charset="0"/>
            </a:endParaRPr>
          </a:p>
        </p:txBody>
      </p:sp>
      <p:sp>
        <p:nvSpPr>
          <p:cNvPr id="7" name="Rectangle 8"/>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12" name="Picture 6" descr="Hình ảnh có liên qua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79576" y="1962150"/>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1" y="2924417"/>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9245" y="3980850"/>
            <a:ext cx="1165421" cy="1124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920790072"/>
              </p:ext>
            </p:extLst>
          </p:nvPr>
        </p:nvGraphicFramePr>
        <p:xfrm>
          <a:off x="3044372" y="350009"/>
          <a:ext cx="1549400" cy="838200"/>
        </p:xfrm>
        <a:graphic>
          <a:graphicData uri="http://schemas.openxmlformats.org/presentationml/2006/ole">
            <mc:AlternateContent xmlns:mc="http://schemas.openxmlformats.org/markup-compatibility/2006">
              <mc:Choice xmlns:v="urn:schemas-microsoft-com:vml" Requires="v">
                <p:oleObj spid="_x0000_s23559" name="Equation" r:id="rId17" imgW="1549080" imgH="838080" progId="Equation.DSMT4">
                  <p:embed/>
                </p:oleObj>
              </mc:Choice>
              <mc:Fallback>
                <p:oleObj name="Equation" r:id="rId17" imgW="1549080" imgH="838080" progId="Equation.DSMT4">
                  <p:embed/>
                  <p:pic>
                    <p:nvPicPr>
                      <p:cNvPr id="0" name="Object 9"/>
                      <p:cNvPicPr>
                        <a:picLocks noChangeAspect="1" noChangeArrowheads="1"/>
                      </p:cNvPicPr>
                      <p:nvPr/>
                    </p:nvPicPr>
                    <p:blipFill>
                      <a:blip r:embed="rId18"/>
                      <a:srcRect/>
                      <a:stretch>
                        <a:fillRect/>
                      </a:stretch>
                    </p:blipFill>
                    <p:spPr bwMode="auto">
                      <a:xfrm>
                        <a:off x="3044372" y="350009"/>
                        <a:ext cx="1549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91975255"/>
              </p:ext>
            </p:extLst>
          </p:nvPr>
        </p:nvGraphicFramePr>
        <p:xfrm>
          <a:off x="2066925" y="3105701"/>
          <a:ext cx="795338" cy="825500"/>
        </p:xfrm>
        <a:graphic>
          <a:graphicData uri="http://schemas.openxmlformats.org/presentationml/2006/ole">
            <mc:AlternateContent xmlns:mc="http://schemas.openxmlformats.org/markup-compatibility/2006">
              <mc:Choice xmlns:v="urn:schemas-microsoft-com:vml" Requires="v">
                <p:oleObj spid="_x0000_s23560" name="Equation" r:id="rId19" imgW="787320" imgH="825480" progId="Equation.DSMT4">
                  <p:embed/>
                </p:oleObj>
              </mc:Choice>
              <mc:Fallback>
                <p:oleObj name="Equation" r:id="rId19" imgW="787320" imgH="825480" progId="Equation.DSMT4">
                  <p:embed/>
                  <p:pic>
                    <p:nvPicPr>
                      <p:cNvPr id="0" name=""/>
                      <p:cNvPicPr>
                        <a:picLocks noChangeAspect="1" noChangeArrowheads="1"/>
                      </p:cNvPicPr>
                      <p:nvPr/>
                    </p:nvPicPr>
                    <p:blipFill>
                      <a:blip r:embed="rId20"/>
                      <a:srcRect/>
                      <a:stretch>
                        <a:fillRect/>
                      </a:stretch>
                    </p:blipFill>
                    <p:spPr bwMode="auto">
                      <a:xfrm>
                        <a:off x="2066925" y="3105701"/>
                        <a:ext cx="7953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206362699"/>
              </p:ext>
            </p:extLst>
          </p:nvPr>
        </p:nvGraphicFramePr>
        <p:xfrm>
          <a:off x="3360738" y="3105701"/>
          <a:ext cx="765175" cy="825500"/>
        </p:xfrm>
        <a:graphic>
          <a:graphicData uri="http://schemas.openxmlformats.org/presentationml/2006/ole">
            <mc:AlternateContent xmlns:mc="http://schemas.openxmlformats.org/markup-compatibility/2006">
              <mc:Choice xmlns:v="urn:schemas-microsoft-com:vml" Requires="v">
                <p:oleObj spid="_x0000_s23561" name="Equation" r:id="rId21" imgW="736560" imgH="825480" progId="Equation.DSMT4">
                  <p:embed/>
                </p:oleObj>
              </mc:Choice>
              <mc:Fallback>
                <p:oleObj name="Equation" r:id="rId21" imgW="736560" imgH="825480" progId="Equation.DSMT4">
                  <p:embed/>
                  <p:pic>
                    <p:nvPicPr>
                      <p:cNvPr id="0" name=""/>
                      <p:cNvPicPr>
                        <a:picLocks noChangeAspect="1" noChangeArrowheads="1"/>
                      </p:cNvPicPr>
                      <p:nvPr/>
                    </p:nvPicPr>
                    <p:blipFill>
                      <a:blip r:embed="rId22"/>
                      <a:srcRect/>
                      <a:stretch>
                        <a:fillRect/>
                      </a:stretch>
                    </p:blipFill>
                    <p:spPr bwMode="auto">
                      <a:xfrm>
                        <a:off x="3360738" y="3105701"/>
                        <a:ext cx="76517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11512930"/>
              </p:ext>
            </p:extLst>
          </p:nvPr>
        </p:nvGraphicFramePr>
        <p:xfrm>
          <a:off x="4735513" y="3105701"/>
          <a:ext cx="779462" cy="825500"/>
        </p:xfrm>
        <a:graphic>
          <a:graphicData uri="http://schemas.openxmlformats.org/presentationml/2006/ole">
            <mc:AlternateContent xmlns:mc="http://schemas.openxmlformats.org/markup-compatibility/2006">
              <mc:Choice xmlns:v="urn:schemas-microsoft-com:vml" Requires="v">
                <p:oleObj spid="_x0000_s23562" name="Equation" r:id="rId23" imgW="749160" imgH="825480" progId="Equation.DSMT4">
                  <p:embed/>
                </p:oleObj>
              </mc:Choice>
              <mc:Fallback>
                <p:oleObj name="Equation" r:id="rId23" imgW="749160" imgH="825480" progId="Equation.DSMT4">
                  <p:embed/>
                  <p:pic>
                    <p:nvPicPr>
                      <p:cNvPr id="0" name=""/>
                      <p:cNvPicPr>
                        <a:picLocks noChangeAspect="1" noChangeArrowheads="1"/>
                      </p:cNvPicPr>
                      <p:nvPr/>
                    </p:nvPicPr>
                    <p:blipFill>
                      <a:blip r:embed="rId24"/>
                      <a:srcRect/>
                      <a:stretch>
                        <a:fillRect/>
                      </a:stretch>
                    </p:blipFill>
                    <p:spPr bwMode="auto">
                      <a:xfrm>
                        <a:off x="4735513" y="3105701"/>
                        <a:ext cx="7794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689603453"/>
              </p:ext>
            </p:extLst>
          </p:nvPr>
        </p:nvGraphicFramePr>
        <p:xfrm>
          <a:off x="6154738" y="3105701"/>
          <a:ext cx="869950" cy="825500"/>
        </p:xfrm>
        <a:graphic>
          <a:graphicData uri="http://schemas.openxmlformats.org/presentationml/2006/ole">
            <mc:AlternateContent xmlns:mc="http://schemas.openxmlformats.org/markup-compatibility/2006">
              <mc:Choice xmlns:v="urn:schemas-microsoft-com:vml" Requires="v">
                <p:oleObj spid="_x0000_s23563" name="Equation" r:id="rId25" imgW="838080" imgH="825480" progId="Equation.DSMT4">
                  <p:embed/>
                </p:oleObj>
              </mc:Choice>
              <mc:Fallback>
                <p:oleObj name="Equation" r:id="rId25" imgW="838080" imgH="825480" progId="Equation.DSMT4">
                  <p:embed/>
                  <p:pic>
                    <p:nvPicPr>
                      <p:cNvPr id="0" name=""/>
                      <p:cNvPicPr>
                        <a:picLocks noChangeAspect="1" noChangeArrowheads="1"/>
                      </p:cNvPicPr>
                      <p:nvPr/>
                    </p:nvPicPr>
                    <p:blipFill>
                      <a:blip r:embed="rId26"/>
                      <a:srcRect/>
                      <a:stretch>
                        <a:fillRect/>
                      </a:stretch>
                    </p:blipFill>
                    <p:spPr bwMode="auto">
                      <a:xfrm>
                        <a:off x="6154738" y="3105701"/>
                        <a:ext cx="869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20">
            <a:extLst>
              <a:ext uri="{FF2B5EF4-FFF2-40B4-BE49-F238E27FC236}">
                <a16:creationId xmlns:a16="http://schemas.microsoft.com/office/drawing/2014/main"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2971800" y="3267343"/>
            <a:ext cx="367321" cy="440796"/>
          </a:xfrm>
          <a:prstGeom prst="rect">
            <a:avLst/>
          </a:prstGeom>
          <a:solidFill>
            <a:srgbClr val="FF0000"/>
          </a:solidFill>
        </p:spPr>
      </p:pic>
      <p:pic>
        <p:nvPicPr>
          <p:cNvPr id="22" name="Picture 21">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4113344" y="3254828"/>
            <a:ext cx="458656" cy="479858"/>
          </a:xfrm>
          <a:prstGeom prst="rect">
            <a:avLst/>
          </a:prstGeom>
          <a:solidFill>
            <a:srgbClr val="CC0000"/>
          </a:solidFill>
        </p:spPr>
      </p:pic>
      <p:pic>
        <p:nvPicPr>
          <p:cNvPr id="23" name="Picture 22">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562600" y="3304943"/>
            <a:ext cx="458656" cy="479858"/>
          </a:xfrm>
          <a:prstGeom prst="rect">
            <a:avLst/>
          </a:prstGeom>
          <a:solidFill>
            <a:srgbClr val="CC0000"/>
          </a:solidFill>
        </p:spPr>
      </p:pic>
      <p:pic>
        <p:nvPicPr>
          <p:cNvPr id="24" name="Picture 23">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6932744" y="3305293"/>
            <a:ext cx="458656" cy="479858"/>
          </a:xfrm>
          <a:prstGeom prst="rect">
            <a:avLst/>
          </a:prstGeom>
          <a:solidFill>
            <a:srgbClr val="CC0000"/>
          </a:solidFill>
        </p:spPr>
      </p:pic>
      <p:sp>
        <p:nvSpPr>
          <p:cNvPr id="30" name="Rectangle: Rounded Corners 3">
            <a:extLst>
              <a:ext uri="{FF2B5EF4-FFF2-40B4-BE49-F238E27FC236}">
                <a16:creationId xmlns:a16="http://schemas.microsoft.com/office/drawing/2014/main" id="{4303BB96-E468-4FF9-973A-AD6A9412E807}"/>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1" name="Rectangle: Rounded Corners 174">
            <a:extLst>
              <a:ext uri="{FF2B5EF4-FFF2-40B4-BE49-F238E27FC236}">
                <a16:creationId xmlns:a16="http://schemas.microsoft.com/office/drawing/2014/main" id="{52691D40-8C0E-4667-A610-1C54EA7D9EE2}"/>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2" name="Rectangle: Rounded Corners 175">
            <a:extLst>
              <a:ext uri="{FF2B5EF4-FFF2-40B4-BE49-F238E27FC236}">
                <a16:creationId xmlns:a16="http://schemas.microsoft.com/office/drawing/2014/main" id="{93E9F58F-BEA1-46C8-883A-2E2D092369EB}"/>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3" name="Rectangle: Rounded Corners 176">
            <a:extLst>
              <a:ext uri="{FF2B5EF4-FFF2-40B4-BE49-F238E27FC236}">
                <a16:creationId xmlns:a16="http://schemas.microsoft.com/office/drawing/2014/main" id="{23D056EC-DD40-48B3-8FE2-2B7113C71C14}"/>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4" name="Rectangle: Rounded Corners 177">
            <a:extLst>
              <a:ext uri="{FF2B5EF4-FFF2-40B4-BE49-F238E27FC236}">
                <a16:creationId xmlns:a16="http://schemas.microsoft.com/office/drawing/2014/main" id="{90370E08-2678-4A2F-B297-15FB23DDD29B}"/>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5" name="Rectangle: Rounded Corners 178">
            <a:extLst>
              <a:ext uri="{FF2B5EF4-FFF2-40B4-BE49-F238E27FC236}">
                <a16:creationId xmlns:a16="http://schemas.microsoft.com/office/drawing/2014/main" id="{68B8FE45-45C7-4981-AAA5-E349D81F3027}"/>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6" name="Rectangle: Rounded Corners 179">
            <a:extLst>
              <a:ext uri="{FF2B5EF4-FFF2-40B4-BE49-F238E27FC236}">
                <a16:creationId xmlns:a16="http://schemas.microsoft.com/office/drawing/2014/main" id="{3F153729-FDBD-4EB4-AE34-FE8FDA2B9D22}"/>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7" name="Rectangle: Rounded Corners 180">
            <a:extLst>
              <a:ext uri="{FF2B5EF4-FFF2-40B4-BE49-F238E27FC236}">
                <a16:creationId xmlns:a16="http://schemas.microsoft.com/office/drawing/2014/main" id="{C504947B-95BA-4E4E-806B-E6908ED53E70}"/>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8" name="Rectangle: Rounded Corners 181">
            <a:extLst>
              <a:ext uri="{FF2B5EF4-FFF2-40B4-BE49-F238E27FC236}">
                <a16:creationId xmlns:a16="http://schemas.microsoft.com/office/drawing/2014/main" id="{FA2AE9AA-DF6C-4198-8070-BE28C33BC93B}"/>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9" name="Rectangle: Rounded Corners 182">
            <a:extLst>
              <a:ext uri="{FF2B5EF4-FFF2-40B4-BE49-F238E27FC236}">
                <a16:creationId xmlns:a16="http://schemas.microsoft.com/office/drawing/2014/main" id="{5574E918-FCCF-4F5A-8338-F0195D48D322}"/>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0" name="Rectangle: Rounded Corners 183">
            <a:extLst>
              <a:ext uri="{FF2B5EF4-FFF2-40B4-BE49-F238E27FC236}">
                <a16:creationId xmlns:a16="http://schemas.microsoft.com/office/drawing/2014/main" id="{84498586-260B-44AC-9119-279CD8106F7A}"/>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41" name="Rectangle: Rounded Corners 184">
            <a:extLst>
              <a:ext uri="{FF2B5EF4-FFF2-40B4-BE49-F238E27FC236}">
                <a16:creationId xmlns:a16="http://schemas.microsoft.com/office/drawing/2014/main" id="{07059D34-D489-4C48-9C01-029A2E8240D4}"/>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2" name="Rectangle: Rounded Corners 186">
            <a:extLst>
              <a:ext uri="{FF2B5EF4-FFF2-40B4-BE49-F238E27FC236}">
                <a16:creationId xmlns:a16="http://schemas.microsoft.com/office/drawing/2014/main" id="{09BD8570-F3EE-4550-91DC-3636FF64E440}"/>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809604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
                                        </p:tgtEl>
                                      </p:cBhvr>
                                    </p:animEffect>
                                    <p:animScale>
                                      <p:cBhvr>
                                        <p:cTn id="31" dur="250" autoRev="1" fill="hold"/>
                                        <p:tgtEl>
                                          <p:spTgt spid="30"/>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31"/>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32"/>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3"/>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4"/>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5"/>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6"/>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7"/>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8"/>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9"/>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40"/>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41"/>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4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30"/>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8" y="4409694"/>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1"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47951" y="-120473"/>
            <a:ext cx="6955838"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7801" y="2724151"/>
            <a:ext cx="7057874" cy="2606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111569"/>
            <a:ext cx="217047"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endParaRPr lang="es-ES" sz="1400">
              <a:latin typeface="Arial" pitchFamily="34" charset="0"/>
              <a:cs typeface="Arial" pitchFamily="34" charset="0"/>
            </a:endParaRPr>
          </a:p>
        </p:txBody>
      </p:sp>
      <p:sp>
        <p:nvSpPr>
          <p:cNvPr id="5" name="Rectangle 5"/>
          <p:cNvSpPr>
            <a:spLocks noChangeArrowheads="1"/>
          </p:cNvSpPr>
          <p:nvPr/>
        </p:nvSpPr>
        <p:spPr bwMode="auto">
          <a:xfrm>
            <a:off x="0" y="202756"/>
            <a:ext cx="1049005"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r>
              <a:rPr lang="en-US" sz="800">
                <a:latin typeface="Arial" pitchFamily="34" charset="0"/>
                <a:cs typeface="Arial" pitchFamily="34" charset="0"/>
              </a:rPr>
              <a:t> </a:t>
            </a:r>
            <a:endParaRPr lang="en-US" sz="1400">
              <a:latin typeface="Arial" pitchFamily="34" charset="0"/>
              <a:cs typeface="Arial" pitchFamily="34" charset="0"/>
            </a:endParaRPr>
          </a:p>
        </p:txBody>
      </p:sp>
      <p:sp>
        <p:nvSpPr>
          <p:cNvPr id="3" name="Rectangle 4"/>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2110616" y="753130"/>
            <a:ext cx="2084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Tính</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nhanh</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2060"/>
              </a:solidFill>
              <a:effectLst/>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51129705"/>
              </p:ext>
            </p:extLst>
          </p:nvPr>
        </p:nvGraphicFramePr>
        <p:xfrm>
          <a:off x="4051300" y="641350"/>
          <a:ext cx="3263900" cy="939800"/>
        </p:xfrm>
        <a:graphic>
          <a:graphicData uri="http://schemas.openxmlformats.org/presentationml/2006/ole">
            <mc:AlternateContent xmlns:mc="http://schemas.openxmlformats.org/markup-compatibility/2006">
              <mc:Choice xmlns:v="urn:schemas-microsoft-com:vml" Requires="v">
                <p:oleObj spid="_x0000_s24583" name="Equation" r:id="rId17" imgW="3263760" imgH="939600" progId="Equation.DSMT4">
                  <p:embed/>
                </p:oleObj>
              </mc:Choice>
              <mc:Fallback>
                <p:oleObj name="Equation" r:id="rId17" imgW="3263760" imgH="939600" progId="Equation.DSMT4">
                  <p:embed/>
                  <p:pic>
                    <p:nvPicPr>
                      <p:cNvPr id="0" name="Object 4"/>
                      <p:cNvPicPr>
                        <a:picLocks noChangeAspect="1" noChangeArrowheads="1"/>
                      </p:cNvPicPr>
                      <p:nvPr/>
                    </p:nvPicPr>
                    <p:blipFill>
                      <a:blip r:embed="rId18"/>
                      <a:srcRect/>
                      <a:stretch>
                        <a:fillRect/>
                      </a:stretch>
                    </p:blipFill>
                    <p:spPr bwMode="auto">
                      <a:xfrm>
                        <a:off x="4051300" y="641350"/>
                        <a:ext cx="3263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2209800" y="1508075"/>
            <a:ext cx="441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2060"/>
                </a:solidFill>
                <a:latin typeface="Times New Roman" pitchFamily="18" charset="0"/>
                <a:ea typeface="Times New Roman" pitchFamily="18" charset="0"/>
                <a:cs typeface="Times New Roman" pitchFamily="18" charset="0"/>
              </a:rPr>
              <a:t>  </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ta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được</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kết</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quả</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là</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p>
        </p:txBody>
      </p:sp>
      <p:graphicFrame>
        <p:nvGraphicFramePr>
          <p:cNvPr id="18" name="Object 17"/>
          <p:cNvGraphicFramePr>
            <a:graphicFrameLocks noChangeAspect="1"/>
          </p:cNvGraphicFramePr>
          <p:nvPr>
            <p:extLst>
              <p:ext uri="{D42A27DB-BD31-4B8C-83A1-F6EECF244321}">
                <p14:modId xmlns:p14="http://schemas.microsoft.com/office/powerpoint/2010/main" val="3543859374"/>
              </p:ext>
            </p:extLst>
          </p:nvPr>
        </p:nvGraphicFramePr>
        <p:xfrm>
          <a:off x="2490788" y="3752850"/>
          <a:ext cx="833437" cy="317500"/>
        </p:xfrm>
        <a:graphic>
          <a:graphicData uri="http://schemas.openxmlformats.org/presentationml/2006/ole">
            <mc:AlternateContent xmlns:mc="http://schemas.openxmlformats.org/markup-compatibility/2006">
              <mc:Choice xmlns:v="urn:schemas-microsoft-com:vml" Requires="v">
                <p:oleObj spid="_x0000_s24584" name="Equation" r:id="rId19" imgW="825480" imgH="317160" progId="Equation.DSMT4">
                  <p:embed/>
                </p:oleObj>
              </mc:Choice>
              <mc:Fallback>
                <p:oleObj name="Equation" r:id="rId19" imgW="825480" imgH="317160" progId="Equation.DSMT4">
                  <p:embed/>
                  <p:pic>
                    <p:nvPicPr>
                      <p:cNvPr id="0" name=""/>
                      <p:cNvPicPr>
                        <a:picLocks noChangeAspect="1" noChangeArrowheads="1"/>
                      </p:cNvPicPr>
                      <p:nvPr/>
                    </p:nvPicPr>
                    <p:blipFill>
                      <a:blip r:embed="rId20"/>
                      <a:srcRect/>
                      <a:stretch>
                        <a:fillRect/>
                      </a:stretch>
                    </p:blipFill>
                    <p:spPr bwMode="auto">
                      <a:xfrm>
                        <a:off x="2490788" y="3752850"/>
                        <a:ext cx="83343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97925261"/>
              </p:ext>
            </p:extLst>
          </p:nvPr>
        </p:nvGraphicFramePr>
        <p:xfrm>
          <a:off x="3686175" y="3492500"/>
          <a:ext cx="1001713" cy="838200"/>
        </p:xfrm>
        <a:graphic>
          <a:graphicData uri="http://schemas.openxmlformats.org/presentationml/2006/ole">
            <mc:AlternateContent xmlns:mc="http://schemas.openxmlformats.org/markup-compatibility/2006">
              <mc:Choice xmlns:v="urn:schemas-microsoft-com:vml" Requires="v">
                <p:oleObj spid="_x0000_s24585" name="Equation" r:id="rId21" imgW="965160" imgH="838080" progId="Equation.DSMT4">
                  <p:embed/>
                </p:oleObj>
              </mc:Choice>
              <mc:Fallback>
                <p:oleObj name="Equation" r:id="rId21" imgW="965160" imgH="838080" progId="Equation.DSMT4">
                  <p:embed/>
                  <p:pic>
                    <p:nvPicPr>
                      <p:cNvPr id="0" name=""/>
                      <p:cNvPicPr>
                        <a:picLocks noChangeAspect="1" noChangeArrowheads="1"/>
                      </p:cNvPicPr>
                      <p:nvPr/>
                    </p:nvPicPr>
                    <p:blipFill>
                      <a:blip r:embed="rId22"/>
                      <a:srcRect/>
                      <a:stretch>
                        <a:fillRect/>
                      </a:stretch>
                    </p:blipFill>
                    <p:spPr bwMode="auto">
                      <a:xfrm>
                        <a:off x="3686175" y="3492500"/>
                        <a:ext cx="10017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12432145"/>
              </p:ext>
            </p:extLst>
          </p:nvPr>
        </p:nvGraphicFramePr>
        <p:xfrm>
          <a:off x="5178425" y="3492500"/>
          <a:ext cx="779463" cy="838200"/>
        </p:xfrm>
        <a:graphic>
          <a:graphicData uri="http://schemas.openxmlformats.org/presentationml/2006/ole">
            <mc:AlternateContent xmlns:mc="http://schemas.openxmlformats.org/markup-compatibility/2006">
              <mc:Choice xmlns:v="urn:schemas-microsoft-com:vml" Requires="v">
                <p:oleObj spid="_x0000_s24586" name="Equation" r:id="rId23" imgW="749160" imgH="838080" progId="Equation.DSMT4">
                  <p:embed/>
                </p:oleObj>
              </mc:Choice>
              <mc:Fallback>
                <p:oleObj name="Equation" r:id="rId23" imgW="749160" imgH="838080" progId="Equation.DSMT4">
                  <p:embed/>
                  <p:pic>
                    <p:nvPicPr>
                      <p:cNvPr id="0" name=""/>
                      <p:cNvPicPr>
                        <a:picLocks noChangeAspect="1" noChangeArrowheads="1"/>
                      </p:cNvPicPr>
                      <p:nvPr/>
                    </p:nvPicPr>
                    <p:blipFill>
                      <a:blip r:embed="rId24"/>
                      <a:srcRect/>
                      <a:stretch>
                        <a:fillRect/>
                      </a:stretch>
                    </p:blipFill>
                    <p:spPr bwMode="auto">
                      <a:xfrm>
                        <a:off x="5178425" y="3492500"/>
                        <a:ext cx="779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08961889"/>
              </p:ext>
            </p:extLst>
          </p:nvPr>
        </p:nvGraphicFramePr>
        <p:xfrm>
          <a:off x="6477000" y="3752850"/>
          <a:ext cx="830263" cy="317500"/>
        </p:xfrm>
        <a:graphic>
          <a:graphicData uri="http://schemas.openxmlformats.org/presentationml/2006/ole">
            <mc:AlternateContent xmlns:mc="http://schemas.openxmlformats.org/markup-compatibility/2006">
              <mc:Choice xmlns:v="urn:schemas-microsoft-com:vml" Requires="v">
                <p:oleObj spid="_x0000_s24587" name="Equation" r:id="rId25" imgW="799920" imgH="317160" progId="Equation.DSMT4">
                  <p:embed/>
                </p:oleObj>
              </mc:Choice>
              <mc:Fallback>
                <p:oleObj name="Equation" r:id="rId25" imgW="799920" imgH="317160" progId="Equation.DSMT4">
                  <p:embed/>
                  <p:pic>
                    <p:nvPicPr>
                      <p:cNvPr id="0" name=""/>
                      <p:cNvPicPr>
                        <a:picLocks noChangeAspect="1" noChangeArrowheads="1"/>
                      </p:cNvPicPr>
                      <p:nvPr/>
                    </p:nvPicPr>
                    <p:blipFill>
                      <a:blip r:embed="rId26"/>
                      <a:srcRect/>
                      <a:stretch>
                        <a:fillRect/>
                      </a:stretch>
                    </p:blipFill>
                    <p:spPr bwMode="auto">
                      <a:xfrm>
                        <a:off x="6477000" y="3752850"/>
                        <a:ext cx="8302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 name="Picture 23">
            <a:extLst>
              <a:ext uri="{FF2B5EF4-FFF2-40B4-BE49-F238E27FC236}">
                <a16:creationId xmlns:a16="http://schemas.microsoft.com/office/drawing/2014/main"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3352800" y="3654142"/>
            <a:ext cx="367321" cy="440796"/>
          </a:xfrm>
          <a:prstGeom prst="rect">
            <a:avLst/>
          </a:prstGeom>
          <a:solidFill>
            <a:srgbClr val="FF0000"/>
          </a:solidFill>
        </p:spPr>
      </p:pic>
      <p:pic>
        <p:nvPicPr>
          <p:cNvPr id="25" name="Picture 24">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4646744" y="3641627"/>
            <a:ext cx="458656" cy="479858"/>
          </a:xfrm>
          <a:prstGeom prst="rect">
            <a:avLst/>
          </a:prstGeom>
          <a:solidFill>
            <a:srgbClr val="CC0000"/>
          </a:solidFill>
        </p:spPr>
      </p:pic>
      <p:pic>
        <p:nvPicPr>
          <p:cNvPr id="26" name="Picture 25">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943600" y="3691742"/>
            <a:ext cx="458656" cy="479858"/>
          </a:xfrm>
          <a:prstGeom prst="rect">
            <a:avLst/>
          </a:prstGeom>
          <a:solidFill>
            <a:srgbClr val="CC0000"/>
          </a:solidFill>
        </p:spPr>
      </p:pic>
      <p:pic>
        <p:nvPicPr>
          <p:cNvPr id="27" name="Picture 26">
            <a:extLst>
              <a:ext uri="{FF2B5EF4-FFF2-40B4-BE49-F238E27FC236}">
                <a16:creationId xmlns:a16="http://schemas.microsoft.com/office/drawing/2014/main"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7294423" y="3692092"/>
            <a:ext cx="458656" cy="479858"/>
          </a:xfrm>
          <a:prstGeom prst="rect">
            <a:avLst/>
          </a:prstGeom>
          <a:solidFill>
            <a:srgbClr val="CC0000"/>
          </a:solidFill>
        </p:spPr>
      </p:pic>
      <p:sp>
        <p:nvSpPr>
          <p:cNvPr id="54" name="Rectangle: Rounded Corners 3">
            <a:extLst>
              <a:ext uri="{FF2B5EF4-FFF2-40B4-BE49-F238E27FC236}">
                <a16:creationId xmlns:a16="http://schemas.microsoft.com/office/drawing/2014/main" id="{4303BB96-E468-4FF9-973A-AD6A9412E807}"/>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55" name="Rectangle: Rounded Corners 174">
            <a:extLst>
              <a:ext uri="{FF2B5EF4-FFF2-40B4-BE49-F238E27FC236}">
                <a16:creationId xmlns:a16="http://schemas.microsoft.com/office/drawing/2014/main" id="{52691D40-8C0E-4667-A610-1C54EA7D9EE2}"/>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6" name="Rectangle: Rounded Corners 175">
            <a:extLst>
              <a:ext uri="{FF2B5EF4-FFF2-40B4-BE49-F238E27FC236}">
                <a16:creationId xmlns:a16="http://schemas.microsoft.com/office/drawing/2014/main" id="{93E9F58F-BEA1-46C8-883A-2E2D092369EB}"/>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57" name="Rectangle: Rounded Corners 176">
            <a:extLst>
              <a:ext uri="{FF2B5EF4-FFF2-40B4-BE49-F238E27FC236}">
                <a16:creationId xmlns:a16="http://schemas.microsoft.com/office/drawing/2014/main" id="{23D056EC-DD40-48B3-8FE2-2B7113C71C14}"/>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58" name="Rectangle: Rounded Corners 177">
            <a:extLst>
              <a:ext uri="{FF2B5EF4-FFF2-40B4-BE49-F238E27FC236}">
                <a16:creationId xmlns:a16="http://schemas.microsoft.com/office/drawing/2014/main" id="{90370E08-2678-4A2F-B297-15FB23DDD29B}"/>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59" name="Rectangle: Rounded Corners 178">
            <a:extLst>
              <a:ext uri="{FF2B5EF4-FFF2-40B4-BE49-F238E27FC236}">
                <a16:creationId xmlns:a16="http://schemas.microsoft.com/office/drawing/2014/main" id="{68B8FE45-45C7-4981-AAA5-E349D81F3027}"/>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60" name="Rectangle: Rounded Corners 179">
            <a:extLst>
              <a:ext uri="{FF2B5EF4-FFF2-40B4-BE49-F238E27FC236}">
                <a16:creationId xmlns:a16="http://schemas.microsoft.com/office/drawing/2014/main" id="{3F153729-FDBD-4EB4-AE34-FE8FDA2B9D22}"/>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61" name="Rectangle: Rounded Corners 180">
            <a:extLst>
              <a:ext uri="{FF2B5EF4-FFF2-40B4-BE49-F238E27FC236}">
                <a16:creationId xmlns:a16="http://schemas.microsoft.com/office/drawing/2014/main" id="{C504947B-95BA-4E4E-806B-E6908ED53E70}"/>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2" name="Rectangle: Rounded Corners 181">
            <a:extLst>
              <a:ext uri="{FF2B5EF4-FFF2-40B4-BE49-F238E27FC236}">
                <a16:creationId xmlns:a16="http://schemas.microsoft.com/office/drawing/2014/main" id="{FA2AE9AA-DF6C-4198-8070-BE28C33BC93B}"/>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3" name="Rectangle: Rounded Corners 182">
            <a:extLst>
              <a:ext uri="{FF2B5EF4-FFF2-40B4-BE49-F238E27FC236}">
                <a16:creationId xmlns:a16="http://schemas.microsoft.com/office/drawing/2014/main" id="{5574E918-FCCF-4F5A-8338-F0195D48D322}"/>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4" name="Rectangle: Rounded Corners 183">
            <a:extLst>
              <a:ext uri="{FF2B5EF4-FFF2-40B4-BE49-F238E27FC236}">
                <a16:creationId xmlns:a16="http://schemas.microsoft.com/office/drawing/2014/main" id="{84498586-260B-44AC-9119-279CD8106F7A}"/>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5" name="Rectangle: Rounded Corners 184">
            <a:extLst>
              <a:ext uri="{FF2B5EF4-FFF2-40B4-BE49-F238E27FC236}">
                <a16:creationId xmlns:a16="http://schemas.microsoft.com/office/drawing/2014/main" id="{07059D34-D489-4C48-9C01-029A2E8240D4}"/>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6" name="Rectangle: Rounded Corners 186">
            <a:extLst>
              <a:ext uri="{FF2B5EF4-FFF2-40B4-BE49-F238E27FC236}">
                <a16:creationId xmlns:a16="http://schemas.microsoft.com/office/drawing/2014/main" id="{09BD8570-F3EE-4550-91DC-3636FF64E440}"/>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53357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4"/>
                                        </p:tgtEl>
                                      </p:cBhvr>
                                    </p:animEffect>
                                    <p:animScale>
                                      <p:cBhvr>
                                        <p:cTn id="31" dur="250" autoRev="1" fill="hold"/>
                                        <p:tgtEl>
                                          <p:spTgt spid="5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5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5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5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5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59"/>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60"/>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61"/>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62"/>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63"/>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64"/>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65"/>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54"/>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188067958"/>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spid="_x0000_s1028" name="Equation" r:id="rId5" imgW="330120" imgH="457200" progId="Equation.DSMT4">
                    <p:embed/>
                  </p:oleObj>
                </mc:Choice>
                <mc:Fallback>
                  <p:oleObj name="Equation" r:id="rId5" imgW="330120" imgH="457200" progId="Equation.DSMT4">
                    <p:embed/>
                    <p:pic>
                      <p:nvPicPr>
                        <p:cNvPr id="0" name=""/>
                        <p:cNvPicPr/>
                        <p:nvPr/>
                      </p:nvPicPr>
                      <p:blipFill>
                        <a:blip r:embed="rId6"/>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4196065156"/>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spid="_x0000_s1029" name="Equation" r:id="rId7" imgW="241200" imgH="457200" progId="Equation.DSMT4">
                    <p:embed/>
                  </p:oleObj>
                </mc:Choice>
                <mc:Fallback>
                  <p:oleObj name="Equation" r:id="rId7" imgW="241200" imgH="457200" progId="Equation.DSMT4">
                    <p:embed/>
                    <p:pic>
                      <p:nvPicPr>
                        <p:cNvPr id="0" name=""/>
                        <p:cNvPicPr/>
                        <p:nvPr/>
                      </p:nvPicPr>
                      <p:blipFill>
                        <a:blip r:embed="rId8"/>
                        <a:stretch>
                          <a:fillRect/>
                        </a:stretch>
                      </p:blipFill>
                      <p:spPr>
                        <a:xfrm>
                          <a:off x="4625454" y="3534278"/>
                          <a:ext cx="457200" cy="866272"/>
                        </a:xfrm>
                        <a:prstGeom prst="rect">
                          <a:avLst/>
                        </a:prstGeom>
                      </p:spPr>
                    </p:pic>
                  </p:oleObj>
                </mc:Fallback>
              </mc:AlternateContent>
            </a:graphicData>
          </a:graphic>
        </p:graphicFrame>
      </p:grpSp>
    </p:spTree>
    <p:extLst>
      <p:ext uri="{BB962C8B-B14F-4D97-AF65-F5344CB8AC3E}">
        <p14:creationId xmlns:p14="http://schemas.microsoft.com/office/powerpoint/2010/main" val="3996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fade">
                                      <p:cBhvr>
                                        <p:cTn id="7" dur="500"/>
                                        <p:tgtEl>
                                          <p:spTgt spid="2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
                                        </p:tgtEl>
                                        <p:attrNameLst>
                                          <p:attrName>style.visibility</p:attrName>
                                        </p:attrNameLst>
                                      </p:cBhvr>
                                      <p:to>
                                        <p:strVal val="visible"/>
                                      </p:to>
                                    </p:set>
                                    <p:animEffect transition="in" filter="fade">
                                      <p:cBhvr>
                                        <p:cTn id="12" dur="500"/>
                                        <p:tgtEl>
                                          <p:spTgt spid="20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fade">
                                      <p:cBhvr>
                                        <p:cTn id="22"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984321715"/>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spid="_x0000_s2052" name="Equation" r:id="rId5" imgW="330120" imgH="457200" progId="Equation.DSMT4">
                    <p:embed/>
                  </p:oleObj>
                </mc:Choice>
                <mc:Fallback>
                  <p:oleObj name="Equation" r:id="rId5" imgW="330120" imgH="457200" progId="Equation.DSMT4">
                    <p:embed/>
                    <p:pic>
                      <p:nvPicPr>
                        <p:cNvPr id="0" name=""/>
                        <p:cNvPicPr/>
                        <p:nvPr/>
                      </p:nvPicPr>
                      <p:blipFill>
                        <a:blip r:embed="rId6"/>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711525734"/>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spid="_x0000_s2053" name="Equation" r:id="rId7" imgW="241200" imgH="457200" progId="Equation.DSMT4">
                    <p:embed/>
                  </p:oleObj>
                </mc:Choice>
                <mc:Fallback>
                  <p:oleObj name="Equation" r:id="rId7" imgW="241200" imgH="457200" progId="Equation.DSMT4">
                    <p:embed/>
                    <p:pic>
                      <p:nvPicPr>
                        <p:cNvPr id="0" name=""/>
                        <p:cNvPicPr/>
                        <p:nvPr/>
                      </p:nvPicPr>
                      <p:blipFill>
                        <a:blip r:embed="rId8"/>
                        <a:stretch>
                          <a:fillRect/>
                        </a:stretch>
                      </p:blipFill>
                      <p:spPr>
                        <a:xfrm>
                          <a:off x="4625454" y="3534278"/>
                          <a:ext cx="457200" cy="866272"/>
                        </a:xfrm>
                        <a:prstGeom prst="rect">
                          <a:avLst/>
                        </a:prstGeom>
                      </p:spPr>
                    </p:pic>
                  </p:oleObj>
                </mc:Fallback>
              </mc:AlternateContent>
            </a:graphicData>
          </a:graphic>
        </p:graphicFrame>
      </p:grpSp>
      <p:pic>
        <p:nvPicPr>
          <p:cNvPr id="3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536" y="3771590"/>
            <a:ext cx="3322864" cy="13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Cloud Callout 2048"/>
          <p:cNvSpPr/>
          <p:nvPr/>
        </p:nvSpPr>
        <p:spPr>
          <a:xfrm>
            <a:off x="4038600" y="3917275"/>
            <a:ext cx="5105400" cy="1226225"/>
          </a:xfrm>
          <a:prstGeom prst="cloudCallout">
            <a:avLst>
              <a:gd name="adj1" fmla="val -54690"/>
              <a:gd name="adj2" fmla="val -3411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chemeClr val="tx1"/>
                </a:solidFill>
                <a:latin typeface="Times New Roman" pitchFamily="18" charset="0"/>
                <a:cs typeface="Times New Roman" pitchFamily="18" charset="0"/>
              </a:rPr>
              <a:t>Hỏi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đó</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thiết</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bị</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khảo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sát</a:t>
            </a:r>
            <a:r>
              <a:rPr lang="en-US" sz="2200" i="1" dirty="0">
                <a:solidFill>
                  <a:schemeClr val="tx1"/>
                </a:solidFill>
                <a:latin typeface="Times New Roman" pitchFamily="18" charset="0"/>
                <a:cs typeface="Times New Roman" pitchFamily="18" charset="0"/>
              </a:rPr>
              <a:t> ở </a:t>
            </a:r>
            <a:r>
              <a:rPr lang="en-US" sz="2200" i="1" dirty="0" err="1">
                <a:solidFill>
                  <a:schemeClr val="tx1"/>
                </a:solidFill>
                <a:latin typeface="Times New Roman" pitchFamily="18" charset="0"/>
                <a:cs typeface="Times New Roman" pitchFamily="18" charset="0"/>
              </a:rPr>
              <a:t>độ</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cao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nhiêu</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mét</a:t>
            </a:r>
            <a:r>
              <a:rPr lang="en-US" sz="2200" i="1" dirty="0">
                <a:solidFill>
                  <a:schemeClr val="tx1"/>
                </a:solidFill>
                <a:latin typeface="Times New Roman" pitchFamily="18" charset="0"/>
                <a:cs typeface="Times New Roman" pitchFamily="18" charset="0"/>
              </a:rPr>
              <a:t> so </a:t>
            </a:r>
            <a:r>
              <a:rPr lang="en-US" sz="2200" i="1" dirty="0" err="1">
                <a:solidFill>
                  <a:schemeClr val="tx1"/>
                </a:solidFill>
                <a:latin typeface="Times New Roman" pitchFamily="18" charset="0"/>
                <a:cs typeface="Times New Roman" pitchFamily="18" charset="0"/>
              </a:rPr>
              <a:t>với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mực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nước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biển</a:t>
            </a:r>
            <a:r>
              <a:rPr lang="en-US" sz="2200" i="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grpSp>
        <p:nvGrpSpPr>
          <p:cNvPr id="2050" name="Group 2049"/>
          <p:cNvGrpSpPr/>
          <p:nvPr/>
        </p:nvGrpSpPr>
        <p:grpSpPr>
          <a:xfrm>
            <a:off x="7983671" y="38030"/>
            <a:ext cx="1081768" cy="1160541"/>
            <a:chOff x="3860543" y="2390846"/>
            <a:chExt cx="1854505" cy="1854505"/>
          </a:xfrm>
        </p:grpSpPr>
        <p:pic>
          <p:nvPicPr>
            <p:cNvPr id="39" name="Picture 3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7382" r="20120" b="2"/>
            <a:stretch/>
          </p:blipFill>
          <p:spPr>
            <a:xfrm>
              <a:off x="3860543" y="2390846"/>
              <a:ext cx="1854505" cy="18545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0" name="Picture 3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448592"/>
              <a:ext cx="1468683" cy="1468683"/>
            </a:xfrm>
            <a:prstGeom prst="rect">
              <a:avLst/>
            </a:prstGeom>
          </p:spPr>
        </p:pic>
      </p:grpSp>
      <p:sp>
        <p:nvSpPr>
          <p:cNvPr id="2051" name="Rounded Rectangle 2050"/>
          <p:cNvSpPr/>
          <p:nvPr/>
        </p:nvSpPr>
        <p:spPr>
          <a:xfrm>
            <a:off x="152400" y="1504950"/>
            <a:ext cx="1239114"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1+2</a:t>
            </a:r>
          </a:p>
        </p:txBody>
      </p:sp>
      <p:sp>
        <p:nvSpPr>
          <p:cNvPr id="44" name="Rounded Rectangle 43"/>
          <p:cNvSpPr/>
          <p:nvPr/>
        </p:nvSpPr>
        <p:spPr>
          <a:xfrm>
            <a:off x="1834094" y="4533900"/>
            <a:ext cx="1472442"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3 +4</a:t>
            </a:r>
          </a:p>
        </p:txBody>
      </p:sp>
      <p:sp>
        <p:nvSpPr>
          <p:cNvPr id="2" name="Cloud Callout 1"/>
          <p:cNvSpPr/>
          <p:nvPr/>
        </p:nvSpPr>
        <p:spPr>
          <a:xfrm>
            <a:off x="1275189" y="1209830"/>
            <a:ext cx="3296812" cy="135224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2060"/>
                </a:solidFill>
                <a:latin typeface="Times New Roman" pitchFamily="18" charset="0"/>
                <a:cs typeface="Times New Roman" pitchFamily="18" charset="0"/>
              </a:rPr>
              <a:t>Độ</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dài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của</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đèo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Hải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Vân</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là</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bao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nhiêu</a:t>
            </a:r>
            <a:r>
              <a:rPr lang="en-US" sz="2200" i="1" dirty="0">
                <a:solidFill>
                  <a:srgbClr val="002060"/>
                </a:solidFill>
                <a:latin typeface="Times New Roman" pitchFamily="18" charset="0"/>
                <a:cs typeface="Times New Roman" pitchFamily="18" charset="0"/>
              </a:rPr>
              <a:t> km?</a:t>
            </a:r>
          </a:p>
        </p:txBody>
      </p:sp>
    </p:spTree>
    <p:extLst>
      <p:ext uri="{BB962C8B-B14F-4D97-AF65-F5344CB8AC3E}">
        <p14:creationId xmlns:p14="http://schemas.microsoft.com/office/powerpoint/2010/main" val="23187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49"/>
                                        </p:tgtEl>
                                        <p:attrNameLst>
                                          <p:attrName>style.visibility</p:attrName>
                                        </p:attrNameLst>
                                      </p:cBhvr>
                                      <p:to>
                                        <p:strVal val="visible"/>
                                      </p:to>
                                    </p:set>
                                    <p:animEffect transition="in" filter="fade">
                                      <p:cBhvr>
                                        <p:cTn id="26"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P spid="2051" grpId="0" animBg="1"/>
      <p:bldP spid="4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343138267"/>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spid="_x0000_s3076" name="Equation" r:id="rId5" imgW="330120" imgH="457200" progId="Equation.DSMT4">
                    <p:embed/>
                  </p:oleObj>
                </mc:Choice>
                <mc:Fallback>
                  <p:oleObj name="Equation" r:id="rId5" imgW="330120" imgH="457200" progId="Equation.DSMT4">
                    <p:embed/>
                    <p:pic>
                      <p:nvPicPr>
                        <p:cNvPr id="0" name=""/>
                        <p:cNvPicPr/>
                        <p:nvPr/>
                      </p:nvPicPr>
                      <p:blipFill>
                        <a:blip r:embed="rId6"/>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578976634"/>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spid="_x0000_s3077" name="Equation" r:id="rId7" imgW="241200" imgH="457200" progId="Equation.DSMT4">
                    <p:embed/>
                  </p:oleObj>
                </mc:Choice>
                <mc:Fallback>
                  <p:oleObj name="Equation" r:id="rId7" imgW="241200" imgH="457200" progId="Equation.DSMT4">
                    <p:embed/>
                    <p:pic>
                      <p:nvPicPr>
                        <p:cNvPr id="0" name=""/>
                        <p:cNvPicPr/>
                        <p:nvPr/>
                      </p:nvPicPr>
                      <p:blipFill>
                        <a:blip r:embed="rId8"/>
                        <a:stretch>
                          <a:fillRect/>
                        </a:stretch>
                      </p:blipFill>
                      <p:spPr>
                        <a:xfrm>
                          <a:off x="4625454" y="3534278"/>
                          <a:ext cx="457200" cy="866272"/>
                        </a:xfrm>
                        <a:prstGeom prst="rect">
                          <a:avLst/>
                        </a:prstGeom>
                      </p:spPr>
                    </p:pic>
                  </p:oleObj>
                </mc:Fallback>
              </mc:AlternateContent>
            </a:graphicData>
          </a:graphic>
        </p:graphicFrame>
      </p:grpSp>
      <p:pic>
        <p:nvPicPr>
          <p:cNvPr id="3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536" y="3771590"/>
            <a:ext cx="3322864" cy="13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Cloud Callout 2048"/>
          <p:cNvSpPr/>
          <p:nvPr/>
        </p:nvSpPr>
        <p:spPr>
          <a:xfrm>
            <a:off x="4038600" y="3917275"/>
            <a:ext cx="5105400" cy="1226225"/>
          </a:xfrm>
          <a:prstGeom prst="cloudCallout">
            <a:avLst>
              <a:gd name="adj1" fmla="val -54690"/>
              <a:gd name="adj2" fmla="val -3411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chemeClr val="tx1"/>
                </a:solidFill>
                <a:latin typeface="Times New Roman" pitchFamily="18" charset="0"/>
                <a:cs typeface="Times New Roman" pitchFamily="18" charset="0"/>
              </a:rPr>
              <a:t>Hỏi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đó</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thiết</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bị</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khảo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sát</a:t>
            </a:r>
            <a:r>
              <a:rPr lang="en-US" sz="2200" i="1" dirty="0">
                <a:solidFill>
                  <a:schemeClr val="tx1"/>
                </a:solidFill>
                <a:latin typeface="Times New Roman" pitchFamily="18" charset="0"/>
                <a:cs typeface="Times New Roman" pitchFamily="18" charset="0"/>
              </a:rPr>
              <a:t> ở </a:t>
            </a:r>
            <a:r>
              <a:rPr lang="en-US" sz="2200" i="1" dirty="0" err="1">
                <a:solidFill>
                  <a:schemeClr val="tx1"/>
                </a:solidFill>
                <a:latin typeface="Times New Roman" pitchFamily="18" charset="0"/>
                <a:cs typeface="Times New Roman" pitchFamily="18" charset="0"/>
              </a:rPr>
              <a:t>độ</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cao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nhiêu</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mét</a:t>
            </a:r>
            <a:r>
              <a:rPr lang="en-US" sz="2200" i="1" dirty="0">
                <a:solidFill>
                  <a:schemeClr val="tx1"/>
                </a:solidFill>
                <a:latin typeface="Times New Roman" pitchFamily="18" charset="0"/>
                <a:cs typeface="Times New Roman" pitchFamily="18" charset="0"/>
              </a:rPr>
              <a:t> so </a:t>
            </a:r>
            <a:r>
              <a:rPr lang="en-US" sz="2200" i="1" dirty="0" err="1">
                <a:solidFill>
                  <a:schemeClr val="tx1"/>
                </a:solidFill>
                <a:latin typeface="Times New Roman" pitchFamily="18" charset="0"/>
                <a:cs typeface="Times New Roman" pitchFamily="18" charset="0"/>
              </a:rPr>
              <a:t>với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mực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nước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biển</a:t>
            </a:r>
            <a:r>
              <a:rPr lang="en-US" sz="2200" i="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grpSp>
        <p:nvGrpSpPr>
          <p:cNvPr id="2050" name="Group 2049"/>
          <p:cNvGrpSpPr/>
          <p:nvPr/>
        </p:nvGrpSpPr>
        <p:grpSpPr>
          <a:xfrm>
            <a:off x="7983671" y="38030"/>
            <a:ext cx="1081768" cy="1160541"/>
            <a:chOff x="3860543" y="2390846"/>
            <a:chExt cx="1854505" cy="1854505"/>
          </a:xfrm>
        </p:grpSpPr>
        <p:pic>
          <p:nvPicPr>
            <p:cNvPr id="39" name="Picture 3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7382" r="20120" b="2"/>
            <a:stretch/>
          </p:blipFill>
          <p:spPr>
            <a:xfrm>
              <a:off x="3860543" y="2390846"/>
              <a:ext cx="1854505" cy="18545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0" name="Picture 3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448592"/>
              <a:ext cx="1468683" cy="1468683"/>
            </a:xfrm>
            <a:prstGeom prst="rect">
              <a:avLst/>
            </a:prstGeom>
          </p:spPr>
        </p:pic>
      </p:grpSp>
      <p:sp>
        <p:nvSpPr>
          <p:cNvPr id="2051" name="Rounded Rectangle 2050"/>
          <p:cNvSpPr/>
          <p:nvPr/>
        </p:nvSpPr>
        <p:spPr>
          <a:xfrm>
            <a:off x="152400" y="1504950"/>
            <a:ext cx="1239114"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1+2</a:t>
            </a:r>
          </a:p>
        </p:txBody>
      </p:sp>
      <p:sp>
        <p:nvSpPr>
          <p:cNvPr id="44" name="Rounded Rectangle 43"/>
          <p:cNvSpPr/>
          <p:nvPr/>
        </p:nvSpPr>
        <p:spPr>
          <a:xfrm>
            <a:off x="1834094" y="4533900"/>
            <a:ext cx="1472442"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3 +4</a:t>
            </a:r>
          </a:p>
        </p:txBody>
      </p:sp>
      <p:pic>
        <p:nvPicPr>
          <p:cNvPr id="18" name="Picture 10" descr="Digit 180">
            <a:extLst>
              <a:ext uri="{FF2B5EF4-FFF2-40B4-BE49-F238E27FC236}">
                <a16:creationId xmlns:a16="http://schemas.microsoft.com/office/drawing/2014/main" id="{581DB7D9-76C6-F393-80BA-66D8B357AD04}"/>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75220" y="826952"/>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275188" y="1209830"/>
            <a:ext cx="3800043" cy="135224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2060"/>
                </a:solidFill>
                <a:latin typeface="Times New Roman" pitchFamily="18" charset="0"/>
                <a:cs typeface="Times New Roman" pitchFamily="18" charset="0"/>
              </a:rPr>
              <a:t>Độ</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dài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của</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đèo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Hải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Vân</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là</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bao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nhiêu</a:t>
            </a:r>
            <a:r>
              <a:rPr lang="en-US" sz="2200" i="1" dirty="0">
                <a:solidFill>
                  <a:srgbClr val="002060"/>
                </a:solidFill>
                <a:latin typeface="Times New Roman" pitchFamily="18" charset="0"/>
                <a:cs typeface="Times New Roman" pitchFamily="18" charset="0"/>
              </a:rPr>
              <a:t> km?</a:t>
            </a:r>
          </a:p>
        </p:txBody>
      </p:sp>
    </p:spTree>
    <p:extLst>
      <p:ext uri="{BB962C8B-B14F-4D97-AF65-F5344CB8AC3E}">
        <p14:creationId xmlns:p14="http://schemas.microsoft.com/office/powerpoint/2010/main" val="39421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STT126

</file>

<file path=docProps/app.xml><?xml version="1.0" encoding="utf-8"?>
<Properties xmlns="http://schemas.openxmlformats.org/officeDocument/2006/extended-properties" xmlns:vt="http://schemas.openxmlformats.org/officeDocument/2006/docPropsVTypes">
  <TotalTime>1722</TotalTime>
  <Words>1986</Words>
  <Application>Microsoft Office PowerPoint</Application>
  <PresentationFormat>On-screen Show (16:9)</PresentationFormat>
  <Paragraphs>278</Paragraphs>
  <Slides>42</Slides>
  <Notes>11</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Comic Sans MS</vt:lpstr>
      <vt:lpstr>Times New Roman</vt:lpstr>
      <vt:lpstr>Tw Cen MT</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Administrator</cp:lastModifiedBy>
  <cp:revision>269</cp:revision>
  <dcterms:created xsi:type="dcterms:W3CDTF">2021-07-22T17:31:00Z</dcterms:created>
  <dcterms:modified xsi:type="dcterms:W3CDTF">2022-09-13T23:53:38Z</dcterms:modified>
</cp:coreProperties>
</file>