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1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2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3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media/audio2.wav" ContentType="audio/x-wav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media/media1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comments/comment5.xml" ContentType="application/vnd.openxmlformats-officedocument.presentationml.comments+xml"/>
  <Override PartName="/ppt/comments/comment6.xml" ContentType="application/vnd.openxmlformats-officedocument.presentationml.comments+xml"/>
  <Override PartName="/ppt/comments/comment7.xml" ContentType="application/vnd.openxmlformats-officedocument.presentationml.comments+xml"/>
  <Override PartName="/ppt/notesSlides/notesSlide5.xml" ContentType="application/vnd.openxmlformats-officedocument.presentationml.notesSlide+xml"/>
  <Override PartName="/ppt/comments/comment8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02525acb41e94351" Type="http://schemas.microsoft.com/office/2007/relationships/ui/extensibility" Target="customUI/customUI14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894" r:id="rId1"/>
    <p:sldMasterId id="2147484094" r:id="rId2"/>
    <p:sldMasterId id="2147484108" r:id="rId3"/>
    <p:sldMasterId id="2147484121" r:id="rId4"/>
    <p:sldMasterId id="2147484134" r:id="rId5"/>
    <p:sldMasterId id="2147484147" r:id="rId6"/>
    <p:sldMasterId id="2147484160" r:id="rId7"/>
    <p:sldMasterId id="2147484173" r:id="rId8"/>
    <p:sldMasterId id="2147484186" r:id="rId9"/>
    <p:sldMasterId id="2147484199" r:id="rId10"/>
    <p:sldMasterId id="2147484212" r:id="rId11"/>
    <p:sldMasterId id="2147484225" r:id="rId12"/>
    <p:sldMasterId id="2147484238" r:id="rId13"/>
    <p:sldMasterId id="2147484251" r:id="rId14"/>
  </p:sldMasterIdLst>
  <p:notesMasterIdLst>
    <p:notesMasterId r:id="rId54"/>
  </p:notesMasterIdLst>
  <p:sldIdLst>
    <p:sldId id="452" r:id="rId15"/>
    <p:sldId id="453" r:id="rId16"/>
    <p:sldId id="442" r:id="rId17"/>
    <p:sldId id="427" r:id="rId18"/>
    <p:sldId id="428" r:id="rId19"/>
    <p:sldId id="429" r:id="rId20"/>
    <p:sldId id="430" r:id="rId21"/>
    <p:sldId id="431" r:id="rId22"/>
    <p:sldId id="412" r:id="rId23"/>
    <p:sldId id="413" r:id="rId24"/>
    <p:sldId id="418" r:id="rId25"/>
    <p:sldId id="421" r:id="rId26"/>
    <p:sldId id="451" r:id="rId27"/>
    <p:sldId id="422" r:id="rId28"/>
    <p:sldId id="423" r:id="rId29"/>
    <p:sldId id="424" r:id="rId30"/>
    <p:sldId id="425" r:id="rId31"/>
    <p:sldId id="426" r:id="rId32"/>
    <p:sldId id="441" r:id="rId33"/>
    <p:sldId id="269" r:id="rId34"/>
    <p:sldId id="377" r:id="rId35"/>
    <p:sldId id="275" r:id="rId36"/>
    <p:sldId id="378" r:id="rId37"/>
    <p:sldId id="386" r:id="rId38"/>
    <p:sldId id="279" r:id="rId39"/>
    <p:sldId id="387" r:id="rId40"/>
    <p:sldId id="445" r:id="rId41"/>
    <p:sldId id="432" r:id="rId42"/>
    <p:sldId id="433" r:id="rId43"/>
    <p:sldId id="446" r:id="rId44"/>
    <p:sldId id="434" r:id="rId45"/>
    <p:sldId id="435" r:id="rId46"/>
    <p:sldId id="447" r:id="rId47"/>
    <p:sldId id="436" r:id="rId48"/>
    <p:sldId id="448" r:id="rId49"/>
    <p:sldId id="437" r:id="rId50"/>
    <p:sldId id="438" r:id="rId51"/>
    <p:sldId id="440" r:id="rId52"/>
    <p:sldId id="439" r:id="rId53"/>
  </p:sldIdLst>
  <p:sldSz cx="12192000" cy="6858000"/>
  <p:notesSz cx="6858000" cy="9144000"/>
  <p:embeddedFontLs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Calibri Light" panose="020F0302020204030204" pitchFamily="34" charset="0"/>
      <p:regular r:id="rId59"/>
      <p:italic r:id="rId60"/>
    </p:embeddedFont>
    <p:embeddedFont>
      <p:font typeface="Cambria Math" panose="02040503050406030204" pitchFamily="18" charset="0"/>
      <p:regular r:id="rId61"/>
    </p:embeddedFont>
    <p:embeddedFont>
      <p:font typeface="Century Gothic" panose="020B0502020202020204" pitchFamily="34" charset="0"/>
      <p:regular r:id="rId62"/>
      <p:bold r:id="rId63"/>
      <p:italic r:id="rId64"/>
      <p:boldItalic r:id="rId65"/>
    </p:embeddedFont>
    <p:embeddedFont>
      <p:font typeface="Tahoma" panose="020B0604030504040204" pitchFamily="34" charset="0"/>
      <p:regular r:id="rId66"/>
      <p:bold r:id="rId6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AEC1454-3D2B-4CCA-91BB-FA35C61ACDF0}">
          <p14:sldIdLst>
            <p14:sldId id="452"/>
            <p14:sldId id="453"/>
            <p14:sldId id="442"/>
            <p14:sldId id="427"/>
            <p14:sldId id="428"/>
            <p14:sldId id="429"/>
            <p14:sldId id="430"/>
            <p14:sldId id="431"/>
            <p14:sldId id="412"/>
            <p14:sldId id="413"/>
            <p14:sldId id="418"/>
            <p14:sldId id="421"/>
            <p14:sldId id="451"/>
            <p14:sldId id="422"/>
            <p14:sldId id="423"/>
            <p14:sldId id="424"/>
            <p14:sldId id="425"/>
            <p14:sldId id="426"/>
            <p14:sldId id="441"/>
            <p14:sldId id="269"/>
            <p14:sldId id="377"/>
            <p14:sldId id="275"/>
            <p14:sldId id="378"/>
            <p14:sldId id="386"/>
            <p14:sldId id="279"/>
            <p14:sldId id="387"/>
            <p14:sldId id="445"/>
            <p14:sldId id="432"/>
            <p14:sldId id="433"/>
            <p14:sldId id="446"/>
            <p14:sldId id="434"/>
            <p14:sldId id="435"/>
            <p14:sldId id="447"/>
            <p14:sldId id="436"/>
            <p14:sldId id="448"/>
            <p14:sldId id="437"/>
            <p14:sldId id="438"/>
            <p14:sldId id="440"/>
            <p14:sldId id="439"/>
          </p14:sldIdLst>
        </p14:section>
        <p14:section name="Untitled Section" id="{AA1D9B50-19BD-407A-AD51-84D4AD700DE8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8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DBB2CB"/>
    <a:srgbClr val="30CFCD"/>
    <a:srgbClr val="E9AAD4"/>
    <a:srgbClr val="668B06"/>
    <a:srgbClr val="006600"/>
    <a:srgbClr val="0E73B7"/>
    <a:srgbClr val="E43230"/>
    <a:srgbClr val="E99D05"/>
    <a:srgbClr val="DCAD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63" Type="http://schemas.openxmlformats.org/officeDocument/2006/relationships/font" Target="fonts/font9.fntdata"/><Relationship Id="rId68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font" Target="fonts/font4.fntdata"/><Relationship Id="rId66" Type="http://schemas.openxmlformats.org/officeDocument/2006/relationships/font" Target="fonts/font12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7.fntdata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font" Target="fonts/font5.fntdata"/><Relationship Id="rId67" Type="http://schemas.openxmlformats.org/officeDocument/2006/relationships/font" Target="fonts/font13.fntdata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font" Target="fonts/font3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font" Target="fonts/font1.fntdata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7-28T09:46:22.071" idx="71">
    <p:pos x="10" y="10"/>
    <p:text>TPB: slide này là một VD về các tên điểm đều chưa in nghiêng.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7-28T09:54:01.387" idx="72">
    <p:pos x="10" y="10"/>
    <p:text>TPB: bố cục lại để hình to rõ hơn.</p:text>
    <p:extLst>
      <p:ext uri="{C676402C-5697-4E1C-873F-D02D1690AC5C}">
        <p15:threadingInfo xmlns:p15="http://schemas.microsoft.com/office/powerpoint/2012/main" timeZoneBias="-420"/>
      </p:ext>
    </p:extLst>
  </p:cm>
  <p:cm authorId="2" dt="2023-07-28T17:33:01.676" idx="73">
    <p:pos x="106" y="106"/>
    <p:text>TPB: bổ sung một slide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7-28T09:57:15.812" idx="74">
    <p:pos x="10" y="10"/>
    <p:text>TPB: bố cục lại để hình to rõ hơn.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7-28T17:05:38.564" idx="75">
    <p:pos x="10" y="10"/>
    <p:text>TPB: mình ẩn slide này.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7-28T17:11:49.701" idx="76">
    <p:pos x="10" y="10"/>
    <p:text>TPB: bổ sung lời giải cho đáp án.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7-28T17:11:17.542" idx="77">
    <p:pos x="10" y="10"/>
    <p:text>TPB: bổ sung lời giải cho đáp án.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7-28T17:43:02.607" idx="78">
    <p:pos x="10" y="10"/>
    <p:text>TPB: thêm đáp số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7-28T08:42:06.383" idx="79">
    <p:pos x="10" y="10"/>
    <p:text>TPB: HĐ nhóm mấy? (theo mình nhóm đôi là phù hợp, thầy cô có thể thêm icon nhóm đôi).</p:text>
    <p:extLst>
      <p:ext uri="{C676402C-5697-4E1C-873F-D02D1690AC5C}">
        <p15:threadingInfo xmlns:p15="http://schemas.microsoft.com/office/powerpoint/2012/main" timeZoneBias="-420"/>
      </p:ext>
    </p:extLst>
  </p:cm>
  <p:cm authorId="2" dt="2023-07-28T09:57:02.055" idx="80">
    <p:pos x="106" y="106"/>
    <p:text>TPB: bố cục lại để hình to rõ hơn.</p:text>
    <p:extLst>
      <p:ext uri="{C676402C-5697-4E1C-873F-D02D1690AC5C}">
        <p15:threadingInfo xmlns:p15="http://schemas.microsoft.com/office/powerpoint/2012/main" timeZoneBias="-4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A6C867-5640-4890-9BBB-DBBB33C62E0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595FF9-7F13-4589-ADB1-A98CFA417FE8}">
      <dgm:prSet phldrT="[Text]" custT="1"/>
      <dgm:spPr>
        <a:solidFill>
          <a:srgbClr val="FFFF00"/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pPr algn="ctr"/>
          <a:r>
            <a:rPr kumimoji="0" lang="en-US" altLang="en-US" sz="2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kumimoji="0" lang="en-US" altLang="en-US" sz="2800" b="1" i="0" u="none" strike="noStrike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kumimoji="0" lang="en-US" altLang="en-US" sz="2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en-US" altLang="en-US" sz="2800" b="1" i="0" u="none" strike="noStrike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viên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27BC0A-A89C-479E-B8CD-C46EF1DB42D9}" type="parTrans" cxnId="{98EF93F6-9645-42BA-9EDE-0684263968A6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D8AE83-6358-42AE-B439-0EFC9D377ED1}" type="sibTrans" cxnId="{98EF93F6-9645-42BA-9EDE-0684263968A6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A0ABAF-B23C-4736-AEB9-5FAE681D07FA}">
      <dgm:prSet phldrT="[Text]" custT="1"/>
      <dgm:spPr/>
      <dgm:t>
        <a:bodyPr/>
        <a:lstStyle/>
        <a:p>
          <a:r>
            <a:rPr lang="vi-VN" altLang="en-US" sz="28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SGK, kế hoạch bài dạy</a:t>
          </a:r>
          <a:r>
            <a:rPr lang="en-US" altLang="en-US" sz="28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sz="2800" dirty="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phiếu</a:t>
          </a:r>
          <a:r>
            <a:rPr lang="en-US" altLang="en-US" sz="28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dirty="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altLang="en-US" sz="28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dirty="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tập</a:t>
          </a:r>
          <a:endParaRPr lang="en-US" sz="2800" dirty="0">
            <a:solidFill>
              <a:srgbClr val="0033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4464D3-94BC-4791-92AF-D4DDB39C3B1A}" type="parTrans" cxnId="{8424536B-BE7E-4427-8F9D-11FD9E33F2DF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21D020-C3B9-4ABB-A06B-CC452B865337}" type="sibTrans" cxnId="{8424536B-BE7E-4427-8F9D-11FD9E33F2DF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33AAEF-2BF8-4EBB-A3B1-62835B5C81BF}">
      <dgm:prSet phldrT="[Text]" custT="1"/>
      <dgm:spPr>
        <a:solidFill>
          <a:srgbClr val="FFFF00"/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pPr algn="ctr"/>
          <a:r>
            <a: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2800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7C755C-0A39-4BCA-B05A-04B6066CC9B9}" type="parTrans" cxnId="{114F78D7-52EA-4C98-83EA-2E3113FBAE6C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81B1FB-67E6-4DD3-8927-4689A7E10F68}" type="sibTrans" cxnId="{114F78D7-52EA-4C98-83EA-2E3113FBAE6C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4E6F5A-9DD3-4463-B617-DAC4CB1475BA}">
      <dgm:prSet phldrT="[Text]" custT="1"/>
      <dgm:spPr/>
      <dgm:t>
        <a:bodyPr/>
        <a:lstStyle/>
        <a:p>
          <a:r>
            <a:rPr lang="en-US" sz="2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SGK.</a:t>
          </a:r>
        </a:p>
      </dgm:t>
    </dgm:pt>
    <dgm:pt modelId="{527A9CE6-AF4E-472F-AD59-A231136EB5D9}" type="parTrans" cxnId="{D4D75E30-4B78-4946-8E43-D2A67A5959C0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E0876E-E618-456F-81E9-FBAA95CF7E2B}" type="sibTrans" cxnId="{D4D75E30-4B78-4946-8E43-D2A67A5959C0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F6625C-DEE5-4E81-9E17-CE182C3F5B83}">
      <dgm:prSet phldrT="[Text]" custT="1"/>
      <dgm:spPr/>
      <dgm:t>
        <a:bodyPr/>
        <a:lstStyle/>
        <a:p>
          <a:r>
            <a:rPr lang="en-US" altLang="en-US" sz="28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</a:t>
          </a:r>
          <a:r>
            <a:rPr lang="vi-VN" altLang="en-US" sz="28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hước thẳng có </a:t>
          </a:r>
          <a:r>
            <a:rPr lang="en-US" altLang="en-US" sz="2800" dirty="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vạch</a:t>
          </a:r>
          <a:r>
            <a:rPr lang="en-US" altLang="en-US" sz="28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altLang="en-US" sz="28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chia đơn vị, ê ke, compa</a:t>
          </a:r>
          <a:r>
            <a:rPr lang="en-US" altLang="en-US" sz="28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altLang="en-US" sz="28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máy chiếu</a:t>
          </a:r>
          <a:r>
            <a:rPr lang="en-US" altLang="en-US" sz="28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dirty="0">
            <a:solidFill>
              <a:srgbClr val="0033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AAC359-CE2D-49C3-8DCE-CD6A0AB76C47}" type="parTrans" cxnId="{16414EC6-8CBC-4C11-938D-F4D86DEAFD64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C3EF18-84B5-4FA0-8B06-B82A0F1FB869}" type="sibTrans" cxnId="{16414EC6-8CBC-4C11-938D-F4D86DEAFD64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8C45F3-86DD-4F23-BF8F-057A8C926990}">
      <dgm:prSet phldrT="[Text]" custT="1"/>
      <dgm:spPr/>
      <dgm:t>
        <a:bodyPr/>
        <a:lstStyle/>
        <a:p>
          <a:r>
            <a:rPr lang="en-US" sz="2800" dirty="0" err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Thước</a:t>
          </a:r>
          <a:r>
            <a:rPr lang="en-US" sz="2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kẻ</a:t>
          </a:r>
          <a:r>
            <a:rPr lang="en-US" sz="2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dirty="0" err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Máy</a:t>
          </a:r>
          <a:r>
            <a:rPr lang="en-US" sz="2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cầm</a:t>
          </a:r>
          <a:r>
            <a:rPr lang="en-US" sz="2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tay</a:t>
          </a:r>
          <a:endParaRPr lang="en-US" sz="2800" dirty="0">
            <a:solidFill>
              <a:srgbClr val="0033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E4B728-BD2D-4262-99F3-4C1D72A4FFFC}" type="parTrans" cxnId="{9543479C-F188-497A-8378-6CCF83F47E1A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2720AB-8054-4212-8C1B-7445DF0EB8F9}" type="sibTrans" cxnId="{9543479C-F188-497A-8378-6CCF83F47E1A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1F825F-8A65-4BDA-BC7A-08775CC4F943}">
      <dgm:prSet phldrT="[Text]" custT="1"/>
      <dgm:spPr/>
      <dgm:t>
        <a:bodyPr/>
        <a:lstStyle/>
        <a:p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0B0917-AE02-47E8-991A-57C2FEF6B492}" type="parTrans" cxnId="{949833C7-880F-431F-9337-C36D09FD7E69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A8AB36-2CE6-4B2C-BE03-742C9EF0AE15}" type="sibTrans" cxnId="{949833C7-880F-431F-9337-C36D09FD7E69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DCECC6-4DBF-4454-8845-18F1FB9D9382}">
      <dgm:prSet phldrT="[Text]" custT="1"/>
      <dgm:spPr/>
      <dgm:t>
        <a:bodyPr/>
        <a:lstStyle/>
        <a:p>
          <a:r>
            <a:rPr lang="en-US" altLang="en-US" sz="28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dirty="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Mô</a:t>
          </a:r>
          <a:r>
            <a:rPr lang="en-US" altLang="en-US" sz="28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dirty="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altLang="en-US" sz="28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dirty="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altLang="en-US" sz="28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dirty="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chóp</a:t>
          </a:r>
          <a:r>
            <a:rPr lang="en-US" altLang="en-US" sz="28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dirty="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tứ</a:t>
          </a:r>
          <a:r>
            <a:rPr lang="en-US" altLang="en-US" sz="28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dirty="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giác</a:t>
          </a:r>
          <a:r>
            <a:rPr lang="en-US" altLang="en-US" sz="28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dirty="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đều</a:t>
          </a:r>
          <a:r>
            <a:rPr lang="en-US" altLang="en-US" sz="28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dirty="0">
            <a:solidFill>
              <a:srgbClr val="0033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082FE6-6507-49B7-85B1-B5E8B0A48671}" type="parTrans" cxnId="{57A50D9E-0F62-4C98-A424-BFED5D455E29}">
      <dgm:prSet/>
      <dgm:spPr/>
      <dgm:t>
        <a:bodyPr/>
        <a:lstStyle/>
        <a:p>
          <a:endParaRPr lang="en-US"/>
        </a:p>
      </dgm:t>
    </dgm:pt>
    <dgm:pt modelId="{1328F362-87F4-4560-BD8A-B504A25B4B1C}" type="sibTrans" cxnId="{57A50D9E-0F62-4C98-A424-BFED5D455E29}">
      <dgm:prSet/>
      <dgm:spPr/>
      <dgm:t>
        <a:bodyPr/>
        <a:lstStyle/>
        <a:p>
          <a:endParaRPr lang="en-US"/>
        </a:p>
      </dgm:t>
    </dgm:pt>
    <dgm:pt modelId="{EBF0A97A-EDF1-4C47-8ECB-5F5F6A8E456D}" type="pres">
      <dgm:prSet presAssocID="{E1A6C867-5640-4890-9BBB-DBBB33C62E0E}" presName="linear" presStyleCnt="0">
        <dgm:presLayoutVars>
          <dgm:animLvl val="lvl"/>
          <dgm:resizeHandles val="exact"/>
        </dgm:presLayoutVars>
      </dgm:prSet>
      <dgm:spPr/>
    </dgm:pt>
    <dgm:pt modelId="{E5C9E7A5-AF2E-4D50-8726-C7D64A106B64}" type="pres">
      <dgm:prSet presAssocID="{8E595FF9-7F13-4589-ADB1-A98CFA417FE8}" presName="parentText" presStyleLbl="node1" presStyleIdx="0" presStyleCnt="2" custScaleX="56835" custLinFactNeighborX="-1984" custLinFactNeighborY="9891">
        <dgm:presLayoutVars>
          <dgm:chMax val="0"/>
          <dgm:bulletEnabled val="1"/>
        </dgm:presLayoutVars>
      </dgm:prSet>
      <dgm:spPr/>
    </dgm:pt>
    <dgm:pt modelId="{0DFB8EA2-E9F4-4E7D-B5BF-ABC527E44C63}" type="pres">
      <dgm:prSet presAssocID="{8E595FF9-7F13-4589-ADB1-A98CFA417FE8}" presName="childText" presStyleLbl="revTx" presStyleIdx="0" presStyleCnt="2" custLinFactNeighborY="28962">
        <dgm:presLayoutVars>
          <dgm:bulletEnabled val="1"/>
        </dgm:presLayoutVars>
      </dgm:prSet>
      <dgm:spPr/>
    </dgm:pt>
    <dgm:pt modelId="{D2408717-B530-41AC-B5CE-E14FAEC5B062}" type="pres">
      <dgm:prSet presAssocID="{3B33AAEF-2BF8-4EBB-A3B1-62835B5C81BF}" presName="parentText" presStyleLbl="node1" presStyleIdx="1" presStyleCnt="2" custScaleX="54661" custLinFactNeighborX="-1903" custLinFactNeighborY="-1799">
        <dgm:presLayoutVars>
          <dgm:chMax val="0"/>
          <dgm:bulletEnabled val="1"/>
        </dgm:presLayoutVars>
      </dgm:prSet>
      <dgm:spPr/>
    </dgm:pt>
    <dgm:pt modelId="{8F3B6D51-6576-4847-95F8-097004C88A78}" type="pres">
      <dgm:prSet presAssocID="{3B33AAEF-2BF8-4EBB-A3B1-62835B5C81BF}" presName="childText" presStyleLbl="revTx" presStyleIdx="1" presStyleCnt="2" custLinFactNeighborX="1031" custLinFactNeighborY="8471">
        <dgm:presLayoutVars>
          <dgm:bulletEnabled val="1"/>
        </dgm:presLayoutVars>
      </dgm:prSet>
      <dgm:spPr/>
    </dgm:pt>
  </dgm:ptLst>
  <dgm:cxnLst>
    <dgm:cxn modelId="{2ACFD60D-ABB2-4145-BA35-09A5FD91CFF0}" type="presOf" srcId="{8E595FF9-7F13-4589-ADB1-A98CFA417FE8}" destId="{E5C9E7A5-AF2E-4D50-8726-C7D64A106B64}" srcOrd="0" destOrd="0" presId="urn:microsoft.com/office/officeart/2005/8/layout/vList2"/>
    <dgm:cxn modelId="{5E970323-507D-4924-822A-2032190D582C}" type="presOf" srcId="{93DCECC6-4DBF-4454-8845-18F1FB9D9382}" destId="{0DFB8EA2-E9F4-4E7D-B5BF-ABC527E44C63}" srcOrd="0" destOrd="2" presId="urn:microsoft.com/office/officeart/2005/8/layout/vList2"/>
    <dgm:cxn modelId="{3A28E52C-05AC-464F-BC2C-AE5BA1C059F0}" type="presOf" srcId="{E1A6C867-5640-4890-9BBB-DBBB33C62E0E}" destId="{EBF0A97A-EDF1-4C47-8ECB-5F5F6A8E456D}" srcOrd="0" destOrd="0" presId="urn:microsoft.com/office/officeart/2005/8/layout/vList2"/>
    <dgm:cxn modelId="{D4D75E30-4B78-4946-8E43-D2A67A5959C0}" srcId="{3B33AAEF-2BF8-4EBB-A3B1-62835B5C81BF}" destId="{704E6F5A-9DD3-4463-B617-DAC4CB1475BA}" srcOrd="0" destOrd="0" parTransId="{527A9CE6-AF4E-472F-AD59-A231136EB5D9}" sibTransId="{3EE0876E-E618-456F-81E9-FBAA95CF7E2B}"/>
    <dgm:cxn modelId="{99C0CA34-B0CB-444B-8AAD-810CD5D103FE}" type="presOf" srcId="{ECA0ABAF-B23C-4736-AEB9-5FAE681D07FA}" destId="{0DFB8EA2-E9F4-4E7D-B5BF-ABC527E44C63}" srcOrd="0" destOrd="0" presId="urn:microsoft.com/office/officeart/2005/8/layout/vList2"/>
    <dgm:cxn modelId="{FD09A55E-6FC0-4B08-8C11-21482B1E3979}" type="presOf" srcId="{3B33AAEF-2BF8-4EBB-A3B1-62835B5C81BF}" destId="{D2408717-B530-41AC-B5CE-E14FAEC5B062}" srcOrd="0" destOrd="0" presId="urn:microsoft.com/office/officeart/2005/8/layout/vList2"/>
    <dgm:cxn modelId="{94D07763-1582-4358-9964-159E391A382B}" type="presOf" srcId="{578C45F3-86DD-4F23-BF8F-057A8C926990}" destId="{8F3B6D51-6576-4847-95F8-097004C88A78}" srcOrd="0" destOrd="1" presId="urn:microsoft.com/office/officeart/2005/8/layout/vList2"/>
    <dgm:cxn modelId="{8424536B-BE7E-4427-8F9D-11FD9E33F2DF}" srcId="{8E595FF9-7F13-4589-ADB1-A98CFA417FE8}" destId="{ECA0ABAF-B23C-4736-AEB9-5FAE681D07FA}" srcOrd="0" destOrd="0" parTransId="{A44464D3-94BC-4791-92AF-D4DDB39C3B1A}" sibTransId="{C021D020-C3B9-4ABB-A06B-CC452B865337}"/>
    <dgm:cxn modelId="{770E6D75-2589-4F18-8B25-2642615E4FB6}" type="presOf" srcId="{E1F6625C-DEE5-4E81-9E17-CE182C3F5B83}" destId="{0DFB8EA2-E9F4-4E7D-B5BF-ABC527E44C63}" srcOrd="0" destOrd="1" presId="urn:microsoft.com/office/officeart/2005/8/layout/vList2"/>
    <dgm:cxn modelId="{9543479C-F188-497A-8378-6CCF83F47E1A}" srcId="{3B33AAEF-2BF8-4EBB-A3B1-62835B5C81BF}" destId="{578C45F3-86DD-4F23-BF8F-057A8C926990}" srcOrd="1" destOrd="0" parTransId="{89E4B728-BD2D-4262-99F3-4C1D72A4FFFC}" sibTransId="{E12720AB-8054-4212-8C1B-7445DF0EB8F9}"/>
    <dgm:cxn modelId="{57A50D9E-0F62-4C98-A424-BFED5D455E29}" srcId="{8E595FF9-7F13-4589-ADB1-A98CFA417FE8}" destId="{93DCECC6-4DBF-4454-8845-18F1FB9D9382}" srcOrd="2" destOrd="0" parTransId="{42082FE6-6507-49B7-85B1-B5E8B0A48671}" sibTransId="{1328F362-87F4-4560-BD8A-B504A25B4B1C}"/>
    <dgm:cxn modelId="{16414EC6-8CBC-4C11-938D-F4D86DEAFD64}" srcId="{8E595FF9-7F13-4589-ADB1-A98CFA417FE8}" destId="{E1F6625C-DEE5-4E81-9E17-CE182C3F5B83}" srcOrd="1" destOrd="0" parTransId="{36AAC359-CE2D-49C3-8DCE-CD6A0AB76C47}" sibTransId="{C1C3EF18-84B5-4FA0-8B06-B82A0F1FB869}"/>
    <dgm:cxn modelId="{949833C7-880F-431F-9337-C36D09FD7E69}" srcId="{8E595FF9-7F13-4589-ADB1-A98CFA417FE8}" destId="{D71F825F-8A65-4BDA-BC7A-08775CC4F943}" srcOrd="3" destOrd="0" parTransId="{340B0917-AE02-47E8-991A-57C2FEF6B492}" sibTransId="{EEA8AB36-2CE6-4B2C-BE03-742C9EF0AE15}"/>
    <dgm:cxn modelId="{BA5B9CD6-AF1A-4D79-8DC3-9ED6964CB5F5}" type="presOf" srcId="{D71F825F-8A65-4BDA-BC7A-08775CC4F943}" destId="{0DFB8EA2-E9F4-4E7D-B5BF-ABC527E44C63}" srcOrd="0" destOrd="3" presId="urn:microsoft.com/office/officeart/2005/8/layout/vList2"/>
    <dgm:cxn modelId="{114F78D7-52EA-4C98-83EA-2E3113FBAE6C}" srcId="{E1A6C867-5640-4890-9BBB-DBBB33C62E0E}" destId="{3B33AAEF-2BF8-4EBB-A3B1-62835B5C81BF}" srcOrd="1" destOrd="0" parTransId="{887C755C-0A39-4BCA-B05A-04B6066CC9B9}" sibTransId="{8A81B1FB-67E6-4DD3-8927-4689A7E10F68}"/>
    <dgm:cxn modelId="{31096CDC-920C-4489-BD01-670DA5CE15D5}" type="presOf" srcId="{704E6F5A-9DD3-4463-B617-DAC4CB1475BA}" destId="{8F3B6D51-6576-4847-95F8-097004C88A78}" srcOrd="0" destOrd="0" presId="urn:microsoft.com/office/officeart/2005/8/layout/vList2"/>
    <dgm:cxn modelId="{98EF93F6-9645-42BA-9EDE-0684263968A6}" srcId="{E1A6C867-5640-4890-9BBB-DBBB33C62E0E}" destId="{8E595FF9-7F13-4589-ADB1-A98CFA417FE8}" srcOrd="0" destOrd="0" parTransId="{B327BC0A-A89C-479E-B8CD-C46EF1DB42D9}" sibTransId="{41D8AE83-6358-42AE-B439-0EFC9D377ED1}"/>
    <dgm:cxn modelId="{9F1AFFF0-E33D-4DC7-B3E7-D911C79A7F1A}" type="presParOf" srcId="{EBF0A97A-EDF1-4C47-8ECB-5F5F6A8E456D}" destId="{E5C9E7A5-AF2E-4D50-8726-C7D64A106B64}" srcOrd="0" destOrd="0" presId="urn:microsoft.com/office/officeart/2005/8/layout/vList2"/>
    <dgm:cxn modelId="{88644A3A-F668-480A-850D-C179F4F6DD3A}" type="presParOf" srcId="{EBF0A97A-EDF1-4C47-8ECB-5F5F6A8E456D}" destId="{0DFB8EA2-E9F4-4E7D-B5BF-ABC527E44C63}" srcOrd="1" destOrd="0" presId="urn:microsoft.com/office/officeart/2005/8/layout/vList2"/>
    <dgm:cxn modelId="{6C8D77FC-A446-430E-A02D-DAFAB5B7BD9F}" type="presParOf" srcId="{EBF0A97A-EDF1-4C47-8ECB-5F5F6A8E456D}" destId="{D2408717-B530-41AC-B5CE-E14FAEC5B062}" srcOrd="2" destOrd="0" presId="urn:microsoft.com/office/officeart/2005/8/layout/vList2"/>
    <dgm:cxn modelId="{91D390D9-0792-4B7E-8561-3CDA6BC8385E}" type="presParOf" srcId="{EBF0A97A-EDF1-4C47-8ECB-5F5F6A8E456D}" destId="{8F3B6D51-6576-4847-95F8-097004C88A7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C9E7A5-AF2E-4D50-8726-C7D64A106B64}">
      <dsp:nvSpPr>
        <dsp:cNvPr id="0" name=""/>
        <dsp:cNvSpPr/>
      </dsp:nvSpPr>
      <dsp:spPr>
        <a:xfrm>
          <a:off x="1931471" y="869250"/>
          <a:ext cx="5601202" cy="1216800"/>
        </a:xfrm>
        <a:prstGeom prst="roundRect">
          <a:avLst/>
        </a:prstGeom>
        <a:solidFill>
          <a:srgbClr val="FFFF00"/>
        </a:solidFill>
        <a:ln w="25400" cap="flat" cmpd="sng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altLang="en-US" sz="2800" b="1" i="0" u="none" strike="noStrike" kern="1200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kumimoji="0" lang="en-US" altLang="en-US" sz="2800" b="1" i="0" u="none" strike="noStrike" kern="1200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kumimoji="0" lang="en-US" altLang="en-US" sz="2800" b="1" i="0" u="none" strike="noStrike" kern="1200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en-US" altLang="en-US" sz="2800" b="1" i="0" u="none" strike="noStrike" kern="1200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viên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90870" y="928649"/>
        <a:ext cx="5482404" cy="1098002"/>
      </dsp:txXfrm>
    </dsp:sp>
    <dsp:sp modelId="{0DFB8EA2-E9F4-4E7D-B5BF-ABC527E44C63}">
      <dsp:nvSpPr>
        <dsp:cNvPr id="0" name=""/>
        <dsp:cNvSpPr/>
      </dsp:nvSpPr>
      <dsp:spPr>
        <a:xfrm>
          <a:off x="0" y="2258797"/>
          <a:ext cx="9855199" cy="1816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903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vi-VN" altLang="en-US" sz="2800" kern="12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SGK, kế hoạch bài dạy</a:t>
          </a:r>
          <a:r>
            <a:rPr lang="en-US" altLang="en-US" sz="2800" kern="12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sz="2800" kern="1200" dirty="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phiếu</a:t>
          </a:r>
          <a:r>
            <a:rPr lang="en-US" altLang="en-US" sz="2800" kern="12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kern="1200" dirty="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altLang="en-US" sz="2800" kern="12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kern="1200" dirty="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tập</a:t>
          </a:r>
          <a:endParaRPr lang="en-US" sz="2800" kern="1200" dirty="0">
            <a:solidFill>
              <a:srgbClr val="0033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en-US" sz="2800" kern="12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</a:t>
          </a:r>
          <a:r>
            <a:rPr lang="vi-VN" altLang="en-US" sz="2800" kern="12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hước thẳng có </a:t>
          </a:r>
          <a:r>
            <a:rPr lang="en-US" altLang="en-US" sz="2800" kern="1200" dirty="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vạch</a:t>
          </a:r>
          <a:r>
            <a:rPr lang="en-US" altLang="en-US" sz="2800" kern="12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altLang="en-US" sz="2800" kern="12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chia đơn vị, ê ke, compa</a:t>
          </a:r>
          <a:r>
            <a:rPr lang="en-US" altLang="en-US" sz="2800" kern="12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altLang="en-US" sz="2800" kern="12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máy chiếu</a:t>
          </a:r>
          <a:r>
            <a:rPr lang="en-US" altLang="en-US" sz="2800" kern="12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kern="1200" dirty="0">
            <a:solidFill>
              <a:srgbClr val="0033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en-US" sz="2800" kern="12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kern="1200" dirty="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Mô</a:t>
          </a:r>
          <a:r>
            <a:rPr lang="en-US" altLang="en-US" sz="2800" kern="12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kern="1200" dirty="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altLang="en-US" sz="2800" kern="12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kern="1200" dirty="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altLang="en-US" sz="2800" kern="12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kern="1200" dirty="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chóp</a:t>
          </a:r>
          <a:r>
            <a:rPr lang="en-US" altLang="en-US" sz="2800" kern="12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kern="1200" dirty="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tứ</a:t>
          </a:r>
          <a:r>
            <a:rPr lang="en-US" altLang="en-US" sz="2800" kern="12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kern="1200" dirty="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giác</a:t>
          </a:r>
          <a:r>
            <a:rPr lang="en-US" altLang="en-US" sz="2800" kern="12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kern="1200" dirty="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đều</a:t>
          </a:r>
          <a:r>
            <a:rPr lang="en-US" altLang="en-US" sz="2800" kern="12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kern="1200" dirty="0">
            <a:solidFill>
              <a:srgbClr val="0033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258797"/>
        <a:ext cx="9855199" cy="1816425"/>
      </dsp:txXfrm>
    </dsp:sp>
    <dsp:sp modelId="{D2408717-B530-41AC-B5CE-E14FAEC5B062}">
      <dsp:nvSpPr>
        <dsp:cNvPr id="0" name=""/>
        <dsp:cNvSpPr/>
      </dsp:nvSpPr>
      <dsp:spPr>
        <a:xfrm>
          <a:off x="2046579" y="3703448"/>
          <a:ext cx="5386950" cy="1216800"/>
        </a:xfrm>
        <a:prstGeom prst="roundRect">
          <a:avLst/>
        </a:prstGeom>
        <a:solidFill>
          <a:srgbClr val="FFFF00"/>
        </a:solidFill>
        <a:ln w="25400" cap="flat" cmpd="sng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28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8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05978" y="3762847"/>
        <a:ext cx="5268152" cy="1098002"/>
      </dsp:txXfrm>
    </dsp:sp>
    <dsp:sp modelId="{8F3B6D51-6576-4847-95F8-097004C88A78}">
      <dsp:nvSpPr>
        <dsp:cNvPr id="0" name=""/>
        <dsp:cNvSpPr/>
      </dsp:nvSpPr>
      <dsp:spPr>
        <a:xfrm>
          <a:off x="0" y="5042687"/>
          <a:ext cx="9855199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903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SGK.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 err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Thước</a:t>
          </a:r>
          <a:r>
            <a:rPr lang="en-US" sz="2800" kern="1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kẻ</a:t>
          </a:r>
          <a:r>
            <a:rPr lang="en-US" sz="2800" kern="1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kern="1200" dirty="0" err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Máy</a:t>
          </a:r>
          <a:r>
            <a:rPr lang="en-US" sz="2800" kern="1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800" kern="1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cầm</a:t>
          </a:r>
          <a:r>
            <a:rPr lang="en-US" sz="2800" kern="1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tay</a:t>
          </a:r>
          <a:endParaRPr lang="en-US" sz="2800" kern="1200" dirty="0">
            <a:solidFill>
              <a:srgbClr val="0033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5042687"/>
        <a:ext cx="9855199" cy="10764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44C61-0C4F-47CE-AB4F-7E19B06B8ED3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5B89DD-14AC-4289-BB37-FBD34B81E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71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F0BD7-2E75-484D-8AF8-F23D9C66DCC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418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F0BD7-2E75-484D-8AF8-F23D9C66DCC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505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785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73177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528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200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34348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66542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85746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29678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03648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13349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81759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48794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4" y="266707"/>
            <a:ext cx="11243715" cy="6324591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矩形: 圆角 11"/>
          <p:cNvSpPr/>
          <p:nvPr userDrawn="1"/>
        </p:nvSpPr>
        <p:spPr>
          <a:xfrm>
            <a:off x="644579" y="405301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0" name="矩形: 圆角 59"/>
          <p:cNvSpPr/>
          <p:nvPr userDrawn="1"/>
        </p:nvSpPr>
        <p:spPr>
          <a:xfrm>
            <a:off x="707035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9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512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4822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14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88563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62653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43899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70924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73347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27638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787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1072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64201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13821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4" y="266707"/>
            <a:ext cx="11243715" cy="6324591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矩形: 圆角 11"/>
          <p:cNvSpPr/>
          <p:nvPr userDrawn="1"/>
        </p:nvSpPr>
        <p:spPr>
          <a:xfrm>
            <a:off x="644579" y="405301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0" name="矩形: 圆角 59"/>
          <p:cNvSpPr/>
          <p:nvPr userDrawn="1"/>
        </p:nvSpPr>
        <p:spPr>
          <a:xfrm>
            <a:off x="707035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9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3244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4" y="266707"/>
            <a:ext cx="11243715" cy="6324591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矩形: 圆角 11"/>
          <p:cNvSpPr/>
          <p:nvPr userDrawn="1"/>
        </p:nvSpPr>
        <p:spPr>
          <a:xfrm>
            <a:off x="644579" y="405301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0" name="矩形: 圆角 59"/>
          <p:cNvSpPr/>
          <p:nvPr userDrawn="1"/>
        </p:nvSpPr>
        <p:spPr>
          <a:xfrm>
            <a:off x="707035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9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143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31093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75785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4718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5517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85957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939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94970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65072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15623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2604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52019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34853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4" y="266707"/>
            <a:ext cx="11243715" cy="6324591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矩形: 圆角 11"/>
          <p:cNvSpPr/>
          <p:nvPr userDrawn="1"/>
        </p:nvSpPr>
        <p:spPr>
          <a:xfrm>
            <a:off x="644579" y="405301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0" name="矩形: 圆角 59"/>
          <p:cNvSpPr/>
          <p:nvPr userDrawn="1"/>
        </p:nvSpPr>
        <p:spPr>
          <a:xfrm>
            <a:off x="707035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9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829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19362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53568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61841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4727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72523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8133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83189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9709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97266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57218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25681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2841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4" y="266707"/>
            <a:ext cx="11243715" cy="6324591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矩形: 圆角 11"/>
          <p:cNvSpPr/>
          <p:nvPr userDrawn="1"/>
        </p:nvSpPr>
        <p:spPr>
          <a:xfrm>
            <a:off x="644579" y="405301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0" name="矩形: 圆角 59"/>
          <p:cNvSpPr/>
          <p:nvPr userDrawn="1"/>
        </p:nvSpPr>
        <p:spPr>
          <a:xfrm>
            <a:off x="707035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9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915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17359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1102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863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92635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53333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3050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03161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42577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73379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53561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93231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8939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4" y="266707"/>
            <a:ext cx="11243715" cy="6324591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矩形: 圆角 11"/>
          <p:cNvSpPr/>
          <p:nvPr userDrawn="1"/>
        </p:nvSpPr>
        <p:spPr>
          <a:xfrm>
            <a:off x="644579" y="405301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0" name="矩形: 圆角 59"/>
          <p:cNvSpPr/>
          <p:nvPr userDrawn="1"/>
        </p:nvSpPr>
        <p:spPr>
          <a:xfrm>
            <a:off x="707035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9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155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30731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57434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05817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9456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52167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49463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11477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62228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71540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72676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29550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42676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4" y="266707"/>
            <a:ext cx="11243715" cy="6324591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矩形: 圆角 11"/>
          <p:cNvSpPr/>
          <p:nvPr userDrawn="1"/>
        </p:nvSpPr>
        <p:spPr>
          <a:xfrm>
            <a:off x="644579" y="405301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0" name="矩形: 圆角 59"/>
          <p:cNvSpPr/>
          <p:nvPr userDrawn="1"/>
        </p:nvSpPr>
        <p:spPr>
          <a:xfrm>
            <a:off x="707035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9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8020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6775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1653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182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9190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6030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8531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5215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9736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1362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7945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0401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7790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5648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352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7936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0253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1650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4017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7137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1558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4" y="266707"/>
            <a:ext cx="11243715" cy="6324591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矩形: 圆角 11"/>
          <p:cNvSpPr/>
          <p:nvPr userDrawn="1"/>
        </p:nvSpPr>
        <p:spPr>
          <a:xfrm>
            <a:off x="644579" y="405301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0" name="矩形: 圆角 59"/>
          <p:cNvSpPr/>
          <p:nvPr userDrawn="1"/>
        </p:nvSpPr>
        <p:spPr>
          <a:xfrm>
            <a:off x="707035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9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111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7971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416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5019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345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7306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9559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7483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4682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1588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6093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5531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5157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4" y="266707"/>
            <a:ext cx="11243715" cy="6324591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矩形: 圆角 11"/>
          <p:cNvSpPr/>
          <p:nvPr userDrawn="1"/>
        </p:nvSpPr>
        <p:spPr>
          <a:xfrm>
            <a:off x="644579" y="405301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0" name="矩形: 圆角 59"/>
          <p:cNvSpPr/>
          <p:nvPr userDrawn="1"/>
        </p:nvSpPr>
        <p:spPr>
          <a:xfrm>
            <a:off x="707035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9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374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4847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938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0201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6335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8223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8044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3229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211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365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0148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0842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3474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4" y="266707"/>
            <a:ext cx="11243715" cy="6324591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矩形: 圆角 11"/>
          <p:cNvSpPr/>
          <p:nvPr userDrawn="1"/>
        </p:nvSpPr>
        <p:spPr>
          <a:xfrm>
            <a:off x="644579" y="405301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0" name="矩形: 圆角 59"/>
          <p:cNvSpPr/>
          <p:nvPr userDrawn="1"/>
        </p:nvSpPr>
        <p:spPr>
          <a:xfrm>
            <a:off x="707035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9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747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5934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66330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3320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4063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4965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0461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46840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8592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2452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2979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193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69967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9435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4" y="266707"/>
            <a:ext cx="11243715" cy="6324591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矩形: 圆角 11"/>
          <p:cNvSpPr/>
          <p:nvPr userDrawn="1"/>
        </p:nvSpPr>
        <p:spPr>
          <a:xfrm>
            <a:off x="644579" y="405301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0" name="矩形: 圆角 59"/>
          <p:cNvSpPr/>
          <p:nvPr userDrawn="1"/>
        </p:nvSpPr>
        <p:spPr>
          <a:xfrm>
            <a:off x="707035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9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917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27081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81327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0965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4519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31996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16737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2882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733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72201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80150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58275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43734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4" y="266707"/>
            <a:ext cx="11243715" cy="6324591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矩形: 圆角 11"/>
          <p:cNvSpPr/>
          <p:nvPr userDrawn="1"/>
        </p:nvSpPr>
        <p:spPr>
          <a:xfrm>
            <a:off x="644579" y="405301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0" name="矩形: 圆角 59"/>
          <p:cNvSpPr/>
          <p:nvPr userDrawn="1"/>
        </p:nvSpPr>
        <p:spPr>
          <a:xfrm>
            <a:off x="707035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9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189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16285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1630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44596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365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32839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534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07056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8481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8576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15470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83843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14763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4" y="266707"/>
            <a:ext cx="11243715" cy="6324591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矩形: 圆角 11"/>
          <p:cNvSpPr/>
          <p:nvPr userDrawn="1"/>
        </p:nvSpPr>
        <p:spPr>
          <a:xfrm>
            <a:off x="644579" y="405301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0" name="矩形: 圆角 59"/>
          <p:cNvSpPr/>
          <p:nvPr userDrawn="1"/>
        </p:nvSpPr>
        <p:spPr>
          <a:xfrm>
            <a:off x="707035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9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277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91895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83671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65419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257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image" Target="../media/image1.jp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image" Target="../media/image1.jp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Relationship Id="rId14" Type="http://schemas.openxmlformats.org/officeDocument/2006/relationships/image" Target="../media/image1.jp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image" Target="../media/image1.jp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1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1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1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image" Target="../media/image1.jp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image" Target="../media/image1.jp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568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59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0" r:id="rId1"/>
    <p:sldLayoutId id="2147484201" r:id="rId2"/>
    <p:sldLayoutId id="2147484202" r:id="rId3"/>
    <p:sldLayoutId id="2147484203" r:id="rId4"/>
    <p:sldLayoutId id="2147484204" r:id="rId5"/>
    <p:sldLayoutId id="2147484205" r:id="rId6"/>
    <p:sldLayoutId id="2147484206" r:id="rId7"/>
    <p:sldLayoutId id="2147484207" r:id="rId8"/>
    <p:sldLayoutId id="2147484208" r:id="rId9"/>
    <p:sldLayoutId id="2147484209" r:id="rId10"/>
    <p:sldLayoutId id="2147484210" r:id="rId11"/>
    <p:sldLayoutId id="2147484211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089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3" r:id="rId1"/>
    <p:sldLayoutId id="2147484214" r:id="rId2"/>
    <p:sldLayoutId id="2147484215" r:id="rId3"/>
    <p:sldLayoutId id="2147484216" r:id="rId4"/>
    <p:sldLayoutId id="2147484217" r:id="rId5"/>
    <p:sldLayoutId id="2147484218" r:id="rId6"/>
    <p:sldLayoutId id="2147484219" r:id="rId7"/>
    <p:sldLayoutId id="2147484220" r:id="rId8"/>
    <p:sldLayoutId id="2147484221" r:id="rId9"/>
    <p:sldLayoutId id="2147484222" r:id="rId10"/>
    <p:sldLayoutId id="2147484223" r:id="rId11"/>
    <p:sldLayoutId id="2147484224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480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6" r:id="rId1"/>
    <p:sldLayoutId id="2147484227" r:id="rId2"/>
    <p:sldLayoutId id="2147484228" r:id="rId3"/>
    <p:sldLayoutId id="2147484229" r:id="rId4"/>
    <p:sldLayoutId id="2147484230" r:id="rId5"/>
    <p:sldLayoutId id="2147484231" r:id="rId6"/>
    <p:sldLayoutId id="2147484232" r:id="rId7"/>
    <p:sldLayoutId id="2147484233" r:id="rId8"/>
    <p:sldLayoutId id="2147484234" r:id="rId9"/>
    <p:sldLayoutId id="2147484235" r:id="rId10"/>
    <p:sldLayoutId id="2147484236" r:id="rId11"/>
    <p:sldLayoutId id="2147484237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824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9" r:id="rId1"/>
    <p:sldLayoutId id="2147484240" r:id="rId2"/>
    <p:sldLayoutId id="2147484241" r:id="rId3"/>
    <p:sldLayoutId id="2147484242" r:id="rId4"/>
    <p:sldLayoutId id="2147484243" r:id="rId5"/>
    <p:sldLayoutId id="2147484244" r:id="rId6"/>
    <p:sldLayoutId id="2147484245" r:id="rId7"/>
    <p:sldLayoutId id="2147484246" r:id="rId8"/>
    <p:sldLayoutId id="2147484247" r:id="rId9"/>
    <p:sldLayoutId id="2147484248" r:id="rId10"/>
    <p:sldLayoutId id="2147484249" r:id="rId11"/>
    <p:sldLayoutId id="2147484250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595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2" r:id="rId1"/>
    <p:sldLayoutId id="2147484253" r:id="rId2"/>
    <p:sldLayoutId id="2147484254" r:id="rId3"/>
    <p:sldLayoutId id="2147484255" r:id="rId4"/>
    <p:sldLayoutId id="2147484256" r:id="rId5"/>
    <p:sldLayoutId id="2147484257" r:id="rId6"/>
    <p:sldLayoutId id="2147484258" r:id="rId7"/>
    <p:sldLayoutId id="2147484259" r:id="rId8"/>
    <p:sldLayoutId id="2147484260" r:id="rId9"/>
    <p:sldLayoutId id="2147484261" r:id="rId10"/>
    <p:sldLayoutId id="2147484262" r:id="rId11"/>
    <p:sldLayoutId id="2147484263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30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5" r:id="rId1"/>
    <p:sldLayoutId id="2147484096" r:id="rId2"/>
    <p:sldLayoutId id="2147484097" r:id="rId3"/>
    <p:sldLayoutId id="2147484098" r:id="rId4"/>
    <p:sldLayoutId id="2147484099" r:id="rId5"/>
    <p:sldLayoutId id="2147484100" r:id="rId6"/>
    <p:sldLayoutId id="2147484101" r:id="rId7"/>
    <p:sldLayoutId id="2147484102" r:id="rId8"/>
    <p:sldLayoutId id="2147484103" r:id="rId9"/>
    <p:sldLayoutId id="2147484104" r:id="rId10"/>
    <p:sldLayoutId id="214748410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332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9" r:id="rId1"/>
    <p:sldLayoutId id="2147484110" r:id="rId2"/>
    <p:sldLayoutId id="2147484111" r:id="rId3"/>
    <p:sldLayoutId id="2147484112" r:id="rId4"/>
    <p:sldLayoutId id="2147484113" r:id="rId5"/>
    <p:sldLayoutId id="2147484114" r:id="rId6"/>
    <p:sldLayoutId id="2147484115" r:id="rId7"/>
    <p:sldLayoutId id="2147484116" r:id="rId8"/>
    <p:sldLayoutId id="2147484117" r:id="rId9"/>
    <p:sldLayoutId id="2147484118" r:id="rId10"/>
    <p:sldLayoutId id="2147484119" r:id="rId11"/>
    <p:sldLayoutId id="2147484120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19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2" r:id="rId1"/>
    <p:sldLayoutId id="2147484123" r:id="rId2"/>
    <p:sldLayoutId id="2147484124" r:id="rId3"/>
    <p:sldLayoutId id="2147484125" r:id="rId4"/>
    <p:sldLayoutId id="2147484126" r:id="rId5"/>
    <p:sldLayoutId id="2147484127" r:id="rId6"/>
    <p:sldLayoutId id="2147484128" r:id="rId7"/>
    <p:sldLayoutId id="2147484129" r:id="rId8"/>
    <p:sldLayoutId id="2147484130" r:id="rId9"/>
    <p:sldLayoutId id="2147484131" r:id="rId10"/>
    <p:sldLayoutId id="2147484132" r:id="rId11"/>
    <p:sldLayoutId id="2147484133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044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5" r:id="rId1"/>
    <p:sldLayoutId id="2147484136" r:id="rId2"/>
    <p:sldLayoutId id="2147484137" r:id="rId3"/>
    <p:sldLayoutId id="2147484138" r:id="rId4"/>
    <p:sldLayoutId id="2147484139" r:id="rId5"/>
    <p:sldLayoutId id="2147484140" r:id="rId6"/>
    <p:sldLayoutId id="2147484141" r:id="rId7"/>
    <p:sldLayoutId id="2147484142" r:id="rId8"/>
    <p:sldLayoutId id="2147484143" r:id="rId9"/>
    <p:sldLayoutId id="2147484144" r:id="rId10"/>
    <p:sldLayoutId id="2147484145" r:id="rId11"/>
    <p:sldLayoutId id="2147484146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525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8" r:id="rId1"/>
    <p:sldLayoutId id="2147484149" r:id="rId2"/>
    <p:sldLayoutId id="2147484150" r:id="rId3"/>
    <p:sldLayoutId id="2147484151" r:id="rId4"/>
    <p:sldLayoutId id="2147484152" r:id="rId5"/>
    <p:sldLayoutId id="2147484153" r:id="rId6"/>
    <p:sldLayoutId id="2147484154" r:id="rId7"/>
    <p:sldLayoutId id="2147484155" r:id="rId8"/>
    <p:sldLayoutId id="2147484156" r:id="rId9"/>
    <p:sldLayoutId id="2147484157" r:id="rId10"/>
    <p:sldLayoutId id="2147484158" r:id="rId11"/>
    <p:sldLayoutId id="2147484159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206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1" r:id="rId1"/>
    <p:sldLayoutId id="2147484162" r:id="rId2"/>
    <p:sldLayoutId id="2147484163" r:id="rId3"/>
    <p:sldLayoutId id="2147484164" r:id="rId4"/>
    <p:sldLayoutId id="2147484165" r:id="rId5"/>
    <p:sldLayoutId id="2147484166" r:id="rId6"/>
    <p:sldLayoutId id="2147484167" r:id="rId7"/>
    <p:sldLayoutId id="2147484168" r:id="rId8"/>
    <p:sldLayoutId id="2147484169" r:id="rId9"/>
    <p:sldLayoutId id="2147484170" r:id="rId10"/>
    <p:sldLayoutId id="2147484171" r:id="rId11"/>
    <p:sldLayoutId id="2147484172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81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4" r:id="rId1"/>
    <p:sldLayoutId id="2147484175" r:id="rId2"/>
    <p:sldLayoutId id="2147484176" r:id="rId3"/>
    <p:sldLayoutId id="2147484177" r:id="rId4"/>
    <p:sldLayoutId id="2147484178" r:id="rId5"/>
    <p:sldLayoutId id="2147484179" r:id="rId6"/>
    <p:sldLayoutId id="2147484180" r:id="rId7"/>
    <p:sldLayoutId id="2147484181" r:id="rId8"/>
    <p:sldLayoutId id="2147484182" r:id="rId9"/>
    <p:sldLayoutId id="2147484183" r:id="rId10"/>
    <p:sldLayoutId id="2147484184" r:id="rId11"/>
    <p:sldLayoutId id="2147484185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868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7" r:id="rId1"/>
    <p:sldLayoutId id="2147484188" r:id="rId2"/>
    <p:sldLayoutId id="2147484189" r:id="rId3"/>
    <p:sldLayoutId id="2147484190" r:id="rId4"/>
    <p:sldLayoutId id="2147484191" r:id="rId5"/>
    <p:sldLayoutId id="2147484192" r:id="rId6"/>
    <p:sldLayoutId id="2147484193" r:id="rId7"/>
    <p:sldLayoutId id="2147484194" r:id="rId8"/>
    <p:sldLayoutId id="2147484195" r:id="rId9"/>
    <p:sldLayoutId id="2147484196" r:id="rId10"/>
    <p:sldLayoutId id="2147484197" r:id="rId11"/>
    <p:sldLayoutId id="2147484198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2.xml"/><Relationship Id="rId4" Type="http://schemas.openxmlformats.org/officeDocument/2006/relationships/comments" Target="../comments/commen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4.xml"/><Relationship Id="rId6" Type="http://schemas.openxmlformats.org/officeDocument/2006/relationships/comments" Target="../comments/comment2.xml"/><Relationship Id="rId5" Type="http://schemas.openxmlformats.org/officeDocument/2006/relationships/image" Target="../media/image21.emf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6.xml"/><Relationship Id="rId6" Type="http://schemas.openxmlformats.org/officeDocument/2006/relationships/comments" Target="../comments/comment3.xml"/><Relationship Id="rId5" Type="http://schemas.openxmlformats.org/officeDocument/2006/relationships/image" Target="../media/image21.emf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4.xml"/><Relationship Id="rId1" Type="http://schemas.openxmlformats.org/officeDocument/2006/relationships/slideLayout" Target="../slideLayouts/slideLayout7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image" Target="../media/image28.gif"/><Relationship Id="rId3" Type="http://schemas.openxmlformats.org/officeDocument/2006/relationships/slideLayout" Target="../slideLayouts/slideLayout14.xml"/><Relationship Id="rId7" Type="http://schemas.openxmlformats.org/officeDocument/2006/relationships/slide" Target="slide21.xml"/><Relationship Id="rId12" Type="http://schemas.openxmlformats.org/officeDocument/2006/relationships/image" Target="../media/image27.gif"/><Relationship Id="rId2" Type="http://schemas.openxmlformats.org/officeDocument/2006/relationships/audio" Target="../media/media1.wav"/><Relationship Id="rId16" Type="http://schemas.openxmlformats.org/officeDocument/2006/relationships/slide" Target="slide28.xml"/><Relationship Id="rId1" Type="http://schemas.microsoft.com/office/2007/relationships/media" Target="../media/media1.wav"/><Relationship Id="rId6" Type="http://schemas.openxmlformats.org/officeDocument/2006/relationships/slide" Target="slide26.xml"/><Relationship Id="rId11" Type="http://schemas.openxmlformats.org/officeDocument/2006/relationships/slide" Target="slide25.xml"/><Relationship Id="rId5" Type="http://schemas.openxmlformats.org/officeDocument/2006/relationships/image" Target="../media/image26.png"/><Relationship Id="rId15" Type="http://schemas.openxmlformats.org/officeDocument/2006/relationships/image" Target="../media/image30.png"/><Relationship Id="rId10" Type="http://schemas.openxmlformats.org/officeDocument/2006/relationships/slide" Target="slide24.xml"/><Relationship Id="rId4" Type="http://schemas.openxmlformats.org/officeDocument/2006/relationships/image" Target="../media/image25.png"/><Relationship Id="rId9" Type="http://schemas.openxmlformats.org/officeDocument/2006/relationships/slide" Target="slide23.xml"/><Relationship Id="rId14" Type="http://schemas.openxmlformats.org/officeDocument/2006/relationships/image" Target="../media/image29.gif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4.png"/><Relationship Id="rId18" Type="http://schemas.openxmlformats.org/officeDocument/2006/relationships/hyperlink" Target="http://www.allwhitebackground.com/colorful-background-images.html" TargetMode="External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1.png"/><Relationship Id="rId12" Type="http://schemas.microsoft.com/office/2007/relationships/hdphoto" Target="../media/hdphoto3.wdp"/><Relationship Id="rId17" Type="http://schemas.openxmlformats.org/officeDocument/2006/relationships/image" Target="../media/image37.jpeg"/><Relationship Id="rId2" Type="http://schemas.openxmlformats.org/officeDocument/2006/relationships/video" Target="../media/media2.mp4"/><Relationship Id="rId16" Type="http://schemas.openxmlformats.org/officeDocument/2006/relationships/slide" Target="slide20.xml"/><Relationship Id="rId20" Type="http://schemas.openxmlformats.org/officeDocument/2006/relationships/image" Target="../media/image39.png"/><Relationship Id="rId1" Type="http://schemas.microsoft.com/office/2007/relationships/media" Target="../media/media2.mp4"/><Relationship Id="rId6" Type="http://schemas.openxmlformats.org/officeDocument/2006/relationships/audio" Target="../media/audio5.wav"/><Relationship Id="rId11" Type="http://schemas.openxmlformats.org/officeDocument/2006/relationships/image" Target="../media/image33.png"/><Relationship Id="rId5" Type="http://schemas.openxmlformats.org/officeDocument/2006/relationships/audio" Target="../media/audio4.wav"/><Relationship Id="rId15" Type="http://schemas.openxmlformats.org/officeDocument/2006/relationships/image" Target="../media/image36.png"/><Relationship Id="rId10" Type="http://schemas.microsoft.com/office/2007/relationships/hdphoto" Target="../media/hdphoto2.wdp"/><Relationship Id="rId19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openxmlformats.org/officeDocument/2006/relationships/image" Target="../media/image32.png"/><Relationship Id="rId1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1.png"/><Relationship Id="rId12" Type="http://schemas.microsoft.com/office/2007/relationships/hdphoto" Target="../media/hdphoto3.wdp"/><Relationship Id="rId17" Type="http://schemas.openxmlformats.org/officeDocument/2006/relationships/image" Target="../media/image39.png"/><Relationship Id="rId2" Type="http://schemas.openxmlformats.org/officeDocument/2006/relationships/video" Target="../media/media2.mp4"/><Relationship Id="rId16" Type="http://schemas.openxmlformats.org/officeDocument/2006/relationships/image" Target="../media/image38.png"/><Relationship Id="rId1" Type="http://schemas.microsoft.com/office/2007/relationships/media" Target="../media/media2.mp4"/><Relationship Id="rId6" Type="http://schemas.openxmlformats.org/officeDocument/2006/relationships/audio" Target="../media/audio5.wav"/><Relationship Id="rId11" Type="http://schemas.openxmlformats.org/officeDocument/2006/relationships/image" Target="../media/image33.png"/><Relationship Id="rId5" Type="http://schemas.openxmlformats.org/officeDocument/2006/relationships/audio" Target="../media/audio4.wav"/><Relationship Id="rId15" Type="http://schemas.openxmlformats.org/officeDocument/2006/relationships/slide" Target="slide20.xml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32.png"/><Relationship Id="rId1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0.png"/><Relationship Id="rId18" Type="http://schemas.openxmlformats.org/officeDocument/2006/relationships/hyperlink" Target="http://www.allwhitebackground.com/colorful-background-images.html" TargetMode="External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1.png"/><Relationship Id="rId12" Type="http://schemas.microsoft.com/office/2007/relationships/hdphoto" Target="../media/hdphoto3.wdp"/><Relationship Id="rId17" Type="http://schemas.openxmlformats.org/officeDocument/2006/relationships/image" Target="../media/image37.jpeg"/><Relationship Id="rId2" Type="http://schemas.openxmlformats.org/officeDocument/2006/relationships/video" Target="../media/media2.mp4"/><Relationship Id="rId16" Type="http://schemas.openxmlformats.org/officeDocument/2006/relationships/slide" Target="slide20.xml"/><Relationship Id="rId20" Type="http://schemas.openxmlformats.org/officeDocument/2006/relationships/image" Target="../media/image39.png"/><Relationship Id="rId1" Type="http://schemas.microsoft.com/office/2007/relationships/media" Target="../media/media2.mp4"/><Relationship Id="rId6" Type="http://schemas.openxmlformats.org/officeDocument/2006/relationships/audio" Target="../media/audio4.wav"/><Relationship Id="rId11" Type="http://schemas.openxmlformats.org/officeDocument/2006/relationships/image" Target="../media/image33.png"/><Relationship Id="rId5" Type="http://schemas.openxmlformats.org/officeDocument/2006/relationships/audio" Target="../media/audio5.wav"/><Relationship Id="rId15" Type="http://schemas.openxmlformats.org/officeDocument/2006/relationships/image" Target="../media/image34.png"/><Relationship Id="rId10" Type="http://schemas.microsoft.com/office/2007/relationships/hdphoto" Target="../media/hdphoto2.wdp"/><Relationship Id="rId19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openxmlformats.org/officeDocument/2006/relationships/image" Target="../media/image32.png"/><Relationship Id="rId1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0.png"/><Relationship Id="rId18" Type="http://schemas.openxmlformats.org/officeDocument/2006/relationships/hyperlink" Target="http://www.allwhitebackground.com/colorful-background-images.html" TargetMode="External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1.png"/><Relationship Id="rId12" Type="http://schemas.microsoft.com/office/2007/relationships/hdphoto" Target="../media/hdphoto3.wdp"/><Relationship Id="rId17" Type="http://schemas.openxmlformats.org/officeDocument/2006/relationships/image" Target="../media/image37.jpeg"/><Relationship Id="rId2" Type="http://schemas.openxmlformats.org/officeDocument/2006/relationships/video" Target="../media/media2.mp4"/><Relationship Id="rId16" Type="http://schemas.openxmlformats.org/officeDocument/2006/relationships/slide" Target="slide20.xml"/><Relationship Id="rId20" Type="http://schemas.openxmlformats.org/officeDocument/2006/relationships/image" Target="../media/image39.png"/><Relationship Id="rId1" Type="http://schemas.microsoft.com/office/2007/relationships/media" Target="../media/media2.mp4"/><Relationship Id="rId6" Type="http://schemas.openxmlformats.org/officeDocument/2006/relationships/audio" Target="../media/audio4.wav"/><Relationship Id="rId11" Type="http://schemas.openxmlformats.org/officeDocument/2006/relationships/image" Target="../media/image33.png"/><Relationship Id="rId5" Type="http://schemas.openxmlformats.org/officeDocument/2006/relationships/audio" Target="../media/audio5.wav"/><Relationship Id="rId15" Type="http://schemas.openxmlformats.org/officeDocument/2006/relationships/image" Target="../media/image34.png"/><Relationship Id="rId10" Type="http://schemas.microsoft.com/office/2007/relationships/hdphoto" Target="../media/hdphoto2.wdp"/><Relationship Id="rId19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openxmlformats.org/officeDocument/2006/relationships/image" Target="../media/image32.png"/><Relationship Id="rId1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1.png"/><Relationship Id="rId18" Type="http://schemas.openxmlformats.org/officeDocument/2006/relationships/image" Target="../media/image37.jpeg"/><Relationship Id="rId26" Type="http://schemas.openxmlformats.org/officeDocument/2006/relationships/image" Target="../media/image43.wmf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39.png"/><Relationship Id="rId7" Type="http://schemas.openxmlformats.org/officeDocument/2006/relationships/image" Target="../media/image31.png"/><Relationship Id="rId12" Type="http://schemas.microsoft.com/office/2007/relationships/hdphoto" Target="../media/hdphoto3.wdp"/><Relationship Id="rId17" Type="http://schemas.openxmlformats.org/officeDocument/2006/relationships/slide" Target="slide20.xml"/><Relationship Id="rId25" Type="http://schemas.openxmlformats.org/officeDocument/2006/relationships/oleObject" Target="../embeddings/oleObject3.bin"/><Relationship Id="rId2" Type="http://schemas.openxmlformats.org/officeDocument/2006/relationships/video" Target="../media/media2.mp4"/><Relationship Id="rId16" Type="http://schemas.openxmlformats.org/officeDocument/2006/relationships/image" Target="../media/image36.png"/><Relationship Id="rId20" Type="http://schemas.openxmlformats.org/officeDocument/2006/relationships/image" Target="../media/image38.png"/><Relationship Id="rId1" Type="http://schemas.microsoft.com/office/2007/relationships/media" Target="../media/media2.mp4"/><Relationship Id="rId6" Type="http://schemas.openxmlformats.org/officeDocument/2006/relationships/audio" Target="../media/audio4.wav"/><Relationship Id="rId11" Type="http://schemas.openxmlformats.org/officeDocument/2006/relationships/image" Target="../media/image33.png"/><Relationship Id="rId24" Type="http://schemas.openxmlformats.org/officeDocument/2006/relationships/oleObject" Target="../embeddings/oleObject2.bin"/><Relationship Id="rId5" Type="http://schemas.openxmlformats.org/officeDocument/2006/relationships/audio" Target="../media/audio5.wav"/><Relationship Id="rId15" Type="http://schemas.openxmlformats.org/officeDocument/2006/relationships/image" Target="../media/image34.png"/><Relationship Id="rId23" Type="http://schemas.openxmlformats.org/officeDocument/2006/relationships/image" Target="../media/image42.wmf"/><Relationship Id="rId10" Type="http://schemas.microsoft.com/office/2007/relationships/hdphoto" Target="../media/hdphoto2.wdp"/><Relationship Id="rId19" Type="http://schemas.openxmlformats.org/officeDocument/2006/relationships/hyperlink" Target="http://www.allwhitebackground.com/colorful-background-images.html" TargetMode="External"/><Relationship Id="rId4" Type="http://schemas.openxmlformats.org/officeDocument/2006/relationships/audio" Target="../media/audio3.wav"/><Relationship Id="rId9" Type="http://schemas.openxmlformats.org/officeDocument/2006/relationships/image" Target="../media/image32.png"/><Relationship Id="rId14" Type="http://schemas.openxmlformats.org/officeDocument/2006/relationships/image" Target="../media/image35.png"/><Relationship Id="rId22" Type="http://schemas.openxmlformats.org/officeDocument/2006/relationships/oleObject" Target="../embeddings/oleObject1.bin"/><Relationship Id="rId27" Type="http://schemas.openxmlformats.org/officeDocument/2006/relationships/comments" Target="../comments/comment5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4.png"/><Relationship Id="rId18" Type="http://schemas.openxmlformats.org/officeDocument/2006/relationships/hyperlink" Target="http://www.allwhitebackground.com/colorful-background-images.html" TargetMode="External"/><Relationship Id="rId26" Type="http://schemas.openxmlformats.org/officeDocument/2006/relationships/oleObject" Target="../embeddings/oleObject4.bin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1.png"/><Relationship Id="rId12" Type="http://schemas.microsoft.com/office/2007/relationships/hdphoto" Target="../media/hdphoto3.wdp"/><Relationship Id="rId17" Type="http://schemas.openxmlformats.org/officeDocument/2006/relationships/image" Target="../media/image37.jpeg"/><Relationship Id="rId25" Type="http://schemas.openxmlformats.org/officeDocument/2006/relationships/image" Target="../media/image39.png"/><Relationship Id="rId2" Type="http://schemas.openxmlformats.org/officeDocument/2006/relationships/video" Target="../media/media2.mp4"/><Relationship Id="rId16" Type="http://schemas.openxmlformats.org/officeDocument/2006/relationships/slide" Target="slide20.xml"/><Relationship Id="rId1" Type="http://schemas.microsoft.com/office/2007/relationships/media" Target="../media/media2.mp4"/><Relationship Id="rId6" Type="http://schemas.openxmlformats.org/officeDocument/2006/relationships/audio" Target="../media/audio5.wav"/><Relationship Id="rId11" Type="http://schemas.openxmlformats.org/officeDocument/2006/relationships/image" Target="../media/image33.png"/><Relationship Id="rId24" Type="http://schemas.openxmlformats.org/officeDocument/2006/relationships/image" Target="../media/image410.png"/><Relationship Id="rId5" Type="http://schemas.openxmlformats.org/officeDocument/2006/relationships/audio" Target="../media/audio4.wav"/><Relationship Id="rId15" Type="http://schemas.openxmlformats.org/officeDocument/2006/relationships/image" Target="../media/image36.png"/><Relationship Id="rId28" Type="http://schemas.openxmlformats.org/officeDocument/2006/relationships/comments" Target="../comments/comment6.xml"/><Relationship Id="rId10" Type="http://schemas.microsoft.com/office/2007/relationships/hdphoto" Target="../media/hdphoto2.wdp"/><Relationship Id="rId19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openxmlformats.org/officeDocument/2006/relationships/image" Target="../media/image32.png"/><Relationship Id="rId14" Type="http://schemas.openxmlformats.org/officeDocument/2006/relationships/image" Target="../media/image35.png"/><Relationship Id="rId27" Type="http://schemas.openxmlformats.org/officeDocument/2006/relationships/image" Target="../media/image44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comments" Target="../comments/comment7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5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8.xml"/><Relationship Id="rId5" Type="http://schemas.openxmlformats.org/officeDocument/2006/relationships/image" Target="../media/image6.png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8.xml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8.xml"/><Relationship Id="rId5" Type="http://schemas.openxmlformats.org/officeDocument/2006/relationships/comments" Target="../comments/comment8.xml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khoahoc.vietjack.com/question/1212107/tinh-the-tich-cua-mot-chiec-hop-banh-it-co-dang-hinh-chop-tu-giac-deu-co-do-dai-canh-day-la-3-cm-va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8.xml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15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8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0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s://motogo.vn/5-dia-diem-du-lich-phuot-bien-gan-ha-noi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6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169771" y="-160020"/>
            <a:ext cx="1168400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TPB1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04792" indent="-304792" algn="just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S, V, h, d, …).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comment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04792" lvl="0" indent="-304792" algn="just">
              <a:buFontTx/>
              <a:buChar char="-"/>
            </a:pP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size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hơi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hơi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mờ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Theo QĐ,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size </a:t>
            </a:r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size text </a:t>
            </a:r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soạn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Thầy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 cục lại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chỉnh</a:t>
            </a:r>
            <a:r>
              <a:rPr lang="vi-VN" sz="24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để hình vẽ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+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vi-VN" sz="24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được to rõ hơn (chẳng hạn thu nhỏ icon, thu gọn khung text theo 1 chiều nào đó, sx lại vị trí, 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zoom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4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…)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vi-VN" sz="24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đảm bảo tổng thể slide vẫn hài hòa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792" indent="-304792" algn="just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icon HĐ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slide HĐ HS,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04792" indent="-304792" algn="just">
              <a:buFontTx/>
              <a:buChar char="-"/>
            </a:pP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HĐ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04792" indent="-304792" algn="just"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04792" indent="-304792" algn="just">
              <a:buFontTx/>
              <a:buChar char="-"/>
            </a:pPr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PP </a:t>
            </a:r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4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2)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chỉnh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sửa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comment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slide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nữa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nhé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304792" indent="-304792" algn="just">
              <a:buFontTx/>
              <a:buChar char="-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360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968828" y="1328057"/>
            <a:ext cx="4316473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5285301" y="2403851"/>
            <a:ext cx="62375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endParaRPr lang="en-US" sz="4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Hình ảnh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7EE42C-D077-4645-BBF8-B59F43E898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431" y="3565732"/>
            <a:ext cx="2915653" cy="2915653"/>
          </a:xfrm>
          <a:prstGeom prst="rect">
            <a:avLst/>
          </a:prstGeom>
        </p:spPr>
      </p:pic>
      <p:sp>
        <p:nvSpPr>
          <p:cNvPr id="6" name="Google Shape;157;p2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49CE1D0-6956-4876-8361-E0F1378BD373}"/>
              </a:ext>
            </a:extLst>
          </p:cNvPr>
          <p:cNvSpPr/>
          <p:nvPr/>
        </p:nvSpPr>
        <p:spPr>
          <a:xfrm>
            <a:off x="5285302" y="927673"/>
            <a:ext cx="1417580" cy="800768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endParaRPr/>
          </a:p>
        </p:txBody>
      </p:sp>
      <p:sp>
        <p:nvSpPr>
          <p:cNvPr id="7" name="Google Shape;163;p2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EF570CD-1298-405C-894A-213B5893CEEA}"/>
              </a:ext>
            </a:extLst>
          </p:cNvPr>
          <p:cNvSpPr/>
          <p:nvPr/>
        </p:nvSpPr>
        <p:spPr>
          <a:xfrm>
            <a:off x="6662646" y="606224"/>
            <a:ext cx="696695" cy="393592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endParaRPr/>
          </a:p>
        </p:txBody>
      </p:sp>
      <p:sp>
        <p:nvSpPr>
          <p:cNvPr id="8" name="Google Shape;157;p2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3F07BD9-D0A3-45DF-92E3-95CBDA06D588}"/>
              </a:ext>
            </a:extLst>
          </p:cNvPr>
          <p:cNvSpPr/>
          <p:nvPr/>
        </p:nvSpPr>
        <p:spPr>
          <a:xfrm>
            <a:off x="7548391" y="1152805"/>
            <a:ext cx="1711335" cy="913343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endParaRPr/>
          </a:p>
        </p:txBody>
      </p:sp>
    </p:spTree>
    <p:extLst>
      <p:ext uri="{BB962C8B-B14F-4D97-AF65-F5344CB8AC3E}">
        <p14:creationId xmlns:p14="http://schemas.microsoft.com/office/powerpoint/2010/main" val="428645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CD26AF0-2EA0-4DD5-ABC5-068F3E6F71EB}"/>
              </a:ext>
            </a:extLst>
          </p:cNvPr>
          <p:cNvSpPr txBox="1"/>
          <p:nvPr/>
        </p:nvSpPr>
        <p:spPr>
          <a:xfrm>
            <a:off x="174735" y="1310239"/>
            <a:ext cx="755840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NHÓM 4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: 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Donut 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04:00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Donut 4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03:59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Donut 5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03:58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Donut 6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03:57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Donut 7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03:56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Donut 8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03:55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Donut 9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03:54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Donut 10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03:53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Donut 11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03:52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Donut 1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03:51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" name="Donut 1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03:50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" name="Donut 1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03:49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Donut 1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03:48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" name="Donut 1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03:47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Donut 1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03:46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" name="Donut 1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03:45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Donut 1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03:44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" name="Donut 2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03:43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" name="Donut 2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03:42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" name="Donut 2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03:41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4" name="Donut 2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03:40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5" name="Donut 2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03:39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6" name="Donut 2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03:38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7" name="Donut 2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03:37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8" name="Donut 2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03:36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9" name="Donut 2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03:35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0" name="Donut 2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03:34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1" name="Donut 3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03:33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2" name="Donut 3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03:32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3" name="Donut 3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03:31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4" name="Donut 3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03:30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5" name="Donut 3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03:29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6" name="Donut 3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03:28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7" name="Donut 3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03:27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8" name="Donut 3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03:26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9" name="Donut 3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03:25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0" name="Donut 3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03:24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1" name="Donut 4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03:23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2" name="Donut 4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03:22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3" name="Donut 4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03:21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4" name="Donut 4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03:20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5" name="Donut 4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03:19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6" name="Donut 4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03:18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7" name="Donut 4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03:17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8" name="Donut 4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03:16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9" name="Donut 4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03:15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0" name="Donut 4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03:14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1" name="Donut 5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03:13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2" name="Donut 5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03:12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3" name="Donut 5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03:11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4" name="Donut 5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03:10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5" name="Donut 5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03:09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6" name="Donut 5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03:08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7" name="Donut 5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03:07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8" name="Donut 5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03:06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9" name="Donut 5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03:05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0" name="Donut 5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03:04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1" name="Donut 6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03:03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2" name="Donut 6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03:02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3" name="Donut 6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03:01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4" name="Donut 6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03:00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5" name="Donut 6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02:59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6" name="Donut 6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02:58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7" name="Donut 6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02:57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8" name="Donut 6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02:56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9" name="Donut 6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02:55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0" name="Donut 6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02:54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1" name="Donut 7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02:53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2" name="Donut 7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02:52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3" name="Donut 7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02:51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4" name="Donut 7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02:50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5" name="Donut 7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02:49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6" name="Donut 7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02:48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7" name="Donut 7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02:47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8" name="Donut 7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02:46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9" name="Donut 7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02:45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0" name="Donut 7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02:44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1" name="Donut 8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02:43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2" name="Donut 8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02:42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3" name="Donut 8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02:41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4" name="Donut 8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02:40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5" name="Donut 8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02:39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6" name="Donut 8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02:38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7" name="Donut 8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02:37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8" name="Donut 8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02:36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9" name="Donut 8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02:35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0" name="Donut 8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02:34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1" name="Donut 9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02:33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2" name="Donut 9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02:32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3" name="Donut 9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02:31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4" name="Donut 9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02:30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5" name="Donut 9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02:29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6" name="Donut 9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02:28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7" name="Donut 9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02:27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8" name="Donut 9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02:26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9" name="Donut 9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02:25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0" name="Donut 9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02:24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1" name="Donut 10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02:23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2" name="Donut 10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02:22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3" name="Donut 10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02:21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4" name="Donut 10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02:20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5" name="Donut 10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02:19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6" name="Donut 10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02:18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7" name="Donut 10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02:17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8" name="Donut 10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02:16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9" name="Donut 10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02:15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0" name="Donut 10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02:14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1" name="Donut 11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02:13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2" name="Donut 11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02:12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3" name="Donut 11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02:11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4" name="Donut 11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02:10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5" name="Donut 11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02:09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6" name="Donut 11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02:08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7" name="Donut 11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02:07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8" name="Donut 11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02:06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9" name="Donut 11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02:05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0" name="Donut 11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02:04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1" name="Donut 12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02:03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2" name="Donut 12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02:02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3" name="Donut 12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02:01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4" name="Donut 12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02:00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5" name="Donut 12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01:59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6" name="Donut 12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01:58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7" name="Donut 12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01:57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8" name="Donut 12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01:56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9" name="Donut 12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01:55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0" name="Donut 12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01:54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1" name="Donut 13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01:53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2" name="Donut 13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01:52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3" name="Donut 13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01:51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4" name="Donut 13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01:50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5" name="Donut 13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01:49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6" name="Donut 13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01:48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7" name="Donut 13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01:47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8" name="Donut 13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01:46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9" name="Donut 13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01:45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0" name="Donut 13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01:44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1" name="Donut 14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01:43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2" name="Donut 14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01:42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3" name="Donut 14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01:41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4" name="Donut 14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01:40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5" name="Donut 14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01:39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6" name="Donut 14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01:38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7" name="Donut 14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01:37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8" name="Donut 14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01:36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9" name="Donut 14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01:35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0" name="Donut 14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01:34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1" name="Donut 15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01:33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2" name="Donut 15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01:32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3" name="Donut 15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01:31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4" name="Donut 15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01:30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5" name="Donut 15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01:29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6" name="Donut 15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01:28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7" name="Donut 15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01:27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8" name="Donut 15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01:26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9" name="Donut 15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01:25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0" name="Donut 15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01:24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1" name="Donut 16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01:23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2" name="Donut 16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01:22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3" name="Donut 16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01:21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4" name="Donut 16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01:20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5" name="Donut 16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01:19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6" name="Donut 16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01:18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7" name="Donut 16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01:17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8" name="Donut 16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01:16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9" name="Donut 16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01:15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0" name="Donut 16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01:14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1" name="Donut 17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01:13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2" name="Donut 17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01:12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3" name="Donut 17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01:11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4" name="Donut 17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01:10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5" name="Donut 17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01:09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6" name="Donut 17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01:08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7" name="Donut 17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01:07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8" name="Donut 17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01:06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9" name="Donut 17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01:05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0" name="Donut 17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01:04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1" name="Donut 18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01:03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2" name="Donut 18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01:02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3" name="Donut 18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01:01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4" name="Donut 18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01:00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5" name="Donut 18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00:59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6" name="Donut 18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00:58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7" name="Donut 18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00:57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8" name="Donut 18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00:56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9" name="Donut 18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00:55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0" name="Donut 18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00:54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1" name="Donut 19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00:53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2" name="Donut 19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00:52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3" name="Donut 19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00:51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4" name="Donut 19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00:50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5" name="Donut 19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00:49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6" name="Donut 19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00:48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7" name="Donut 19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00:47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8" name="Donut 19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00:46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9" name="Donut 19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00:45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0" name="Donut 19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00:44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1" name="Donut 20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00:43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2" name="Donut 20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00:42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3" name="Donut 20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00:41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4" name="Donut 20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00:40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5" name="Donut 20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00:39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6" name="Donut 20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00:38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7" name="Donut 20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00:37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8" name="Donut 20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00:36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9" name="Donut 20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00:35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0" name="Donut 20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00:34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1" name="Donut 21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00:33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2" name="Donut 21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00:32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3" name="Donut 21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00:31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4" name="Donut 21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00:30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5" name="Donut 21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00:29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6" name="Donut 21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00:28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7" name="Donut 21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00:27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8" name="Donut 21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00:26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9" name="Donut 21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00:25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0" name="Donut 21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00:24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1" name="Donut 22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00:23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2" name="Donut 22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00:22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3" name="Donut 22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00:21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4" name="Donut 22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00:20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5" name="Donut 22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00:19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6" name="Donut 22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00:18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7" name="Donut 22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00:17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8" name="Donut 22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00:16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9" name="Donut 22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00:15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0" name="Donut 22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00:14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1" name="Donut 23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00:13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2" name="Donut 23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00:12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3" name="Donut 23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00:11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4" name="Donut 23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00:10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5" name="Donut 23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00:09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6" name="Donut 23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00:08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7" name="Donut 23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00:07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8" name="Donut 23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00:06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9" name="Donut 23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00:05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40" name="Donut 23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00:04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41" name="Donut 24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00:03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42" name="Donut 24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00:02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43" name="Donut 24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00:01</a:t>
            </a:r>
          </a:p>
        </p:txBody>
      </p:sp>
      <p:sp>
        <p:nvSpPr>
          <p:cNvPr id="244" name="Donut 24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1F497D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Hết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giờ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45" name="Rectangle 244"/>
          <p:cNvSpPr/>
          <p:nvPr/>
        </p:nvSpPr>
        <p:spPr>
          <a:xfrm>
            <a:off x="10328707" y="6097003"/>
            <a:ext cx="1371600" cy="457200"/>
          </a:xfrm>
          <a:prstGeom prst="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Thời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gian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52" name="TextBox 251"/>
          <p:cNvSpPr txBox="1"/>
          <p:nvPr/>
        </p:nvSpPr>
        <p:spPr>
          <a:xfrm>
            <a:off x="9417466" y="3700320"/>
            <a:ext cx="1412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12</a:t>
            </a:r>
          </a:p>
        </p:txBody>
      </p:sp>
      <p:sp>
        <p:nvSpPr>
          <p:cNvPr id="253" name="TextBox 252"/>
          <p:cNvSpPr txBox="1"/>
          <p:nvPr/>
        </p:nvSpPr>
        <p:spPr>
          <a:xfrm>
            <a:off x="7474749" y="6097003"/>
            <a:ext cx="1412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8D8D40-717F-4329-9122-F75502FCED50}"/>
              </a:ext>
            </a:extLst>
          </p:cNvPr>
          <p:cNvSpPr txBox="1"/>
          <p:nvPr/>
        </p:nvSpPr>
        <p:spPr>
          <a:xfrm>
            <a:off x="0" y="39479"/>
            <a:ext cx="12192000" cy="74898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lvl="0" algn="ctr" defTabSz="1219170"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2. HÌNH CHÓP TỨ GIÁC 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 (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 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6" name="TextBox 245">
            <a:extLst>
              <a:ext uri="{FF2B5EF4-FFF2-40B4-BE49-F238E27FC236}">
                <a16:creationId xmlns:a16="http://schemas.microsoft.com/office/drawing/2014/main" id="{F7081CD3-5F48-48D8-A0D6-EFD22D789194}"/>
              </a:ext>
            </a:extLst>
          </p:cNvPr>
          <p:cNvSpPr txBox="1"/>
          <p:nvPr/>
        </p:nvSpPr>
        <p:spPr>
          <a:xfrm>
            <a:off x="217265" y="801534"/>
            <a:ext cx="575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I. HÌNH CHÓP TỨ GIÁC ĐỀU</a:t>
            </a:r>
          </a:p>
        </p:txBody>
      </p:sp>
      <p:pic>
        <p:nvPicPr>
          <p:cNvPr id="256" name="Picture 255"/>
          <p:cNvPicPr/>
          <p:nvPr/>
        </p:nvPicPr>
        <p:blipFill rotWithShape="1">
          <a:blip r:embed="rId4"/>
          <a:srcRect l="17948" t="21939" r="23388" b="7893"/>
          <a:stretch/>
        </p:blipFill>
        <p:spPr bwMode="auto">
          <a:xfrm>
            <a:off x="8657270" y="815991"/>
            <a:ext cx="2932957" cy="28843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7" name="Picture 24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278" y="2850927"/>
            <a:ext cx="3227848" cy="3246076"/>
          </a:xfrm>
          <a:prstGeom prst="rect">
            <a:avLst/>
          </a:prstGeom>
        </p:spPr>
      </p:pic>
      <p:sp>
        <p:nvSpPr>
          <p:cNvPr id="255" name="TextBox 254">
            <a:extLst>
              <a:ext uri="{FF2B5EF4-FFF2-40B4-BE49-F238E27FC236}">
                <a16:creationId xmlns:a16="http://schemas.microsoft.com/office/drawing/2014/main" id="{ECD26AF0-2EA0-4DD5-ABC5-068F3E6F71EB}"/>
              </a:ext>
            </a:extLst>
          </p:cNvPr>
          <p:cNvSpPr txBox="1"/>
          <p:nvPr/>
        </p:nvSpPr>
        <p:spPr>
          <a:xfrm>
            <a:off x="543346" y="1806741"/>
            <a:ext cx="5736352" cy="427809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giấy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(hay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bìa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mỏng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)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tam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12 (SGK). 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viền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chóp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13 (SGK). </a:t>
            </a:r>
          </a:p>
          <a:p>
            <a:pPr marL="457200" marR="0" lvl="0" indent="-457200" algn="just" defTabSz="121917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chóp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 algn="just" defTabSz="121917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13,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 algn="just" defTabSz="121917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chóp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57" name="Hình ảnh 7">
            <a:extLst>
              <a:ext uri="{FF2B5EF4-FFF2-40B4-BE49-F238E27FC236}">
                <a16:creationId xmlns:a16="http://schemas.microsoft.com/office/drawing/2014/main" id="{BA7CBF01-4069-4699-B6B4-566D373388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178" y="5224058"/>
            <a:ext cx="1973750" cy="163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64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1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4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10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2000"/>
                            </p:stCondLst>
                            <p:childTnLst>
                              <p:par>
                                <p:cTn id="1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3000"/>
                            </p:stCondLst>
                            <p:childTnLst>
                              <p:par>
                                <p:cTn id="1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4000"/>
                            </p:stCondLst>
                            <p:childTnLst>
                              <p:par>
                                <p:cTn id="1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5000"/>
                            </p:stCondLst>
                            <p:childTnLst>
                              <p:par>
                                <p:cTn id="1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6000"/>
                            </p:stCondLst>
                            <p:childTnLst>
                              <p:par>
                                <p:cTn id="1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7000"/>
                            </p:stCondLst>
                            <p:childTnLst>
                              <p:par>
                                <p:cTn id="1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8000"/>
                            </p:stCondLst>
                            <p:childTnLst>
                              <p:par>
                                <p:cTn id="1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9000"/>
                            </p:stCondLst>
                            <p:childTnLst>
                              <p:par>
                                <p:cTn id="1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30000"/>
                            </p:stCondLst>
                            <p:childTnLst>
                              <p:par>
                                <p:cTn id="1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31000"/>
                            </p:stCondLst>
                            <p:childTnLst>
                              <p:par>
                                <p:cTn id="1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2000"/>
                            </p:stCondLst>
                            <p:childTnLst>
                              <p:par>
                                <p:cTn id="1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33000"/>
                            </p:stCondLst>
                            <p:childTnLst>
                              <p:par>
                                <p:cTn id="1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4000"/>
                            </p:stCondLst>
                            <p:childTnLst>
                              <p:par>
                                <p:cTn id="1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5000"/>
                            </p:stCondLst>
                            <p:childTnLst>
                              <p:par>
                                <p:cTn id="1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6000"/>
                            </p:stCondLst>
                            <p:childTnLst>
                              <p:par>
                                <p:cTn id="1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37000"/>
                            </p:stCondLst>
                            <p:childTnLst>
                              <p:par>
                                <p:cTn id="1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8000"/>
                            </p:stCondLst>
                            <p:childTnLst>
                              <p:par>
                                <p:cTn id="1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39000"/>
                            </p:stCondLst>
                            <p:childTnLst>
                              <p:par>
                                <p:cTn id="1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40000"/>
                            </p:stCondLst>
                            <p:childTnLst>
                              <p:par>
                                <p:cTn id="1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41000"/>
                            </p:stCondLst>
                            <p:childTnLst>
                              <p:par>
                                <p:cTn id="1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42000"/>
                            </p:stCondLst>
                            <p:childTnLst>
                              <p:par>
                                <p:cTn id="1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43000"/>
                            </p:stCondLst>
                            <p:childTnLst>
                              <p:par>
                                <p:cTn id="1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44000"/>
                            </p:stCondLst>
                            <p:childTnLst>
                              <p:par>
                                <p:cTn id="1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45000"/>
                            </p:stCondLst>
                            <p:childTnLst>
                              <p:par>
                                <p:cTn id="1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46000"/>
                            </p:stCondLst>
                            <p:childTnLst>
                              <p:par>
                                <p:cTn id="1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47000"/>
                            </p:stCondLst>
                            <p:childTnLst>
                              <p:par>
                                <p:cTn id="1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48000"/>
                            </p:stCondLst>
                            <p:childTnLst>
                              <p:par>
                                <p:cTn id="2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49000"/>
                            </p:stCondLst>
                            <p:childTnLst>
                              <p:par>
                                <p:cTn id="2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0000"/>
                            </p:stCondLst>
                            <p:childTnLst>
                              <p:par>
                                <p:cTn id="2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51000"/>
                            </p:stCondLst>
                            <p:childTnLst>
                              <p:par>
                                <p:cTn id="2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2000"/>
                            </p:stCondLst>
                            <p:childTnLst>
                              <p:par>
                                <p:cTn id="2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3000"/>
                            </p:stCondLst>
                            <p:childTnLst>
                              <p:par>
                                <p:cTn id="2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54000"/>
                            </p:stCondLst>
                            <p:childTnLst>
                              <p:par>
                                <p:cTn id="2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55000"/>
                            </p:stCondLst>
                            <p:childTnLst>
                              <p:par>
                                <p:cTn id="2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56000"/>
                            </p:stCondLst>
                            <p:childTnLst>
                              <p:par>
                                <p:cTn id="2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7000"/>
                            </p:stCondLst>
                            <p:childTnLst>
                              <p:par>
                                <p:cTn id="2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58000"/>
                            </p:stCondLst>
                            <p:childTnLst>
                              <p:par>
                                <p:cTn id="2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9000"/>
                            </p:stCondLst>
                            <p:childTnLst>
                              <p:par>
                                <p:cTn id="2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60000"/>
                            </p:stCondLst>
                            <p:childTnLst>
                              <p:par>
                                <p:cTn id="2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61000"/>
                            </p:stCondLst>
                            <p:childTnLst>
                              <p:par>
                                <p:cTn id="2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62000"/>
                            </p:stCondLst>
                            <p:childTnLst>
                              <p:par>
                                <p:cTn id="2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63000"/>
                            </p:stCondLst>
                            <p:childTnLst>
                              <p:par>
                                <p:cTn id="2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64000"/>
                            </p:stCondLst>
                            <p:childTnLst>
                              <p:par>
                                <p:cTn id="2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65000"/>
                            </p:stCondLst>
                            <p:childTnLst>
                              <p:par>
                                <p:cTn id="2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66000"/>
                            </p:stCondLst>
                            <p:childTnLst>
                              <p:par>
                                <p:cTn id="2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67000"/>
                            </p:stCondLst>
                            <p:childTnLst>
                              <p:par>
                                <p:cTn id="2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68000"/>
                            </p:stCondLst>
                            <p:childTnLst>
                              <p:par>
                                <p:cTn id="2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69000"/>
                            </p:stCondLst>
                            <p:childTnLst>
                              <p:par>
                                <p:cTn id="2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70000"/>
                            </p:stCondLst>
                            <p:childTnLst>
                              <p:par>
                                <p:cTn id="2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71000"/>
                            </p:stCondLst>
                            <p:childTnLst>
                              <p:par>
                                <p:cTn id="2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72000"/>
                            </p:stCondLst>
                            <p:childTnLst>
                              <p:par>
                                <p:cTn id="2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73000"/>
                            </p:stCondLst>
                            <p:childTnLst>
                              <p:par>
                                <p:cTn id="2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74000"/>
                            </p:stCondLst>
                            <p:childTnLst>
                              <p:par>
                                <p:cTn id="2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75000"/>
                            </p:stCondLst>
                            <p:childTnLst>
                              <p:par>
                                <p:cTn id="2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76000"/>
                            </p:stCondLst>
                            <p:childTnLst>
                              <p:par>
                                <p:cTn id="2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77000"/>
                            </p:stCondLst>
                            <p:childTnLst>
                              <p:par>
                                <p:cTn id="2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78000"/>
                            </p:stCondLst>
                            <p:childTnLst>
                              <p:par>
                                <p:cTn id="2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79000"/>
                            </p:stCondLst>
                            <p:childTnLst>
                              <p:par>
                                <p:cTn id="2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80000"/>
                            </p:stCondLst>
                            <p:childTnLst>
                              <p:par>
                                <p:cTn id="2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1000"/>
                            </p:stCondLst>
                            <p:childTnLst>
                              <p:par>
                                <p:cTn id="3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82000"/>
                            </p:stCondLst>
                            <p:childTnLst>
                              <p:par>
                                <p:cTn id="3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83000"/>
                            </p:stCondLst>
                            <p:childTnLst>
                              <p:par>
                                <p:cTn id="3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84000"/>
                            </p:stCondLst>
                            <p:childTnLst>
                              <p:par>
                                <p:cTn id="3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85000"/>
                            </p:stCondLst>
                            <p:childTnLst>
                              <p:par>
                                <p:cTn id="3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86000"/>
                            </p:stCondLst>
                            <p:childTnLst>
                              <p:par>
                                <p:cTn id="3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87000"/>
                            </p:stCondLst>
                            <p:childTnLst>
                              <p:par>
                                <p:cTn id="3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88000"/>
                            </p:stCondLst>
                            <p:childTnLst>
                              <p:par>
                                <p:cTn id="3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89000"/>
                            </p:stCondLst>
                            <p:childTnLst>
                              <p:par>
                                <p:cTn id="3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90000"/>
                            </p:stCondLst>
                            <p:childTnLst>
                              <p:par>
                                <p:cTn id="3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91000"/>
                            </p:stCondLst>
                            <p:childTnLst>
                              <p:par>
                                <p:cTn id="3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92000"/>
                            </p:stCondLst>
                            <p:childTnLst>
                              <p:par>
                                <p:cTn id="3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93000"/>
                            </p:stCondLst>
                            <p:childTnLst>
                              <p:par>
                                <p:cTn id="3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94000"/>
                            </p:stCondLst>
                            <p:childTnLst>
                              <p:par>
                                <p:cTn id="3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95000"/>
                            </p:stCondLst>
                            <p:childTnLst>
                              <p:par>
                                <p:cTn id="3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96000"/>
                            </p:stCondLst>
                            <p:childTnLst>
                              <p:par>
                                <p:cTn id="3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97000"/>
                            </p:stCondLst>
                            <p:childTnLst>
                              <p:par>
                                <p:cTn id="3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98000"/>
                            </p:stCondLst>
                            <p:childTnLst>
                              <p:par>
                                <p:cTn id="3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99000"/>
                            </p:stCondLst>
                            <p:childTnLst>
                              <p:par>
                                <p:cTn id="3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15000"/>
                            </p:stCondLst>
                            <p:childTnLst>
                              <p:par>
                                <p:cTn id="4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16000"/>
                            </p:stCondLst>
                            <p:childTnLst>
                              <p:par>
                                <p:cTn id="4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17000"/>
                            </p:stCondLst>
                            <p:childTnLst>
                              <p:par>
                                <p:cTn id="4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18000"/>
                            </p:stCondLst>
                            <p:childTnLst>
                              <p:par>
                                <p:cTn id="4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19000"/>
                            </p:stCondLst>
                            <p:childTnLst>
                              <p:par>
                                <p:cTn id="4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20000"/>
                            </p:stCondLst>
                            <p:childTnLst>
                              <p:par>
                                <p:cTn id="4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21000"/>
                            </p:stCondLst>
                            <p:childTnLst>
                              <p:par>
                                <p:cTn id="4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22000"/>
                            </p:stCondLst>
                            <p:childTnLst>
                              <p:par>
                                <p:cTn id="4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23000"/>
                            </p:stCondLst>
                            <p:childTnLst>
                              <p:par>
                                <p:cTn id="4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24000"/>
                            </p:stCondLst>
                            <p:childTnLst>
                              <p:par>
                                <p:cTn id="4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25000"/>
                            </p:stCondLst>
                            <p:childTnLst>
                              <p:par>
                                <p:cTn id="4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26000"/>
                            </p:stCondLst>
                            <p:childTnLst>
                              <p:par>
                                <p:cTn id="4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27000"/>
                            </p:stCondLst>
                            <p:childTnLst>
                              <p:par>
                                <p:cTn id="4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28000"/>
                            </p:stCondLst>
                            <p:childTnLst>
                              <p:par>
                                <p:cTn id="4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48000"/>
                            </p:stCondLst>
                            <p:childTnLst>
                              <p:par>
                                <p:cTn id="5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49000"/>
                            </p:stCondLst>
                            <p:childTnLst>
                              <p:par>
                                <p:cTn id="5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50000"/>
                            </p:stCondLst>
                            <p:childTnLst>
                              <p:par>
                                <p:cTn id="5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51000"/>
                            </p:stCondLst>
                            <p:childTnLst>
                              <p:par>
                                <p:cTn id="5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52000"/>
                            </p:stCondLst>
                            <p:childTnLst>
                              <p:par>
                                <p:cTn id="5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53000"/>
                            </p:stCondLst>
                            <p:childTnLst>
                              <p:par>
                                <p:cTn id="5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54000"/>
                            </p:stCondLst>
                            <p:childTnLst>
                              <p:par>
                                <p:cTn id="5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55000"/>
                            </p:stCondLst>
                            <p:childTnLst>
                              <p:par>
                                <p:cTn id="5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56000"/>
                            </p:stCondLst>
                            <p:childTnLst>
                              <p:par>
                                <p:cTn id="5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57000"/>
                            </p:stCondLst>
                            <p:childTnLst>
                              <p:par>
                                <p:cTn id="5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58000"/>
                            </p:stCondLst>
                            <p:childTnLst>
                              <p:par>
                                <p:cTn id="5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59000"/>
                            </p:stCondLst>
                            <p:childTnLst>
                              <p:par>
                                <p:cTn id="5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60000"/>
                            </p:stCondLst>
                            <p:childTnLst>
                              <p:par>
                                <p:cTn id="5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61000"/>
                            </p:stCondLst>
                            <p:childTnLst>
                              <p:par>
                                <p:cTn id="5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6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9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5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8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1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4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7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0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3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6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9" fill="hold">
                            <p:stCondLst>
                              <p:cond delay="181000"/>
                            </p:stCondLst>
                            <p:childTnLst>
                              <p:par>
                                <p:cTn id="6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2" fill="hold">
                            <p:stCondLst>
                              <p:cond delay="182000"/>
                            </p:stCondLst>
                            <p:childTnLst>
                              <p:par>
                                <p:cTn id="6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5" fill="hold">
                            <p:stCondLst>
                              <p:cond delay="183000"/>
                            </p:stCondLst>
                            <p:childTnLst>
                              <p:par>
                                <p:cTn id="6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8" fill="hold">
                            <p:stCondLst>
                              <p:cond delay="184000"/>
                            </p:stCondLst>
                            <p:childTnLst>
                              <p:par>
                                <p:cTn id="6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6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4" fill="hold">
                            <p:stCondLst>
                              <p:cond delay="186000"/>
                            </p:stCondLst>
                            <p:childTnLst>
                              <p:par>
                                <p:cTn id="6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7" fill="hold">
                            <p:stCondLst>
                              <p:cond delay="187000"/>
                            </p:stCondLst>
                            <p:childTnLst>
                              <p:par>
                                <p:cTn id="6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0" fill="hold">
                            <p:stCondLst>
                              <p:cond delay="188000"/>
                            </p:stCondLst>
                            <p:childTnLst>
                              <p:par>
                                <p:cTn id="6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3" fill="hold">
                            <p:stCondLst>
                              <p:cond delay="189000"/>
                            </p:stCondLst>
                            <p:childTnLst>
                              <p:par>
                                <p:cTn id="6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6" fill="hold">
                            <p:stCondLst>
                              <p:cond delay="190000"/>
                            </p:stCondLst>
                            <p:childTnLst>
                              <p:par>
                                <p:cTn id="6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9" fill="hold">
                            <p:stCondLst>
                              <p:cond delay="191000"/>
                            </p:stCondLst>
                            <p:childTnLst>
                              <p:par>
                                <p:cTn id="6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2" fill="hold">
                            <p:stCondLst>
                              <p:cond delay="192000"/>
                            </p:stCondLst>
                            <p:childTnLst>
                              <p:par>
                                <p:cTn id="6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5" fill="hold">
                            <p:stCondLst>
                              <p:cond delay="193000"/>
                            </p:stCondLst>
                            <p:childTnLst>
                              <p:par>
                                <p:cTn id="6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8" fill="hold">
                            <p:stCondLst>
                              <p:cond delay="194000"/>
                            </p:stCondLst>
                            <p:childTnLst>
                              <p:par>
                                <p:cTn id="6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1" fill="hold">
                            <p:stCondLst>
                              <p:cond delay="195000"/>
                            </p:stCondLst>
                            <p:childTnLst>
                              <p:par>
                                <p:cTn id="6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4" fill="hold">
                            <p:stCondLst>
                              <p:cond delay="196000"/>
                            </p:stCondLst>
                            <p:childTnLst>
                              <p:par>
                                <p:cTn id="6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7" fill="hold">
                            <p:stCondLst>
                              <p:cond delay="197000"/>
                            </p:stCondLst>
                            <p:childTnLst>
                              <p:par>
                                <p:cTn id="6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0" fill="hold">
                            <p:stCondLst>
                              <p:cond delay="198000"/>
                            </p:stCondLst>
                            <p:childTnLst>
                              <p:par>
                                <p:cTn id="6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3" fill="hold">
                            <p:stCondLst>
                              <p:cond delay="199000"/>
                            </p:stCondLst>
                            <p:childTnLst>
                              <p:par>
                                <p:cTn id="6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6" fill="hold">
                            <p:stCondLst>
                              <p:cond delay="200000"/>
                            </p:stCondLst>
                            <p:childTnLst>
                              <p:par>
                                <p:cTn id="6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9" fill="hold">
                            <p:stCondLst>
                              <p:cond delay="201000"/>
                            </p:stCondLst>
                            <p:childTnLst>
                              <p:par>
                                <p:cTn id="6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2" fill="hold">
                            <p:stCondLst>
                              <p:cond delay="202000"/>
                            </p:stCondLst>
                            <p:childTnLst>
                              <p:par>
                                <p:cTn id="6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5" fill="hold">
                            <p:stCondLst>
                              <p:cond delay="203000"/>
                            </p:stCondLst>
                            <p:childTnLst>
                              <p:par>
                                <p:cTn id="6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8" fill="hold">
                            <p:stCondLst>
                              <p:cond delay="204000"/>
                            </p:stCondLst>
                            <p:childTnLst>
                              <p:par>
                                <p:cTn id="6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1" fill="hold">
                            <p:stCondLst>
                              <p:cond delay="205000"/>
                            </p:stCondLst>
                            <p:childTnLst>
                              <p:par>
                                <p:cTn id="6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4" fill="hold">
                            <p:stCondLst>
                              <p:cond delay="206000"/>
                            </p:stCondLst>
                            <p:childTnLst>
                              <p:par>
                                <p:cTn id="6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7" fill="hold">
                            <p:stCondLst>
                              <p:cond delay="207000"/>
                            </p:stCondLst>
                            <p:childTnLst>
                              <p:par>
                                <p:cTn id="6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0" fill="hold">
                            <p:stCondLst>
                              <p:cond delay="208000"/>
                            </p:stCondLst>
                            <p:childTnLst>
                              <p:par>
                                <p:cTn id="6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3" fill="hold">
                            <p:stCondLst>
                              <p:cond delay="209000"/>
                            </p:stCondLst>
                            <p:childTnLst>
                              <p:par>
                                <p:cTn id="6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6" fill="hold">
                            <p:stCondLst>
                              <p:cond delay="210000"/>
                            </p:stCondLst>
                            <p:childTnLst>
                              <p:par>
                                <p:cTn id="6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9" fill="hold">
                            <p:stCondLst>
                              <p:cond delay="211000"/>
                            </p:stCondLst>
                            <p:childTnLst>
                              <p:par>
                                <p:cTn id="6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2" fill="hold">
                            <p:stCondLst>
                              <p:cond delay="212000"/>
                            </p:stCondLst>
                            <p:childTnLst>
                              <p:par>
                                <p:cTn id="6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5" fill="hold">
                            <p:stCondLst>
                              <p:cond delay="213000"/>
                            </p:stCondLst>
                            <p:childTnLst>
                              <p:par>
                                <p:cTn id="6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8" fill="hold">
                            <p:stCondLst>
                              <p:cond delay="214000"/>
                            </p:stCondLst>
                            <p:childTnLst>
                              <p:par>
                                <p:cTn id="6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1" fill="hold">
                            <p:stCondLst>
                              <p:cond delay="215000"/>
                            </p:stCondLst>
                            <p:childTnLst>
                              <p:par>
                                <p:cTn id="7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4" fill="hold">
                            <p:stCondLst>
                              <p:cond delay="216000"/>
                            </p:stCondLst>
                            <p:childTnLst>
                              <p:par>
                                <p:cTn id="7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7" fill="hold">
                            <p:stCondLst>
                              <p:cond delay="217000"/>
                            </p:stCondLst>
                            <p:childTnLst>
                              <p:par>
                                <p:cTn id="7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0" fill="hold">
                            <p:stCondLst>
                              <p:cond delay="218000"/>
                            </p:stCondLst>
                            <p:childTnLst>
                              <p:par>
                                <p:cTn id="7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3" fill="hold">
                            <p:stCondLst>
                              <p:cond delay="219000"/>
                            </p:stCondLst>
                            <p:childTnLst>
                              <p:par>
                                <p:cTn id="7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6" fill="hold">
                            <p:stCondLst>
                              <p:cond delay="220000"/>
                            </p:stCondLst>
                            <p:childTnLst>
                              <p:par>
                                <p:cTn id="7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9" fill="hold">
                            <p:stCondLst>
                              <p:cond delay="221000"/>
                            </p:stCondLst>
                            <p:childTnLst>
                              <p:par>
                                <p:cTn id="7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2" fill="hold">
                            <p:stCondLst>
                              <p:cond delay="222000"/>
                            </p:stCondLst>
                            <p:childTnLst>
                              <p:par>
                                <p:cTn id="7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5" fill="hold">
                            <p:stCondLst>
                              <p:cond delay="223000"/>
                            </p:stCondLst>
                            <p:childTnLst>
                              <p:par>
                                <p:cTn id="7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8" fill="hold">
                            <p:stCondLst>
                              <p:cond delay="224000"/>
                            </p:stCondLst>
                            <p:childTnLst>
                              <p:par>
                                <p:cTn id="7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1" fill="hold">
                            <p:stCondLst>
                              <p:cond delay="225000"/>
                            </p:stCondLst>
                            <p:childTnLst>
                              <p:par>
                                <p:cTn id="7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4" fill="hold">
                            <p:stCondLst>
                              <p:cond delay="226000"/>
                            </p:stCondLst>
                            <p:childTnLst>
                              <p:par>
                                <p:cTn id="7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7" fill="hold">
                            <p:stCondLst>
                              <p:cond delay="227000"/>
                            </p:stCondLst>
                            <p:childTnLst>
                              <p:par>
                                <p:cTn id="7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0" fill="hold">
                            <p:stCondLst>
                              <p:cond delay="228000"/>
                            </p:stCondLst>
                            <p:childTnLst>
                              <p:par>
                                <p:cTn id="7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3" fill="hold">
                            <p:stCondLst>
                              <p:cond delay="229000"/>
                            </p:stCondLst>
                            <p:childTnLst>
                              <p:par>
                                <p:cTn id="7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6" fill="hold">
                            <p:stCondLst>
                              <p:cond delay="230000"/>
                            </p:stCondLst>
                            <p:childTnLst>
                              <p:par>
                                <p:cTn id="7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9" fill="hold">
                            <p:stCondLst>
                              <p:cond delay="231000"/>
                            </p:stCondLst>
                            <p:childTnLst>
                              <p:par>
                                <p:cTn id="7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2" fill="hold">
                            <p:stCondLst>
                              <p:cond delay="232000"/>
                            </p:stCondLst>
                            <p:childTnLst>
                              <p:par>
                                <p:cTn id="7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5" fill="hold">
                            <p:stCondLst>
                              <p:cond delay="233000"/>
                            </p:stCondLst>
                            <p:childTnLst>
                              <p:par>
                                <p:cTn id="7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8" fill="hold">
                            <p:stCondLst>
                              <p:cond delay="234000"/>
                            </p:stCondLst>
                            <p:childTnLst>
                              <p:par>
                                <p:cTn id="7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1" fill="hold">
                            <p:stCondLst>
                              <p:cond delay="235000"/>
                            </p:stCondLst>
                            <p:childTnLst>
                              <p:par>
                                <p:cTn id="7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4" fill="hold">
                            <p:stCondLst>
                              <p:cond delay="236000"/>
                            </p:stCondLst>
                            <p:childTnLst>
                              <p:par>
                                <p:cTn id="7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7" fill="hold">
                            <p:stCondLst>
                              <p:cond delay="237000"/>
                            </p:stCondLst>
                            <p:childTnLst>
                              <p:par>
                                <p:cTn id="7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0" fill="hold">
                            <p:stCondLst>
                              <p:cond delay="238000"/>
                            </p:stCondLst>
                            <p:childTnLst>
                              <p:par>
                                <p:cTn id="7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3" fill="hold">
                            <p:stCondLst>
                              <p:cond delay="239000"/>
                            </p:stCondLst>
                            <p:childTnLst>
                              <p:par>
                                <p:cTn id="7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6" fill="hold">
                            <p:stCondLst>
                              <p:cond delay="240000"/>
                            </p:stCondLst>
                            <p:childTnLst>
                              <p:par>
                                <p:cTn id="7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52" grpId="0"/>
      <p:bldP spid="25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9332F5-C0F7-4122-AEF5-442732B6C13F}"/>
              </a:ext>
            </a:extLst>
          </p:cNvPr>
          <p:cNvSpPr txBox="1"/>
          <p:nvPr/>
        </p:nvSpPr>
        <p:spPr>
          <a:xfrm>
            <a:off x="1276713" y="1840626"/>
            <a:ext cx="5324107" cy="312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CÁ NHÂN</a:t>
            </a:r>
          </a:p>
          <a:p>
            <a:pPr algn="just" defTabSz="1219170"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đỉnh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chóp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chóp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Box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88A5D9B-D4D2-4456-8635-8614B284664E}"/>
              </a:ext>
            </a:extLst>
          </p:cNvPr>
          <p:cNvSpPr txBox="1"/>
          <p:nvPr/>
        </p:nvSpPr>
        <p:spPr>
          <a:xfrm>
            <a:off x="0" y="0"/>
            <a:ext cx="12192000" cy="74898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HÌNH CHÓP TỨ GIÁC ĐỀU (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5" name="TextBox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4799978-4234-4449-B4BF-59B2FDC30127}"/>
              </a:ext>
            </a:extLst>
          </p:cNvPr>
          <p:cNvSpPr txBox="1"/>
          <p:nvPr/>
        </p:nvSpPr>
        <p:spPr>
          <a:xfrm>
            <a:off x="914401" y="1193801"/>
            <a:ext cx="575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HÌNH CHÓP TỨ GIÁC ĐỀU</a:t>
            </a:r>
          </a:p>
        </p:txBody>
      </p:sp>
      <p:pic>
        <p:nvPicPr>
          <p:cNvPr id="6" name="Hình ảnh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8340"/>
            <a:ext cx="2255716" cy="2621507"/>
          </a:xfrm>
          <a:prstGeom prst="rect">
            <a:avLst/>
          </a:prstGeom>
        </p:spPr>
      </p:pic>
      <p:pic>
        <p:nvPicPr>
          <p:cNvPr id="7" name="Picture 6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187" y="1255851"/>
            <a:ext cx="5525292" cy="486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55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9332F5-C0F7-4122-AEF5-442732B6C13F}"/>
              </a:ext>
            </a:extLst>
          </p:cNvPr>
          <p:cNvSpPr txBox="1"/>
          <p:nvPr/>
        </p:nvSpPr>
        <p:spPr>
          <a:xfrm>
            <a:off x="1265578" y="1978014"/>
            <a:ext cx="5324107" cy="312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CÁ NHÂN.</a:t>
            </a:r>
          </a:p>
          <a:p>
            <a:pPr algn="just" defTabSz="1219170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đỉnh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chóp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-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chóp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Box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88A5D9B-D4D2-4456-8635-8614B284664E}"/>
              </a:ext>
            </a:extLst>
          </p:cNvPr>
          <p:cNvSpPr txBox="1"/>
          <p:nvPr/>
        </p:nvSpPr>
        <p:spPr>
          <a:xfrm>
            <a:off x="0" y="0"/>
            <a:ext cx="12192000" cy="74898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HÌNH CHÓP TỨ GIÁC ĐỀU (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5" name="TextBox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4799978-4234-4449-B4BF-59B2FDC30127}"/>
              </a:ext>
            </a:extLst>
          </p:cNvPr>
          <p:cNvSpPr txBox="1"/>
          <p:nvPr/>
        </p:nvSpPr>
        <p:spPr>
          <a:xfrm>
            <a:off x="914401" y="1193801"/>
            <a:ext cx="575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HÌNH CHÓP TỨ GIÁC ĐỀU</a:t>
            </a:r>
          </a:p>
        </p:txBody>
      </p:sp>
      <p:pic>
        <p:nvPicPr>
          <p:cNvPr id="6" name="Hình ảnh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8340"/>
            <a:ext cx="2255716" cy="2621507"/>
          </a:xfrm>
          <a:prstGeom prst="rect">
            <a:avLst/>
          </a:prstGeom>
        </p:spPr>
      </p:pic>
      <p:pic>
        <p:nvPicPr>
          <p:cNvPr id="8" name="Picture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F515BB3-EF85-4300-8A14-C210CCACEF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133" y="1702996"/>
            <a:ext cx="4600859" cy="47892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880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39332F5-C0F7-4122-AEF5-442732B6C13F}"/>
                  </a:ext>
                </a:extLst>
              </p:cNvPr>
              <p:cNvSpPr txBox="1"/>
              <p:nvPr/>
            </p:nvSpPr>
            <p:spPr>
              <a:xfrm>
                <a:off x="610689" y="1635875"/>
                <a:ext cx="7012012" cy="463203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just" defTabSz="1219170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Nhận </a:t>
                </a:r>
                <a:r>
                  <a:rPr lang="en-US" sz="30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3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ở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14,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chóp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tứ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ABCD</m:t>
                    </m:r>
                  </m:oMath>
                </a14:m>
                <a:r>
                  <a:rPr lang="en-US" sz="3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có:</a:t>
                </a:r>
                <a:endParaRPr lang="en-US" sz="3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8414" algn="just" defTabSz="1219170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bên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SAB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SBC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SCD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SDA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những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i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endParaRPr lang="en-US" sz="3000" i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8414" algn="just" defTabSz="1219170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đáy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3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BC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CD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DA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endParaRPr lang="en-US" sz="3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8414" algn="just" defTabSz="1219170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bên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3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SA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SB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SC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SD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endParaRPr lang="en-US" sz="3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8414" algn="just" defTabSz="1219170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đáy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3000" i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endParaRPr lang="en-US" sz="3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 defTabSz="1219170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</m:oMath>
                </a14:m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chóp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tứ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ABCD</m:t>
                    </m:r>
                  </m:oMath>
                </a14:m>
                <a:endParaRPr lang="en-US" sz="3000" i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TextBox 2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39332F5-C0F7-4122-AEF5-442732B6C1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689" y="1635875"/>
                <a:ext cx="7012012" cy="4632037"/>
              </a:xfrm>
              <a:prstGeom prst="rect">
                <a:avLst/>
              </a:prstGeom>
              <a:blipFill>
                <a:blip r:embed="rId2"/>
                <a:stretch>
                  <a:fillRect l="-2000" t="-1711" r="-2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F515BB3-EF85-4300-8A14-C210CCACEF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861" y="1484819"/>
            <a:ext cx="4360949" cy="453951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C88F17E-0D60-441B-AF43-A0D80FDD0310}"/>
              </a:ext>
            </a:extLst>
          </p:cNvPr>
          <p:cNvSpPr txBox="1"/>
          <p:nvPr/>
        </p:nvSpPr>
        <p:spPr>
          <a:xfrm>
            <a:off x="0" y="0"/>
            <a:ext cx="12192000" cy="74898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HÌNH CHÓP TỨ GIÁC ĐỀU (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5" name="TextBox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136109A-9907-42E4-A685-CAD18668B810}"/>
              </a:ext>
            </a:extLst>
          </p:cNvPr>
          <p:cNvSpPr txBox="1"/>
          <p:nvPr/>
        </p:nvSpPr>
        <p:spPr>
          <a:xfrm>
            <a:off x="253883" y="900044"/>
            <a:ext cx="575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HÌNH CHÓP TỨ GIÁC ĐỀU</a:t>
            </a:r>
          </a:p>
        </p:txBody>
      </p:sp>
    </p:spTree>
    <p:extLst>
      <p:ext uri="{BB962C8B-B14F-4D97-AF65-F5344CB8AC3E}">
        <p14:creationId xmlns:p14="http://schemas.microsoft.com/office/powerpoint/2010/main" val="104270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6812FF-76DA-48D2-A552-610011C3369D}"/>
              </a:ext>
            </a:extLst>
          </p:cNvPr>
          <p:cNvSpPr txBox="1"/>
          <p:nvPr/>
        </p:nvSpPr>
        <p:spPr>
          <a:xfrm>
            <a:off x="394152" y="1575241"/>
            <a:ext cx="6113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CẶP ĐÔI (2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</p:txBody>
      </p:sp>
      <p:sp>
        <p:nvSpPr>
          <p:cNvPr id="2" name="TextBox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7B50309-D1D5-4E2A-A499-13073FE26FE6}"/>
              </a:ext>
            </a:extLst>
          </p:cNvPr>
          <p:cNvSpPr txBox="1"/>
          <p:nvPr/>
        </p:nvSpPr>
        <p:spPr>
          <a:xfrm>
            <a:off x="88571" y="927596"/>
            <a:ext cx="120973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DIỆN TÍCH XUNG QUANH CỦA HÌNH CHÓP TỨ GIÁC ĐỀU</a:t>
            </a:r>
          </a:p>
        </p:txBody>
      </p:sp>
      <p:sp>
        <p:nvSpPr>
          <p:cNvPr id="6" name="TextBox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88A5D9B-D4D2-4456-8635-8614B284664E}"/>
              </a:ext>
            </a:extLst>
          </p:cNvPr>
          <p:cNvSpPr txBox="1"/>
          <p:nvPr/>
        </p:nvSpPr>
        <p:spPr>
          <a:xfrm>
            <a:off x="0" y="0"/>
            <a:ext cx="12192000" cy="74898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HÌNH CHÓP TỨ GIÁC ĐỀU (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pic>
        <p:nvPicPr>
          <p:cNvPr id="9" name="Hình ảnh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5E04B13-6D6D-4505-8345-1B030B575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494016"/>
            <a:ext cx="1828800" cy="1363984"/>
          </a:xfrm>
          <a:prstGeom prst="rect">
            <a:avLst/>
          </a:prstGeom>
        </p:spPr>
      </p:pic>
      <p:sp>
        <p:nvSpPr>
          <p:cNvPr id="10" name="Donut 9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02:00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Donut 10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01:59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Donut 11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01:58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Donut 1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01:57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Donut 1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01:56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Donut 14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01:55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Donut 15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01:54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nut 16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01:53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onut 17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01:52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onut 18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01:51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Donut 19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01:50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Donut 20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01:49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Donut 21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01:48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Donut 22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01:47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Donut 23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01:46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Donut 24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01:45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Donut 25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01:44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Donut 26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01:43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Donut 27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01:42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Donut 28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01:41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Donut 29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01:40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Donut 30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01:39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Donut 31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01:38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Donut 32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01:37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Donut 33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01:36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Donut 34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01:35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Donut 35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01:34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Donut 36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01:33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Donut 37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01:32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Donut 38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01:31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Donut 39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01:30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Donut 40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01:29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Donut 41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01:28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Donut 42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01:27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Donut 43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01:26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Donut 44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01:25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Donut 45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01:24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Donut 46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01:23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Donut 47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01:22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Donut 48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01:21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Donut 49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01:20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Donut 50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01:19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Donut 51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01:18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Donut 52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01:17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Donut 53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01:16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Donut 54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01:15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Donut 55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01:14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Donut 56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01:13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Donut 57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01:12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Donut 58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01:11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Donut 59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01:10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Donut 60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01:09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Donut 61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01:08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Donut 62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01:07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Donut 63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01:06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Donut 64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01:05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Donut 65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01:04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Donut 66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01:03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Donut 67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01:02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Donut 68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01:01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Donut 69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01:00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Donut 70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00:59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Donut 71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00:58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Donut 72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00:57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Donut 73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00:56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Donut 74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00:55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Donut 75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00:54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" name="Donut 76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00:53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Donut 77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00:52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Donut 78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00:51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Donut 79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00:50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Donut 80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00:49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Donut 81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00:48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Donut 82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00:47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" name="Donut 83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00:46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5" name="Donut 84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00:45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Donut 85"/>
          <p:cNvSpPr/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00:44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" name="Donut 86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00:43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" name="Donut 87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00:42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" name="Donut 88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00:41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" name="Donut 89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00:40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" name="Donut 90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00:39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" name="Donut 91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00:38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" name="Donut 92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00:37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" name="Donut 93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00:36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" name="Donut 94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00:35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" name="Donut 95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00:34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" name="Donut 96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00:33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" name="Donut 97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00:32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9" name="Donut 98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00:31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0" name="Donut 99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00:30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1" name="Donut 100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00:29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" name="Donut 101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00:28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" name="Donut 102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00:27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" name="Donut 103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00:26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5" name="Donut 104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00:25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6" name="Donut 105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00:24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7" name="Donut 106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00:23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8" name="Donut 107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00:22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9" name="Donut 108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00:21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" name="Donut 109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00:20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1" name="Donut 110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00:19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" name="Donut 111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00:18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3" name="Donut 112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00:17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" name="Donut 113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00:16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5" name="Donut 114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00:15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6" name="Donut 115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00:14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7" name="Donut 116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00:13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8" name="Donut 117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00:12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9" name="Donut 118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00:11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0" name="Donut 119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00:10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1" name="Donut 120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00:09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" name="Donut 121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00:08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" name="Donut 122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00:07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4" name="Donut 123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00:06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5" name="Donut 124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00:05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6" name="Donut 125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00:04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7" name="Donut 126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00:03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8" name="Donut 127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00:02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9" name="Donut 128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00:01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0" name="Donut 129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1F497D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b="1" kern="0" dirty="0" err="1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b="1" kern="0" dirty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kern="0" dirty="0" err="1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b="1" kern="0" dirty="0">
              <a:solidFill>
                <a:srgbClr val="F79646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7310190" y="6409199"/>
            <a:ext cx="1028700" cy="342900"/>
          </a:xfrm>
          <a:prstGeom prst="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1350" b="1" kern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135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50" b="1" kern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endParaRPr lang="en-US" sz="1350" b="1" kern="0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716812FF-76DA-48D2-A552-610011C3369D}"/>
              </a:ext>
            </a:extLst>
          </p:cNvPr>
          <p:cNvSpPr txBox="1"/>
          <p:nvPr/>
        </p:nvSpPr>
        <p:spPr>
          <a:xfrm>
            <a:off x="580164" y="2176095"/>
            <a:ext cx="37177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cặp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rút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chóp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dirty="0">
              <a:solidFill>
                <a:srgbClr val="668B06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7236" y="1812296"/>
            <a:ext cx="7565334" cy="457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83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4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6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7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2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3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4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6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8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9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1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2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3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4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5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6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7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8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9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0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1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2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3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4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5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6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7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8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9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1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2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3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4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5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6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7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8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9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0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1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2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3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4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5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6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67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8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69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0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1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2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3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4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75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76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77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78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79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0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1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2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3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4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85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86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87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88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89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0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1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2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3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4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95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96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97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98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99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521E86A-23C0-4D46-A502-BD20FD7F9022}"/>
                  </a:ext>
                </a:extLst>
              </p:cNvPr>
              <p:cNvSpPr txBox="1"/>
              <p:nvPr/>
            </p:nvSpPr>
            <p:spPr>
              <a:xfrm>
                <a:off x="409000" y="4592404"/>
                <a:ext cx="4566564" cy="20037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just" defTabSz="1219170"/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Trong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đó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3000" i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S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3000" i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xq</m:t>
                        </m:r>
                      </m:sub>
                    </m:sSub>
                  </m:oMath>
                </a14:m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là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diện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tích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xung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quanh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1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a:rPr lang="en-US" sz="3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chu vi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đáy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và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1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  <m:r>
                      <a:rPr lang="en-US" sz="3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độ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dài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trung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đoạn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hình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chóp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tứ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giác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đều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  <a:endParaRPr lang="en-US" sz="3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TextBox 2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521E86A-23C0-4D46-A502-BD20FD7F90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000" y="4592404"/>
                <a:ext cx="4566564" cy="2003754"/>
              </a:xfrm>
              <a:prstGeom prst="rect">
                <a:avLst/>
              </a:prstGeom>
              <a:blipFill>
                <a:blip r:embed="rId2"/>
                <a:stretch>
                  <a:fillRect l="-3071" t="-3951" r="-3204"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2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9ECDECE-DF0E-4090-BEBB-EAEEAEAA41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000" y="3660893"/>
                <a:ext cx="4857008" cy="8276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algn="just"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Công </a:t>
                </a:r>
                <a:r>
                  <a:rPr lang="en-US" alt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alt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30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altLang="en-US" sz="3000" i="1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S</m:t>
                        </m:r>
                      </m:e>
                      <m:sub>
                        <m:r>
                          <m:rPr>
                            <m:nor/>
                          </m:rPr>
                          <a:rPr lang="en-US" altLang="en-US" sz="3000" i="1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xq</m:t>
                        </m:r>
                      </m:sub>
                    </m:sSub>
                    <m:r>
                      <m:rPr>
                        <m:nor/>
                      </m:rPr>
                      <a:rPr lang="en-US" altLang="en-US" sz="3000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en-US" sz="3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altLang="en-US" sz="3000" b="0" i="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altLang="en-US" sz="3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en-US" altLang="en-US" sz="3000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en-US" sz="3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m:rPr>
                        <m:nor/>
                      </m:rPr>
                      <a:rPr lang="en-US" altLang="en-US" sz="3000" b="0" i="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en-US" sz="3000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altLang="en-US" sz="3000" b="0" i="1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en-US" sz="3000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m:rPr>
                        <m:nor/>
                      </m:rPr>
                      <a:rPr lang="en-US" altLang="en-US" sz="3000" b="0" i="1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en-US" sz="3000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d</m:t>
                    </m:r>
                  </m:oMath>
                </a14:m>
                <a:endParaRPr lang="en-US" altLang="en-US" sz="3000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Rectangle 2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9ECDECE-DF0E-4090-BEBB-EAEEAEAA41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9000" y="3660893"/>
                <a:ext cx="4857008" cy="827662"/>
              </a:xfrm>
              <a:prstGeom prst="rect">
                <a:avLst/>
              </a:prstGeom>
              <a:blipFill>
                <a:blip r:embed="rId3"/>
                <a:stretch>
                  <a:fillRect l="-2886" b="-1037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409000" y="1544752"/>
            <a:ext cx="425719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/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xung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chóp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nửa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đáy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 defTabSz="1219170"/>
            <a:endParaRPr lang="en-US" sz="3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88A5D9B-D4D2-4456-8635-8614B284664E}"/>
              </a:ext>
            </a:extLst>
          </p:cNvPr>
          <p:cNvSpPr txBox="1"/>
          <p:nvPr/>
        </p:nvSpPr>
        <p:spPr>
          <a:xfrm>
            <a:off x="0" y="0"/>
            <a:ext cx="12192000" cy="74898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HÌNH CHÓP TỨ GIÁC ĐỀU (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10" name="TextBox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7B50309-D1D5-4E2A-A499-13073FE26FE6}"/>
              </a:ext>
            </a:extLst>
          </p:cNvPr>
          <p:cNvSpPr txBox="1"/>
          <p:nvPr/>
        </p:nvSpPr>
        <p:spPr>
          <a:xfrm>
            <a:off x="88571" y="927596"/>
            <a:ext cx="120973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defTabSz="1219170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DIỆN TÍCH XUNG QUANH CỦA HÌNH CHÓP TỨ GIÁC ĐỀU</a:t>
            </a:r>
          </a:p>
        </p:txBody>
      </p:sp>
      <p:pic>
        <p:nvPicPr>
          <p:cNvPr id="11" name="Hình ảnh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5E04B13-6D6D-4505-8345-1B030B575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829" y="5801271"/>
            <a:ext cx="1467093" cy="1067853"/>
          </a:xfrm>
          <a:prstGeom prst="rect">
            <a:avLst/>
          </a:prstGeom>
        </p:spPr>
      </p:pic>
      <p:pic>
        <p:nvPicPr>
          <p:cNvPr id="2" name="Picture 1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6625" y="1486360"/>
            <a:ext cx="7199297" cy="434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80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152725" y="1524000"/>
            <a:ext cx="3767618" cy="3653834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</a:t>
            </a:r>
          </a:p>
        </p:txBody>
      </p:sp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2443871" y="3091183"/>
            <a:ext cx="106008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 </a:t>
            </a:r>
          </a:p>
        </p:txBody>
      </p:sp>
    </p:spTree>
    <p:extLst>
      <p:ext uri="{BB962C8B-B14F-4D97-AF65-F5344CB8AC3E}">
        <p14:creationId xmlns:p14="http://schemas.microsoft.com/office/powerpoint/2010/main" val="153780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F523665-5BFE-49B0-9722-8FA5FE7944F2}"/>
              </a:ext>
            </a:extLst>
          </p:cNvPr>
          <p:cNvSpPr txBox="1">
            <a:spLocks/>
          </p:cNvSpPr>
          <p:nvPr/>
        </p:nvSpPr>
        <p:spPr>
          <a:xfrm>
            <a:off x="1580942" y="461294"/>
            <a:ext cx="9144000" cy="127838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7200" b="1" dirty="0">
                <a:ln>
                  <a:solidFill>
                    <a:srgbClr val="4472C4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 QUAY MAY MẮN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944761" y="2060682"/>
                <a:ext cx="10207356" cy="3416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6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* </a:t>
                </a:r>
                <a:r>
                  <a:rPr lang="en-US" sz="36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36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36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</a:t>
                </a:r>
                <a:r>
                  <a:rPr lang="en-US" sz="36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chơi</a:t>
                </a:r>
                <a:r>
                  <a:rPr lang="en-US" sz="36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Chia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lớp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4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Cả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lớp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sẽ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30</m:t>
                    </m:r>
                    <m:r>
                      <a:rPr lang="en-US" sz="36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giây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nghĩ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nhiều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viên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</a:t>
                </a:r>
                <a:r>
                  <a:rPr lang="vi-VN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ơ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tay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sẽ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đ</a:t>
                </a:r>
                <a:r>
                  <a:rPr lang="vi-VN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ợc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quyền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trả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trả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sẽ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quay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vòng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quay may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mắn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lấy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mình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nhiều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sẽ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chiến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thắng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GB" sz="36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 2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761" y="2060682"/>
                <a:ext cx="10207356" cy="3416320"/>
              </a:xfrm>
              <a:prstGeom prst="rect">
                <a:avLst/>
              </a:prstGeom>
              <a:blipFill>
                <a:blip r:embed="rId2"/>
                <a:stretch>
                  <a:fillRect l="-1852" t="-2857" r="-1792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Hình ảnh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A7CBF01-4069-4699-B6B4-566D373388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059" y="5053781"/>
            <a:ext cx="2371284" cy="196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973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2873829" y="999089"/>
            <a:ext cx="6313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GB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GB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GB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GB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GB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GB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TextBox 2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496389" y="2064499"/>
            <a:ext cx="1132114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4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GB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GB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3400">
                <a:latin typeface="Times New Roman" panose="02020603050405020304" pitchFamily="18" charset="0"/>
                <a:cs typeface="Times New Roman" panose="02020603050405020304" pitchFamily="18" charset="0"/>
              </a:rPr>
              <a:t> hỏi: Bấm </a:t>
            </a:r>
            <a:r>
              <a:rPr lang="en-GB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GB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1; 2; 3</a:t>
            </a:r>
            <a:r>
              <a:rPr lang="en-GB" sz="3400">
                <a:latin typeface="Times New Roman" panose="02020603050405020304" pitchFamily="18" charset="0"/>
                <a:cs typeface="Times New Roman" panose="02020603050405020304" pitchFamily="18" charset="0"/>
              </a:rPr>
              <a:t>; … câu </a:t>
            </a:r>
            <a:r>
              <a:rPr lang="en-GB" sz="3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GB" sz="3400">
                <a:latin typeface="Times New Roman" panose="02020603050405020304" pitchFamily="18" charset="0"/>
                <a:cs typeface="Times New Roman" panose="02020603050405020304" pitchFamily="18" charset="0"/>
              </a:rPr>
              <a:t> hiện </a:t>
            </a:r>
            <a:r>
              <a:rPr lang="en-GB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en-GB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3400">
                <a:latin typeface="Times New Roman" panose="02020603050405020304" pitchFamily="18" charset="0"/>
                <a:cs typeface="Times New Roman" panose="02020603050405020304" pitchFamily="18" charset="0"/>
              </a:rPr>
              <a:t>- Bấm </a:t>
            </a:r>
            <a:r>
              <a:rPr lang="en-GB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GB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GB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GB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GB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GB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GB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GB" sz="34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GB" sz="3400">
                <a:latin typeface="Times New Roman" panose="02020603050405020304" pitchFamily="18" charset="0"/>
                <a:cs typeface="Times New Roman" panose="02020603050405020304" pitchFamily="18" charset="0"/>
              </a:rPr>
              <a:t>- Bấm </a:t>
            </a:r>
            <a:r>
              <a:rPr lang="en-GB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GB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GB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GB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GB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GB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GB" sz="34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GB" sz="3400">
                <a:latin typeface="Times New Roman" panose="02020603050405020304" pitchFamily="18" charset="0"/>
                <a:cs typeface="Times New Roman" panose="02020603050405020304" pitchFamily="18" charset="0"/>
              </a:rPr>
              <a:t>- Tiếp </a:t>
            </a:r>
            <a:r>
              <a:rPr lang="en-GB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GB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GB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GB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GB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GB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GB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GB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GB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GB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GB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GB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GB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GB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GB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GB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GB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GB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GB" sz="3400"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GB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GB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GB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4-Point Star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3438940" y="4188584"/>
            <a:ext cx="437322" cy="49745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253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169771" y="0"/>
            <a:ext cx="11684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TPB2</a:t>
            </a:r>
          </a:p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TPB1,</a:t>
            </a:r>
          </a:p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Slide 8 (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HĐ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slide 15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zoom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4 tam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tam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ý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file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TPB3</a:t>
            </a:r>
          </a:p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0738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 descr="OPL20U25GSXzBJYl68kk8uQGfFKzs7yb1M4KJWUiLk6ZEvGF+qCIPSnY57AbBFCvTW2023.15.47+K4lPs7H94VUqPe2XwIsfPRnrXQE//QTEXxb8/8N4CNc6FpgZahzpTjFhMzSA7T/nHJa11DE8Ng2TP3iAmRczFlmslSuUNOgUeb6yRvs0=">
            <a:hlinkClick r:id="rId6" action="ppaction://hlinksldjump"/>
          </p:cNvPr>
          <p:cNvSpPr/>
          <p:nvPr/>
        </p:nvSpPr>
        <p:spPr>
          <a:xfrm>
            <a:off x="78304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7" action="ppaction://hlinksldjump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 descr="OPL20U25GSXzBJYl68kk8uQGfFKzs7yb1M4KJWUiLk6ZEvGF+qCIPSnY57AbBFCvTW2023.15.47+K4lPs7H94VUqPe2XwIsfPRnrXQE//QTEXxb8/8N4CNc6FpgZahzpTjFhMzSA7T/nHJa11DE8Ng2TP3iAmRczFlmslSuUNOgUeb6yRvs0=">
            <a:hlinkClick r:id="rId6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8" action="ppaction://hlinksldjump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 descr="OPL20U25GSXzBJYl68kk8uQGfFKzs7yb1M4KJWUiLk6ZEvGF+qCIPSnY57AbBFCvTW2023.15.47+K4lPs7H94VUqPe2XwIsfPRnrXQE//QTEXxb8/8N4CNc6FpgZahzpTjFhMzSA7T/nHJa11DE8Ng2TP3iAmRczFlmslSuUNOgUeb6yRvs0=">
            <a:hlinkClick r:id="rId8" action="ppaction://hlinksldjump"/>
          </p:cNvPr>
          <p:cNvSpPr/>
          <p:nvPr/>
        </p:nvSpPr>
        <p:spPr>
          <a:xfrm>
            <a:off x="858563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9" action="ppaction://hlinksldjump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 descr="OPL20U25GSXzBJYl68kk8uQGfFKzs7yb1M4KJWUiLk6ZEvGF+qCIPSnY57AbBFCvTW2023.15.47+K4lPs7H94VUqPe2XwIsfPRnrXQE//QTEXxb8/8N4CNc6FpgZahzpTjFhMzSA7T/nHJa11DE8Ng2TP3iAmRczFlmslSuUNOgUeb6yRvs0=">
            <a:hlinkClick r:id="rId10" action="ppaction://hlinksldjump"/>
          </p:cNvPr>
          <p:cNvSpPr/>
          <p:nvPr/>
        </p:nvSpPr>
        <p:spPr>
          <a:xfrm>
            <a:off x="2356480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0" action="ppaction://hlinksldjump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ounded Rectangle 37" descr="OPL20U25GSXzBJYl68kk8uQGfFKzs7yb1M4KJWUiLk6ZEvGF+qCIPSnY57AbBFCvTW2023.15.47+K4lPs7H94VUqPe2XwIsfPRnrXQE//QTEXxb8/8N4CNc6FpgZahzpTjFhMzSA7T/nHJa11DE8Ng2TP3iAmRczFlmslSuUNOgUeb6yRvs0=">
            <a:hlinkClick r:id="rId11" action="ppaction://hlinksldjump"/>
          </p:cNvPr>
          <p:cNvSpPr/>
          <p:nvPr/>
        </p:nvSpPr>
        <p:spPr>
          <a:xfrm>
            <a:off x="801000" y="5304491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1" action="ppaction://hlinksldjump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ounded Rectangle 38" descr="OPL20U25GSXzBJYl68kk8uQGfFKzs7yb1M4KJWUiLk6ZEvGF+qCIPSnY57AbBFCvTW2023.15.47+K4lPs7H94VUqPe2XwIsfPRnrXQE//QTEXxb8/8N4CNc6FpgZahzpTjFhMzSA7T/nHJa11DE8Ng2TP3iAmRczFlmslSuUNOgUeb6yRvs0=">
            <a:hlinkClick r:id="rId6" action="ppaction://hlinksldjump"/>
          </p:cNvPr>
          <p:cNvSpPr/>
          <p:nvPr/>
        </p:nvSpPr>
        <p:spPr>
          <a:xfrm>
            <a:off x="2357238" y="52791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 action="ppaction://hlinksldjump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/>
          <p:cNvSpPr/>
          <p:nvPr/>
        </p:nvSpPr>
        <p:spPr>
          <a:xfrm rot="5400000">
            <a:off x="11434319" y="2642240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4-Point Star 4">
            <a:hlinkClick r:id="rId16" action="ppaction://hlinksldjump"/>
          </p:cNvPr>
          <p:cNvSpPr/>
          <p:nvPr/>
        </p:nvSpPr>
        <p:spPr>
          <a:xfrm>
            <a:off x="5343216" y="5924963"/>
            <a:ext cx="1075242" cy="77525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C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832636" y="199869"/>
            <a:ext cx="10542500" cy="1604597"/>
          </a:xfrm>
          <a:prstGeom prst="snip2DiagRect">
            <a:avLst/>
          </a:prstGeom>
          <a:solidFill>
            <a:srgbClr val="DBB2CB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</a:t>
            </a:r>
            <a:r>
              <a:rPr lang="en-GB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 nào sau đây đúng với hình chóp tứ giác đều</a:t>
            </a:r>
            <a:r>
              <a:rPr lang="en-GB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110220" y="1949346"/>
            <a:ext cx="4906798" cy="119726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tam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0" name="Cloud 39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6130615" y="1953535"/>
            <a:ext cx="4906798" cy="117997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cạnh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đáy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vuông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3" name="Rectangle 4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110220" y="3317666"/>
            <a:ext cx="4906798" cy="119818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cạnh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sz="32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hau</a:t>
            </a:r>
            <a:r>
              <a:rPr lang="en-GB" sz="32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4" name="Rectangle 4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6103886" y="3340923"/>
            <a:ext cx="4906798" cy="117492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vuông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1296" y="336967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381" y="3490844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6" action="ppaction://hlinksldjump"/>
          </p:cNvPr>
          <p:cNvSpPr/>
          <p:nvPr/>
        </p:nvSpPr>
        <p:spPr>
          <a:xfrm>
            <a:off x="4667494" y="4723270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956A608-2640-4FB8-A2BD-B43D18B75770}"/>
              </a:ext>
            </a:extLst>
          </p:cNvPr>
          <p:cNvGrpSpPr/>
          <p:nvPr/>
        </p:nvGrpSpPr>
        <p:grpSpPr>
          <a:xfrm>
            <a:off x="9792154" y="4855314"/>
            <a:ext cx="2586181" cy="2283045"/>
            <a:chOff x="9872560" y="4863282"/>
            <a:chExt cx="2586181" cy="2283045"/>
          </a:xfrm>
        </p:grpSpPr>
        <p:pic>
          <p:nvPicPr>
            <p:cNvPr id="20" name="Picture 19" descr="Background pattern&#10;&#10;Description automatically generated">
              <a:extLst>
                <a:ext uri="{FF2B5EF4-FFF2-40B4-BE49-F238E27FC236}">
                  <a16:creationId xmlns:a16="http://schemas.microsoft.com/office/drawing/2014/main" id="{EF523070-AAF6-4D95-9538-830B64A9B1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8"/>
                </a:ext>
              </a:extLst>
            </a:blip>
            <a:srcRect l="17382" r="20120" b="2"/>
            <a:stretch/>
          </p:blipFill>
          <p:spPr>
            <a:xfrm>
              <a:off x="9872560" y="5056456"/>
              <a:ext cx="2586181" cy="2089871"/>
            </a:xfrm>
            <a:custGeom>
              <a:avLst/>
              <a:gdLst/>
              <a:ahLst/>
              <a:cxnLst/>
              <a:rect l="l" t="t" r="r" b="b"/>
              <a:pathLst>
                <a:path w="4627646" h="4627648">
                  <a:moveTo>
                    <a:pt x="2313823" y="0"/>
                  </a:moveTo>
                  <a:cubicBezTo>
                    <a:pt x="3591712" y="0"/>
                    <a:pt x="4627646" y="1035934"/>
                    <a:pt x="4627646" y="2313824"/>
                  </a:cubicBezTo>
                  <a:cubicBezTo>
                    <a:pt x="4627646" y="3591714"/>
                    <a:pt x="3591712" y="4627648"/>
                    <a:pt x="2313823" y="4627648"/>
                  </a:cubicBezTo>
                  <a:cubicBezTo>
                    <a:pt x="1035934" y="4627648"/>
                    <a:pt x="0" y="3591714"/>
                    <a:pt x="0" y="2313824"/>
                  </a:cubicBezTo>
                  <a:cubicBezTo>
                    <a:pt x="0" y="1035934"/>
                    <a:pt x="1035934" y="0"/>
                    <a:pt x="2313823" y="0"/>
                  </a:cubicBezTo>
                  <a:close/>
                </a:path>
              </a:pathLst>
            </a:custGeom>
          </p:spPr>
        </p:pic>
        <p:pic>
          <p:nvPicPr>
            <p:cNvPr id="21" name="Picture 14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3F38274C-671A-4A5D-8E93-C3FD47B52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3359" y="4863282"/>
              <a:ext cx="2224585" cy="1994718"/>
            </a:xfrm>
            <a:prstGeom prst="rect">
              <a:avLst/>
            </a:prstGeom>
          </p:spPr>
        </p:pic>
      </p:grpSp>
      <p:pic>
        <p:nvPicPr>
          <p:cNvPr id="22" name="COUNTDOWN TIMER ( v 679 ) 30 sec with sound music effects 4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844492" y="5022004"/>
            <a:ext cx="1788359" cy="78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1100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video>
              <p:cMediaNode vol="0">
                <p:cTn id="104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rgbClr val="DBB2CB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</a:t>
            </a:r>
            <a:r>
              <a:rPr lang="en-GB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chóp tứ giác đều có mặt bên là hình gì 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0" name="Cloud 39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82" y="2902112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1E0103E-71E7-4627-A02D-0B0A953A934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983" y="4952057"/>
            <a:ext cx="2224585" cy="1886279"/>
          </a:xfrm>
          <a:prstGeom prst="rect">
            <a:avLst/>
          </a:prstGeom>
        </p:spPr>
      </p:pic>
      <p:pic>
        <p:nvPicPr>
          <p:cNvPr id="19" name="COUNTDOWN TIMER ( v 679 ) 30 sec with sound music effects 4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75260" y="4859734"/>
            <a:ext cx="1788359" cy="78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video>
              <p:cMediaNode vol="0">
                <p:cTn id="104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rgbClr val="DBB2CB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ectangle 25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537883" y="1940422"/>
            <a:ext cx="5425507" cy="137143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chóp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tứ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endParaRPr kumimoji="0" lang="en-GB" sz="3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8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Cloud 39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6130614" y="1953534"/>
            <a:ext cx="5756585" cy="135832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chóp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tứ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endParaRPr kumimoji="0" lang="en-GB" sz="3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6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3" name="Rectangle 4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537884" y="3438893"/>
            <a:ext cx="5425508" cy="126360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GB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12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cạnh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4" name="Rectangle 4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6130614" y="3460796"/>
            <a:ext cx="5756585" cy="124170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GB" sz="32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n-GB" sz="32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GB" sz="32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GB" sz="32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58855" y="2095283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58855" y="349866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413" y="3537537"/>
            <a:ext cx="786904" cy="77757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413" y="2576619"/>
            <a:ext cx="824674" cy="707197"/>
          </a:xfrm>
          <a:prstGeom prst="rect">
            <a:avLst/>
          </a:prstGeom>
        </p:spPr>
      </p:pic>
      <p:sp>
        <p:nvSpPr>
          <p:cNvPr id="57" name="Cloud 56">
            <a:hlinkClick r:id="rId16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4BBFAF-27C1-473E-8E0A-B25716FD6346}"/>
              </a:ext>
            </a:extLst>
          </p:cNvPr>
          <p:cNvGrpSpPr/>
          <p:nvPr/>
        </p:nvGrpSpPr>
        <p:grpSpPr>
          <a:xfrm>
            <a:off x="9872560" y="4863282"/>
            <a:ext cx="2586181" cy="2283045"/>
            <a:chOff x="9872560" y="4863282"/>
            <a:chExt cx="2586181" cy="2283045"/>
          </a:xfrm>
        </p:grpSpPr>
        <p:pic>
          <p:nvPicPr>
            <p:cNvPr id="18" name="Picture 17" descr="Background pattern&#10;&#10;Description automatically generated">
              <a:extLst>
                <a:ext uri="{FF2B5EF4-FFF2-40B4-BE49-F238E27FC236}">
                  <a16:creationId xmlns:a16="http://schemas.microsoft.com/office/drawing/2014/main" id="{FBE06510-F448-4958-B614-309990341E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8"/>
                </a:ext>
              </a:extLst>
            </a:blip>
            <a:srcRect l="17382" r="20120" b="2"/>
            <a:stretch/>
          </p:blipFill>
          <p:spPr>
            <a:xfrm>
              <a:off x="9872560" y="5056456"/>
              <a:ext cx="2586181" cy="2089871"/>
            </a:xfrm>
            <a:custGeom>
              <a:avLst/>
              <a:gdLst/>
              <a:ahLst/>
              <a:cxnLst/>
              <a:rect l="l" t="t" r="r" b="b"/>
              <a:pathLst>
                <a:path w="4627646" h="4627648">
                  <a:moveTo>
                    <a:pt x="2313823" y="0"/>
                  </a:moveTo>
                  <a:cubicBezTo>
                    <a:pt x="3591712" y="0"/>
                    <a:pt x="4627646" y="1035934"/>
                    <a:pt x="4627646" y="2313824"/>
                  </a:cubicBezTo>
                  <a:cubicBezTo>
                    <a:pt x="4627646" y="3591714"/>
                    <a:pt x="3591712" y="4627648"/>
                    <a:pt x="2313823" y="4627648"/>
                  </a:cubicBezTo>
                  <a:cubicBezTo>
                    <a:pt x="1035934" y="4627648"/>
                    <a:pt x="0" y="3591714"/>
                    <a:pt x="0" y="2313824"/>
                  </a:cubicBezTo>
                  <a:cubicBezTo>
                    <a:pt x="0" y="1035934"/>
                    <a:pt x="1035934" y="0"/>
                    <a:pt x="2313823" y="0"/>
                  </a:cubicBezTo>
                  <a:close/>
                </a:path>
              </a:pathLst>
            </a:custGeom>
          </p:spPr>
        </p:pic>
        <p:pic>
          <p:nvPicPr>
            <p:cNvPr id="17" name="Picture 14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95BC170D-2F67-4164-B183-9246D5D22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3359" y="4863282"/>
              <a:ext cx="2224585" cy="1994718"/>
            </a:xfrm>
            <a:prstGeom prst="rect">
              <a:avLst/>
            </a:prstGeom>
          </p:spPr>
        </p:pic>
      </p:grpSp>
      <p:pic>
        <p:nvPicPr>
          <p:cNvPr id="20" name="COUNTDOWN TIMER ( v 679 ) 30 sec with sound music effects 4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629171" y="5009214"/>
            <a:ext cx="1788359" cy="78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7371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video>
              <p:cMediaNode vol="0">
                <p:cTn id="104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452282" y="199869"/>
            <a:ext cx="9637059" cy="1604597"/>
          </a:xfrm>
          <a:prstGeom prst="snip2DiagRect">
            <a:avLst/>
          </a:prstGeom>
          <a:solidFill>
            <a:srgbClr val="DBB2CB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26" name="Rectangle 25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110220" y="1949345"/>
            <a:ext cx="4906798" cy="111658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0" name="Cloud 39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6130614" y="1953535"/>
            <a:ext cx="5326279" cy="110369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endParaRPr kumimoji="0" lang="en-GB" sz="3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GB" sz="32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GB" sz="32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3" name="Rectangle 4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110220" y="3386466"/>
            <a:ext cx="4906798" cy="112938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6130615" y="3353307"/>
            <a:ext cx="5326278" cy="116254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kumimoji="0" lang="en-GB" sz="3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05389" y="3394536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293" y="3444183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173" y="2076297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6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27EB465-6036-414D-AA47-68ACBE8B02C6}"/>
              </a:ext>
            </a:extLst>
          </p:cNvPr>
          <p:cNvGrpSpPr/>
          <p:nvPr/>
        </p:nvGrpSpPr>
        <p:grpSpPr>
          <a:xfrm>
            <a:off x="9872560" y="4863282"/>
            <a:ext cx="2586181" cy="2283045"/>
            <a:chOff x="9872560" y="4863282"/>
            <a:chExt cx="2586181" cy="2283045"/>
          </a:xfrm>
        </p:grpSpPr>
        <p:pic>
          <p:nvPicPr>
            <p:cNvPr id="20" name="Picture 19" descr="Background pattern&#10;&#10;Description automatically generated">
              <a:extLst>
                <a:ext uri="{FF2B5EF4-FFF2-40B4-BE49-F238E27FC236}">
                  <a16:creationId xmlns:a16="http://schemas.microsoft.com/office/drawing/2014/main" id="{B00F2CA6-D393-4830-AC84-294A5859C2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8"/>
                </a:ext>
              </a:extLst>
            </a:blip>
            <a:srcRect l="17382" r="20120" b="2"/>
            <a:stretch/>
          </p:blipFill>
          <p:spPr>
            <a:xfrm>
              <a:off x="9872560" y="5056456"/>
              <a:ext cx="2586181" cy="2089871"/>
            </a:xfrm>
            <a:custGeom>
              <a:avLst/>
              <a:gdLst/>
              <a:ahLst/>
              <a:cxnLst/>
              <a:rect l="l" t="t" r="r" b="b"/>
              <a:pathLst>
                <a:path w="4627646" h="4627648">
                  <a:moveTo>
                    <a:pt x="2313823" y="0"/>
                  </a:moveTo>
                  <a:cubicBezTo>
                    <a:pt x="3591712" y="0"/>
                    <a:pt x="4627646" y="1035934"/>
                    <a:pt x="4627646" y="2313824"/>
                  </a:cubicBezTo>
                  <a:cubicBezTo>
                    <a:pt x="4627646" y="3591714"/>
                    <a:pt x="3591712" y="4627648"/>
                    <a:pt x="2313823" y="4627648"/>
                  </a:cubicBezTo>
                  <a:cubicBezTo>
                    <a:pt x="1035934" y="4627648"/>
                    <a:pt x="0" y="3591714"/>
                    <a:pt x="0" y="2313824"/>
                  </a:cubicBezTo>
                  <a:cubicBezTo>
                    <a:pt x="0" y="1035934"/>
                    <a:pt x="1035934" y="0"/>
                    <a:pt x="2313823" y="0"/>
                  </a:cubicBezTo>
                  <a:close/>
                </a:path>
              </a:pathLst>
            </a:custGeom>
          </p:spPr>
        </p:pic>
        <p:pic>
          <p:nvPicPr>
            <p:cNvPr id="21" name="Picture 14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C2D262EB-1211-4B39-8CEC-3A4A91446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3359" y="4863282"/>
              <a:ext cx="2224585" cy="1994718"/>
            </a:xfrm>
            <a:prstGeom prst="rect">
              <a:avLst/>
            </a:prstGeom>
          </p:spPr>
        </p:pic>
      </p:grpSp>
      <p:pic>
        <p:nvPicPr>
          <p:cNvPr id="22" name="COUNTDOWN TIMER ( v 679 ) 30 sec with sound music effects 4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821639" y="4859734"/>
            <a:ext cx="1788359" cy="78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1656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video>
              <p:cMediaNode vol="0">
                <p:cTn id="104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C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Snip Diagonal Corner Rectangle 3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832636" y="199869"/>
                <a:ext cx="10526728" cy="1604597"/>
              </a:xfrm>
              <a:prstGeom prst="snip2DiagRect">
                <a:avLst/>
              </a:prstGeom>
              <a:solidFill>
                <a:srgbClr val="DBB2CB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just">
                  <a:defRPr/>
                </a:pPr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5: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 hình chóp tứ giác đều</a:t>
                </a:r>
                <a:r>
                  <a:rPr lang="en-GB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1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ABCD</m:t>
                    </m:r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 độ dài trung đoạn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12</m:t>
                    </m:r>
                  </m:oMath>
                </a14:m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cm và đáy là hình vuông có chu vi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40</m:t>
                    </m:r>
                  </m:oMath>
                </a14:m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cm. Diện tích xung quanh của hình chóp tứ giác đều đó là: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Snip Diagonal Corner Rectangle 3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636" y="199869"/>
                <a:ext cx="10526728" cy="1604597"/>
              </a:xfrm>
              <a:prstGeom prst="snip2DiagRect">
                <a:avLst/>
              </a:prstGeom>
              <a:blipFill>
                <a:blip r:embed="rId13"/>
                <a:stretch>
                  <a:fillRect l="-232" t="-3802" r="-1159" b="-10646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6130615" y="192660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B</a:t>
            </a:r>
            <a:r>
              <a:rPr lang="en-GB" sz="320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. 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240 cm</a:t>
            </a:r>
            <a:r>
              <a:rPr lang="en-US" sz="3200" baseline="30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3" name="Rectangle 4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 cm</a:t>
            </a:r>
            <a:r>
              <a:rPr lang="en-US" sz="3200" baseline="30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4" name="Rectangle 4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D.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51" name="Picture 50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7" action="ppaction://hlinksldjump"/>
          </p:cNvPr>
          <p:cNvSpPr/>
          <p:nvPr/>
        </p:nvSpPr>
        <p:spPr>
          <a:xfrm>
            <a:off x="7117186" y="5695427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A249524-3FFC-4C7C-9FA0-97647EDB2C4F}"/>
              </a:ext>
            </a:extLst>
          </p:cNvPr>
          <p:cNvGrpSpPr/>
          <p:nvPr/>
        </p:nvGrpSpPr>
        <p:grpSpPr>
          <a:xfrm>
            <a:off x="9872560" y="4863282"/>
            <a:ext cx="2586181" cy="2283045"/>
            <a:chOff x="9872560" y="4863282"/>
            <a:chExt cx="2586181" cy="2283045"/>
          </a:xfrm>
        </p:grpSpPr>
        <p:pic>
          <p:nvPicPr>
            <p:cNvPr id="20" name="Picture 19" descr="Background pattern&#10;&#10;Description automatically generated">
              <a:extLst>
                <a:ext uri="{FF2B5EF4-FFF2-40B4-BE49-F238E27FC236}">
                  <a16:creationId xmlns:a16="http://schemas.microsoft.com/office/drawing/2014/main" id="{90151055-F8A6-4D73-A0AE-ACB2AA7844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rcRect l="17382" r="20120" b="2"/>
            <a:stretch/>
          </p:blipFill>
          <p:spPr>
            <a:xfrm>
              <a:off x="9872560" y="5056456"/>
              <a:ext cx="2586181" cy="2089871"/>
            </a:xfrm>
            <a:custGeom>
              <a:avLst/>
              <a:gdLst/>
              <a:ahLst/>
              <a:cxnLst/>
              <a:rect l="l" t="t" r="r" b="b"/>
              <a:pathLst>
                <a:path w="4627646" h="4627648">
                  <a:moveTo>
                    <a:pt x="2313823" y="0"/>
                  </a:moveTo>
                  <a:cubicBezTo>
                    <a:pt x="3591712" y="0"/>
                    <a:pt x="4627646" y="1035934"/>
                    <a:pt x="4627646" y="2313824"/>
                  </a:cubicBezTo>
                  <a:cubicBezTo>
                    <a:pt x="4627646" y="3591714"/>
                    <a:pt x="3591712" y="4627648"/>
                    <a:pt x="2313823" y="4627648"/>
                  </a:cubicBezTo>
                  <a:cubicBezTo>
                    <a:pt x="1035934" y="4627648"/>
                    <a:pt x="0" y="3591714"/>
                    <a:pt x="0" y="2313824"/>
                  </a:cubicBezTo>
                  <a:cubicBezTo>
                    <a:pt x="0" y="1035934"/>
                    <a:pt x="1035934" y="0"/>
                    <a:pt x="2313823" y="0"/>
                  </a:cubicBezTo>
                  <a:close/>
                </a:path>
              </a:pathLst>
            </a:custGeom>
          </p:spPr>
        </p:pic>
        <p:pic>
          <p:nvPicPr>
            <p:cNvPr id="21" name="Picture 14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8F3F7327-6C32-468A-A25C-E82450564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3359" y="4863282"/>
              <a:ext cx="2224585" cy="1994718"/>
            </a:xfrm>
            <a:prstGeom prst="rect">
              <a:avLst/>
            </a:prstGeom>
          </p:spPr>
        </p:pic>
      </p:grpSp>
      <p:pic>
        <p:nvPicPr>
          <p:cNvPr id="23" name="COUNTDOWN TIMER ( v 679 ) 30 sec with sound music effects 4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56260" y="5593729"/>
            <a:ext cx="1788359" cy="783343"/>
          </a:xfrm>
          <a:prstGeom prst="rect">
            <a:avLst/>
          </a:prstGeom>
        </p:spPr>
      </p:pic>
      <p:sp>
        <p:nvSpPr>
          <p:cNvPr id="24" name="Rectangle 23" descr="OPL20U25GSXzBJYl68kk8uQGfFKzs7yb1M4KJWUiLk6ZEvGF+qCIPSnY57AbBFCvTW$15.2022.42$42+K4lPs7H94VUqPe2XwIsfPRnrXQE//QTEXxb8/8N4CNc6FpgZahzpTjFhMzSA7T/nHJa11DE8Ng2TP3iAmRczFlmslSuUNOgUeb6yRvs0="/>
          <p:cNvSpPr/>
          <p:nvPr/>
        </p:nvSpPr>
        <p:spPr>
          <a:xfrm>
            <a:off x="1110220" y="192660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.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300 cm</a:t>
            </a:r>
            <a:r>
              <a:rPr kumimoji="0" lang="en-US" sz="32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58547" y="1956574"/>
            <a:ext cx="804536" cy="7040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29870" y="3808094"/>
            <a:ext cx="97599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</a:p>
          <a:p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6628428"/>
              </p:ext>
            </p:extLst>
          </p:nvPr>
        </p:nvGraphicFramePr>
        <p:xfrm>
          <a:off x="3251200" y="1663700"/>
          <a:ext cx="914400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914400" imgH="371520" progId="Equation.DSMT4">
                  <p:embed/>
                </p:oleObj>
              </mc:Choice>
              <mc:Fallback>
                <p:oleObj name="Equation" r:id="rId22" imgW="914400" imgH="371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3251200" y="1663700"/>
                        <a:ext cx="914400" cy="371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6946612"/>
              </p:ext>
            </p:extLst>
          </p:nvPr>
        </p:nvGraphicFramePr>
        <p:xfrm>
          <a:off x="3251200" y="1663700"/>
          <a:ext cx="914400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914400" imgH="371520" progId="Equation.DSMT4">
                  <p:embed/>
                </p:oleObj>
              </mc:Choice>
              <mc:Fallback>
                <p:oleObj name="Equation" r:id="rId24" imgW="914400" imgH="371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3251200" y="1663700"/>
                        <a:ext cx="914400" cy="371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8074889"/>
              </p:ext>
            </p:extLst>
          </p:nvPr>
        </p:nvGraphicFramePr>
        <p:xfrm>
          <a:off x="3073400" y="4902200"/>
          <a:ext cx="52578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5257800" imgH="825480" progId="Equation.DSMT4">
                  <p:embed/>
                </p:oleObj>
              </mc:Choice>
              <mc:Fallback>
                <p:oleObj name="Equation" r:id="rId25" imgW="5257800" imgH="825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3073400" y="4902200"/>
                        <a:ext cx="5257800" cy="82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40959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video>
              <p:cMediaNode vol="0">
                <p:cTn id="101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24" grpId="0" animBg="1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832636" y="2258331"/>
            <a:ext cx="5184382" cy="86193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 cm</a:t>
            </a:r>
            <a:r>
              <a:rPr lang="en-US" sz="3200" baseline="30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6130614" y="2282307"/>
            <a:ext cx="5228749" cy="8433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140 cm</a:t>
            </a:r>
            <a:r>
              <a:rPr lang="en-US" sz="3200" baseline="30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832636" y="3655552"/>
            <a:ext cx="5184382" cy="91940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280 cm</a:t>
            </a:r>
            <a:r>
              <a:rPr lang="en-US" sz="3200" baseline="30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6126745" y="3655552"/>
            <a:ext cx="5184381" cy="91940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D.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cm</a:t>
            </a:r>
            <a:r>
              <a:rPr lang="en-US" sz="3200" baseline="30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GB" sz="3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621" y="225833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21807" y="3642409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384" y="3655553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042" y="2355151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6" action="ppaction://hlinksldjump"/>
          </p:cNvPr>
          <p:cNvSpPr/>
          <p:nvPr/>
        </p:nvSpPr>
        <p:spPr>
          <a:xfrm>
            <a:off x="7539329" y="5700902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B9E42BC-609E-4CF1-9BA2-5EB5A8252315}"/>
              </a:ext>
            </a:extLst>
          </p:cNvPr>
          <p:cNvGrpSpPr/>
          <p:nvPr/>
        </p:nvGrpSpPr>
        <p:grpSpPr>
          <a:xfrm>
            <a:off x="9557659" y="4435902"/>
            <a:ext cx="2586181" cy="2283045"/>
            <a:chOff x="9872560" y="4863282"/>
            <a:chExt cx="2586181" cy="2283045"/>
          </a:xfrm>
        </p:grpSpPr>
        <p:pic>
          <p:nvPicPr>
            <p:cNvPr id="20" name="Picture 19" descr="Background pattern&#10;&#10;Description automatically generated">
              <a:extLst>
                <a:ext uri="{FF2B5EF4-FFF2-40B4-BE49-F238E27FC236}">
                  <a16:creationId xmlns:a16="http://schemas.microsoft.com/office/drawing/2014/main" id="{49617E38-0A3A-48FD-8B94-4931F7590C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8"/>
                </a:ext>
              </a:extLst>
            </a:blip>
            <a:srcRect l="17382" r="20120" b="2"/>
            <a:stretch/>
          </p:blipFill>
          <p:spPr>
            <a:xfrm>
              <a:off x="9872560" y="5056456"/>
              <a:ext cx="2586181" cy="2089871"/>
            </a:xfrm>
            <a:custGeom>
              <a:avLst/>
              <a:gdLst/>
              <a:ahLst/>
              <a:cxnLst/>
              <a:rect l="l" t="t" r="r" b="b"/>
              <a:pathLst>
                <a:path w="4627646" h="4627648">
                  <a:moveTo>
                    <a:pt x="2313823" y="0"/>
                  </a:moveTo>
                  <a:cubicBezTo>
                    <a:pt x="3591712" y="0"/>
                    <a:pt x="4627646" y="1035934"/>
                    <a:pt x="4627646" y="2313824"/>
                  </a:cubicBezTo>
                  <a:cubicBezTo>
                    <a:pt x="4627646" y="3591714"/>
                    <a:pt x="3591712" y="4627648"/>
                    <a:pt x="2313823" y="4627648"/>
                  </a:cubicBezTo>
                  <a:cubicBezTo>
                    <a:pt x="1035934" y="4627648"/>
                    <a:pt x="0" y="3591714"/>
                    <a:pt x="0" y="2313824"/>
                  </a:cubicBezTo>
                  <a:cubicBezTo>
                    <a:pt x="0" y="1035934"/>
                    <a:pt x="1035934" y="0"/>
                    <a:pt x="2313823" y="0"/>
                  </a:cubicBezTo>
                  <a:close/>
                </a:path>
              </a:pathLst>
            </a:custGeom>
          </p:spPr>
        </p:pic>
        <p:pic>
          <p:nvPicPr>
            <p:cNvPr id="21" name="Picture 14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312E1A8A-B323-4D1C-AA89-EF3830E28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3359" y="4863282"/>
              <a:ext cx="2224585" cy="1994718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Snip Diagonal Corner Rectangle 21" descr="OPL20U25GSXzBJYl68kk8uQGfFKzs7yb1M4KJWUiLk6ZEvGF+qCIPSnY57AbBFCvTW$15.2022.42$42+K4lPs7H94VUqPe2XwIsfPRnrXQE//QTEXxb8/8N4CNc6FpgZahzpTjFhMzSA7T/nHJa11DE8Ng2TP3iAmRczFlmslSuUNOgUeb6yRvs0="/>
              <p:cNvSpPr/>
              <p:nvPr/>
            </p:nvSpPr>
            <p:spPr>
              <a:xfrm>
                <a:off x="863381" y="207522"/>
                <a:ext cx="10526728" cy="1604597"/>
              </a:xfrm>
              <a:prstGeom prst="snip2DiagRect">
                <a:avLst/>
              </a:prstGeom>
              <a:solidFill>
                <a:srgbClr val="DBB2CB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GB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Câu</a:t>
                </a:r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6: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Cho hình chóp tứ giác đều</a:t>
                </a:r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ABCD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có độ dài cạnh đáy bằng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7 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cm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và độ dài trung đoạn bằng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10</m:t>
                    </m:r>
                    <m:r>
                      <m:rPr>
                        <m:nor/>
                      </m:rPr>
                      <a:rPr lang="en-US" sz="320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cm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 Diện tích xung quanh của hình chóp tứ giác đều là:</a:t>
                </a:r>
              </a:p>
            </p:txBody>
          </p:sp>
        </mc:Choice>
        <mc:Fallback xmlns="">
          <p:sp>
            <p:nvSpPr>
              <p:cNvPr id="22" name="Snip Diagonal Corner Rectangle 21" descr="OPL20U25GSXzBJYl68kk8uQGfFKzs7yb1M4KJWUiLk6ZEvGF+qCIPSnY57AbBFCvTW$15.2022.42$4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381" y="207522"/>
                <a:ext cx="10526728" cy="1604597"/>
              </a:xfrm>
              <a:prstGeom prst="snip2DiagRect">
                <a:avLst/>
              </a:prstGeom>
              <a:blipFill>
                <a:blip r:embed="rId24"/>
                <a:stretch>
                  <a:fillRect l="-232" t="-3802" b="-10646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COUNTDOWN TIMER ( v 679 ) 30 sec with sound music effects 4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8647" y="5522207"/>
            <a:ext cx="1788359" cy="7833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76734" y="4563443"/>
            <a:ext cx="79404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GB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1007605"/>
              </p:ext>
            </p:extLst>
          </p:nvPr>
        </p:nvGraphicFramePr>
        <p:xfrm>
          <a:off x="2338388" y="5632450"/>
          <a:ext cx="52578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5257800" imgH="825480" progId="Equation.DSMT4">
                  <p:embed/>
                </p:oleObj>
              </mc:Choice>
              <mc:Fallback>
                <p:oleObj name="Equation" r:id="rId26" imgW="5257800" imgH="825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2338388" y="5632450"/>
                        <a:ext cx="5257800" cy="82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501525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video>
              <p:cMediaNode vol="0">
                <p:cTn id="123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88A5D9B-D4D2-4456-8635-8614B284664E}"/>
              </a:ext>
            </a:extLst>
          </p:cNvPr>
          <p:cNvSpPr txBox="1"/>
          <p:nvPr/>
        </p:nvSpPr>
        <p:spPr>
          <a:xfrm>
            <a:off x="0" y="2"/>
            <a:ext cx="12192000" cy="74898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267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HÌNH CHÓP TỨ GIÁC ĐỀU (Tiết 1)</a:t>
            </a:r>
            <a:endParaRPr lang="en-US" sz="42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169BCFC-497F-4E91-8583-6888F20B446D}"/>
              </a:ext>
            </a:extLst>
          </p:cNvPr>
          <p:cNvSpPr/>
          <p:nvPr/>
        </p:nvSpPr>
        <p:spPr>
          <a:xfrm>
            <a:off x="149146" y="2114872"/>
            <a:ext cx="11893711" cy="2939729"/>
          </a:xfrm>
          <a:prstGeom prst="roundRect">
            <a:avLst/>
          </a:prstGeom>
          <a:ln w="28575">
            <a:prstDash val="solid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BC2F40E-7D72-4178-8B30-9F674FAB1B23}"/>
              </a:ext>
            </a:extLst>
          </p:cNvPr>
          <p:cNvSpPr txBox="1"/>
          <p:nvPr/>
        </p:nvSpPr>
        <p:spPr>
          <a:xfrm>
            <a:off x="285144" y="2114872"/>
            <a:ext cx="11621711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7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pháp giải: </a:t>
            </a:r>
            <a:endParaRPr lang="en-US" sz="3733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Tính </a:t>
            </a:r>
            <a:r>
              <a:rPr lang="en-US" sz="3733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chu vi </a:t>
            </a:r>
            <a:r>
              <a:rPr lang="fr-FR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fr-FR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fr-FR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fr-FR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ứ</a:t>
            </a:r>
            <a:r>
              <a:rPr lang="vi-VN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giác đều </a:t>
            </a:r>
            <a:r>
              <a:rPr lang="fr-FR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fr-FR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fr-FR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fr-FR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fr-FR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fr-FR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fr-FR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6" name="Object 5" descr="OPL20U25GSXzBJYl68kk8uQGfFKzs7yb1M4KJWUiLk6ZEvGF+qCIPSnY57AbBFCvTW2023.15.47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4163597"/>
              </p:ext>
            </p:extLst>
          </p:nvPr>
        </p:nvGraphicFramePr>
        <p:xfrm>
          <a:off x="4465233" y="3420180"/>
          <a:ext cx="3110784" cy="12788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041120" imgH="444240" progId="Equation.DSMT4">
                  <p:embed/>
                </p:oleObj>
              </mc:Choice>
              <mc:Fallback>
                <p:oleObj name="Equation" r:id="rId2" imgW="1041120" imgH="44424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5233" y="3420180"/>
                        <a:ext cx="3110784" cy="127887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4" descr="OPL20U25GSXzBJYl68kk8uQGfFKzs7yb1M4KJWUiLk6ZEvGF+qCIPSnY57AbBFCvTW2023.15.47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255650" y="648657"/>
            <a:ext cx="11529951" cy="1405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vi-VN" sz="4267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 </a:t>
            </a:r>
            <a:r>
              <a:rPr lang="en-US" sz="4267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4267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4267" b="1">
                <a:solidFill>
                  <a:srgbClr val="0000FF"/>
                </a:solidFill>
                <a:cs typeface="Times New Roman" panose="02020603050405020304" pitchFamily="18" charset="0"/>
              </a:rPr>
              <a:t>Tính độ dài trung đoạn khi biết diện tích xung quanh và độ dài cạnh đáy</a:t>
            </a:r>
            <a:endParaRPr lang="vi-VN" sz="4267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08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459326" y="754231"/>
                <a:ext cx="11377409" cy="20621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vi-VN" sz="32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tập 1</a:t>
                </a:r>
                <a:r>
                  <a:rPr lang="vi-VN" sz="28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 giá đèn cầy có dạng hình chóp tứ giác đều như hình bên có độ dài cạnh đáy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14</m:t>
                    </m:r>
                    <m:r>
                      <m:rPr>
                        <m:nor/>
                      </m:rPr>
                      <a:rPr lang="en-US" sz="320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cm</m:t>
                    </m:r>
                  </m:oMath>
                </a14:m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Mặt bên của giá đèn cầy là các tam giác cân. Tính chiều cao của mặt bên, biết diện tích xung quanh của giá đèn </a:t>
                </a:r>
                <a:r>
                  <a:rPr lang="vi-VN" sz="32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cầy là</a:t>
                </a:r>
                <a:r>
                  <a:rPr lang="en-US" sz="32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644 cm</a:t>
                </a:r>
                <a:r>
                  <a:rPr lang="en-US" sz="3200" baseline="300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GB" sz="32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GB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 3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326" y="754231"/>
                <a:ext cx="11377409" cy="2062103"/>
              </a:xfrm>
              <a:prstGeom prst="rect">
                <a:avLst/>
              </a:prstGeom>
              <a:blipFill>
                <a:blip r:embed="rId2"/>
                <a:stretch>
                  <a:fillRect l="-1339" t="-4142" r="-1339" b="-8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OPL20U25GSXzBJYl68kk8uQGfFKzs7yb1M4KJWUiLk6ZEvGF+qCIPSnY57AbBFCvTW2023.15.47+K4lPs7H94VUqPe2XwIsfPRnrXQE//QTEXxb8/8N4CNc6FpgZahzpTjFhMzSA7T/nHJa11DE8Ng2TP3iAmRczFlmslSuUNOgUeb6yRvs0=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941" y="2382481"/>
            <a:ext cx="4179785" cy="2581141"/>
          </a:xfrm>
          <a:prstGeom prst="rect">
            <a:avLst/>
          </a:prstGeom>
        </p:spPr>
      </p:pic>
      <p:sp>
        <p:nvSpPr>
          <p:cNvPr id="7" name="TextBox 6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2209388" y="2816334"/>
            <a:ext cx="4301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GB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605714" y="3392135"/>
            <a:ext cx="49055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 vi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chóp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GB" sz="3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2485817" y="4077851"/>
                <a:ext cx="334386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200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14 </m:t>
                    </m:r>
                    <m:r>
                      <m:rPr>
                        <m:nor/>
                      </m:rPr>
                      <a:rPr lang="en-US" sz="320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 4 = 56 (</m:t>
                    </m:r>
                    <m:r>
                      <m:rPr>
                        <m:nor/>
                      </m:rPr>
                      <a:rPr lang="en-US" sz="320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cm</m:t>
                    </m:r>
                    <m:r>
                      <m:rPr>
                        <m:nor/>
                      </m:rPr>
                      <a:rPr lang="en-US" sz="320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TextBox 8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5817" y="4077851"/>
                <a:ext cx="3343864" cy="492443"/>
              </a:xfrm>
              <a:prstGeom prst="rect">
                <a:avLst/>
              </a:prstGeom>
              <a:blipFill>
                <a:blip r:embed="rId4"/>
                <a:stretch>
                  <a:fillRect l="-7482" t="-27160" b="-469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614359" y="4579795"/>
            <a:ext cx="44390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GB" sz="3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1809563" y="5196931"/>
                <a:ext cx="5498018" cy="87350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3200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14:m>
                  <m:oMath xmlns:m="http://schemas.openxmlformats.org/officeDocument/2006/math">
                    <m:r>
                      <a:rPr lang="en-US" sz="3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3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smtClean="0">
                            <a:solidFill>
                              <a:prstClr val="black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prstClr val="black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smtClean="0">
                            <a:solidFill>
                              <a:prstClr val="black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sSub>
                          <m:sSubPr>
                            <m:ctrlPr>
                              <a:rPr lang="en-US" sz="32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3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3200" i="1" smtClean="0">
                                <a:solidFill>
                                  <a:prstClr val="black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S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sz="3200" i="1" smtClean="0">
                                <a:solidFill>
                                  <a:prstClr val="black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xq</m:t>
                            </m:r>
                          </m:sub>
                        </m:sSub>
                      </m:num>
                      <m:den>
                        <m:r>
                          <m:rPr>
                            <m:nor/>
                          </m:rPr>
                          <a:rPr lang="en-US" sz="3200" i="1" smtClean="0">
                            <a:solidFill>
                              <a:prstClr val="black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  <m:r>
                          <a:rPr lang="en-US" sz="3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  <m:r>
                      <m:rPr>
                        <m:nor/>
                      </m:rPr>
                      <a:rPr lang="en-US" sz="3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3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smtClean="0">
                            <a:solidFill>
                              <a:prstClr val="black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2 . 644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smtClean="0">
                            <a:solidFill>
                              <a:prstClr val="black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56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23 (cm)</a:t>
                </a:r>
              </a:p>
            </p:txBody>
          </p:sp>
        </mc:Choice>
        <mc:Fallback>
          <p:sp>
            <p:nvSpPr>
              <p:cNvPr id="12" name="TextBox 11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9563" y="5196931"/>
                <a:ext cx="5498018" cy="873509"/>
              </a:xfrm>
              <a:prstGeom prst="rect">
                <a:avLst/>
              </a:prstGeom>
              <a:blipFill>
                <a:blip r:embed="rId5"/>
                <a:stretch>
                  <a:fillRect l="-4545" b="-12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88A5D9B-D4D2-4456-8635-8614B284664E}"/>
              </a:ext>
            </a:extLst>
          </p:cNvPr>
          <p:cNvSpPr txBox="1"/>
          <p:nvPr/>
        </p:nvSpPr>
        <p:spPr>
          <a:xfrm>
            <a:off x="0" y="0"/>
            <a:ext cx="12192000" cy="74898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HÌNH CHÓP TỨ GIÁC ĐỀU (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2" name="TextBox 1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4428886" y="6139464"/>
            <a:ext cx="3209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23 cm</a:t>
            </a:r>
          </a:p>
        </p:txBody>
      </p:sp>
      <p:pic>
        <p:nvPicPr>
          <p:cNvPr id="13" name="Hình ảnh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44100" y="5138762"/>
            <a:ext cx="2247900" cy="186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4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2" grpId="0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812800" y="685800"/>
            <a:ext cx="4314613" cy="424688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pic>
        <p:nvPicPr>
          <p:cNvPr id="4" name="Hình ảnh 3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633" y="3568116"/>
            <a:ext cx="3093627" cy="2979963"/>
          </a:xfrm>
          <a:prstGeom prst="rect">
            <a:avLst/>
          </a:prstGeom>
        </p:spPr>
      </p:pic>
      <p:sp>
        <p:nvSpPr>
          <p:cNvPr id="2" name="TextBox 10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5433453" y="2420197"/>
            <a:ext cx="3251200" cy="7489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defTabSz="1219170"/>
            <a:r>
              <a:rPr lang="en-GB" altLang="en-US" sz="426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902012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528377-7ACF-46B8-9189-905EFCEFA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/>
          <a:stretch/>
        </p:blipFill>
        <p:spPr>
          <a:xfrm>
            <a:off x="1" y="10"/>
            <a:ext cx="12191999" cy="6857991"/>
          </a:xfrm>
          <a:prstGeom prst="rect">
            <a:avLst/>
          </a:prstGeom>
        </p:spPr>
      </p:pic>
      <p:sp>
        <p:nvSpPr>
          <p:cNvPr id="8" name="Hộp Văn bản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BD37E8A-D45A-4AF4-AA02-27891D5290CA}"/>
              </a:ext>
            </a:extLst>
          </p:cNvPr>
          <p:cNvSpPr txBox="1"/>
          <p:nvPr/>
        </p:nvSpPr>
        <p:spPr>
          <a:xfrm>
            <a:off x="-1" y="956790"/>
            <a:ext cx="12185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TRUNG HỌC CƠ SỞ ………………</a:t>
            </a:r>
          </a:p>
        </p:txBody>
      </p:sp>
      <p:sp>
        <p:nvSpPr>
          <p:cNvPr id="9" name="Hộp Văn bản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5A797EB-37FC-432B-A43C-3061B2852843}"/>
              </a:ext>
            </a:extLst>
          </p:cNvPr>
          <p:cNvSpPr txBox="1"/>
          <p:nvPr/>
        </p:nvSpPr>
        <p:spPr>
          <a:xfrm>
            <a:off x="549242" y="4017687"/>
            <a:ext cx="1164275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ZALO GVSB: Kim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Nhung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77">
              <a:spcAft>
                <a:spcPts val="600"/>
              </a:spcAft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ZALO GVPB 1: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Bin Bi</a:t>
            </a:r>
          </a:p>
          <a:p>
            <a:pPr defTabSz="914377">
              <a:spcAft>
                <a:spcPts val="600"/>
              </a:spcAft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ZALO GVPB 2: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Khuong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Hao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2202BE-FB57-4E81-83EF-0EA40E864761}"/>
              </a:ext>
            </a:extLst>
          </p:cNvPr>
          <p:cNvSpPr txBox="1"/>
          <p:nvPr/>
        </p:nvSpPr>
        <p:spPr>
          <a:xfrm>
            <a:off x="-3046" y="2616881"/>
            <a:ext cx="12185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Aft>
                <a:spcPts val="600"/>
              </a:spcAft>
            </a:pP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 LỚP 8 (CÁNH DIỀU )</a:t>
            </a:r>
          </a:p>
        </p:txBody>
      </p:sp>
      <p:sp>
        <p:nvSpPr>
          <p:cNvPr id="11" name="Hộp Văn bản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2B28935-FE08-4EA8-AA06-C7169869F84A}"/>
              </a:ext>
            </a:extLst>
          </p:cNvPr>
          <p:cNvSpPr txBox="1"/>
          <p:nvPr/>
        </p:nvSpPr>
        <p:spPr>
          <a:xfrm>
            <a:off x="3050" y="6150104"/>
            <a:ext cx="12179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Aft>
                <a:spcPts val="600"/>
              </a:spcAft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2023 - 2024</a:t>
            </a:r>
          </a:p>
        </p:txBody>
      </p:sp>
      <p:sp>
        <p:nvSpPr>
          <p:cNvPr id="12" name="Hộp Văn bản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39C44B3-5CCE-402B-9E16-576A3ABE7C3E}"/>
              </a:ext>
            </a:extLst>
          </p:cNvPr>
          <p:cNvSpPr txBox="1"/>
          <p:nvPr/>
        </p:nvSpPr>
        <p:spPr>
          <a:xfrm>
            <a:off x="-3047" y="297220"/>
            <a:ext cx="1218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………….</a:t>
            </a:r>
          </a:p>
        </p:txBody>
      </p:sp>
    </p:spTree>
    <p:extLst>
      <p:ext uri="{BB962C8B-B14F-4D97-AF65-F5344CB8AC3E}">
        <p14:creationId xmlns:p14="http://schemas.microsoft.com/office/powerpoint/2010/main" val="700130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88A5D9B-D4D2-4456-8635-8614B284664E}"/>
              </a:ext>
            </a:extLst>
          </p:cNvPr>
          <p:cNvSpPr txBox="1"/>
          <p:nvPr/>
        </p:nvSpPr>
        <p:spPr>
          <a:xfrm>
            <a:off x="0" y="2"/>
            <a:ext cx="12192000" cy="74898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267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HÌNH CHÓP TỨ GIÁC ĐỀU (Tiết 1)</a:t>
            </a:r>
            <a:endParaRPr lang="en-US" sz="42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169BCFC-497F-4E91-8583-6888F20B446D}"/>
              </a:ext>
            </a:extLst>
          </p:cNvPr>
          <p:cNvSpPr/>
          <p:nvPr/>
        </p:nvSpPr>
        <p:spPr>
          <a:xfrm>
            <a:off x="208025" y="1953961"/>
            <a:ext cx="11798299" cy="2694350"/>
          </a:xfrm>
          <a:prstGeom prst="roundRect">
            <a:avLst/>
          </a:prstGeom>
          <a:ln w="28575">
            <a:prstDash val="solid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BC2F40E-7D72-4178-8B30-9F674FAB1B23}"/>
              </a:ext>
            </a:extLst>
          </p:cNvPr>
          <p:cNvSpPr txBox="1"/>
          <p:nvPr/>
        </p:nvSpPr>
        <p:spPr>
          <a:xfrm>
            <a:off x="384613" y="2012849"/>
            <a:ext cx="116217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pháp giải: </a:t>
            </a:r>
            <a:endParaRPr lang="en-US" sz="36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mô hình toán học gồm các yếu tố, các công thức, … cho tình huống xuất hiện trong bài toán thực tiễn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Thực hiện các phép tính cần thiết để suy ra câu trả lời.</a:t>
            </a:r>
          </a:p>
        </p:txBody>
      </p:sp>
      <p:sp>
        <p:nvSpPr>
          <p:cNvPr id="9" name="Rectangle 4" descr="OPL20U25GSXzBJYl68kk8uQGfFKzs7yb1M4KJWUiLk6ZEvGF+qCIPSnY57AbBFCvTW2023.15.47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255650" y="1028310"/>
            <a:ext cx="108056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spcBef>
                <a:spcPts val="400"/>
              </a:spcBef>
              <a:spcAft>
                <a:spcPts val="400"/>
              </a:spcAft>
              <a:defRPr/>
            </a:pP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Dạng 2: </a:t>
            </a:r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toán có nội dung gắn với thực tế</a:t>
            </a:r>
            <a:endParaRPr lang="en-GB" sz="36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02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255650" y="1857356"/>
                <a:ext cx="11194954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GB" sz="36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</a:t>
                </a:r>
                <a:r>
                  <a:rPr lang="vi-VN" sz="36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36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en-GB" sz="3600" b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GB" sz="36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vi-VN" sz="36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vi-VN" sz="36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Bác </a:t>
                </a:r>
                <a:r>
                  <a:rPr lang="vi-VN" sz="36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Hải làm</a:t>
                </a:r>
                <a:r>
                  <a:rPr lang="en-US" sz="36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một</a:t>
                </a:r>
                <a14:m>
                  <m:oMath xmlns:m="http://schemas.openxmlformats.org/officeDocument/2006/math">
                    <m:r>
                      <a:rPr lang="en-US" sz="36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36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chiếc hộp gỗ có dạng hình chóp tứ giác đều với độ dài đáy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en-US" sz="360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vi-VN" sz="36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trung đoạn của hình chóp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2 </m:t>
                    </m:r>
                    <m:r>
                      <m:rPr>
                        <m:nor/>
                      </m:rPr>
                      <a:rPr lang="en-US" sz="360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a:rPr lang="en-US" sz="36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vi-VN" sz="36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Bác Hải muốn sơn</a:t>
                </a:r>
                <a14:m>
                  <m:oMath xmlns:m="http://schemas.openxmlformats.org/officeDocument/2006/math">
                    <m:r>
                      <a:rPr lang="en-US" sz="36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6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 </a:t>
                </a:r>
                <a:r>
                  <a:rPr lang="vi-VN" sz="36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mặt xung quanh của hộp gỗ. Biết cứ mỗi mét vuông sơn cần </a:t>
                </a:r>
                <a:r>
                  <a:rPr lang="vi-VN" sz="36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trả </a:t>
                </a:r>
                <a:r>
                  <a:rPr lang="en-US" sz="36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30 000 đồng </a:t>
                </a:r>
                <a:r>
                  <a:rPr lang="vi-VN" sz="36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36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vi-VN" sz="36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iền sơn và tiền công). Hỏi bác Hải phải trả chi phí là bao nhiêu? </a:t>
                </a:r>
                <a:endParaRPr lang="en-GB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650" y="1857356"/>
                <a:ext cx="11194954" cy="2862322"/>
              </a:xfrm>
              <a:prstGeom prst="rect">
                <a:avLst/>
              </a:prstGeom>
              <a:blipFill>
                <a:blip r:embed="rId4"/>
                <a:stretch>
                  <a:fillRect l="-1688" t="-3625" r="-1634" b="-7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88A5D9B-D4D2-4456-8635-8614B284664E}"/>
              </a:ext>
            </a:extLst>
          </p:cNvPr>
          <p:cNvSpPr txBox="1"/>
          <p:nvPr/>
        </p:nvSpPr>
        <p:spPr>
          <a:xfrm>
            <a:off x="0" y="0"/>
            <a:ext cx="12192000" cy="74898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HÌNH CHÓP TỨ GIÁC ĐỀU (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5" name="Rectangle 4" descr="OPL20U25GSXzBJYl68kk8uQGfFKzs7yb1M4KJWUiLk6ZEvGF+qCIPSnY57AbBFCvTW2023.15.47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255650" y="1028310"/>
            <a:ext cx="108056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spcBef>
                <a:spcPts val="400"/>
              </a:spcBef>
              <a:spcAft>
                <a:spcPts val="400"/>
              </a:spcAft>
              <a:defRPr/>
            </a:pP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Dạng 2: </a:t>
            </a:r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toán có nội dung gắn với thực tế</a:t>
            </a:r>
            <a:endParaRPr lang="en-GB" sz="36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Hình ảnh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5E04B13-6D6D-4505-8345-1B030B5759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9709"/>
            <a:ext cx="2727290" cy="1648291"/>
          </a:xfrm>
          <a:prstGeom prst="rect">
            <a:avLst/>
          </a:prstGeom>
        </p:spPr>
      </p:pic>
      <p:sp>
        <p:nvSpPr>
          <p:cNvPr id="7" name="TextBox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6812FF-76DA-48D2-A552-610011C3369D}"/>
              </a:ext>
            </a:extLst>
          </p:cNvPr>
          <p:cNvSpPr txBox="1"/>
          <p:nvPr/>
        </p:nvSpPr>
        <p:spPr>
          <a:xfrm>
            <a:off x="2733896" y="5004743"/>
            <a:ext cx="6238654" cy="1646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CẶP ĐÔI.</a:t>
            </a:r>
          </a:p>
          <a:p>
            <a:pPr algn="ctr" defTabSz="1219170"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cặp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(2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</p:txBody>
      </p:sp>
      <p:sp>
        <p:nvSpPr>
          <p:cNvPr id="8" name="Donut 7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02:00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Donut 8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01:59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Donut 9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01:58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Donut 10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01:57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Donut 11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01:56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Donut 12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01:55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Donut 13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01:54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Donut 14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01:53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Donut 15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01:52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nut 16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01:51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onut 17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01:50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onut 18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01:49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Donut 19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01:48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Donut 20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01:47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Donut 21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01:46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Donut 22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01:45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Donut 23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01:44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Donut 24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01:43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Donut 25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01:42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Donut 26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01:41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Donut 27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01:40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Donut 28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01:39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Donut 29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01:38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Donut 30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01:37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Donut 31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01:36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Donut 32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01:35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Donut 33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01:34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Donut 34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01:33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Donut 35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01:32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Donut 36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01:31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Donut 37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01:30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Donut 38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01:29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Donut 39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01:28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Donut 40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01:27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Donut 41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01:26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Donut 42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01:25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Donut 43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01:24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Donut 44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01:23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Donut 45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01:22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Donut 46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01:21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Donut 47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01:20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Donut 48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01:19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Donut 49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01:18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Donut 50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01:17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Donut 51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01:16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Donut 52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01:15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Donut 53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01:14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Donut 54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01:13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Donut 55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01:12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Donut 56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01:11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Donut 57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01:10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Donut 58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01:09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Donut 59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01:08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Donut 60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01:07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Donut 61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01:06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Donut 62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01:05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Donut 63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01:04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Donut 64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01:03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Donut 65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01:02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Donut 66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01:01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Donut 67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01:00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Donut 68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00:59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Donut 69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00:58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Donut 70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00:57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Donut 71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00:56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Donut 72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00:55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Donut 73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00:54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Donut 74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00:53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Donut 75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00:52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" name="Donut 76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00:51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Donut 77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00:50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Donut 78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00:49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Donut 79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00:48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Donut 80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00:47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Donut 81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00:46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Donut 82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00:45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" name="Donut 83"/>
          <p:cNvSpPr/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00:44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5" name="Donut 84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00:43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Donut 85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00:42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" name="Donut 86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00:41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" name="Donut 87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00:40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" name="Donut 88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00:39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" name="Donut 89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00:38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" name="Donut 90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00:37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" name="Donut 91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00:36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" name="Donut 92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00:35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" name="Donut 93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00:34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" name="Donut 94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00:33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" name="Donut 95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00:32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" name="Donut 96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00:31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" name="Donut 97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00:30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9" name="Donut 98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00:29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0" name="Donut 99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00:28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1" name="Donut 100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00:27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" name="Donut 101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00:26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" name="Donut 102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00:25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" name="Donut 103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00:24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5" name="Donut 104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00:23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6" name="Donut 105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00:22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7" name="Donut 106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00:21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8" name="Donut 107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00:20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9" name="Donut 108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00:19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" name="Donut 109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00:18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1" name="Donut 110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00:17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" name="Donut 111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00:16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3" name="Donut 112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00:15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" name="Donut 113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00:14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5" name="Donut 114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00:13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6" name="Donut 115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00:12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7" name="Donut 116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00:11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8" name="Donut 117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00:10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9" name="Donut 118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00:09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0" name="Donut 119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00:08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1" name="Donut 120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00:07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" name="Donut 121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00:06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" name="Donut 122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00:05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4" name="Donut 123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00:04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5" name="Donut 124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00:03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6" name="Donut 125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00:02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7" name="Donut 126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00:01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8" name="Donut 127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1F497D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b="1" kern="0" dirty="0" err="1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b="1" kern="0" dirty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kern="0" dirty="0" err="1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b="1" kern="0" dirty="0">
              <a:solidFill>
                <a:srgbClr val="F79646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9" name="Rectangle 128"/>
          <p:cNvSpPr/>
          <p:nvPr/>
        </p:nvSpPr>
        <p:spPr>
          <a:xfrm>
            <a:off x="10689969" y="6348835"/>
            <a:ext cx="1028700" cy="342900"/>
          </a:xfrm>
          <a:prstGeom prst="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1350" b="1" kern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135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50" b="1" kern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endParaRPr lang="en-US" sz="1350" b="1" kern="0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2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4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6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7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8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9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1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2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3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8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9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0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1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2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3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4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5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6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7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8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9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0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1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2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3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4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5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6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7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8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9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1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2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3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4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5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6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7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8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9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0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1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2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3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4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65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6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67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68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69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0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1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2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73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74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75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76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77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78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79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0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1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2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83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84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85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86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87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88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89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0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1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2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93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94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95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96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97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98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99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2371113" y="1972855"/>
            <a:ext cx="3591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GB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364975" y="2620047"/>
            <a:ext cx="79816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gỗ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GB" sz="3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731293" y="3323025"/>
                <a:ext cx="7249036" cy="9746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36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altLang="en-US" sz="3600" i="1" dirty="0">
                            <a:solidFill>
                              <a:prstClr val="black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S</m:t>
                        </m:r>
                      </m:e>
                      <m:sub>
                        <m:r>
                          <m:rPr>
                            <m:nor/>
                          </m:rPr>
                          <a:rPr lang="en-US" altLang="en-US" sz="3600" i="1" dirty="0">
                            <a:solidFill>
                              <a:prstClr val="black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xq</m:t>
                        </m:r>
                      </m:sub>
                    </m:sSub>
                    <m:r>
                      <m:rPr>
                        <m:nor/>
                      </m:rPr>
                      <a:rPr lang="en-US" altLang="en-US" sz="360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en-US" sz="36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altLang="en-US" sz="360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altLang="en-US" sz="36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dirty="0">
                            <a:solidFill>
                              <a:prstClr val="black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dirty="0">
                            <a:solidFill>
                              <a:prstClr val="black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en-US" altLang="en-US" sz="36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en-US" sz="36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m:rPr>
                        <m:nor/>
                      </m:rPr>
                      <a:rPr lang="en-US" altLang="en-US" sz="3600" b="0" i="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en-US" sz="3600" i="1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altLang="en-US" sz="3600" b="0" i="1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en-US" sz="3600" i="1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m:rPr>
                        <m:nor/>
                      </m:rPr>
                      <a:rPr lang="en-US" altLang="en-US" sz="3600" b="0" i="1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en-US" sz="3600" i="1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altLang="en-US" sz="3600" i="1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en-US" sz="360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altLang="en-US" sz="36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dirty="0" smtClean="0">
                            <a:solidFill>
                              <a:prstClr val="black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dirty="0" smtClean="0">
                            <a:solidFill>
                              <a:prstClr val="black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en-US" altLang="en-US" sz="36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en-US" sz="36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m:rPr>
                        <m:nor/>
                      </m:rPr>
                      <a:rPr lang="en-US" altLang="en-US" sz="3600" b="0" i="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en-US" sz="360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en-US" altLang="en-US" sz="3600" b="0" i="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en-US" sz="360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m:rPr>
                        <m:nor/>
                      </m:rPr>
                      <a:rPr lang="en-US" altLang="en-US" sz="3600" b="0" i="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en-US" sz="360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m:rPr>
                        <m:nor/>
                      </m:rPr>
                      <a:rPr lang="en-US" altLang="en-US" sz="3600" b="0" i="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en-US" sz="360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m:rPr>
                        <m:nor/>
                      </m:rPr>
                      <a:rPr lang="en-US" altLang="en-US" sz="3600" b="0" i="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en-US" sz="360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2 </m:t>
                    </m:r>
                    <m:r>
                      <m:rPr>
                        <m:nor/>
                      </m:rPr>
                      <a:rPr lang="en-US" altLang="en-US" sz="360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m:rPr>
                        <m:nor/>
                      </m:rPr>
                      <a:rPr lang="en-US" altLang="en-US" sz="360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8 </m:t>
                    </m:r>
                    <m:r>
                      <m:rPr>
                        <m:nor/>
                      </m:rPr>
                      <a:rPr lang="en-US" altLang="en-US" sz="360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altLang="en-US" sz="3600" b="0" i="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altLang="en-US" sz="3600" b="0" i="0" baseline="3000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altLang="en-US" sz="36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>
          <p:sp>
            <p:nvSpPr>
              <p:cNvPr id="5" name="Rectangle 4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293" y="3323025"/>
                <a:ext cx="7249036" cy="974690"/>
              </a:xfrm>
              <a:prstGeom prst="rect">
                <a:avLst/>
              </a:prstGeom>
              <a:blipFill>
                <a:blip r:embed="rId2"/>
                <a:stretch>
                  <a:fillRect r="-841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412991" y="4322726"/>
            <a:ext cx="107131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phí phải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sơn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xung quanh của chiếc hộp là:</a:t>
            </a:r>
            <a:endParaRPr lang="en-GB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1887428" y="5057660"/>
                <a:ext cx="5484194" cy="6739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en-US" sz="36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8 </m:t>
                      </m:r>
                      <m:r>
                        <m:rPr>
                          <m:nor/>
                        </m:rPr>
                        <a:rPr lang="en-US" altLang="en-US" sz="36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. </m:t>
                      </m:r>
                      <m:r>
                        <m:rPr>
                          <m:nor/>
                        </m:rPr>
                        <a:rPr lang="en-US" altLang="en-US" sz="36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30 000 </m:t>
                      </m:r>
                      <m:r>
                        <m:rPr>
                          <m:nor/>
                        </m:rPr>
                        <a:rPr lang="en-US" altLang="en-US" sz="36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altLang="en-US" sz="36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en-US" sz="36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240 000 </m:t>
                      </m:r>
                      <m:r>
                        <m:rPr>
                          <m:nor/>
                        </m:rPr>
                        <a:rPr lang="en-US" altLang="en-US" sz="36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(đồ</m:t>
                      </m:r>
                      <m:r>
                        <m:rPr>
                          <m:nor/>
                        </m:rPr>
                        <a:rPr lang="en-US" altLang="en-US" sz="36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altLang="en-US" sz="36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Rectangle 6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7428" y="5057660"/>
                <a:ext cx="5484194" cy="67396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1944385" y="5773868"/>
            <a:ext cx="9177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GB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GB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GB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GB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GB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GB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240 000 </a:t>
            </a:r>
            <a:r>
              <a:rPr lang="en-GB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GB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88A5D9B-D4D2-4456-8635-8614B284664E}"/>
              </a:ext>
            </a:extLst>
          </p:cNvPr>
          <p:cNvSpPr txBox="1"/>
          <p:nvPr/>
        </p:nvSpPr>
        <p:spPr>
          <a:xfrm>
            <a:off x="0" y="0"/>
            <a:ext cx="12192000" cy="74898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HÌNH CHÓP TỨ GIÁC ĐỀU (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11" name="Rectangle 10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364975" y="1354911"/>
            <a:ext cx="111949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</a:t>
            </a:r>
            <a:endParaRPr lang="en-GB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 descr="OPL20U25GSXzBJYl68kk8uQGfFKzs7yb1M4KJWUiLk6ZEvGF+qCIPSnY57AbBFCvTW2023.15.47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364975" y="740192"/>
            <a:ext cx="108056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spcBef>
                <a:spcPts val="400"/>
              </a:spcBef>
              <a:spcAft>
                <a:spcPts val="400"/>
              </a:spcAft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gắn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endParaRPr lang="en-GB" sz="36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Hình ảnh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5E04B13-6D6D-4505-8345-1B030B575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689" y="836949"/>
            <a:ext cx="3260352" cy="250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30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11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CD26AF0-2EA0-4DD5-ABC5-068F3E6F71EB}"/>
              </a:ext>
            </a:extLst>
          </p:cNvPr>
          <p:cNvSpPr txBox="1"/>
          <p:nvPr/>
        </p:nvSpPr>
        <p:spPr>
          <a:xfrm>
            <a:off x="255650" y="1996119"/>
            <a:ext cx="10990524" cy="270843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NHÓM .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4 HS.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: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lvl="0" algn="just" defTabSz="1219170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HS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chóp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lvl="0" algn="just" defTabSz="1219170">
              <a:spcBef>
                <a:spcPts val="300"/>
              </a:spcBef>
              <a:spcAft>
                <a:spcPts val="300"/>
              </a:spcAf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chóp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Donut 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04:00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Donut 4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03:59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Donut 5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03:58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Donut 6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03:57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Donut 7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03:56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Donut 8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03:55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Donut 9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03:54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Donut 10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03:53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Donut 11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03:52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Donut 1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03:51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" name="Donut 1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03:50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" name="Donut 1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03:49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Donut 1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03:48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" name="Donut 1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03:47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Donut 1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03:46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" name="Donut 1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03:45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Donut 1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03:44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" name="Donut 2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03:43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" name="Donut 2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03:42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" name="Donut 2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03:41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4" name="Donut 2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03:40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5" name="Donut 2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03:39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6" name="Donut 2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03:38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7" name="Donut 2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03:37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8" name="Donut 2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03:36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9" name="Donut 2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03:35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0" name="Donut 2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03:34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1" name="Donut 3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03:33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2" name="Donut 3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03:32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3" name="Donut 3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03:31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4" name="Donut 3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03:30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5" name="Donut 3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03:29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6" name="Donut 3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03:28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7" name="Donut 3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03:27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8" name="Donut 3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03:26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9" name="Donut 3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03:25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0" name="Donut 3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03:24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1" name="Donut 4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03:23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2" name="Donut 4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03:22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3" name="Donut 4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03:21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4" name="Donut 4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03:20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5" name="Donut 4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03:19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6" name="Donut 4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03:18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7" name="Donut 4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03:17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8" name="Donut 4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03:16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9" name="Donut 4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03:15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0" name="Donut 4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03:14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1" name="Donut 5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03:13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2" name="Donut 5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03:12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3" name="Donut 5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03:11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4" name="Donut 5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03:10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5" name="Donut 5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03:09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6" name="Donut 5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03:08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7" name="Donut 5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03:07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8" name="Donut 5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03:06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9" name="Donut 5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03:05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0" name="Donut 5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03:04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1" name="Donut 6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03:03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2" name="Donut 6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03:02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3" name="Donut 6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03:01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4" name="Donut 6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03:00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5" name="Donut 6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02:59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6" name="Donut 6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02:58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7" name="Donut 6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02:57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8" name="Donut 6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02:56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9" name="Donut 6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02:55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0" name="Donut 6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02:54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1" name="Donut 7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02:53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2" name="Donut 7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02:52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3" name="Donut 7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02:51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4" name="Donut 7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02:50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5" name="Donut 7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02:49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6" name="Donut 7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02:48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7" name="Donut 7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02:47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8" name="Donut 7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02:46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9" name="Donut 7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02:45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0" name="Donut 7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02:44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1" name="Donut 8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02:43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2" name="Donut 8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02:42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3" name="Donut 8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02:41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4" name="Donut 8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02:40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5" name="Donut 8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02:39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6" name="Donut 8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02:38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7" name="Donut 8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02:37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8" name="Donut 8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02:36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9" name="Donut 8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02:35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0" name="Donut 8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02:34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1" name="Donut 9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02:33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2" name="Donut 9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02:32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3" name="Donut 9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02:31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4" name="Donut 9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02:30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5" name="Donut 9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02:29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6" name="Donut 9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02:28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7" name="Donut 9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02:27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8" name="Donut 9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02:26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9" name="Donut 9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02:25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0" name="Donut 9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02:24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1" name="Donut 10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02:23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2" name="Donut 10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02:22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3" name="Donut 10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02:21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4" name="Donut 10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02:20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5" name="Donut 10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02:19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6" name="Donut 10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02:18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7" name="Donut 10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02:17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8" name="Donut 10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02:16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9" name="Donut 10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02:15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0" name="Donut 10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02:14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1" name="Donut 11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02:13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2" name="Donut 11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02:12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3" name="Donut 11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02:11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4" name="Donut 11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02:10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5" name="Donut 11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02:09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6" name="Donut 11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02:08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7" name="Donut 11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02:07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8" name="Donut 11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02:06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9" name="Donut 11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02:05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0" name="Donut 11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02:04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1" name="Donut 12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02:03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2" name="Donut 12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02:02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3" name="Donut 12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02:01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4" name="Donut 12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02:00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5" name="Donut 12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01:59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6" name="Donut 12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01:58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7" name="Donut 12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01:57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8" name="Donut 12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01:56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9" name="Donut 12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01:55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0" name="Donut 12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01:54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1" name="Donut 13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01:53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2" name="Donut 13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01:52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3" name="Donut 13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01:51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4" name="Donut 13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01:50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5" name="Donut 13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01:49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6" name="Donut 13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01:48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7" name="Donut 13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01:47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8" name="Donut 13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01:46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9" name="Donut 13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01:45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0" name="Donut 13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01:44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1" name="Donut 14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01:43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2" name="Donut 14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01:42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3" name="Donut 14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01:41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4" name="Donut 14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01:40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5" name="Donut 14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01:39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6" name="Donut 14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01:38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7" name="Donut 14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01:37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8" name="Donut 14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01:36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9" name="Donut 14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01:35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0" name="Donut 14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01:34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1" name="Donut 15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01:33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2" name="Donut 15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01:32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3" name="Donut 15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01:31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4" name="Donut 15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01:30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5" name="Donut 15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01:29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6" name="Donut 15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01:28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7" name="Donut 15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01:27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8" name="Donut 15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01:26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9" name="Donut 15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01:25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0" name="Donut 15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01:24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1" name="Donut 16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01:23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2" name="Donut 16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01:22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3" name="Donut 16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01:21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4" name="Donut 16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01:20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5" name="Donut 16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01:19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6" name="Donut 16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01:18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7" name="Donut 16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01:17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8" name="Donut 16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01:16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9" name="Donut 16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01:15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0" name="Donut 16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01:14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1" name="Donut 17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01:13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2" name="Donut 17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01:12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3" name="Donut 17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01:11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4" name="Donut 17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01:10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5" name="Donut 17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01:09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6" name="Donut 17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01:08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7" name="Donut 17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01:07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8" name="Donut 17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01:06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9" name="Donut 17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01:05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0" name="Donut 17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01:04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1" name="Donut 18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01:03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2" name="Donut 18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01:02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3" name="Donut 18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01:01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4" name="Donut 18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01:00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5" name="Donut 18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00:59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6" name="Donut 18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00:58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7" name="Donut 18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00:57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8" name="Donut 18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00:56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9" name="Donut 18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00:55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0" name="Donut 18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00:54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1" name="Donut 19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00:53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2" name="Donut 19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00:52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3" name="Donut 19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00:51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4" name="Donut 19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00:50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5" name="Donut 19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00:49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6" name="Donut 19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00:48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7" name="Donut 19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00:47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8" name="Donut 19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00:46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9" name="Donut 19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00:45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0" name="Donut 19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00:44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1" name="Donut 20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00:43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2" name="Donut 20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00:42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3" name="Donut 20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00:41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4" name="Donut 20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00:40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5" name="Donut 20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00:39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6" name="Donut 20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00:38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7" name="Donut 20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00:37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8" name="Donut 20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00:36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9" name="Donut 20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00:35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0" name="Donut 20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00:34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1" name="Donut 21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00:33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2" name="Donut 21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00:32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3" name="Donut 21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00:31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4" name="Donut 21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00:30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5" name="Donut 21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00:29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6" name="Donut 21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00:28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7" name="Donut 21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00:27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8" name="Donut 21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00:26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9" name="Donut 21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00:25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0" name="Donut 21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00:24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1" name="Donut 22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00:23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2" name="Donut 22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00:22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3" name="Donut 22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00:21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4" name="Donut 22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00:20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5" name="Donut 22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00:19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6" name="Donut 22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00:18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7" name="Donut 22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00:17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8" name="Donut 22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00:16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9" name="Donut 22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00:15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0" name="Donut 22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00:14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1" name="Donut 23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00:13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2" name="Donut 23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00:12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3" name="Donut 23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00:11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4" name="Donut 23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00:10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5" name="Donut 23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00:09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6" name="Donut 23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00:08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7" name="Donut 23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00:07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8" name="Donut 23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00:06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9" name="Donut 23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00:05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40" name="Donut 23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00:04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41" name="Donut 24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00:03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42" name="Donut 24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00:02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43" name="Donut 24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00:01</a:t>
            </a:r>
          </a:p>
        </p:txBody>
      </p:sp>
      <p:sp>
        <p:nvSpPr>
          <p:cNvPr id="244" name="Donut 24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1F497D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Hết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giờ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45" name="Rectangle 244"/>
          <p:cNvSpPr/>
          <p:nvPr/>
        </p:nvSpPr>
        <p:spPr>
          <a:xfrm>
            <a:off x="10328707" y="6097003"/>
            <a:ext cx="1371600" cy="457200"/>
          </a:xfrm>
          <a:prstGeom prst="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Thời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gian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8D8D40-717F-4329-9122-F75502FCED50}"/>
              </a:ext>
            </a:extLst>
          </p:cNvPr>
          <p:cNvSpPr txBox="1"/>
          <p:nvPr/>
        </p:nvSpPr>
        <p:spPr>
          <a:xfrm>
            <a:off x="0" y="39479"/>
            <a:ext cx="12192000" cy="74898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lvl="0" algn="ctr" defTabSz="1219170"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2. HÌNH CHÓP TỨ GIÁC 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 (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 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54" name="Hình ảnh 7">
            <a:extLst>
              <a:ext uri="{FF2B5EF4-FFF2-40B4-BE49-F238E27FC236}">
                <a16:creationId xmlns:a16="http://schemas.microsoft.com/office/drawing/2014/main" id="{BA7CBF01-4069-4699-B6B4-566D373388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4380"/>
            <a:ext cx="2103610" cy="1744274"/>
          </a:xfrm>
          <a:prstGeom prst="rect">
            <a:avLst/>
          </a:prstGeom>
        </p:spPr>
      </p:pic>
      <p:sp>
        <p:nvSpPr>
          <p:cNvPr id="255" name="Rectangle 254"/>
          <p:cNvSpPr>
            <a:spLocks noChangeArrowheads="1"/>
          </p:cNvSpPr>
          <p:nvPr/>
        </p:nvSpPr>
        <p:spPr bwMode="auto">
          <a:xfrm>
            <a:off x="255650" y="1028310"/>
            <a:ext cx="108056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spcBef>
                <a:spcPts val="400"/>
              </a:spcBef>
              <a:spcAft>
                <a:spcPts val="400"/>
              </a:spcAft>
              <a:defRPr/>
            </a:pP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Dạng 2: </a:t>
            </a:r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toán có nội dung gắn với thực tế</a:t>
            </a:r>
            <a:endParaRPr lang="en-GB" sz="36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64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6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7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8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9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1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2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3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4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6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1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2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4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7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8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9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0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1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4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5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6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7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8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9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1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4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5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6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7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8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9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0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1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2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3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4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5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6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7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8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69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0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1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2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3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4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5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6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77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78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79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80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1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2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3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4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5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6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87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88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89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90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1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2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3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4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5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6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97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98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99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26000"/>
                            </p:stCondLst>
                            <p:childTnLst>
                              <p:par>
                                <p:cTn id="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27000"/>
                            </p:stCondLst>
                            <p:childTnLst>
                              <p:par>
                                <p:cTn id="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28000"/>
                            </p:stCondLst>
                            <p:childTnLst>
                              <p:par>
                                <p:cTn id="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59000"/>
                            </p:stCondLst>
                            <p:childTnLst>
                              <p:par>
                                <p:cTn id="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60000"/>
                            </p:stCondLst>
                            <p:childTnLst>
                              <p:par>
                                <p:cTn id="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61000"/>
                            </p:stCondLst>
                            <p:childTnLst>
                              <p:par>
                                <p:cTn id="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>
                            <p:stCondLst>
                              <p:cond delay="181000"/>
                            </p:stCondLst>
                            <p:childTnLst>
                              <p:par>
                                <p:cTn id="5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182000"/>
                            </p:stCondLst>
                            <p:childTnLst>
                              <p:par>
                                <p:cTn id="5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83000"/>
                            </p:stCondLst>
                            <p:childTnLst>
                              <p:par>
                                <p:cTn id="5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184000"/>
                            </p:stCondLst>
                            <p:childTnLst>
                              <p:par>
                                <p:cTn id="5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4" fill="hold">
                            <p:stCondLst>
                              <p:cond delay="185000"/>
                            </p:stCondLst>
                            <p:childTnLst>
                              <p:par>
                                <p:cTn id="5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5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0" fill="hold">
                            <p:stCondLst>
                              <p:cond delay="187000"/>
                            </p:stCondLst>
                            <p:childTnLst>
                              <p:par>
                                <p:cTn id="5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3" fill="hold">
                            <p:stCondLst>
                              <p:cond delay="188000"/>
                            </p:stCondLst>
                            <p:childTnLst>
                              <p:par>
                                <p:cTn id="5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6" fill="hold">
                            <p:stCondLst>
                              <p:cond delay="189000"/>
                            </p:stCondLst>
                            <p:childTnLst>
                              <p:par>
                                <p:cTn id="5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9" fill="hold">
                            <p:stCondLst>
                              <p:cond delay="190000"/>
                            </p:stCondLst>
                            <p:childTnLst>
                              <p:par>
                                <p:cTn id="5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2" fill="hold">
                            <p:stCondLst>
                              <p:cond delay="191000"/>
                            </p:stCondLst>
                            <p:childTnLst>
                              <p:par>
                                <p:cTn id="5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5" fill="hold">
                            <p:stCondLst>
                              <p:cond delay="192000"/>
                            </p:stCondLst>
                            <p:childTnLst>
                              <p:par>
                                <p:cTn id="5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8" fill="hold">
                            <p:stCondLst>
                              <p:cond delay="193000"/>
                            </p:stCondLst>
                            <p:childTnLst>
                              <p:par>
                                <p:cTn id="5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1" fill="hold">
                            <p:stCondLst>
                              <p:cond delay="194000"/>
                            </p:stCondLst>
                            <p:childTnLst>
                              <p:par>
                                <p:cTn id="6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4" fill="hold">
                            <p:stCondLst>
                              <p:cond delay="195000"/>
                            </p:stCondLst>
                            <p:childTnLst>
                              <p:par>
                                <p:cTn id="6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7" fill="hold">
                            <p:stCondLst>
                              <p:cond delay="196000"/>
                            </p:stCondLst>
                            <p:childTnLst>
                              <p:par>
                                <p:cTn id="6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0" fill="hold">
                            <p:stCondLst>
                              <p:cond delay="197000"/>
                            </p:stCondLst>
                            <p:childTnLst>
                              <p:par>
                                <p:cTn id="6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3" fill="hold">
                            <p:stCondLst>
                              <p:cond delay="198000"/>
                            </p:stCondLst>
                            <p:childTnLst>
                              <p:par>
                                <p:cTn id="6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6" fill="hold">
                            <p:stCondLst>
                              <p:cond delay="199000"/>
                            </p:stCondLst>
                            <p:childTnLst>
                              <p:par>
                                <p:cTn id="6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200000"/>
                            </p:stCondLst>
                            <p:childTnLst>
                              <p:par>
                                <p:cTn id="6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2" fill="hold">
                            <p:stCondLst>
                              <p:cond delay="201000"/>
                            </p:stCondLst>
                            <p:childTnLst>
                              <p:par>
                                <p:cTn id="6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5" fill="hold">
                            <p:stCondLst>
                              <p:cond delay="202000"/>
                            </p:stCondLst>
                            <p:childTnLst>
                              <p:par>
                                <p:cTn id="6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8" fill="hold">
                            <p:stCondLst>
                              <p:cond delay="203000"/>
                            </p:stCondLst>
                            <p:childTnLst>
                              <p:par>
                                <p:cTn id="6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1" fill="hold">
                            <p:stCondLst>
                              <p:cond delay="204000"/>
                            </p:stCondLst>
                            <p:childTnLst>
                              <p:par>
                                <p:cTn id="6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4" fill="hold">
                            <p:stCondLst>
                              <p:cond delay="205000"/>
                            </p:stCondLst>
                            <p:childTnLst>
                              <p:par>
                                <p:cTn id="6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7" fill="hold">
                            <p:stCondLst>
                              <p:cond delay="206000"/>
                            </p:stCondLst>
                            <p:childTnLst>
                              <p:par>
                                <p:cTn id="6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0" fill="hold">
                            <p:stCondLst>
                              <p:cond delay="207000"/>
                            </p:stCondLst>
                            <p:childTnLst>
                              <p:par>
                                <p:cTn id="6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3" fill="hold">
                            <p:stCondLst>
                              <p:cond delay="208000"/>
                            </p:stCondLst>
                            <p:childTnLst>
                              <p:par>
                                <p:cTn id="6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6" fill="hold">
                            <p:stCondLst>
                              <p:cond delay="209000"/>
                            </p:stCondLst>
                            <p:childTnLst>
                              <p:par>
                                <p:cTn id="6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9" fill="hold">
                            <p:stCondLst>
                              <p:cond delay="210000"/>
                            </p:stCondLst>
                            <p:childTnLst>
                              <p:par>
                                <p:cTn id="6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2" fill="hold">
                            <p:stCondLst>
                              <p:cond delay="211000"/>
                            </p:stCondLst>
                            <p:childTnLst>
                              <p:par>
                                <p:cTn id="6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5" fill="hold">
                            <p:stCondLst>
                              <p:cond delay="212000"/>
                            </p:stCondLst>
                            <p:childTnLst>
                              <p:par>
                                <p:cTn id="6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8" fill="hold">
                            <p:stCondLst>
                              <p:cond delay="213000"/>
                            </p:stCondLst>
                            <p:childTnLst>
                              <p:par>
                                <p:cTn id="6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1" fill="hold">
                            <p:stCondLst>
                              <p:cond delay="214000"/>
                            </p:stCondLst>
                            <p:childTnLst>
                              <p:par>
                                <p:cTn id="6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4" fill="hold">
                            <p:stCondLst>
                              <p:cond delay="215000"/>
                            </p:stCondLst>
                            <p:childTnLst>
                              <p:par>
                                <p:cTn id="6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7" fill="hold">
                            <p:stCondLst>
                              <p:cond delay="216000"/>
                            </p:stCondLst>
                            <p:childTnLst>
                              <p:par>
                                <p:cTn id="6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0" fill="hold">
                            <p:stCondLst>
                              <p:cond delay="217000"/>
                            </p:stCondLst>
                            <p:childTnLst>
                              <p:par>
                                <p:cTn id="6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3" fill="hold">
                            <p:stCondLst>
                              <p:cond delay="218000"/>
                            </p:stCondLst>
                            <p:childTnLst>
                              <p:par>
                                <p:cTn id="6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6" fill="hold">
                            <p:stCondLst>
                              <p:cond delay="219000"/>
                            </p:stCondLst>
                            <p:childTnLst>
                              <p:par>
                                <p:cTn id="6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9" fill="hold">
                            <p:stCondLst>
                              <p:cond delay="220000"/>
                            </p:stCondLst>
                            <p:childTnLst>
                              <p:par>
                                <p:cTn id="6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2" fill="hold">
                            <p:stCondLst>
                              <p:cond delay="221000"/>
                            </p:stCondLst>
                            <p:childTnLst>
                              <p:par>
                                <p:cTn id="6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5" fill="hold">
                            <p:stCondLst>
                              <p:cond delay="222000"/>
                            </p:stCondLst>
                            <p:childTnLst>
                              <p:par>
                                <p:cTn id="6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8" fill="hold">
                            <p:stCondLst>
                              <p:cond delay="223000"/>
                            </p:stCondLst>
                            <p:childTnLst>
                              <p:par>
                                <p:cTn id="6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1" fill="hold">
                            <p:stCondLst>
                              <p:cond delay="224000"/>
                            </p:stCondLst>
                            <p:childTnLst>
                              <p:par>
                                <p:cTn id="6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4" fill="hold">
                            <p:stCondLst>
                              <p:cond delay="225000"/>
                            </p:stCondLst>
                            <p:childTnLst>
                              <p:par>
                                <p:cTn id="6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7" fill="hold">
                            <p:stCondLst>
                              <p:cond delay="226000"/>
                            </p:stCondLst>
                            <p:childTnLst>
                              <p:par>
                                <p:cTn id="6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0" fill="hold">
                            <p:stCondLst>
                              <p:cond delay="227000"/>
                            </p:stCondLst>
                            <p:childTnLst>
                              <p:par>
                                <p:cTn id="7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3" fill="hold">
                            <p:stCondLst>
                              <p:cond delay="228000"/>
                            </p:stCondLst>
                            <p:childTnLst>
                              <p:par>
                                <p:cTn id="7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6" fill="hold">
                            <p:stCondLst>
                              <p:cond delay="229000"/>
                            </p:stCondLst>
                            <p:childTnLst>
                              <p:par>
                                <p:cTn id="7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9" fill="hold">
                            <p:stCondLst>
                              <p:cond delay="230000"/>
                            </p:stCondLst>
                            <p:childTnLst>
                              <p:par>
                                <p:cTn id="7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2" fill="hold">
                            <p:stCondLst>
                              <p:cond delay="231000"/>
                            </p:stCondLst>
                            <p:childTnLst>
                              <p:par>
                                <p:cTn id="7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5" fill="hold">
                            <p:stCondLst>
                              <p:cond delay="232000"/>
                            </p:stCondLst>
                            <p:childTnLst>
                              <p:par>
                                <p:cTn id="7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8" fill="hold">
                            <p:stCondLst>
                              <p:cond delay="233000"/>
                            </p:stCondLst>
                            <p:childTnLst>
                              <p:par>
                                <p:cTn id="7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1" fill="hold">
                            <p:stCondLst>
                              <p:cond delay="234000"/>
                            </p:stCondLst>
                            <p:childTnLst>
                              <p:par>
                                <p:cTn id="7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4" fill="hold">
                            <p:stCondLst>
                              <p:cond delay="235000"/>
                            </p:stCondLst>
                            <p:childTnLst>
                              <p:par>
                                <p:cTn id="7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7" fill="hold">
                            <p:stCondLst>
                              <p:cond delay="236000"/>
                            </p:stCondLst>
                            <p:childTnLst>
                              <p:par>
                                <p:cTn id="7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0" fill="hold">
                            <p:stCondLst>
                              <p:cond delay="237000"/>
                            </p:stCondLst>
                            <p:childTnLst>
                              <p:par>
                                <p:cTn id="7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3" fill="hold">
                            <p:stCondLst>
                              <p:cond delay="238000"/>
                            </p:stCondLst>
                            <p:childTnLst>
                              <p:par>
                                <p:cTn id="7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6" fill="hold">
                            <p:stCondLst>
                              <p:cond delay="239000"/>
                            </p:stCondLst>
                            <p:childTnLst>
                              <p:par>
                                <p:cTn id="7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9" fill="hold">
                            <p:stCondLst>
                              <p:cond delay="240000"/>
                            </p:stCondLst>
                            <p:childTnLst>
                              <p:par>
                                <p:cTn id="7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"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5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385518" y="925758"/>
            <a:ext cx="11050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3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OPL20U25GSXzBJYl68kk8uQGfFKzs7yb1M4KJWUiLk6ZEvGF+qCIPSnY57AbBFCvTW2023.15.47+K4lPs7H94VUqPe2XwIsfPRnrXQE//QTEXxb8/8N4CNc6FpgZahzpTjFhMzSA7T/nHJa11DE8Ng2TP3iAmRczFlmslSuUNOgUeb6yRvs0="/>
          <p:cNvPicPr/>
          <p:nvPr/>
        </p:nvPicPr>
        <p:blipFill>
          <a:blip r:embed="rId2"/>
          <a:stretch>
            <a:fillRect/>
          </a:stretch>
        </p:blipFill>
        <p:spPr>
          <a:xfrm>
            <a:off x="1" y="1656251"/>
            <a:ext cx="6829424" cy="4414915"/>
          </a:xfrm>
          <a:prstGeom prst="rect">
            <a:avLst/>
          </a:prstGeom>
        </p:spPr>
      </p:pic>
      <p:sp>
        <p:nvSpPr>
          <p:cNvPr id="5" name="Rectangle 4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385518" y="6071166"/>
            <a:ext cx="5949538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i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3200" i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tàng</a:t>
            </a:r>
            <a:r>
              <a:rPr lang="en-US" sz="3200" i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Louver</a:t>
            </a:r>
            <a:endParaRPr lang="en-GB" sz="3200" i="1" dirty="0">
              <a:solidFill>
                <a:srgbClr val="0033CC"/>
              </a:solidFill>
              <a:latin typeface="Calibri Light" panose="020F0302020204030204"/>
            </a:endParaRPr>
          </a:p>
        </p:txBody>
      </p:sp>
      <p:sp>
        <p:nvSpPr>
          <p:cNvPr id="8" name="TextBox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88A5D9B-D4D2-4456-8635-8614B284664E}"/>
              </a:ext>
            </a:extLst>
          </p:cNvPr>
          <p:cNvSpPr txBox="1"/>
          <p:nvPr/>
        </p:nvSpPr>
        <p:spPr>
          <a:xfrm>
            <a:off x="0" y="0"/>
            <a:ext cx="12192000" cy="74898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HÌNH CHÓP TỨ GIÁC ĐỀU (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pic>
        <p:nvPicPr>
          <p:cNvPr id="9" name="Picture 8" descr="OPL20U25GSXzBJYl68kk8uQGfFKzs7yb1M4KJWUiLk6ZEvGF+qCIPSnY57AbBFCvTW2023.15.47+K4lPs7H94VUqPe2XwIsfPRnrXQE//QTEXxb8/8N4CNc6FpgZahzpTjFhMzSA7T/nHJa11DE8Ng2TP3iAmRczFlmslSuUNOgUeb6yRvs0=">
            <a:hlinkClick r:id="rId3"/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44"/>
          <a:stretch/>
        </p:blipFill>
        <p:spPr bwMode="auto">
          <a:xfrm>
            <a:off x="6669107" y="1656251"/>
            <a:ext cx="5337156" cy="43404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 9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8333844" y="6009610"/>
            <a:ext cx="15311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Bánh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ít</a:t>
            </a:r>
            <a:endParaRPr lang="en-GB" sz="3600" dirty="0">
              <a:solidFill>
                <a:prstClr val="black"/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3943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L20U25GSXzBJYl68kk8uQGfFKzs7yb1M4KJWUiLk6ZEvGF+qCIPSnY57AbBFCvTW2023.15.47+K4lPs7H94VUqPe2XwIsfPRnrXQE//QTEXxb8/8N4CNc6FpgZahzpTjFhMzSA7T/nHJa11DE8Ng2TP3iAmRczFlmslSuUNOgUeb6yRvs0=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6435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2" descr="OPL20U25GSXzBJYl68kk8uQGfFKzs7yb1M4KJWUiLk6ZEvGF+qCIPSnY57AbBFCvTW2023.15.47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3534856" y="5852072"/>
            <a:ext cx="5403273" cy="537191"/>
          </a:xfrm>
          <a:prstGeom prst="rect">
            <a:avLst/>
          </a:prstGeom>
          <a:noFill/>
          <a:ln>
            <a:noFill/>
          </a:ln>
          <a:effectLst/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Đèn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đá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muối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Himalaya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A8B97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44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PL20U25GSXzBJYl68kk8uQGfFKzs7yb1M4KJWUiLk6ZEvGF+qCIPSnY57AbBFCvTW2023.15.47+K4lPs7H94VUqPe2XwIsfPRnrXQE//QTEXxb8/8N4CNc6FpgZahzpTjFhMzSA7T/nHJa11DE8Ng2TP3iAmRczFlmslSuUNOgUeb6yRvs0=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214438"/>
            <a:ext cx="5900738" cy="413167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897676" y="5346115"/>
            <a:ext cx="30163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Đèn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cắm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endParaRPr lang="en-GB" sz="36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pic>
        <p:nvPicPr>
          <p:cNvPr id="5" name="Picture 4" descr="OPL20U25GSXzBJYl68kk8uQGfFKzs7yb1M4KJWUiLk6ZEvGF+qCIPSnY57AbBFCvTW2023.15.47+K4lPs7H94VUqPe2XwIsfPRnrXQE//QTEXxb8/8N4CNc6FpgZahzpTjFhMzSA7T/nHJa11DE8Ng2TP3iAmRczFlmslSuUNOgUeb6yRvs0=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040" y="1214438"/>
            <a:ext cx="6176960" cy="4131677"/>
          </a:xfrm>
          <a:prstGeom prst="rect">
            <a:avLst/>
          </a:prstGeom>
        </p:spPr>
      </p:pic>
      <p:sp>
        <p:nvSpPr>
          <p:cNvPr id="6" name="Rectangle 5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7655143" y="5407670"/>
            <a:ext cx="25790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đèn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cầy</a:t>
            </a:r>
            <a:endParaRPr lang="en-GB" sz="36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7" name="TextBox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88A5D9B-D4D2-4456-8635-8614B284664E}"/>
              </a:ext>
            </a:extLst>
          </p:cNvPr>
          <p:cNvSpPr txBox="1"/>
          <p:nvPr/>
        </p:nvSpPr>
        <p:spPr>
          <a:xfrm>
            <a:off x="0" y="0"/>
            <a:ext cx="12192000" cy="74898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HÌNH CHÓP TỨ GIÁC ĐỀU (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169629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PL20U25GSXzBJYl68kk8uQGfFKzs7yb1M4KJWUiLk6ZEvGF+qCIPSnY57AbBFCvTW2023.15.47+K4lPs7H94VUqPe2XwIsfPRnrXQE//QTEXxb8/8N4CNc6FpgZahzpTjFhMzSA7T/nHJa11DE8Ng2TP3iAmRczFlmslSuUNOgUeb6yRvs0=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748988"/>
            <a:ext cx="5729288" cy="482313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795669" y="5874921"/>
            <a:ext cx="17620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Hộp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endParaRPr lang="en-GB" sz="36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pic>
        <p:nvPicPr>
          <p:cNvPr id="7" name="Picture 6" descr="OPL20U25GSXzBJYl68kk8uQGfFKzs7yb1M4KJWUiLk6ZEvGF+qCIPSnY57AbBFCvTW2023.15.47+K4lPs7H94VUqPe2XwIsfPRnrXQE//QTEXxb8/8N4CNc6FpgZahzpTjFhMzSA7T/nHJa11DE8Ng2TP3iAmRczFlmslSuUNOgUeb6yRvs0=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3" r="53287"/>
          <a:stretch/>
        </p:blipFill>
        <p:spPr bwMode="auto">
          <a:xfrm>
            <a:off x="6072188" y="810696"/>
            <a:ext cx="6119812" cy="51900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7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7675785" y="5903496"/>
            <a:ext cx="39356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Kim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tháp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Kheops</a:t>
            </a:r>
            <a:endParaRPr lang="en-GB" sz="36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9" name="TextBox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88A5D9B-D4D2-4456-8635-8614B284664E}"/>
              </a:ext>
            </a:extLst>
          </p:cNvPr>
          <p:cNvSpPr txBox="1"/>
          <p:nvPr/>
        </p:nvSpPr>
        <p:spPr>
          <a:xfrm>
            <a:off x="0" y="0"/>
            <a:ext cx="12192000" cy="74898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HÌNH CHÓP TỨ GIÁC ĐỀU (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1924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1037111" y="0"/>
            <a:ext cx="103632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defTabSz="1219170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HƯỚNG DẪN VỀ NHÀ</a:t>
            </a:r>
            <a:endParaRPr lang="en-US" sz="4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ectangle 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203200" y="1008798"/>
            <a:ext cx="115111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B</a:t>
            </a:r>
            <a:r>
              <a:rPr lang="en-GB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lang="en-GB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hực hành: </a:t>
            </a:r>
            <a:r>
              <a:rPr lang="vi-VN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tờ giấy cắt ra một hình vuông rồi thực hiện các thao tác theo thứ tự từ 1 đến 6 để có thể ghép được các mặt bên của một hình chóp tứ giác (hình dưới).</a:t>
            </a:r>
            <a:endParaRPr lang="en-GB" sz="3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OPL20U25GSXzBJYl68kk8uQGfFKzs7yb1M4KJWUiLk6ZEvGF+qCIPSnY57AbBFCvTW2023.15.47+K4lPs7H94VUqPe2XwIsfPRnrXQE//QTEXxb8/8N4CNc6FpgZahzpTjFhMzSA7T/nHJa11DE8Ng2TP3iAmRczFlmslSuUNOgUeb6yRvs0="/>
          <p:cNvPicPr/>
          <p:nvPr/>
        </p:nvPicPr>
        <p:blipFill>
          <a:blip r:embed="rId2" cstate="hqprint">
            <a:lum bright="-4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6" y="2778826"/>
            <a:ext cx="11344274" cy="36219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630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0" descr="OPL20U25GSXzBJYl68kk8uQGfFKzs7yb1M4KJWUiLk6ZEvGF+qCIPSnY57AbBFCvTW2023.15.47+K4lPs7H94VUqPe2XwIsfPRnrXQE//QTEXxb8/8N4CNc6FpgZahzpTjFhMzSA7T/nHJa11DE8Ng2TP3iAmRczFlmslSuUNOgUeb6yRvs0="/>
          <p:cNvGrpSpPr>
            <a:grpSpLocks noChangeAspect="1"/>
          </p:cNvGrpSpPr>
          <p:nvPr/>
        </p:nvGrpSpPr>
        <p:grpSpPr>
          <a:xfrm>
            <a:off x="149264" y="313362"/>
            <a:ext cx="1105830" cy="1105830"/>
            <a:chOff x="2914650" y="1294210"/>
            <a:chExt cx="555625" cy="555625"/>
          </a:xfrm>
          <a:solidFill>
            <a:schemeClr val="tx2"/>
          </a:solidFill>
          <a:effectLst>
            <a:outerShdw blurRad="228600" dist="1397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Freeform 10"/>
            <p:cNvSpPr>
              <a:spLocks/>
            </p:cNvSpPr>
            <p:nvPr/>
          </p:nvSpPr>
          <p:spPr bwMode="auto">
            <a:xfrm>
              <a:off x="2914650" y="1294210"/>
              <a:ext cx="555625" cy="555625"/>
            </a:xfrm>
            <a:custGeom>
              <a:avLst/>
              <a:gdLst>
                <a:gd name="T0" fmla="*/ 303 w 350"/>
                <a:gd name="T1" fmla="*/ 128 h 350"/>
                <a:gd name="T2" fmla="*/ 303 w 350"/>
                <a:gd name="T3" fmla="*/ 17 h 350"/>
                <a:gd name="T4" fmla="*/ 239 w 350"/>
                <a:gd name="T5" fmla="*/ 17 h 350"/>
                <a:gd name="T6" fmla="*/ 239 w 350"/>
                <a:gd name="T7" fmla="*/ 64 h 350"/>
                <a:gd name="T8" fmla="*/ 175 w 350"/>
                <a:gd name="T9" fmla="*/ 0 h 350"/>
                <a:gd name="T10" fmla="*/ 0 w 350"/>
                <a:gd name="T11" fmla="*/ 175 h 350"/>
                <a:gd name="T12" fmla="*/ 31 w 350"/>
                <a:gd name="T13" fmla="*/ 175 h 350"/>
                <a:gd name="T14" fmla="*/ 31 w 350"/>
                <a:gd name="T15" fmla="*/ 350 h 350"/>
                <a:gd name="T16" fmla="*/ 128 w 350"/>
                <a:gd name="T17" fmla="*/ 350 h 350"/>
                <a:gd name="T18" fmla="*/ 128 w 350"/>
                <a:gd name="T19" fmla="*/ 208 h 350"/>
                <a:gd name="T20" fmla="*/ 223 w 350"/>
                <a:gd name="T21" fmla="*/ 208 h 350"/>
                <a:gd name="T22" fmla="*/ 223 w 350"/>
                <a:gd name="T23" fmla="*/ 350 h 350"/>
                <a:gd name="T24" fmla="*/ 319 w 350"/>
                <a:gd name="T25" fmla="*/ 350 h 350"/>
                <a:gd name="T26" fmla="*/ 319 w 350"/>
                <a:gd name="T27" fmla="*/ 175 h 350"/>
                <a:gd name="T28" fmla="*/ 350 w 350"/>
                <a:gd name="T29" fmla="*/ 175 h 350"/>
                <a:gd name="T30" fmla="*/ 303 w 350"/>
                <a:gd name="T31" fmla="*/ 128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0" h="350">
                  <a:moveTo>
                    <a:pt x="303" y="128"/>
                  </a:moveTo>
                  <a:lnTo>
                    <a:pt x="303" y="17"/>
                  </a:lnTo>
                  <a:lnTo>
                    <a:pt x="239" y="17"/>
                  </a:lnTo>
                  <a:lnTo>
                    <a:pt x="239" y="64"/>
                  </a:lnTo>
                  <a:lnTo>
                    <a:pt x="175" y="0"/>
                  </a:lnTo>
                  <a:lnTo>
                    <a:pt x="0" y="175"/>
                  </a:lnTo>
                  <a:lnTo>
                    <a:pt x="31" y="175"/>
                  </a:lnTo>
                  <a:lnTo>
                    <a:pt x="31" y="350"/>
                  </a:lnTo>
                  <a:lnTo>
                    <a:pt x="128" y="350"/>
                  </a:lnTo>
                  <a:lnTo>
                    <a:pt x="128" y="208"/>
                  </a:lnTo>
                  <a:lnTo>
                    <a:pt x="223" y="208"/>
                  </a:lnTo>
                  <a:lnTo>
                    <a:pt x="223" y="350"/>
                  </a:lnTo>
                  <a:lnTo>
                    <a:pt x="319" y="350"/>
                  </a:lnTo>
                  <a:lnTo>
                    <a:pt x="319" y="175"/>
                  </a:lnTo>
                  <a:lnTo>
                    <a:pt x="350" y="175"/>
                  </a:lnTo>
                  <a:lnTo>
                    <a:pt x="303" y="1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4" name="Rectangle 11"/>
            <p:cNvSpPr>
              <a:spLocks noChangeArrowheads="1"/>
            </p:cNvSpPr>
            <p:nvPr/>
          </p:nvSpPr>
          <p:spPr bwMode="auto">
            <a:xfrm>
              <a:off x="3140075" y="1472803"/>
              <a:ext cx="101600" cy="1984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5" name="Rectangle 12"/>
            <p:cNvSpPr>
              <a:spLocks noChangeArrowheads="1"/>
            </p:cNvSpPr>
            <p:nvPr/>
          </p:nvSpPr>
          <p:spPr bwMode="auto">
            <a:xfrm>
              <a:off x="3140075" y="1472803"/>
              <a:ext cx="101600" cy="1984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" name="Rectangle 13"/>
            <p:cNvSpPr>
              <a:spLocks noChangeArrowheads="1"/>
            </p:cNvSpPr>
            <p:nvPr/>
          </p:nvSpPr>
          <p:spPr bwMode="auto">
            <a:xfrm>
              <a:off x="3140075" y="1472803"/>
              <a:ext cx="101600" cy="1984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" name="Rectangle 14"/>
            <p:cNvSpPr>
              <a:spLocks noChangeArrowheads="1"/>
            </p:cNvSpPr>
            <p:nvPr/>
          </p:nvSpPr>
          <p:spPr bwMode="auto">
            <a:xfrm>
              <a:off x="3140075" y="1472803"/>
              <a:ext cx="101600" cy="1984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8" name="Hộp_Văn_Bản 14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1611086" y="711306"/>
            <a:ext cx="7445827" cy="707886"/>
          </a:xfrm>
          <a:prstGeom prst="rect">
            <a:avLst/>
          </a:prstGeom>
          <a:gradFill rotWithShape="1">
            <a:gsLst>
              <a:gs pos="0">
                <a:srgbClr val="A8B97F">
                  <a:tint val="70000"/>
                  <a:satMod val="100000"/>
                  <a:lumMod val="110000"/>
                </a:srgbClr>
              </a:gs>
              <a:gs pos="50000">
                <a:srgbClr val="A8B97F">
                  <a:tint val="75000"/>
                  <a:satMod val="101000"/>
                  <a:lumMod val="105000"/>
                </a:srgbClr>
              </a:gs>
              <a:gs pos="100000">
                <a:srgbClr val="A8B97F">
                  <a:tint val="82000"/>
                  <a:satMod val="104000"/>
                  <a:lumMod val="105000"/>
                </a:srgbClr>
              </a:gs>
            </a:gsLst>
            <a:lin ang="2700000" scaled="0"/>
          </a:gradFill>
          <a:ln w="9525" cap="flat" cmpd="sng" algn="ctr">
            <a:solidFill>
              <a:srgbClr val="A8B97F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HƯỚNG DẪN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TỰ HỌC Ở NHÀ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Rectangle 8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938151" y="1691986"/>
            <a:ext cx="10616540" cy="3359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GB" sz="3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chóp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xung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chóp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GB" sz="3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 – SGK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87.</a:t>
            </a:r>
            <a:endParaRPr lang="en-GB" sz="3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60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III: </a:t>
            </a:r>
            <a:r>
              <a:rPr 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6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chóp</a:t>
            </a:r>
            <a:r>
              <a:rPr lang="en-US" sz="36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36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6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GB" sz="3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88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: Shape 6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1ABD889-CCEB-4BFD-B139-AA3762F04A82}"/>
              </a:ext>
            </a:extLst>
          </p:cNvPr>
          <p:cNvSpPr/>
          <p:nvPr/>
        </p:nvSpPr>
        <p:spPr>
          <a:xfrm rot="5400000">
            <a:off x="-90425" y="87379"/>
            <a:ext cx="3225801" cy="3051048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6" name="Pictur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E2F2445-9A05-4DE7-9BE5-87A906C6E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783435">
            <a:off x="-301132" y="910385"/>
            <a:ext cx="3116613" cy="638107"/>
          </a:xfrm>
          <a:prstGeom prst="rect">
            <a:avLst/>
          </a:prstGeom>
        </p:spPr>
      </p:pic>
      <p:graphicFrame>
        <p:nvGraphicFramePr>
          <p:cNvPr id="8" name="Diagram 7" descr="OPL20U25GSXzBJYl68kk8uQGfFKzs7yb1M4KJWUiLk6ZEvGF+qCIPSnY57AbBFCvTW2023.15.47+K4lPs7H94VUqPe2XwIsfPRnrXQE//QTEXxb8/8N4CNc6FpgZahzpTjFhMzSA7T/nHJa11DE8Ng2TP3iAmRczFlmslSuUNOgUeb6yRvs0="/>
          <p:cNvGraphicFramePr/>
          <p:nvPr>
            <p:extLst>
              <p:ext uri="{D42A27DB-BD31-4B8C-83A1-F6EECF244321}">
                <p14:modId xmlns:p14="http://schemas.microsoft.com/office/powerpoint/2010/main" val="3229346940"/>
              </p:ext>
            </p:extLst>
          </p:nvPr>
        </p:nvGraphicFramePr>
        <p:xfrm>
          <a:off x="2235202" y="-38199"/>
          <a:ext cx="9855199" cy="670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224604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Graphic spid="8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0BCC25D-95C9-4D5D-952D-610A48998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>
              <a:schemeClr val="accent1">
                <a:alpha val="79000"/>
              </a:schemeClr>
            </a:glow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4" name="Hình ảnh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395" y="2242257"/>
            <a:ext cx="2255716" cy="2621507"/>
          </a:xfrm>
          <a:prstGeom prst="rect">
            <a:avLst/>
          </a:prstGeom>
        </p:spPr>
      </p:pic>
      <p:pic>
        <p:nvPicPr>
          <p:cNvPr id="6" name="Hình ảnh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5E04B13-6D6D-4505-8345-1B030B575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154" y="2509679"/>
            <a:ext cx="3042257" cy="1838647"/>
          </a:xfrm>
          <a:prstGeom prst="rect">
            <a:avLst/>
          </a:prstGeom>
        </p:spPr>
      </p:pic>
      <p:pic>
        <p:nvPicPr>
          <p:cNvPr id="8" name="Hình ảnh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A7CBF01-4069-4699-B6B4-566D373388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95" y="1725285"/>
            <a:ext cx="3421031" cy="2836655"/>
          </a:xfrm>
          <a:prstGeom prst="rect">
            <a:avLst/>
          </a:prstGeom>
        </p:spPr>
      </p:pic>
      <p:sp>
        <p:nvSpPr>
          <p:cNvPr id="13" name="Bong bóng Ý nghĩ: Hình đám mây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B37E295-E975-4576-9088-77FB9347107F}"/>
              </a:ext>
            </a:extLst>
          </p:cNvPr>
          <p:cNvSpPr/>
          <p:nvPr/>
        </p:nvSpPr>
        <p:spPr>
          <a:xfrm>
            <a:off x="1570010" y="819512"/>
            <a:ext cx="2815087" cy="1173193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>
              <a:defRPr/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Bong bóng Ý nghĩ: Hình đám mây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368768F-8941-40A8-A049-C095678B8066}"/>
              </a:ext>
            </a:extLst>
          </p:cNvPr>
          <p:cNvSpPr/>
          <p:nvPr/>
        </p:nvSpPr>
        <p:spPr>
          <a:xfrm>
            <a:off x="4871051" y="232914"/>
            <a:ext cx="2815087" cy="1173193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 defTabSz="914377">
              <a:defRPr/>
            </a:pPr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</a:p>
        </p:txBody>
      </p:sp>
      <p:sp>
        <p:nvSpPr>
          <p:cNvPr id="15" name="Bong bóng Ý nghĩ: Hình đám mây 1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48FA5EE-925F-4E63-8E9F-31005F753755}"/>
              </a:ext>
            </a:extLst>
          </p:cNvPr>
          <p:cNvSpPr/>
          <p:nvPr/>
        </p:nvSpPr>
        <p:spPr>
          <a:xfrm>
            <a:off x="8806833" y="646983"/>
            <a:ext cx="2640423" cy="1401487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 defTabSz="914377">
              <a:defRPr/>
            </a:pPr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 ĐÔI</a:t>
            </a:r>
          </a:p>
        </p:txBody>
      </p:sp>
      <p:sp>
        <p:nvSpPr>
          <p:cNvPr id="16" name="Hình chữ nhật 1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E2EA840-FC18-4A8A-9E78-1CABDCEB97D6}"/>
              </a:ext>
            </a:extLst>
          </p:cNvPr>
          <p:cNvSpPr/>
          <p:nvPr/>
        </p:nvSpPr>
        <p:spPr>
          <a:xfrm rot="19020439">
            <a:off x="-249784" y="746424"/>
            <a:ext cx="2249179" cy="680861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Chevron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slope"/>
            </a:sp3d>
          </a:bodyPr>
          <a:lstStyle/>
          <a:p>
            <a:pPr algn="ctr" defTabSz="914377">
              <a:defRPr/>
            </a:pPr>
            <a:r>
              <a:rPr lang="en-US" sz="4800" b="1">
                <a:ln/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7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 Chú</a:t>
            </a:r>
            <a:endParaRPr lang="vi-VN" sz="4800" b="1">
              <a:ln/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7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Đường nối Thẳng 1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73954EC-8113-4EE3-87B9-A398EF216547}"/>
              </a:ext>
            </a:extLst>
          </p:cNvPr>
          <p:cNvCxnSpPr/>
          <p:nvPr/>
        </p:nvCxnSpPr>
        <p:spPr>
          <a:xfrm flipV="1">
            <a:off x="379565" y="586596"/>
            <a:ext cx="1630393" cy="1561381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rgbClr val="FE0048">
                <a:alpha val="96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nối Thẳng 1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0A93AA6-B0BD-4DA2-B25B-7FAD7E9F010C}"/>
              </a:ext>
            </a:extLst>
          </p:cNvPr>
          <p:cNvCxnSpPr>
            <a:cxnSpLocks/>
          </p:cNvCxnSpPr>
          <p:nvPr/>
        </p:nvCxnSpPr>
        <p:spPr>
          <a:xfrm flipV="1">
            <a:off x="654193" y="747623"/>
            <a:ext cx="1345681" cy="1316967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rgbClr val="FE0048">
                <a:alpha val="96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id="{A0753E38-DB98-490F-8CDB-4329FB600B12}"/>
              </a:ext>
            </a:extLst>
          </p:cNvPr>
          <p:cNvCxnSpPr>
            <a:cxnSpLocks/>
          </p:cNvCxnSpPr>
          <p:nvPr/>
        </p:nvCxnSpPr>
        <p:spPr>
          <a:xfrm>
            <a:off x="32309" y="1121128"/>
            <a:ext cx="170703" cy="284976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50BA43C4-7C64-4E13-82B0-7AD0E6ED288C}"/>
              </a:ext>
            </a:extLst>
          </p:cNvPr>
          <p:cNvCxnSpPr>
            <a:cxnSpLocks/>
          </p:cNvCxnSpPr>
          <p:nvPr/>
        </p:nvCxnSpPr>
        <p:spPr>
          <a:xfrm>
            <a:off x="22886" y="774187"/>
            <a:ext cx="302977" cy="489431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Đường nối Thẳng 25">
            <a:extLst>
              <a:ext uri="{FF2B5EF4-FFF2-40B4-BE49-F238E27FC236}">
                <a16:creationId xmlns:a16="http://schemas.microsoft.com/office/drawing/2014/main" id="{5C5CEC64-F21A-4EBE-9F9E-4AE9AE28C449}"/>
              </a:ext>
            </a:extLst>
          </p:cNvPr>
          <p:cNvCxnSpPr>
            <a:cxnSpLocks/>
          </p:cNvCxnSpPr>
          <p:nvPr/>
        </p:nvCxnSpPr>
        <p:spPr>
          <a:xfrm>
            <a:off x="32310" y="386985"/>
            <a:ext cx="302977" cy="489431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Đường nối Thẳng 26">
            <a:extLst>
              <a:ext uri="{FF2B5EF4-FFF2-40B4-BE49-F238E27FC236}">
                <a16:creationId xmlns:a16="http://schemas.microsoft.com/office/drawing/2014/main" id="{045B3ACE-5E44-4817-BAC5-C4C9B682C1EB}"/>
              </a:ext>
            </a:extLst>
          </p:cNvPr>
          <p:cNvCxnSpPr>
            <a:cxnSpLocks/>
          </p:cNvCxnSpPr>
          <p:nvPr/>
        </p:nvCxnSpPr>
        <p:spPr>
          <a:xfrm>
            <a:off x="41733" y="19913"/>
            <a:ext cx="302977" cy="489431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Đường nối Thẳng 27">
            <a:extLst>
              <a:ext uri="{FF2B5EF4-FFF2-40B4-BE49-F238E27FC236}">
                <a16:creationId xmlns:a16="http://schemas.microsoft.com/office/drawing/2014/main" id="{74E038EE-2C76-4632-A30F-B81017D8E38B}"/>
              </a:ext>
            </a:extLst>
          </p:cNvPr>
          <p:cNvCxnSpPr>
            <a:cxnSpLocks/>
          </p:cNvCxnSpPr>
          <p:nvPr/>
        </p:nvCxnSpPr>
        <p:spPr>
          <a:xfrm>
            <a:off x="293305" y="15765"/>
            <a:ext cx="302977" cy="489431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Đường nối Thẳng 28">
            <a:extLst>
              <a:ext uri="{FF2B5EF4-FFF2-40B4-BE49-F238E27FC236}">
                <a16:creationId xmlns:a16="http://schemas.microsoft.com/office/drawing/2014/main" id="{2C91D891-C8FA-47DE-8474-5D8E64B47CDE}"/>
              </a:ext>
            </a:extLst>
          </p:cNvPr>
          <p:cNvCxnSpPr>
            <a:cxnSpLocks/>
          </p:cNvCxnSpPr>
          <p:nvPr/>
        </p:nvCxnSpPr>
        <p:spPr>
          <a:xfrm>
            <a:off x="609729" y="22306"/>
            <a:ext cx="302977" cy="489431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Đường nối Thẳng 29">
            <a:extLst>
              <a:ext uri="{FF2B5EF4-FFF2-40B4-BE49-F238E27FC236}">
                <a16:creationId xmlns:a16="http://schemas.microsoft.com/office/drawing/2014/main" id="{00898359-2E1E-4AA5-A167-E03086E6E23F}"/>
              </a:ext>
            </a:extLst>
          </p:cNvPr>
          <p:cNvCxnSpPr>
            <a:cxnSpLocks/>
          </p:cNvCxnSpPr>
          <p:nvPr/>
        </p:nvCxnSpPr>
        <p:spPr>
          <a:xfrm>
            <a:off x="898597" y="13779"/>
            <a:ext cx="302977" cy="489431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Đường nối Thẳng 30">
            <a:extLst>
              <a:ext uri="{FF2B5EF4-FFF2-40B4-BE49-F238E27FC236}">
                <a16:creationId xmlns:a16="http://schemas.microsoft.com/office/drawing/2014/main" id="{C28559CB-7907-4618-8D54-716FB1A2B387}"/>
              </a:ext>
            </a:extLst>
          </p:cNvPr>
          <p:cNvCxnSpPr>
            <a:cxnSpLocks/>
          </p:cNvCxnSpPr>
          <p:nvPr/>
        </p:nvCxnSpPr>
        <p:spPr>
          <a:xfrm>
            <a:off x="1203467" y="-1434"/>
            <a:ext cx="216935" cy="341548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9237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31E9C3-2857-4554-9A2F-E296104A5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281" y="231249"/>
            <a:ext cx="4236304" cy="4953000"/>
          </a:xfrm>
          <a:prstGeom prst="rect">
            <a:avLst/>
          </a:prstGeom>
          <a:noFill/>
        </p:spPr>
      </p:pic>
      <p:sp>
        <p:nvSpPr>
          <p:cNvPr id="10" name="Hình chữ nhật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25E670A-F252-425E-8FBD-2584A901E93B}"/>
              </a:ext>
            </a:extLst>
          </p:cNvPr>
          <p:cNvSpPr/>
          <p:nvPr/>
        </p:nvSpPr>
        <p:spPr>
          <a:xfrm>
            <a:off x="2078475" y="5316538"/>
            <a:ext cx="811888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7">
              <a:defRPr/>
            </a:pPr>
            <a:r>
              <a:rPr lang="en-US" sz="72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9B6BF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HOẠT ĐỘNG</a:t>
            </a:r>
            <a:endParaRPr lang="vi-VN" sz="7200" b="1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9B6BF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Nhóm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F13D352-FF12-4774-BF7F-7823AED9D71C}"/>
              </a:ext>
            </a:extLst>
          </p:cNvPr>
          <p:cNvGrpSpPr/>
          <p:nvPr/>
        </p:nvGrpSpPr>
        <p:grpSpPr>
          <a:xfrm>
            <a:off x="1774379" y="1423683"/>
            <a:ext cx="2733453" cy="1415771"/>
            <a:chOff x="1774377" y="1423682"/>
            <a:chExt cx="2733453" cy="1415770"/>
          </a:xfrm>
        </p:grpSpPr>
        <p:sp>
          <p:nvSpPr>
            <p:cNvPr id="26" name="Google Shape;157;p20">
              <a:extLst>
                <a:ext uri="{FF2B5EF4-FFF2-40B4-BE49-F238E27FC236}">
                  <a16:creationId xmlns:a16="http://schemas.microsoft.com/office/drawing/2014/main" id="{E98F7850-E8A1-4D65-AB4B-DB9606909211}"/>
                </a:ext>
              </a:extLst>
            </p:cNvPr>
            <p:cNvSpPr/>
            <p:nvPr/>
          </p:nvSpPr>
          <p:spPr>
            <a:xfrm>
              <a:off x="1774377" y="1423682"/>
              <a:ext cx="2733453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377">
                <a:defRPr/>
              </a:pPr>
              <a:endParaRPr dirty="0"/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2BFA5FA8-BCB5-4109-A323-D465A630B106}"/>
                </a:ext>
              </a:extLst>
            </p:cNvPr>
            <p:cNvSpPr txBox="1"/>
            <p:nvPr/>
          </p:nvSpPr>
          <p:spPr>
            <a:xfrm>
              <a:off x="2165516" y="2092196"/>
              <a:ext cx="15632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>
                <a:defRPr/>
              </a:pP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Mở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Nhóm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2197C0D-4039-4F65-A23B-3D8031420B89}"/>
              </a:ext>
            </a:extLst>
          </p:cNvPr>
          <p:cNvGrpSpPr/>
          <p:nvPr/>
        </p:nvGrpSpPr>
        <p:grpSpPr>
          <a:xfrm>
            <a:off x="5991435" y="440484"/>
            <a:ext cx="3028823" cy="1415771"/>
            <a:chOff x="5714125" y="780700"/>
            <a:chExt cx="3028822" cy="1415770"/>
          </a:xfrm>
        </p:grpSpPr>
        <p:sp>
          <p:nvSpPr>
            <p:cNvPr id="28" name="Google Shape;157;p20">
              <a:extLst>
                <a:ext uri="{FF2B5EF4-FFF2-40B4-BE49-F238E27FC236}">
                  <a16:creationId xmlns:a16="http://schemas.microsoft.com/office/drawing/2014/main" id="{A125F3E3-B2C7-4AA0-9D9F-E550F085FF67}"/>
                </a:ext>
              </a:extLst>
            </p:cNvPr>
            <p:cNvSpPr/>
            <p:nvPr/>
          </p:nvSpPr>
          <p:spPr>
            <a:xfrm>
              <a:off x="5714125" y="780700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377">
                <a:defRPr/>
              </a:pPr>
              <a:endParaRPr dirty="0"/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0C48347C-72DD-4A44-99EC-6A94926D6872}"/>
                </a:ext>
              </a:extLst>
            </p:cNvPr>
            <p:cNvSpPr txBox="1"/>
            <p:nvPr/>
          </p:nvSpPr>
          <p:spPr>
            <a:xfrm>
              <a:off x="5993919" y="1072932"/>
              <a:ext cx="2714188" cy="1077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endPara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Nhóm 1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43DAFD-E003-42CA-BE1A-E2285E182AD8}"/>
              </a:ext>
            </a:extLst>
          </p:cNvPr>
          <p:cNvGrpSpPr/>
          <p:nvPr/>
        </p:nvGrpSpPr>
        <p:grpSpPr>
          <a:xfrm>
            <a:off x="8635943" y="1497830"/>
            <a:ext cx="3028823" cy="1415771"/>
            <a:chOff x="6997439" y="2348815"/>
            <a:chExt cx="3028822" cy="1415770"/>
          </a:xfrm>
        </p:grpSpPr>
        <p:sp>
          <p:nvSpPr>
            <p:cNvPr id="31" name="Google Shape;157;p20">
              <a:extLst>
                <a:ext uri="{FF2B5EF4-FFF2-40B4-BE49-F238E27FC236}">
                  <a16:creationId xmlns:a16="http://schemas.microsoft.com/office/drawing/2014/main" id="{D2EA517D-9760-4CA9-AF11-05ED30AE9EC4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377">
                <a:defRPr/>
              </a:pPr>
              <a:endParaRPr dirty="0"/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74DC3889-63BE-4E10-AD0D-8A371EC699CD}"/>
                </a:ext>
              </a:extLst>
            </p:cNvPr>
            <p:cNvSpPr txBox="1"/>
            <p:nvPr/>
          </p:nvSpPr>
          <p:spPr>
            <a:xfrm>
              <a:off x="7522714" y="2884088"/>
              <a:ext cx="2162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endPara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Google Shape;162;p2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ADFAA8-8CC7-4D2F-BE3A-F51CE7B478C5}"/>
              </a:ext>
            </a:extLst>
          </p:cNvPr>
          <p:cNvSpPr/>
          <p:nvPr/>
        </p:nvSpPr>
        <p:spPr>
          <a:xfrm>
            <a:off x="4530524" y="2311400"/>
            <a:ext cx="2276677" cy="1204397"/>
          </a:xfrm>
          <a:custGeom>
            <a:avLst/>
            <a:gdLst/>
            <a:ahLst/>
            <a:cxnLst/>
            <a:rect l="l" t="t" r="r" b="b"/>
            <a:pathLst>
              <a:path w="19002" h="10503" extrusionOk="0">
                <a:moveTo>
                  <a:pt x="17072" y="1100"/>
                </a:moveTo>
                <a:lnTo>
                  <a:pt x="17145" y="1124"/>
                </a:lnTo>
                <a:lnTo>
                  <a:pt x="17268" y="1197"/>
                </a:lnTo>
                <a:lnTo>
                  <a:pt x="17365" y="1320"/>
                </a:lnTo>
                <a:lnTo>
                  <a:pt x="17390" y="1393"/>
                </a:lnTo>
                <a:lnTo>
                  <a:pt x="17390" y="1490"/>
                </a:lnTo>
                <a:lnTo>
                  <a:pt x="17390" y="1564"/>
                </a:lnTo>
                <a:lnTo>
                  <a:pt x="17365" y="1637"/>
                </a:lnTo>
                <a:lnTo>
                  <a:pt x="17268" y="1759"/>
                </a:lnTo>
                <a:lnTo>
                  <a:pt x="17145" y="1832"/>
                </a:lnTo>
                <a:lnTo>
                  <a:pt x="17072" y="1857"/>
                </a:lnTo>
                <a:lnTo>
                  <a:pt x="16926" y="1857"/>
                </a:lnTo>
                <a:lnTo>
                  <a:pt x="16852" y="1832"/>
                </a:lnTo>
                <a:lnTo>
                  <a:pt x="16730" y="1759"/>
                </a:lnTo>
                <a:lnTo>
                  <a:pt x="16657" y="1637"/>
                </a:lnTo>
                <a:lnTo>
                  <a:pt x="16633" y="1564"/>
                </a:lnTo>
                <a:lnTo>
                  <a:pt x="16608" y="1490"/>
                </a:lnTo>
                <a:lnTo>
                  <a:pt x="16633" y="1393"/>
                </a:lnTo>
                <a:lnTo>
                  <a:pt x="16657" y="1320"/>
                </a:lnTo>
                <a:lnTo>
                  <a:pt x="16730" y="1197"/>
                </a:lnTo>
                <a:lnTo>
                  <a:pt x="16852" y="1124"/>
                </a:lnTo>
                <a:lnTo>
                  <a:pt x="16926" y="1100"/>
                </a:lnTo>
                <a:close/>
                <a:moveTo>
                  <a:pt x="15924" y="1"/>
                </a:moveTo>
                <a:lnTo>
                  <a:pt x="15656" y="25"/>
                </a:lnTo>
                <a:lnTo>
                  <a:pt x="15387" y="74"/>
                </a:lnTo>
                <a:lnTo>
                  <a:pt x="15192" y="123"/>
                </a:lnTo>
                <a:lnTo>
                  <a:pt x="14996" y="172"/>
                </a:lnTo>
                <a:lnTo>
                  <a:pt x="14801" y="269"/>
                </a:lnTo>
                <a:lnTo>
                  <a:pt x="14605" y="367"/>
                </a:lnTo>
                <a:lnTo>
                  <a:pt x="14435" y="489"/>
                </a:lnTo>
                <a:lnTo>
                  <a:pt x="14264" y="611"/>
                </a:lnTo>
                <a:lnTo>
                  <a:pt x="14093" y="758"/>
                </a:lnTo>
                <a:lnTo>
                  <a:pt x="13970" y="929"/>
                </a:lnTo>
                <a:lnTo>
                  <a:pt x="13824" y="1100"/>
                </a:lnTo>
                <a:lnTo>
                  <a:pt x="13726" y="1271"/>
                </a:lnTo>
                <a:lnTo>
                  <a:pt x="13629" y="1466"/>
                </a:lnTo>
                <a:lnTo>
                  <a:pt x="13531" y="1661"/>
                </a:lnTo>
                <a:lnTo>
                  <a:pt x="13482" y="1881"/>
                </a:lnTo>
                <a:lnTo>
                  <a:pt x="13433" y="2101"/>
                </a:lnTo>
                <a:lnTo>
                  <a:pt x="13409" y="2345"/>
                </a:lnTo>
                <a:lnTo>
                  <a:pt x="13409" y="2565"/>
                </a:lnTo>
                <a:lnTo>
                  <a:pt x="6668" y="4372"/>
                </a:lnTo>
                <a:lnTo>
                  <a:pt x="6986" y="4592"/>
                </a:lnTo>
                <a:lnTo>
                  <a:pt x="7303" y="4812"/>
                </a:lnTo>
                <a:lnTo>
                  <a:pt x="7621" y="5032"/>
                </a:lnTo>
                <a:lnTo>
                  <a:pt x="7938" y="5203"/>
                </a:lnTo>
                <a:lnTo>
                  <a:pt x="8280" y="5374"/>
                </a:lnTo>
                <a:lnTo>
                  <a:pt x="8597" y="5496"/>
                </a:lnTo>
                <a:lnTo>
                  <a:pt x="8939" y="5618"/>
                </a:lnTo>
                <a:lnTo>
                  <a:pt x="9257" y="5740"/>
                </a:lnTo>
                <a:lnTo>
                  <a:pt x="9599" y="5813"/>
                </a:lnTo>
                <a:lnTo>
                  <a:pt x="9941" y="5862"/>
                </a:lnTo>
                <a:lnTo>
                  <a:pt x="10258" y="5911"/>
                </a:lnTo>
                <a:lnTo>
                  <a:pt x="10600" y="5935"/>
                </a:lnTo>
                <a:lnTo>
                  <a:pt x="10942" y="5935"/>
                </a:lnTo>
                <a:lnTo>
                  <a:pt x="11284" y="5911"/>
                </a:lnTo>
                <a:lnTo>
                  <a:pt x="11626" y="5862"/>
                </a:lnTo>
                <a:lnTo>
                  <a:pt x="11968" y="5813"/>
                </a:lnTo>
                <a:lnTo>
                  <a:pt x="12285" y="5716"/>
                </a:lnTo>
                <a:lnTo>
                  <a:pt x="12603" y="5642"/>
                </a:lnTo>
                <a:lnTo>
                  <a:pt x="13140" y="5423"/>
                </a:lnTo>
                <a:lnTo>
                  <a:pt x="13629" y="5203"/>
                </a:lnTo>
                <a:lnTo>
                  <a:pt x="14044" y="4983"/>
                </a:lnTo>
                <a:lnTo>
                  <a:pt x="14386" y="4763"/>
                </a:lnTo>
                <a:lnTo>
                  <a:pt x="14630" y="4592"/>
                </a:lnTo>
                <a:lnTo>
                  <a:pt x="14850" y="4421"/>
                </a:lnTo>
                <a:lnTo>
                  <a:pt x="14923" y="4372"/>
                </a:lnTo>
                <a:lnTo>
                  <a:pt x="15021" y="4348"/>
                </a:lnTo>
                <a:lnTo>
                  <a:pt x="15118" y="4372"/>
                </a:lnTo>
                <a:lnTo>
                  <a:pt x="15192" y="4421"/>
                </a:lnTo>
                <a:lnTo>
                  <a:pt x="15240" y="4519"/>
                </a:lnTo>
                <a:lnTo>
                  <a:pt x="15240" y="4592"/>
                </a:lnTo>
                <a:lnTo>
                  <a:pt x="15240" y="4690"/>
                </a:lnTo>
                <a:lnTo>
                  <a:pt x="15167" y="4763"/>
                </a:lnTo>
                <a:lnTo>
                  <a:pt x="15045" y="4861"/>
                </a:lnTo>
                <a:lnTo>
                  <a:pt x="14752" y="5105"/>
                </a:lnTo>
                <a:lnTo>
                  <a:pt x="14312" y="5398"/>
                </a:lnTo>
                <a:lnTo>
                  <a:pt x="14019" y="5569"/>
                </a:lnTo>
                <a:lnTo>
                  <a:pt x="13702" y="5716"/>
                </a:lnTo>
                <a:lnTo>
                  <a:pt x="13213" y="5935"/>
                </a:lnTo>
                <a:lnTo>
                  <a:pt x="12969" y="6033"/>
                </a:lnTo>
                <a:lnTo>
                  <a:pt x="12676" y="6131"/>
                </a:lnTo>
                <a:lnTo>
                  <a:pt x="12090" y="6277"/>
                </a:lnTo>
                <a:lnTo>
                  <a:pt x="11797" y="6326"/>
                </a:lnTo>
                <a:lnTo>
                  <a:pt x="11479" y="6375"/>
                </a:lnTo>
                <a:lnTo>
                  <a:pt x="11137" y="6400"/>
                </a:lnTo>
                <a:lnTo>
                  <a:pt x="10796" y="6424"/>
                </a:lnTo>
                <a:lnTo>
                  <a:pt x="10429" y="6400"/>
                </a:lnTo>
                <a:lnTo>
                  <a:pt x="10063" y="6375"/>
                </a:lnTo>
                <a:lnTo>
                  <a:pt x="9696" y="6326"/>
                </a:lnTo>
                <a:lnTo>
                  <a:pt x="9306" y="6229"/>
                </a:lnTo>
                <a:lnTo>
                  <a:pt x="8915" y="6131"/>
                </a:lnTo>
                <a:lnTo>
                  <a:pt x="8500" y="5984"/>
                </a:lnTo>
                <a:lnTo>
                  <a:pt x="8085" y="5813"/>
                </a:lnTo>
                <a:lnTo>
                  <a:pt x="7669" y="5594"/>
                </a:lnTo>
                <a:lnTo>
                  <a:pt x="7572" y="5569"/>
                </a:lnTo>
                <a:lnTo>
                  <a:pt x="7376" y="5471"/>
                </a:lnTo>
                <a:lnTo>
                  <a:pt x="7254" y="5471"/>
                </a:lnTo>
                <a:lnTo>
                  <a:pt x="7132" y="5496"/>
                </a:lnTo>
                <a:lnTo>
                  <a:pt x="318" y="7694"/>
                </a:lnTo>
                <a:lnTo>
                  <a:pt x="245" y="7743"/>
                </a:lnTo>
                <a:lnTo>
                  <a:pt x="147" y="7792"/>
                </a:lnTo>
                <a:lnTo>
                  <a:pt x="98" y="7865"/>
                </a:lnTo>
                <a:lnTo>
                  <a:pt x="49" y="7938"/>
                </a:lnTo>
                <a:lnTo>
                  <a:pt x="1" y="8036"/>
                </a:lnTo>
                <a:lnTo>
                  <a:pt x="1" y="8134"/>
                </a:lnTo>
                <a:lnTo>
                  <a:pt x="1" y="8207"/>
                </a:lnTo>
                <a:lnTo>
                  <a:pt x="25" y="8305"/>
                </a:lnTo>
                <a:lnTo>
                  <a:pt x="98" y="8451"/>
                </a:lnTo>
                <a:lnTo>
                  <a:pt x="196" y="8549"/>
                </a:lnTo>
                <a:lnTo>
                  <a:pt x="318" y="8622"/>
                </a:lnTo>
                <a:lnTo>
                  <a:pt x="489" y="8646"/>
                </a:lnTo>
                <a:lnTo>
                  <a:pt x="611" y="8622"/>
                </a:lnTo>
                <a:lnTo>
                  <a:pt x="269" y="8793"/>
                </a:lnTo>
                <a:lnTo>
                  <a:pt x="171" y="8842"/>
                </a:lnTo>
                <a:lnTo>
                  <a:pt x="123" y="8915"/>
                </a:lnTo>
                <a:lnTo>
                  <a:pt x="49" y="8988"/>
                </a:lnTo>
                <a:lnTo>
                  <a:pt x="25" y="9086"/>
                </a:lnTo>
                <a:lnTo>
                  <a:pt x="1" y="9159"/>
                </a:lnTo>
                <a:lnTo>
                  <a:pt x="1" y="9257"/>
                </a:lnTo>
                <a:lnTo>
                  <a:pt x="1" y="9355"/>
                </a:lnTo>
                <a:lnTo>
                  <a:pt x="49" y="9452"/>
                </a:lnTo>
                <a:lnTo>
                  <a:pt x="123" y="9575"/>
                </a:lnTo>
                <a:lnTo>
                  <a:pt x="220" y="9648"/>
                </a:lnTo>
                <a:lnTo>
                  <a:pt x="342" y="9697"/>
                </a:lnTo>
                <a:lnTo>
                  <a:pt x="489" y="9721"/>
                </a:lnTo>
                <a:lnTo>
                  <a:pt x="587" y="9721"/>
                </a:lnTo>
                <a:lnTo>
                  <a:pt x="684" y="9672"/>
                </a:lnTo>
                <a:lnTo>
                  <a:pt x="855" y="9599"/>
                </a:lnTo>
                <a:lnTo>
                  <a:pt x="782" y="9721"/>
                </a:lnTo>
                <a:lnTo>
                  <a:pt x="758" y="9868"/>
                </a:lnTo>
                <a:lnTo>
                  <a:pt x="782" y="10014"/>
                </a:lnTo>
                <a:lnTo>
                  <a:pt x="831" y="10161"/>
                </a:lnTo>
                <a:lnTo>
                  <a:pt x="929" y="10258"/>
                </a:lnTo>
                <a:lnTo>
                  <a:pt x="1026" y="10307"/>
                </a:lnTo>
                <a:lnTo>
                  <a:pt x="1124" y="10356"/>
                </a:lnTo>
                <a:lnTo>
                  <a:pt x="1246" y="10380"/>
                </a:lnTo>
                <a:lnTo>
                  <a:pt x="1393" y="10356"/>
                </a:lnTo>
                <a:lnTo>
                  <a:pt x="1515" y="10283"/>
                </a:lnTo>
                <a:lnTo>
                  <a:pt x="6082" y="7303"/>
                </a:lnTo>
                <a:lnTo>
                  <a:pt x="6546" y="7523"/>
                </a:lnTo>
                <a:lnTo>
                  <a:pt x="7108" y="7743"/>
                </a:lnTo>
                <a:lnTo>
                  <a:pt x="7791" y="7987"/>
                </a:lnTo>
                <a:lnTo>
                  <a:pt x="8524" y="8207"/>
                </a:lnTo>
                <a:lnTo>
                  <a:pt x="9306" y="8402"/>
                </a:lnTo>
                <a:lnTo>
                  <a:pt x="10087" y="8549"/>
                </a:lnTo>
                <a:lnTo>
                  <a:pt x="10454" y="8598"/>
                </a:lnTo>
                <a:lnTo>
                  <a:pt x="10820" y="8646"/>
                </a:lnTo>
                <a:lnTo>
                  <a:pt x="11528" y="8646"/>
                </a:lnTo>
                <a:lnTo>
                  <a:pt x="12212" y="10356"/>
                </a:lnTo>
                <a:lnTo>
                  <a:pt x="12261" y="10405"/>
                </a:lnTo>
                <a:lnTo>
                  <a:pt x="12310" y="10454"/>
                </a:lnTo>
                <a:lnTo>
                  <a:pt x="12383" y="10478"/>
                </a:lnTo>
                <a:lnTo>
                  <a:pt x="12456" y="10503"/>
                </a:lnTo>
                <a:lnTo>
                  <a:pt x="13384" y="10503"/>
                </a:lnTo>
                <a:lnTo>
                  <a:pt x="13482" y="10478"/>
                </a:lnTo>
                <a:lnTo>
                  <a:pt x="13555" y="10454"/>
                </a:lnTo>
                <a:lnTo>
                  <a:pt x="13604" y="10405"/>
                </a:lnTo>
                <a:lnTo>
                  <a:pt x="13629" y="10332"/>
                </a:lnTo>
                <a:lnTo>
                  <a:pt x="13629" y="10234"/>
                </a:lnTo>
                <a:lnTo>
                  <a:pt x="13580" y="10161"/>
                </a:lnTo>
                <a:lnTo>
                  <a:pt x="13506" y="10087"/>
                </a:lnTo>
                <a:lnTo>
                  <a:pt x="13409" y="10087"/>
                </a:lnTo>
                <a:lnTo>
                  <a:pt x="12603" y="10014"/>
                </a:lnTo>
                <a:lnTo>
                  <a:pt x="12163" y="8646"/>
                </a:lnTo>
                <a:lnTo>
                  <a:pt x="12700" y="8598"/>
                </a:lnTo>
                <a:lnTo>
                  <a:pt x="13067" y="8549"/>
                </a:lnTo>
                <a:lnTo>
                  <a:pt x="13482" y="8475"/>
                </a:lnTo>
                <a:lnTo>
                  <a:pt x="13922" y="8378"/>
                </a:lnTo>
                <a:lnTo>
                  <a:pt x="14386" y="8280"/>
                </a:lnTo>
                <a:lnTo>
                  <a:pt x="14874" y="8109"/>
                </a:lnTo>
                <a:lnTo>
                  <a:pt x="15363" y="7914"/>
                </a:lnTo>
                <a:lnTo>
                  <a:pt x="15827" y="7670"/>
                </a:lnTo>
                <a:lnTo>
                  <a:pt x="16046" y="7547"/>
                </a:lnTo>
                <a:lnTo>
                  <a:pt x="16291" y="7376"/>
                </a:lnTo>
                <a:lnTo>
                  <a:pt x="16486" y="7205"/>
                </a:lnTo>
                <a:lnTo>
                  <a:pt x="16681" y="7035"/>
                </a:lnTo>
                <a:lnTo>
                  <a:pt x="16877" y="6839"/>
                </a:lnTo>
                <a:lnTo>
                  <a:pt x="17072" y="6619"/>
                </a:lnTo>
                <a:lnTo>
                  <a:pt x="17219" y="6375"/>
                </a:lnTo>
                <a:lnTo>
                  <a:pt x="17365" y="6131"/>
                </a:lnTo>
                <a:lnTo>
                  <a:pt x="17512" y="5862"/>
                </a:lnTo>
                <a:lnTo>
                  <a:pt x="17610" y="5569"/>
                </a:lnTo>
                <a:lnTo>
                  <a:pt x="17707" y="5276"/>
                </a:lnTo>
                <a:lnTo>
                  <a:pt x="17780" y="4959"/>
                </a:lnTo>
                <a:lnTo>
                  <a:pt x="17829" y="4592"/>
                </a:lnTo>
                <a:lnTo>
                  <a:pt x="17854" y="4226"/>
                </a:lnTo>
                <a:lnTo>
                  <a:pt x="17854" y="3884"/>
                </a:lnTo>
                <a:lnTo>
                  <a:pt x="17829" y="3444"/>
                </a:lnTo>
                <a:lnTo>
                  <a:pt x="17829" y="2980"/>
                </a:lnTo>
                <a:lnTo>
                  <a:pt x="17829" y="2760"/>
                </a:lnTo>
                <a:lnTo>
                  <a:pt x="17878" y="2590"/>
                </a:lnTo>
                <a:lnTo>
                  <a:pt x="18440" y="2370"/>
                </a:lnTo>
                <a:lnTo>
                  <a:pt x="18733" y="2272"/>
                </a:lnTo>
                <a:lnTo>
                  <a:pt x="18293" y="2125"/>
                </a:lnTo>
                <a:lnTo>
                  <a:pt x="18586" y="1979"/>
                </a:lnTo>
                <a:lnTo>
                  <a:pt x="18855" y="1857"/>
                </a:lnTo>
                <a:lnTo>
                  <a:pt x="18953" y="1808"/>
                </a:lnTo>
                <a:lnTo>
                  <a:pt x="19002" y="1759"/>
                </a:lnTo>
                <a:lnTo>
                  <a:pt x="19002" y="1710"/>
                </a:lnTo>
                <a:lnTo>
                  <a:pt x="18953" y="1686"/>
                </a:lnTo>
                <a:lnTo>
                  <a:pt x="18000" y="1271"/>
                </a:lnTo>
                <a:lnTo>
                  <a:pt x="17780" y="1026"/>
                </a:lnTo>
                <a:lnTo>
                  <a:pt x="17561" y="782"/>
                </a:lnTo>
                <a:lnTo>
                  <a:pt x="17243" y="514"/>
                </a:lnTo>
                <a:lnTo>
                  <a:pt x="17048" y="391"/>
                </a:lnTo>
                <a:lnTo>
                  <a:pt x="16852" y="269"/>
                </a:lnTo>
                <a:lnTo>
                  <a:pt x="16633" y="172"/>
                </a:lnTo>
                <a:lnTo>
                  <a:pt x="16413" y="98"/>
                </a:lnTo>
                <a:lnTo>
                  <a:pt x="16169" y="25"/>
                </a:lnTo>
                <a:lnTo>
                  <a:pt x="15924" y="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77">
              <a:defRPr/>
            </a:pPr>
            <a:endParaRPr sz="1867"/>
          </a:p>
        </p:txBody>
      </p:sp>
      <p:grpSp>
        <p:nvGrpSpPr>
          <p:cNvPr id="14" name="Nhóm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A49C3E4-32FC-415B-B0A0-356A49F60C39}"/>
              </a:ext>
            </a:extLst>
          </p:cNvPr>
          <p:cNvGrpSpPr/>
          <p:nvPr/>
        </p:nvGrpSpPr>
        <p:grpSpPr>
          <a:xfrm>
            <a:off x="7566993" y="3237703"/>
            <a:ext cx="3028823" cy="1479541"/>
            <a:chOff x="6997439" y="2348815"/>
            <a:chExt cx="3028822" cy="1479538"/>
          </a:xfrm>
        </p:grpSpPr>
        <p:sp>
          <p:nvSpPr>
            <p:cNvPr id="17" name="Google Shape;157;p20">
              <a:extLst>
                <a:ext uri="{FF2B5EF4-FFF2-40B4-BE49-F238E27FC236}">
                  <a16:creationId xmlns:a16="http://schemas.microsoft.com/office/drawing/2014/main" id="{68EA85BB-1601-4E2D-ADD0-C19C55EB126D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377">
                <a:defRPr/>
              </a:pPr>
              <a:endParaRPr dirty="0"/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A9806B95-6633-468E-AD43-6EB5B873C8E4}"/>
                </a:ext>
              </a:extLst>
            </p:cNvPr>
            <p:cNvSpPr txBox="1"/>
            <p:nvPr/>
          </p:nvSpPr>
          <p:spPr>
            <a:xfrm>
              <a:off x="7540034" y="2751137"/>
              <a:ext cx="2087775" cy="1077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tòi</a:t>
              </a:r>
              <a:endPara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6389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905000" y="838200"/>
            <a:ext cx="41910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6324600" y="2541659"/>
            <a:ext cx="44958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MỞ ĐẦU</a:t>
            </a:r>
            <a:endParaRPr lang="en-US" sz="4800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pic>
        <p:nvPicPr>
          <p:cNvPr id="6" name="Hình ảnh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7035802" y="3511716"/>
            <a:ext cx="3073399" cy="29753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53632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L20U25GSXzBJYl68kk8uQGfFKzs7yb1M4KJWUiLk6ZEvGF+qCIPSnY57AbBFCvTW2023.15.47+K4lPs7H94VUqPe2XwIsfPRnrXQE//QTEXxb8/8N4CNc6FpgZahzpTjFhMzSA7T/nHJa11DE8Ng2TP3iAmRczFlmslSuUNOgUeb6yRvs0=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86348" cy="3372592"/>
          </a:xfrm>
          <a:prstGeom prst="rect">
            <a:avLst/>
          </a:prstGeom>
        </p:spPr>
      </p:pic>
      <p:sp>
        <p:nvSpPr>
          <p:cNvPr id="5" name="Rectangle 4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269174" y="3372592"/>
            <a:ext cx="30479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685800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OPL20U25GSXzBJYl68kk8uQGfFKzs7yb1M4KJWUiLk6ZEvGF+qCIPSnY57AbBFCvTW2023.15.47+K4lPs7H94VUqPe2XwIsfPRnrXQE//QTEXxb8/8N4CNc6FpgZahzpTjFhMzSA7T/nHJa11DE8Ng2TP3iAmRczFlmslSuUNOgUeb6yRvs0="/>
          <p:cNvPicPr/>
          <p:nvPr/>
        </p:nvPicPr>
        <p:blipFill>
          <a:blip r:embed="rId3"/>
          <a:stretch>
            <a:fillRect/>
          </a:stretch>
        </p:blipFill>
        <p:spPr>
          <a:xfrm>
            <a:off x="3596518" y="0"/>
            <a:ext cx="4181820" cy="3372592"/>
          </a:xfrm>
          <a:prstGeom prst="rect">
            <a:avLst/>
          </a:prstGeom>
        </p:spPr>
      </p:pic>
      <p:sp>
        <p:nvSpPr>
          <p:cNvPr id="7" name="Rectangle 6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4035971" y="3372592"/>
            <a:ext cx="2514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Louvre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OPL20U25GSXzBJYl68kk8uQGfFKzs7yb1M4KJWUiLk6ZEvGF+qCIPSnY57AbBFCvTW2023.15.47+K4lPs7H94VUqPe2XwIsfPRnrXQE//QTEXxb8/8N4CNc6FpgZahzpTjFhMzSA7T/nHJa11DE8Ng2TP3iAmRczFlmslSuUNOgUeb6yRvs0="/>
          <p:cNvPicPr/>
          <p:nvPr/>
        </p:nvPicPr>
        <p:blipFill>
          <a:blip r:embed="rId4"/>
          <a:stretch>
            <a:fillRect/>
          </a:stretch>
        </p:blipFill>
        <p:spPr>
          <a:xfrm>
            <a:off x="7778338" y="0"/>
            <a:ext cx="4298866" cy="3455719"/>
          </a:xfrm>
          <a:prstGeom prst="rect">
            <a:avLst/>
          </a:prstGeom>
        </p:spPr>
      </p:pic>
      <p:sp>
        <p:nvSpPr>
          <p:cNvPr id="9" name="Rectangle 8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8497136" y="3372591"/>
            <a:ext cx="22758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271581" y="4280531"/>
            <a:ext cx="85695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vật thể trong các hình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1271581" y="4280531"/>
            <a:ext cx="84116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8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192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  <p:bldP spid="10" grpId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1600">
                <a:solidFill>
                  <a:prstClr val="white"/>
                </a:solidFill>
                <a:latin typeface="Century Gothic" panose="020B0502020202020204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74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5" name="Rectangle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E6B765C-E492-4D9D-B326-A1DF01AF5D4B}"/>
              </a:ext>
            </a:extLst>
          </p:cNvPr>
          <p:cNvSpPr/>
          <p:nvPr/>
        </p:nvSpPr>
        <p:spPr>
          <a:xfrm>
            <a:off x="0" y="3135976"/>
            <a:ext cx="7518400" cy="176445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defTabSz="914377">
              <a:defRPr/>
            </a:pPr>
            <a:r>
              <a:rPr lang="en-US" sz="5333" b="1" dirty="0">
                <a:ln w="22225">
                  <a:solidFill>
                    <a:srgbClr val="E33D6F"/>
                  </a:solidFill>
                  <a:prstDash val="solid"/>
                </a:ln>
                <a:solidFill>
                  <a:srgbClr val="E33D6F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CHÓP </a:t>
            </a:r>
          </a:p>
          <a:p>
            <a:pPr defTabSz="914377">
              <a:defRPr/>
            </a:pPr>
            <a:r>
              <a:rPr lang="en-US" sz="5333" b="1" dirty="0">
                <a:ln w="22225">
                  <a:solidFill>
                    <a:srgbClr val="E33D6F"/>
                  </a:solidFill>
                  <a:prstDash val="solid"/>
                </a:ln>
                <a:solidFill>
                  <a:srgbClr val="E33D6F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TỨ GIÁC ĐỀU </a:t>
            </a:r>
          </a:p>
        </p:txBody>
      </p:sp>
      <p:sp>
        <p:nvSpPr>
          <p:cNvPr id="6" name="Rectangl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0C864D8-94FF-41B2-991B-05EF775C1920}"/>
              </a:ext>
            </a:extLst>
          </p:cNvPr>
          <p:cNvSpPr/>
          <p:nvPr/>
        </p:nvSpPr>
        <p:spPr>
          <a:xfrm>
            <a:off x="629096" y="2189355"/>
            <a:ext cx="1996700" cy="95410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914377">
              <a:defRPr/>
            </a:pP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</a:t>
            </a:r>
          </a:p>
        </p:txBody>
      </p:sp>
      <p:sp>
        <p:nvSpPr>
          <p:cNvPr id="7" name="Rectangle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C6D747D-C415-4964-A59E-F785BB764022}"/>
              </a:ext>
            </a:extLst>
          </p:cNvPr>
          <p:cNvSpPr/>
          <p:nvPr/>
        </p:nvSpPr>
        <p:spPr>
          <a:xfrm>
            <a:off x="1433615" y="848456"/>
            <a:ext cx="81679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914377">
              <a:defRPr/>
            </a:pPr>
            <a:r>
              <a:rPr lang="en-US" sz="5400" b="1" dirty="0">
                <a:ln w="11430"/>
                <a:gradFill>
                  <a:gsLst>
                    <a:gs pos="0">
                      <a:srgbClr val="D53DD0">
                        <a:tint val="90000"/>
                        <a:satMod val="120000"/>
                      </a:srgbClr>
                    </a:gs>
                    <a:gs pos="25000">
                      <a:srgbClr val="D53DD0">
                        <a:tint val="93000"/>
                        <a:satMod val="120000"/>
                      </a:srgbClr>
                    </a:gs>
                    <a:gs pos="50000">
                      <a:srgbClr val="D53DD0">
                        <a:shade val="89000"/>
                        <a:satMod val="110000"/>
                      </a:srgbClr>
                    </a:gs>
                    <a:gs pos="75000">
                      <a:srgbClr val="D53DD0">
                        <a:tint val="93000"/>
                        <a:satMod val="120000"/>
                      </a:srgbClr>
                    </a:gs>
                    <a:gs pos="100000">
                      <a:srgbClr val="D53DD0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HỌC TRỰC QUAN</a:t>
            </a:r>
          </a:p>
        </p:txBody>
      </p:sp>
      <p:sp>
        <p:nvSpPr>
          <p:cNvPr id="8" name="Rectangl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EA59C7-7EED-485B-A9ED-438A79DA8CB3}"/>
              </a:ext>
            </a:extLst>
          </p:cNvPr>
          <p:cNvSpPr/>
          <p:nvPr/>
        </p:nvSpPr>
        <p:spPr>
          <a:xfrm>
            <a:off x="13458" y="148223"/>
            <a:ext cx="353334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7">
              <a:defRPr/>
            </a:pPr>
            <a:r>
              <a:rPr lang="en-US" sz="4400" b="1" dirty="0">
                <a:ln w="6600">
                  <a:solidFill>
                    <a:srgbClr val="E33D6F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33D6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IV</a:t>
            </a:r>
          </a:p>
        </p:txBody>
      </p:sp>
      <p:sp>
        <p:nvSpPr>
          <p:cNvPr id="9" name="Rectangle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0C864D8-94FF-41B2-991B-05EF775C1920}"/>
              </a:ext>
            </a:extLst>
          </p:cNvPr>
          <p:cNvSpPr/>
          <p:nvPr/>
        </p:nvSpPr>
        <p:spPr>
          <a:xfrm>
            <a:off x="2972311" y="5017442"/>
            <a:ext cx="2166748" cy="86177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914377">
              <a:defRPr/>
            </a:pPr>
            <a:r>
              <a:rPr 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24755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</p:bldLst>
  </p:timing>
</p:sld>
</file>

<file path=ppt/theme/theme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UI/customUI14.xml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3269</Words>
  <Application>Microsoft Office PowerPoint</Application>
  <PresentationFormat>Widescreen</PresentationFormat>
  <Paragraphs>968</Paragraphs>
  <Slides>39</Slides>
  <Notes>5</Notes>
  <HiddenSlides>2</HiddenSlides>
  <MMClips>7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62" baseType="lpstr">
      <vt:lpstr>Times New Roman</vt:lpstr>
      <vt:lpstr>Calibri Light</vt:lpstr>
      <vt:lpstr>Cambria Math</vt:lpstr>
      <vt:lpstr>Century Gothic</vt:lpstr>
      <vt:lpstr>Tahoma</vt:lpstr>
      <vt:lpstr>Calibri</vt:lpstr>
      <vt:lpstr>Arial</vt:lpstr>
      <vt:lpstr>思源黑体 Heavy</vt:lpstr>
      <vt:lpstr>7_Office Theme</vt:lpstr>
      <vt:lpstr>Metropolitan</vt:lpstr>
      <vt:lpstr>Office Theme</vt:lpstr>
      <vt:lpstr>1_Office Theme</vt:lpstr>
      <vt:lpstr>3_Office Theme</vt:lpstr>
      <vt:lpstr>4_Office Theme</vt:lpstr>
      <vt:lpstr>5_Office Theme</vt:lpstr>
      <vt:lpstr>6_Office Theme</vt:lpstr>
      <vt:lpstr>8_Office Theme</vt:lpstr>
      <vt:lpstr>2_Office Theme</vt:lpstr>
      <vt:lpstr>9_Office Theme</vt:lpstr>
      <vt:lpstr>10_Office Theme</vt:lpstr>
      <vt:lpstr>11_Office Theme</vt:lpstr>
      <vt:lpstr>12_Office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/>
  <cp:keywords>thuvienhoclieu.com</cp:keywords>
  <dc:description>thuvienhoclieu.com</dc:description>
  <cp:lastModifiedBy/>
  <cp:revision>1</cp:revision>
  <dcterms:created xsi:type="dcterms:W3CDTF">2021-08-13T15:19:56Z</dcterms:created>
  <dcterms:modified xsi:type="dcterms:W3CDTF">2023-08-17T07:35:24Z</dcterms:modified>
</cp:coreProperties>
</file>