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41"/>
  </p:notesMasterIdLst>
  <p:sldIdLst>
    <p:sldId id="570" r:id="rId4"/>
    <p:sldId id="281" r:id="rId5"/>
    <p:sldId id="282" r:id="rId6"/>
    <p:sldId id="497" r:id="rId7"/>
    <p:sldId id="456" r:id="rId8"/>
    <p:sldId id="590" r:id="rId9"/>
    <p:sldId id="591" r:id="rId10"/>
    <p:sldId id="326" r:id="rId11"/>
    <p:sldId id="574" r:id="rId12"/>
    <p:sldId id="483" r:id="rId13"/>
    <p:sldId id="601" r:id="rId14"/>
    <p:sldId id="600" r:id="rId15"/>
    <p:sldId id="603" r:id="rId16"/>
    <p:sldId id="604" r:id="rId17"/>
    <p:sldId id="605" r:id="rId18"/>
    <p:sldId id="575" r:id="rId19"/>
    <p:sldId id="577" r:id="rId20"/>
    <p:sldId id="606" r:id="rId21"/>
    <p:sldId id="607" r:id="rId22"/>
    <p:sldId id="608" r:id="rId23"/>
    <p:sldId id="609" r:id="rId24"/>
    <p:sldId id="610" r:id="rId25"/>
    <p:sldId id="484" r:id="rId26"/>
    <p:sldId id="578" r:id="rId27"/>
    <p:sldId id="611" r:id="rId28"/>
    <p:sldId id="543" r:id="rId29"/>
    <p:sldId id="612" r:id="rId30"/>
    <p:sldId id="592" r:id="rId31"/>
    <p:sldId id="593" r:id="rId32"/>
    <p:sldId id="594" r:id="rId33"/>
    <p:sldId id="595" r:id="rId34"/>
    <p:sldId id="596" r:id="rId35"/>
    <p:sldId id="597" r:id="rId36"/>
    <p:sldId id="598" r:id="rId37"/>
    <p:sldId id="599" r:id="rId38"/>
    <p:sldId id="613" r:id="rId39"/>
    <p:sldId id="576" r:id="rId4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 id="3" name="MP3" initials="M" lastIdx="12" clrIdx="2">
    <p:extLst>
      <p:ext uri="{19B8F6BF-5375-455C-9EA6-DF929625EA0E}">
        <p15:presenceInfo xmlns:p15="http://schemas.microsoft.com/office/powerpoint/2012/main" userId="MP3" providerId="None"/>
      </p:ext>
    </p:extLst>
  </p:cmAuthor>
  <p:cmAuthor id="4" name="Admin" initials="A" lastIdx="1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2023C"/>
    <a:srgbClr val="DE4654"/>
    <a:srgbClr val="8BCD43"/>
    <a:srgbClr val="54304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8155" autoAdjust="0"/>
  </p:normalViewPr>
  <p:slideViewPr>
    <p:cSldViewPr>
      <p:cViewPr varScale="1">
        <p:scale>
          <a:sx n="97" d="100"/>
          <a:sy n="97" d="100"/>
        </p:scale>
        <p:origin x="630"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23-07-26T23:00:58.143" idx="8">
    <p:pos x="10" y="10"/>
    <p:text>TPB: nếu có hình động mình họa được phương án a) thì tốt quá!</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595FF9-7F13-4589-ADB1-A98CFA417FE8}">
      <dgm:prSet phldrT="[Text]" custT="1"/>
      <dgm:spPr>
        <a:solidFill>
          <a:schemeClr val="accent1">
            <a:lumMod val="60000"/>
            <a:lumOff val="40000"/>
          </a:schemeClr>
        </a:solidFill>
        <a:ln>
          <a:solidFill>
            <a:schemeClr val="accent1">
              <a:lumMod val="40000"/>
              <a:lumOff val="60000"/>
            </a:schemeClr>
          </a:solidFill>
        </a:ln>
      </dgm:spPr>
      <dgm:t>
        <a:bodyPr/>
        <a:lstStyle/>
        <a:p>
          <a:r>
            <a:rPr kumimoji="0" lang="en-US"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2800" dirty="0"/>
        </a:p>
      </dgm:t>
    </dgm:pt>
    <dgm:pt modelId="{B327BC0A-A89C-479E-B8CD-C46EF1DB42D9}" type="parTrans" cxnId="{98EF93F6-9645-42BA-9EDE-0684263968A6}">
      <dgm:prSet/>
      <dgm:spPr/>
      <dgm:t>
        <a:bodyPr/>
        <a:lstStyle/>
        <a:p>
          <a:endParaRPr lang="en-US"/>
        </a:p>
      </dgm:t>
    </dgm:pt>
    <dgm:pt modelId="{41D8AE83-6358-42AE-B439-0EFC9D377ED1}" type="sibTrans" cxnId="{98EF93F6-9645-42BA-9EDE-0684263968A6}">
      <dgm:prSet/>
      <dgm:spPr/>
      <dgm:t>
        <a:bodyPr/>
        <a:lstStyle/>
        <a:p>
          <a:endParaRPr lang="en-US"/>
        </a:p>
      </dgm:t>
    </dgm:pt>
    <dgm:pt modelId="{ECA0ABAF-B23C-4736-AEB9-5FAE681D07FA}">
      <dgm:prSet phldrT="[Text]" custT="1"/>
      <dgm:spPr/>
      <dgm:t>
        <a:bodyPr/>
        <a:lstStyle/>
        <a:p>
          <a:r>
            <a:rPr lang="en-US" sz="2800" dirty="0" err="1">
              <a:latin typeface="Times New Roman" pitchFamily="18" charset="0"/>
              <a:cs typeface="Times New Roman" pitchFamily="18" charset="0"/>
            </a:rPr>
            <a:t>SGK</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kẻ</a:t>
          </a:r>
          <a:r>
            <a:rPr lang="en-US" sz="2800" dirty="0">
              <a:latin typeface="Times New Roman" pitchFamily="18" charset="0"/>
              <a:cs typeface="Times New Roman" pitchFamily="18" charset="0"/>
            </a:rPr>
            <a:t>.</a:t>
          </a:r>
        </a:p>
      </dgm:t>
    </dgm:pt>
    <dgm:pt modelId="{A44464D3-94BC-4791-92AF-D4DDB39C3B1A}" type="parTrans" cxnId="{8424536B-BE7E-4427-8F9D-11FD9E33F2DF}">
      <dgm:prSet/>
      <dgm:spPr/>
      <dgm:t>
        <a:bodyPr/>
        <a:lstStyle/>
        <a:p>
          <a:endParaRPr lang="en-US"/>
        </a:p>
      </dgm:t>
    </dgm:pt>
    <dgm:pt modelId="{C021D020-C3B9-4ABB-A06B-CC452B865337}" type="sibTrans" cxnId="{8424536B-BE7E-4427-8F9D-11FD9E33F2DF}">
      <dgm:prSet/>
      <dgm:spPr/>
      <dgm:t>
        <a:bodyPr/>
        <a:lstStyle/>
        <a:p>
          <a:endParaRPr lang="en-US"/>
        </a:p>
      </dgm:t>
    </dgm:pt>
    <dgm:pt modelId="{3B33AAEF-2BF8-4EBB-A3B1-62835B5C81BF}">
      <dgm:prSet phldrT="[Text]" custT="1"/>
      <dgm:spPr>
        <a:solidFill>
          <a:schemeClr val="accent1">
            <a:lumMod val="60000"/>
            <a:lumOff val="40000"/>
          </a:schemeClr>
        </a:solidFill>
        <a:ln>
          <a:solidFill>
            <a:schemeClr val="accent1">
              <a:lumMod val="40000"/>
              <a:lumOff val="60000"/>
            </a:schemeClr>
          </a:solidFill>
        </a:ln>
      </dgm:spPr>
      <dgm:t>
        <a:bodyPr/>
        <a:lstStyle/>
        <a:p>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500" dirty="0"/>
        </a:p>
      </dgm:t>
    </dgm:pt>
    <dgm:pt modelId="{887C755C-0A39-4BCA-B05A-04B6066CC9B9}" type="parTrans" cxnId="{114F78D7-52EA-4C98-83EA-2E3113FBAE6C}">
      <dgm:prSet/>
      <dgm:spPr/>
      <dgm:t>
        <a:bodyPr/>
        <a:lstStyle/>
        <a:p>
          <a:endParaRPr lang="en-US"/>
        </a:p>
      </dgm:t>
    </dgm:pt>
    <dgm:pt modelId="{8A81B1FB-67E6-4DD3-8927-4689A7E10F68}" type="sibTrans" cxnId="{114F78D7-52EA-4C98-83EA-2E3113FBAE6C}">
      <dgm:prSet/>
      <dgm:spPr/>
      <dgm:t>
        <a:bodyPr/>
        <a:lstStyle/>
        <a:p>
          <a:endParaRPr lang="en-US"/>
        </a:p>
      </dgm:t>
    </dgm:pt>
    <dgm:pt modelId="{704E6F5A-9DD3-4463-B617-DAC4CB1475BA}">
      <dgm:prSet phldrT="[Text]" custT="1"/>
      <dgm:spPr/>
      <dgm:t>
        <a:bodyPr/>
        <a:lstStyle/>
        <a:p>
          <a:r>
            <a:rPr lang="en-US" sz="2800" dirty="0" err="1">
              <a:latin typeface="Times New Roman" pitchFamily="18" charset="0"/>
              <a:cs typeface="Times New Roman" pitchFamily="18" charset="0"/>
            </a:rPr>
            <a:t>SGK</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ghi</a:t>
          </a:r>
          <a:r>
            <a:rPr lang="en-US" sz="2800" dirty="0">
              <a:latin typeface="Times New Roman" pitchFamily="18" charset="0"/>
              <a:cs typeface="Times New Roman"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kẻ</a:t>
          </a:r>
          <a:r>
            <a:rPr lang="en-US" sz="2800" dirty="0">
              <a:latin typeface="Times New Roman" panose="02020603050405020304" pitchFamily="18" charset="0"/>
              <a:cs typeface="Times New Roman" panose="02020603050405020304" pitchFamily="18" charset="0"/>
            </a:rPr>
            <a:t>. </a:t>
          </a:r>
        </a:p>
      </dgm:t>
    </dgm:pt>
    <dgm:pt modelId="{527A9CE6-AF4E-472F-AD59-A231136EB5D9}" type="parTrans" cxnId="{D4D75E30-4B78-4946-8E43-D2A67A5959C0}">
      <dgm:prSet/>
      <dgm:spPr/>
      <dgm:t>
        <a:bodyPr/>
        <a:lstStyle/>
        <a:p>
          <a:endParaRPr lang="en-US"/>
        </a:p>
      </dgm:t>
    </dgm:pt>
    <dgm:pt modelId="{3EE0876E-E618-456F-81E9-FBAA95CF7E2B}" type="sibTrans" cxnId="{D4D75E30-4B78-4946-8E43-D2A67A5959C0}">
      <dgm:prSet/>
      <dgm:spPr/>
      <dgm:t>
        <a:bodyPr/>
        <a:lstStyle/>
        <a:p>
          <a:endParaRPr lang="en-US"/>
        </a:p>
      </dgm:t>
    </dgm:pt>
    <dgm:pt modelId="{7C640BC9-3B54-462E-81CB-2C5C26E6BC7C}">
      <dgm:prSet phldrT="[Text]" custT="1"/>
      <dgm:spPr/>
      <dgm:t>
        <a:bodyPr/>
        <a:lstStyle/>
        <a:p>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a:t>
          </a:r>
        </a:p>
      </dgm:t>
    </dgm:pt>
    <dgm:pt modelId="{4D2FF963-9027-4683-9E96-547AE7F71337}" type="parTrans" cxnId="{0C9C6203-F4AB-4245-B661-DDE3B284A297}">
      <dgm:prSet/>
      <dgm:spPr/>
      <dgm:t>
        <a:bodyPr/>
        <a:lstStyle/>
        <a:p>
          <a:endParaRPr lang="en-US"/>
        </a:p>
      </dgm:t>
    </dgm:pt>
    <dgm:pt modelId="{64865A18-553A-4E74-892F-46AD1B65C9B8}" type="sibTrans" cxnId="{0C9C6203-F4AB-4245-B661-DDE3B284A297}">
      <dgm:prSet/>
      <dgm:spPr/>
      <dgm:t>
        <a:bodyPr/>
        <a:lstStyle/>
        <a:p>
          <a:endParaRPr lang="en-US"/>
        </a:p>
      </dgm:t>
    </dgm:pt>
    <dgm:pt modelId="{578C45F3-86DD-4F23-BF8F-057A8C926990}">
      <dgm:prSet phldrT="[Text]" custT="1"/>
      <dgm:spPr/>
      <dgm:t>
        <a:bodyPr/>
        <a:lstStyle/>
        <a:p>
          <a:r>
            <a:rPr lang="en-US" sz="2800" dirty="0" err="1">
              <a:latin typeface="Times New Roman" pitchFamily="18" charset="0"/>
              <a:cs typeface="Times New Roman" pitchFamily="18" charset="0"/>
            </a:rPr>
            <a:t>Vẽ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2 </a:t>
          </a:r>
          <a:r>
            <a:rPr lang="en-US" sz="2800" dirty="0" err="1">
              <a:latin typeface="Times New Roman" pitchFamily="18" charset="0"/>
              <a:cs typeface="Times New Roman" pitchFamily="18" charset="0"/>
            </a:rPr>
            <a:t>SGK</a:t>
          </a:r>
          <a:r>
            <a:rPr lang="en-US" sz="2800" dirty="0">
              <a:latin typeface="Times New Roman" pitchFamily="18" charset="0"/>
              <a:cs typeface="Times New Roman" pitchFamily="18" charset="0"/>
            </a:rPr>
            <a:t>/80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A4</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SGK</a:t>
          </a:r>
          <a:r>
            <a:rPr lang="en-US" sz="2800" dirty="0">
              <a:latin typeface="Times New Roman" pitchFamily="18" charset="0"/>
              <a:cs typeface="Times New Roman" pitchFamily="18" charset="0"/>
            </a:rPr>
            <a:t>.</a:t>
          </a:r>
        </a:p>
      </dgm:t>
    </dgm:pt>
    <dgm:pt modelId="{89E4B728-BD2D-4262-99F3-4C1D72A4FFFC}" type="parTrans" cxnId="{9543479C-F188-497A-8378-6CCF83F47E1A}">
      <dgm:prSet/>
      <dgm:spPr/>
      <dgm:t>
        <a:bodyPr/>
        <a:lstStyle/>
        <a:p>
          <a:endParaRPr lang="en-US"/>
        </a:p>
      </dgm:t>
    </dgm:pt>
    <dgm:pt modelId="{E12720AB-8054-4212-8C1B-7445DF0EB8F9}" type="sibTrans" cxnId="{9543479C-F188-497A-8378-6CCF83F47E1A}">
      <dgm:prSet/>
      <dgm:spPr/>
      <dgm:t>
        <a:bodyPr/>
        <a:lstStyle/>
        <a:p>
          <a:endParaRPr lang="en-US"/>
        </a:p>
      </dgm:t>
    </dgm:pt>
    <dgm:pt modelId="{D71F825F-8A65-4BDA-BC7A-08775CC4F943}">
      <dgm:prSet phldrT="[Text]"/>
      <dgm:spPr/>
      <dgm:t>
        <a:bodyPr/>
        <a:lstStyle/>
        <a:p>
          <a:endParaRPr lang="en-US" sz="2100" dirty="0">
            <a:latin typeface="Times New Roman" pitchFamily="18" charset="0"/>
            <a:cs typeface="Times New Roman" pitchFamily="18" charset="0"/>
          </a:endParaRPr>
        </a:p>
      </dgm:t>
    </dgm:pt>
    <dgm:pt modelId="{340B0917-AE02-47E8-991A-57C2FEF6B492}" type="parTrans" cxnId="{949833C7-880F-431F-9337-C36D09FD7E69}">
      <dgm:prSet/>
      <dgm:spPr/>
      <dgm:t>
        <a:bodyPr/>
        <a:lstStyle/>
        <a:p>
          <a:endParaRPr lang="en-US"/>
        </a:p>
      </dgm:t>
    </dgm:pt>
    <dgm:pt modelId="{EEA8AB36-2CE6-4B2C-BE03-742C9EF0AE15}" type="sibTrans" cxnId="{949833C7-880F-431F-9337-C36D09FD7E69}">
      <dgm:prSet/>
      <dgm:spPr/>
      <dgm:t>
        <a:bodyPr/>
        <a:lstStyle/>
        <a:p>
          <a:endParaRPr lang="en-US"/>
        </a:p>
      </dgm:t>
    </dgm:pt>
    <dgm:pt modelId="{EBF0A97A-EDF1-4C47-8ECB-5F5F6A8E456D}" type="pres">
      <dgm:prSet presAssocID="{E1A6C867-5640-4890-9BBB-DBBB33C62E0E}" presName="linear" presStyleCnt="0">
        <dgm:presLayoutVars>
          <dgm:animLvl val="lvl"/>
          <dgm:resizeHandles val="exact"/>
        </dgm:presLayoutVars>
      </dgm:prSet>
      <dgm:spPr/>
    </dgm:pt>
    <dgm:pt modelId="{E5C9E7A5-AF2E-4D50-8726-C7D64A106B64}" type="pres">
      <dgm:prSet presAssocID="{8E595FF9-7F13-4589-ADB1-A98CFA417FE8}" presName="parentText" presStyleLbl="node1" presStyleIdx="0" presStyleCnt="2" custLinFactNeighborY="614">
        <dgm:presLayoutVars>
          <dgm:chMax val="0"/>
          <dgm:bulletEnabled val="1"/>
        </dgm:presLayoutVars>
      </dgm:prSet>
      <dgm:spPr/>
    </dgm:pt>
    <dgm:pt modelId="{0DFB8EA2-E9F4-4E7D-B5BF-ABC527E44C63}" type="pres">
      <dgm:prSet presAssocID="{8E595FF9-7F13-4589-ADB1-A98CFA417FE8}" presName="childText" presStyleLbl="revTx" presStyleIdx="0" presStyleCnt="2">
        <dgm:presLayoutVars>
          <dgm:bulletEnabled val="1"/>
        </dgm:presLayoutVars>
      </dgm:prSet>
      <dgm:spPr/>
    </dgm:pt>
    <dgm:pt modelId="{D2408717-B530-41AC-B5CE-E14FAEC5B062}" type="pres">
      <dgm:prSet presAssocID="{3B33AAEF-2BF8-4EBB-A3B1-62835B5C81BF}" presName="parentText" presStyleLbl="node1" presStyleIdx="1" presStyleCnt="2" custLinFactNeighborY="-10344">
        <dgm:presLayoutVars>
          <dgm:chMax val="0"/>
          <dgm:bulletEnabled val="1"/>
        </dgm:presLayoutVars>
      </dgm:prSet>
      <dgm:spPr/>
    </dgm:pt>
    <dgm:pt modelId="{8F3B6D51-6576-4847-95F8-097004C88A78}" type="pres">
      <dgm:prSet presAssocID="{3B33AAEF-2BF8-4EBB-A3B1-62835B5C81BF}" presName="childText" presStyleLbl="revTx" presStyleIdx="1" presStyleCnt="2">
        <dgm:presLayoutVars>
          <dgm:bulletEnabled val="1"/>
        </dgm:presLayoutVars>
      </dgm:prSet>
      <dgm:spPr/>
    </dgm:pt>
  </dgm:ptLst>
  <dgm:cxnLst>
    <dgm:cxn modelId="{0C9C6203-F4AB-4245-B661-DDE3B284A297}" srcId="{3B33AAEF-2BF8-4EBB-A3B1-62835B5C81BF}" destId="{7C640BC9-3B54-462E-81CB-2C5C26E6BC7C}" srcOrd="1" destOrd="0" parTransId="{4D2FF963-9027-4683-9E96-547AE7F71337}" sibTransId="{64865A18-553A-4E74-892F-46AD1B65C9B8}"/>
    <dgm:cxn modelId="{2ACFD60D-ABB2-4145-BA35-09A5FD91CFF0}" type="presOf" srcId="{8E595FF9-7F13-4589-ADB1-A98CFA417FE8}" destId="{E5C9E7A5-AF2E-4D50-8726-C7D64A106B64}" srcOrd="0" destOrd="0" presId="urn:microsoft.com/office/officeart/2005/8/layout/vList2"/>
    <dgm:cxn modelId="{3A28E52C-05AC-464F-BC2C-AE5BA1C059F0}" type="presOf" srcId="{E1A6C867-5640-4890-9BBB-DBBB33C62E0E}" destId="{EBF0A97A-EDF1-4C47-8ECB-5F5F6A8E456D}" srcOrd="0" destOrd="0" presId="urn:microsoft.com/office/officeart/2005/8/layout/vList2"/>
    <dgm:cxn modelId="{D4D75E30-4B78-4946-8E43-D2A67A5959C0}" srcId="{3B33AAEF-2BF8-4EBB-A3B1-62835B5C81BF}" destId="{704E6F5A-9DD3-4463-B617-DAC4CB1475BA}" srcOrd="0" destOrd="0" parTransId="{527A9CE6-AF4E-472F-AD59-A231136EB5D9}" sibTransId="{3EE0876E-E618-456F-81E9-FBAA95CF7E2B}"/>
    <dgm:cxn modelId="{99C0CA34-B0CB-444B-8AAD-810CD5D103FE}" type="presOf" srcId="{ECA0ABAF-B23C-4736-AEB9-5FAE681D07FA}" destId="{0DFB8EA2-E9F4-4E7D-B5BF-ABC527E44C63}" srcOrd="0" destOrd="0" presId="urn:microsoft.com/office/officeart/2005/8/layout/vList2"/>
    <dgm:cxn modelId="{FD09A55E-6FC0-4B08-8C11-21482B1E3979}" type="presOf" srcId="{3B33AAEF-2BF8-4EBB-A3B1-62835B5C81BF}" destId="{D2408717-B530-41AC-B5CE-E14FAEC5B062}" srcOrd="0" destOrd="0" presId="urn:microsoft.com/office/officeart/2005/8/layout/vList2"/>
    <dgm:cxn modelId="{94D07763-1582-4358-9964-159E391A382B}" type="presOf" srcId="{578C45F3-86DD-4F23-BF8F-057A8C926990}" destId="{8F3B6D51-6576-4847-95F8-097004C88A78}" srcOrd="0" destOrd="2" presId="urn:microsoft.com/office/officeart/2005/8/layout/vList2"/>
    <dgm:cxn modelId="{8424536B-BE7E-4427-8F9D-11FD9E33F2DF}" srcId="{8E595FF9-7F13-4589-ADB1-A98CFA417FE8}" destId="{ECA0ABAF-B23C-4736-AEB9-5FAE681D07FA}" srcOrd="0" destOrd="0" parTransId="{A44464D3-94BC-4791-92AF-D4DDB39C3B1A}" sibTransId="{C021D020-C3B9-4ABB-A06B-CC452B865337}"/>
    <dgm:cxn modelId="{9543479C-F188-497A-8378-6CCF83F47E1A}" srcId="{3B33AAEF-2BF8-4EBB-A3B1-62835B5C81BF}" destId="{578C45F3-86DD-4F23-BF8F-057A8C926990}" srcOrd="2" destOrd="0" parTransId="{89E4B728-BD2D-4262-99F3-4C1D72A4FFFC}" sibTransId="{E12720AB-8054-4212-8C1B-7445DF0EB8F9}"/>
    <dgm:cxn modelId="{8C2EF9A6-E286-4D8C-9B5D-AA58CB61699C}" type="presOf" srcId="{7C640BC9-3B54-462E-81CB-2C5C26E6BC7C}" destId="{8F3B6D51-6576-4847-95F8-097004C88A78}" srcOrd="0" destOrd="1" presId="urn:microsoft.com/office/officeart/2005/8/layout/vList2"/>
    <dgm:cxn modelId="{949833C7-880F-431F-9337-C36D09FD7E69}" srcId="{8E595FF9-7F13-4589-ADB1-A98CFA417FE8}" destId="{D71F825F-8A65-4BDA-BC7A-08775CC4F943}" srcOrd="1" destOrd="0" parTransId="{340B0917-AE02-47E8-991A-57C2FEF6B492}" sibTransId="{EEA8AB36-2CE6-4B2C-BE03-742C9EF0AE15}"/>
    <dgm:cxn modelId="{BA5B9CD6-AF1A-4D79-8DC3-9ED6964CB5F5}" type="presOf" srcId="{D71F825F-8A65-4BDA-BC7A-08775CC4F943}" destId="{0DFB8EA2-E9F4-4E7D-B5BF-ABC527E44C63}" srcOrd="0" destOrd="1" presId="urn:microsoft.com/office/officeart/2005/8/layout/vList2"/>
    <dgm:cxn modelId="{114F78D7-52EA-4C98-83EA-2E3113FBAE6C}" srcId="{E1A6C867-5640-4890-9BBB-DBBB33C62E0E}" destId="{3B33AAEF-2BF8-4EBB-A3B1-62835B5C81BF}" srcOrd="1" destOrd="0" parTransId="{887C755C-0A39-4BCA-B05A-04B6066CC9B9}" sibTransId="{8A81B1FB-67E6-4DD3-8927-4689A7E10F68}"/>
    <dgm:cxn modelId="{31096CDC-920C-4489-BD01-670DA5CE15D5}" type="presOf" srcId="{704E6F5A-9DD3-4463-B617-DAC4CB1475BA}" destId="{8F3B6D51-6576-4847-95F8-097004C88A78}" srcOrd="0" destOrd="0" presId="urn:microsoft.com/office/officeart/2005/8/layout/vList2"/>
    <dgm:cxn modelId="{98EF93F6-9645-42BA-9EDE-0684263968A6}" srcId="{E1A6C867-5640-4890-9BBB-DBBB33C62E0E}" destId="{8E595FF9-7F13-4589-ADB1-A98CFA417FE8}" srcOrd="0" destOrd="0" parTransId="{B327BC0A-A89C-479E-B8CD-C46EF1DB42D9}" sibTransId="{41D8AE83-6358-42AE-B439-0EFC9D377ED1}"/>
    <dgm:cxn modelId="{9F1AFFF0-E33D-4DC7-B3E7-D911C79A7F1A}" type="presParOf" srcId="{EBF0A97A-EDF1-4C47-8ECB-5F5F6A8E456D}" destId="{E5C9E7A5-AF2E-4D50-8726-C7D64A106B64}" srcOrd="0" destOrd="0" presId="urn:microsoft.com/office/officeart/2005/8/layout/vList2"/>
    <dgm:cxn modelId="{88644A3A-F668-480A-850D-C179F4F6DD3A}" type="presParOf" srcId="{EBF0A97A-EDF1-4C47-8ECB-5F5F6A8E456D}" destId="{0DFB8EA2-E9F4-4E7D-B5BF-ABC527E44C63}" srcOrd="1" destOrd="0" presId="urn:microsoft.com/office/officeart/2005/8/layout/vList2"/>
    <dgm:cxn modelId="{6C8D77FC-A446-430E-A02D-DAFAB5B7BD9F}" type="presParOf" srcId="{EBF0A97A-EDF1-4C47-8ECB-5F5F6A8E456D}" destId="{D2408717-B530-41AC-B5CE-E14FAEC5B062}" srcOrd="2" destOrd="0" presId="urn:microsoft.com/office/officeart/2005/8/layout/vList2"/>
    <dgm:cxn modelId="{91D390D9-0792-4B7E-8561-3CDA6BC8385E}" type="presParOf" srcId="{EBF0A97A-EDF1-4C47-8ECB-5F5F6A8E456D}" destId="{8F3B6D51-6576-4847-95F8-097004C88A78}"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9E7A5-AF2E-4D50-8726-C7D64A106B64}">
      <dsp:nvSpPr>
        <dsp:cNvPr id="0" name=""/>
        <dsp:cNvSpPr/>
      </dsp:nvSpPr>
      <dsp:spPr>
        <a:xfrm>
          <a:off x="0" y="19856"/>
          <a:ext cx="6096000" cy="879840"/>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kumimoji="0" lang="en-US" altLang="en-US" sz="28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28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28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2800" kern="1200" dirty="0"/>
        </a:p>
      </dsp:txBody>
      <dsp:txXfrm>
        <a:off x="42950" y="62806"/>
        <a:ext cx="6010100" cy="793940"/>
      </dsp:txXfrm>
    </dsp:sp>
    <dsp:sp modelId="{0DFB8EA2-E9F4-4E7D-B5BF-ABC527E44C63}">
      <dsp:nvSpPr>
        <dsp:cNvPr id="0" name=""/>
        <dsp:cNvSpPr/>
      </dsp:nvSpPr>
      <dsp:spPr>
        <a:xfrm>
          <a:off x="0" y="894768"/>
          <a:ext cx="6096000" cy="802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err="1">
              <a:latin typeface="Times New Roman" pitchFamily="18" charset="0"/>
              <a:cs typeface="Times New Roman" pitchFamily="18" charset="0"/>
            </a:rPr>
            <a:t>SGK</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thước</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kẻ</a:t>
          </a:r>
          <a:r>
            <a:rPr lang="en-US" sz="2800" kern="1200" dirty="0">
              <a:latin typeface="Times New Roman" pitchFamily="18" charset="0"/>
              <a:cs typeface="Times New Roman" pitchFamily="18" charset="0"/>
            </a:rPr>
            <a:t>.</a:t>
          </a:r>
        </a:p>
        <a:p>
          <a:pPr marL="228600" lvl="1" indent="-228600" algn="l" defTabSz="933450">
            <a:lnSpc>
              <a:spcPct val="90000"/>
            </a:lnSpc>
            <a:spcBef>
              <a:spcPct val="0"/>
            </a:spcBef>
            <a:spcAft>
              <a:spcPct val="20000"/>
            </a:spcAft>
            <a:buChar char="•"/>
          </a:pPr>
          <a:endParaRPr lang="en-US" sz="2100" kern="1200" dirty="0">
            <a:latin typeface="Times New Roman" pitchFamily="18" charset="0"/>
            <a:cs typeface="Times New Roman" pitchFamily="18" charset="0"/>
          </a:endParaRPr>
        </a:p>
      </dsp:txBody>
      <dsp:txXfrm>
        <a:off x="0" y="894768"/>
        <a:ext cx="6096000" cy="802642"/>
      </dsp:txXfrm>
    </dsp:sp>
    <dsp:sp modelId="{D2408717-B530-41AC-B5CE-E14FAEC5B062}">
      <dsp:nvSpPr>
        <dsp:cNvPr id="0" name=""/>
        <dsp:cNvSpPr/>
      </dsp:nvSpPr>
      <dsp:spPr>
        <a:xfrm>
          <a:off x="0" y="1516265"/>
          <a:ext cx="6096000" cy="879840"/>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500" kern="1200" dirty="0"/>
        </a:p>
      </dsp:txBody>
      <dsp:txXfrm>
        <a:off x="42950" y="1559215"/>
        <a:ext cx="6010100" cy="793940"/>
      </dsp:txXfrm>
    </dsp:sp>
    <dsp:sp modelId="{8F3B6D51-6576-4847-95F8-097004C88A78}">
      <dsp:nvSpPr>
        <dsp:cNvPr id="0" name=""/>
        <dsp:cNvSpPr/>
      </dsp:nvSpPr>
      <dsp:spPr>
        <a:xfrm>
          <a:off x="0" y="2577251"/>
          <a:ext cx="6096000" cy="1751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err="1">
              <a:latin typeface="Times New Roman" pitchFamily="18" charset="0"/>
              <a:cs typeface="Times New Roman" pitchFamily="18" charset="0"/>
            </a:rPr>
            <a:t>SGK</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vở</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ghi</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thước</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kẻ</a:t>
          </a:r>
          <a:r>
            <a:rPr lang="en-US" sz="2800" kern="1200" dirty="0">
              <a:latin typeface="Times New Roman" pitchFamily="18" charset="0"/>
              <a:cs typeface="Times New Roman" pitchFamily="18" charset="0"/>
            </a:rPr>
            <a:t>. </a:t>
          </a:r>
        </a:p>
        <a:p>
          <a:pPr marL="285750" lvl="1" indent="-285750" algn="l" defTabSz="1244600">
            <a:lnSpc>
              <a:spcPct val="90000"/>
            </a:lnSpc>
            <a:spcBef>
              <a:spcPct val="0"/>
            </a:spcBef>
            <a:spcAft>
              <a:spcPct val="20000"/>
            </a:spcAft>
            <a:buChar char="•"/>
          </a:pPr>
          <a:r>
            <a:rPr lang="en-US" sz="2800" kern="1200" dirty="0" err="1">
              <a:latin typeface="Times New Roman" panose="02020603050405020304" pitchFamily="18" charset="0"/>
              <a:cs typeface="Times New Roman" panose="02020603050405020304" pitchFamily="18" charset="0"/>
            </a:rPr>
            <a:t>Bảng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nhóm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kéo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thủ</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công</a:t>
          </a:r>
          <a:r>
            <a:rPr lang="en-US" sz="2800" kern="1200" dirty="0">
              <a:latin typeface="Times New Roman" panose="02020603050405020304" pitchFamily="18" charset="0"/>
              <a:cs typeface="Times New Roman" panose="02020603050405020304" pitchFamily="18" charset="0"/>
            </a:rPr>
            <a:t>.</a:t>
          </a:r>
        </a:p>
        <a:p>
          <a:pPr marL="285750" lvl="1" indent="-285750" algn="l" defTabSz="1244600">
            <a:lnSpc>
              <a:spcPct val="90000"/>
            </a:lnSpc>
            <a:spcBef>
              <a:spcPct val="0"/>
            </a:spcBef>
            <a:spcAft>
              <a:spcPct val="20000"/>
            </a:spcAft>
            <a:buChar char="•"/>
          </a:pPr>
          <a:r>
            <a:rPr lang="en-US" sz="2800" kern="1200" dirty="0" err="1">
              <a:latin typeface="Times New Roman" pitchFamily="18" charset="0"/>
              <a:cs typeface="Times New Roman" pitchFamily="18" charset="0"/>
            </a:rPr>
            <a:t>Vẽ</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hình</a:t>
          </a:r>
          <a:r>
            <a:rPr lang="en-US" sz="2800" kern="1200" dirty="0">
              <a:latin typeface="Times New Roman" pitchFamily="18" charset="0"/>
              <a:cs typeface="Times New Roman" pitchFamily="18" charset="0"/>
            </a:rPr>
            <a:t> 2 </a:t>
          </a:r>
          <a:r>
            <a:rPr lang="en-US" sz="2800" kern="1200" dirty="0" err="1">
              <a:latin typeface="Times New Roman" pitchFamily="18" charset="0"/>
              <a:cs typeface="Times New Roman" pitchFamily="18" charset="0"/>
            </a:rPr>
            <a:t>SGK</a:t>
          </a:r>
          <a:r>
            <a:rPr lang="en-US" sz="2800" kern="1200" dirty="0">
              <a:latin typeface="Times New Roman" pitchFamily="18" charset="0"/>
              <a:cs typeface="Times New Roman" pitchFamily="18" charset="0"/>
            </a:rPr>
            <a:t>/80 </a:t>
          </a:r>
          <a:r>
            <a:rPr lang="en-US" sz="2800" kern="1200" dirty="0" err="1">
              <a:latin typeface="Times New Roman" pitchFamily="18" charset="0"/>
              <a:cs typeface="Times New Roman" pitchFamily="18" charset="0"/>
            </a:rPr>
            <a:t>trên</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giấy</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A4</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và</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tô</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màu</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theo</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SGK</a:t>
          </a:r>
          <a:r>
            <a:rPr lang="en-US" sz="2800" kern="1200" dirty="0">
              <a:latin typeface="Times New Roman" pitchFamily="18" charset="0"/>
              <a:cs typeface="Times New Roman" pitchFamily="18" charset="0"/>
            </a:rPr>
            <a:t>.</a:t>
          </a:r>
        </a:p>
      </dsp:txBody>
      <dsp:txXfrm>
        <a:off x="0" y="2577251"/>
        <a:ext cx="6096000" cy="17512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8/17/2023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876694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ảnh</a:t>
            </a:r>
            <a:r>
              <a:rPr lang="en-US" baseline="0" dirty="0"/>
              <a:t> </a:t>
            </a:r>
            <a:r>
              <a:rPr lang="en-US" baseline="0" dirty="0" err="1"/>
              <a:t>ngọc</a:t>
            </a:r>
            <a:r>
              <a:rPr lang="en-US" baseline="0" dirty="0"/>
              <a:t> </a:t>
            </a:r>
            <a:r>
              <a:rPr lang="en-US" baseline="0" dirty="0" err="1"/>
              <a:t>trai</a:t>
            </a:r>
            <a:r>
              <a:rPr lang="en-US" baseline="0" dirty="0"/>
              <a:t> </a:t>
            </a:r>
            <a:r>
              <a:rPr lang="en-US" baseline="0" dirty="0" err="1"/>
              <a:t>góc</a:t>
            </a:r>
            <a:r>
              <a:rPr lang="en-US" baseline="0" dirty="0"/>
              <a:t> </a:t>
            </a:r>
            <a:r>
              <a:rPr lang="en-US" baseline="0" dirty="0" err="1"/>
              <a:t>dưới</a:t>
            </a:r>
            <a:r>
              <a:rPr lang="en-US" baseline="0" dirty="0"/>
              <a:t> </a:t>
            </a:r>
            <a:r>
              <a:rPr lang="en-US" baseline="0" dirty="0" err="1"/>
              <a:t>bên</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30</a:t>
            </a:fld>
            <a:endParaRPr lang="en-US"/>
          </a:p>
        </p:txBody>
      </p:sp>
    </p:spTree>
    <p:extLst>
      <p:ext uri="{BB962C8B-B14F-4D97-AF65-F5344CB8AC3E}">
        <p14:creationId xmlns:p14="http://schemas.microsoft.com/office/powerpoint/2010/main" val="3225435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35</a:t>
            </a:fld>
            <a:endParaRPr lang="en-US"/>
          </a:p>
        </p:txBody>
      </p:sp>
    </p:spTree>
    <p:extLst>
      <p:ext uri="{BB962C8B-B14F-4D97-AF65-F5344CB8AC3E}">
        <p14:creationId xmlns:p14="http://schemas.microsoft.com/office/powerpoint/2010/main" val="3248660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a:t>
            </a:fld>
            <a:endParaRPr lang="en-US"/>
          </a:p>
        </p:txBody>
      </p:sp>
    </p:spTree>
    <p:extLst>
      <p:ext uri="{BB962C8B-B14F-4D97-AF65-F5344CB8AC3E}">
        <p14:creationId xmlns:p14="http://schemas.microsoft.com/office/powerpoint/2010/main" val="2239155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5</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GV đặt vấn đề vào bài mới: Nếu cô bỏ đi mặt đáy trên và thay các mặt bên của hình lăng trụ đứng tam giác thành các tam giác chung một đỉnh thì các em có biết cô sẽ được hình gì không? Đó là hình chóp tam giác. Trong chương trình Toán lớp 8, chúng ta sẽ nghiên cứu trường hợp đặc biệt của hình chóp là hình chóp tam giác đều và hình chóp tứ giác đều ở chương IV - Hình học trực quan. Tiết học hôm nay cô và các em sẽ cùng nhau tìm hiểu về hình chóp tam giác đều.</a:t>
            </a:r>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7</a:t>
            </a:fld>
            <a:endParaRPr lang="en-US"/>
          </a:p>
        </p:txBody>
      </p:sp>
    </p:spTree>
    <p:extLst>
      <p:ext uri="{BB962C8B-B14F-4D97-AF65-F5344CB8AC3E}">
        <p14:creationId xmlns:p14="http://schemas.microsoft.com/office/powerpoint/2010/main" val="4207668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13</a:t>
            </a:fld>
            <a:endParaRPr lang="en-US"/>
          </a:p>
        </p:txBody>
      </p:sp>
    </p:spTree>
    <p:extLst>
      <p:ext uri="{BB962C8B-B14F-4D97-AF65-F5344CB8AC3E}">
        <p14:creationId xmlns:p14="http://schemas.microsoft.com/office/powerpoint/2010/main" val="2220576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có</a:t>
            </a:r>
            <a:r>
              <a:rPr lang="en-US" baseline="0" dirty="0"/>
              <a:t> </a:t>
            </a:r>
            <a:r>
              <a:rPr lang="en-US" baseline="0" dirty="0" err="1"/>
              <a:t>thể</a:t>
            </a:r>
            <a:r>
              <a:rPr lang="en-US" baseline="0" dirty="0"/>
              <a:t> </a:t>
            </a:r>
            <a:r>
              <a:rPr lang="en-US" baseline="0" dirty="0" err="1"/>
              <a:t>chuẩn</a:t>
            </a:r>
            <a:r>
              <a:rPr lang="en-US" baseline="0" dirty="0"/>
              <a:t> </a:t>
            </a:r>
            <a:r>
              <a:rPr lang="en-US" baseline="0" dirty="0" err="1"/>
              <a:t>bị</a:t>
            </a:r>
            <a:r>
              <a:rPr lang="en-US" baseline="0" dirty="0"/>
              <a:t> </a:t>
            </a:r>
            <a:r>
              <a:rPr lang="en-US" baseline="0" dirty="0" err="1"/>
              <a:t>hình</a:t>
            </a:r>
            <a:r>
              <a:rPr lang="en-US" baseline="0" dirty="0"/>
              <a:t> a </a:t>
            </a:r>
            <a:r>
              <a:rPr lang="en-US" baseline="0" dirty="0" err="1"/>
              <a:t>để</a:t>
            </a:r>
            <a:r>
              <a:rPr lang="en-US" baseline="0" dirty="0"/>
              <a:t> </a:t>
            </a:r>
            <a:r>
              <a:rPr lang="en-US" baseline="0" dirty="0" err="1"/>
              <a:t>gấp</a:t>
            </a:r>
            <a:r>
              <a:rPr lang="en-US" baseline="0" dirty="0"/>
              <a:t> </a:t>
            </a:r>
            <a:r>
              <a:rPr lang="en-US" baseline="0" dirty="0" err="1"/>
              <a:t>cho</a:t>
            </a:r>
            <a:r>
              <a:rPr lang="en-US" baseline="0" dirty="0"/>
              <a:t> HS </a:t>
            </a:r>
            <a:r>
              <a:rPr lang="en-US" baseline="0" dirty="0" err="1"/>
              <a:t>quan</a:t>
            </a:r>
            <a:r>
              <a:rPr lang="en-US" baseline="0" dirty="0"/>
              <a:t> </a:t>
            </a:r>
            <a:r>
              <a:rPr lang="en-US" baseline="0" dirty="0" err="1"/>
              <a:t>sát</a:t>
            </a:r>
            <a:r>
              <a:rPr lang="en-US" baseline="0" dirty="0"/>
              <a:t>. </a:t>
            </a:r>
            <a:r>
              <a:rPr lang="en-US" baseline="0" dirty="0" err="1"/>
              <a:t>Hoặc</a:t>
            </a:r>
            <a:r>
              <a:rPr lang="en-US" baseline="0" dirty="0"/>
              <a:t> </a:t>
            </a:r>
            <a:r>
              <a:rPr lang="en-US" baseline="0" dirty="0" err="1"/>
              <a:t>có</a:t>
            </a:r>
            <a:r>
              <a:rPr lang="en-US" baseline="0" dirty="0"/>
              <a:t> </a:t>
            </a:r>
            <a:r>
              <a:rPr lang="en-US" baseline="0" dirty="0" err="1"/>
              <a:t>thể</a:t>
            </a:r>
            <a:r>
              <a:rPr lang="en-US" baseline="0" dirty="0"/>
              <a:t> </a:t>
            </a:r>
            <a:r>
              <a:rPr lang="en-US" baseline="0" dirty="0" err="1"/>
              <a:t>GV</a:t>
            </a:r>
            <a:r>
              <a:rPr lang="en-US" baseline="0" dirty="0"/>
              <a:t> </a:t>
            </a:r>
            <a:r>
              <a:rPr lang="en-US" baseline="0" dirty="0" err="1"/>
              <a:t>thực</a:t>
            </a:r>
            <a:r>
              <a:rPr lang="en-US" baseline="0" dirty="0"/>
              <a:t> </a:t>
            </a:r>
            <a:r>
              <a:rPr lang="en-US" baseline="0" dirty="0" err="1"/>
              <a:t>hiện</a:t>
            </a:r>
            <a:r>
              <a:rPr lang="en-US" baseline="0" dirty="0"/>
              <a:t> </a:t>
            </a:r>
            <a:r>
              <a:rPr lang="en-US" baseline="0"/>
              <a:t>gấp </a:t>
            </a:r>
            <a:r>
              <a:rPr lang="en-US" baseline="0" dirty="0" err="1"/>
              <a:t>rồi</a:t>
            </a:r>
            <a:r>
              <a:rPr lang="en-US" baseline="0" dirty="0"/>
              <a:t> quay </a:t>
            </a:r>
            <a:r>
              <a:rPr lang="en-US" baseline="0" dirty="0" err="1"/>
              <a:t>lại</a:t>
            </a:r>
            <a:r>
              <a:rPr lang="en-US" baseline="0" dirty="0"/>
              <a:t> video, </a:t>
            </a:r>
            <a:r>
              <a:rPr lang="en-US" baseline="0" dirty="0" err="1"/>
              <a:t>chiếu</a:t>
            </a:r>
            <a:r>
              <a:rPr lang="en-US" baseline="0" dirty="0"/>
              <a:t> </a:t>
            </a:r>
            <a:r>
              <a:rPr lang="en-US" baseline="0" dirty="0" err="1"/>
              <a:t>cho</a:t>
            </a:r>
            <a:r>
              <a:rPr lang="en-US" baseline="0" dirty="0"/>
              <a:t> HS </a:t>
            </a:r>
            <a:r>
              <a:rPr lang="en-US" baseline="0" dirty="0" err="1"/>
              <a:t>quan</a:t>
            </a:r>
            <a:r>
              <a:rPr lang="en-US" baseline="0" dirty="0"/>
              <a:t> </a:t>
            </a:r>
            <a:r>
              <a:rPr lang="en-US" baseline="0" dirty="0" err="1"/>
              <a:t>sát</a:t>
            </a:r>
            <a:r>
              <a:rPr lang="en-US" baseline="0" dirty="0"/>
              <a:t>. </a:t>
            </a:r>
            <a:r>
              <a:rPr lang="en-US" baseline="0" dirty="0" err="1"/>
              <a:t>Nếu</a:t>
            </a:r>
            <a:r>
              <a:rPr lang="en-US" baseline="0" dirty="0"/>
              <a:t> </a:t>
            </a:r>
            <a:r>
              <a:rPr lang="en-US" baseline="0" dirty="0" err="1"/>
              <a:t>TPB</a:t>
            </a:r>
            <a:r>
              <a:rPr lang="en-US" baseline="0" dirty="0"/>
              <a:t> </a:t>
            </a:r>
            <a:r>
              <a:rPr lang="en-US" baseline="0" dirty="0" err="1"/>
              <a:t>yêu</a:t>
            </a:r>
            <a:r>
              <a:rPr lang="en-US" baseline="0" dirty="0"/>
              <a:t> </a:t>
            </a:r>
            <a:r>
              <a:rPr lang="en-US" baseline="0" dirty="0" err="1"/>
              <a:t>cầu</a:t>
            </a:r>
            <a:r>
              <a:rPr lang="en-US" baseline="0" dirty="0"/>
              <a:t> </a:t>
            </a:r>
            <a:r>
              <a:rPr lang="en-US" baseline="0" dirty="0" err="1"/>
              <a:t>thì</a:t>
            </a:r>
            <a:r>
              <a:rPr lang="en-US" baseline="0" dirty="0"/>
              <a:t> </a:t>
            </a:r>
            <a:r>
              <a:rPr lang="en-US" baseline="0" dirty="0" err="1"/>
              <a:t>em</a:t>
            </a:r>
            <a:r>
              <a:rPr lang="en-US" baseline="0" dirty="0"/>
              <a:t> </a:t>
            </a:r>
            <a:r>
              <a:rPr lang="en-US" baseline="0" dirty="0" err="1"/>
              <a:t>hoàn</a:t>
            </a:r>
            <a:r>
              <a:rPr lang="en-US" baseline="0" dirty="0"/>
              <a:t> </a:t>
            </a:r>
            <a:r>
              <a:rPr lang="en-US" baseline="0" dirty="0" err="1"/>
              <a:t>thiện</a:t>
            </a:r>
            <a:r>
              <a:rPr lang="en-US" baseline="0" dirty="0"/>
              <a:t>, </a:t>
            </a:r>
            <a:r>
              <a:rPr lang="en-US" baseline="0" dirty="0" err="1"/>
              <a:t>sợ</a:t>
            </a:r>
            <a:r>
              <a:rPr lang="en-US" baseline="0" dirty="0"/>
              <a:t> file </a:t>
            </a:r>
            <a:r>
              <a:rPr lang="en-US" baseline="0" dirty="0" err="1"/>
              <a:t>nặng</a:t>
            </a:r>
            <a:r>
              <a:rPr lang="en-US" baseline="0" dirty="0"/>
              <a:t> </a:t>
            </a:r>
            <a:r>
              <a:rPr lang="en-US" baseline="0" dirty="0" err="1"/>
              <a:t>thôi</a:t>
            </a:r>
            <a:r>
              <a:rPr lang="en-US" baseline="0" dirty="0"/>
              <a:t> ạ.</a:t>
            </a:r>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24</a:t>
            </a:fld>
            <a:endParaRPr lang="en-US"/>
          </a:p>
        </p:txBody>
      </p:sp>
    </p:spTree>
    <p:extLst>
      <p:ext uri="{BB962C8B-B14F-4D97-AF65-F5344CB8AC3E}">
        <p14:creationId xmlns:p14="http://schemas.microsoft.com/office/powerpoint/2010/main" val="710922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t>26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có</a:t>
            </a:r>
            <a:r>
              <a:rPr lang="en-US" baseline="0" dirty="0"/>
              <a:t> </a:t>
            </a:r>
            <a:r>
              <a:rPr lang="en-US" baseline="0" dirty="0" err="1"/>
              <a:t>thể</a:t>
            </a:r>
            <a:r>
              <a:rPr lang="en-US" baseline="0" dirty="0"/>
              <a:t> </a:t>
            </a:r>
            <a:r>
              <a:rPr lang="en-US" baseline="0" dirty="0" err="1"/>
              <a:t>giảm</a:t>
            </a:r>
            <a:r>
              <a:rPr lang="en-US" baseline="0" dirty="0"/>
              <a:t> </a:t>
            </a:r>
            <a:r>
              <a:rPr lang="en-US" baseline="0" dirty="0" err="1"/>
              <a:t>âm</a:t>
            </a:r>
            <a:r>
              <a:rPr lang="en-US" baseline="0" dirty="0"/>
              <a:t> </a:t>
            </a:r>
            <a:r>
              <a:rPr lang="en-US" baseline="0" dirty="0" err="1"/>
              <a:t>lượng</a:t>
            </a:r>
            <a:r>
              <a:rPr lang="en-US" baseline="0" dirty="0"/>
              <a:t> </a:t>
            </a:r>
            <a:r>
              <a:rPr lang="en-US" baseline="0" dirty="0" err="1"/>
              <a:t>để</a:t>
            </a:r>
            <a:r>
              <a:rPr lang="en-US" baseline="0" dirty="0"/>
              <a:t> </a:t>
            </a:r>
            <a:r>
              <a:rPr lang="en-US" baseline="0" dirty="0" err="1"/>
              <a:t>kiểm</a:t>
            </a:r>
            <a:r>
              <a:rPr lang="en-US" baseline="0" dirty="0"/>
              <a:t> </a:t>
            </a:r>
            <a:r>
              <a:rPr lang="en-US" baseline="0" dirty="0" err="1"/>
              <a:t>soát</a:t>
            </a:r>
            <a:r>
              <a:rPr lang="en-US" baseline="0" dirty="0"/>
              <a:t> </a:t>
            </a:r>
            <a:r>
              <a:rPr lang="en-US" baseline="0" dirty="0" err="1"/>
              <a:t>âm</a:t>
            </a:r>
            <a:r>
              <a:rPr lang="en-US" baseline="0" dirty="0"/>
              <a:t> </a:t>
            </a:r>
            <a:r>
              <a:rPr lang="en-US" baseline="0" dirty="0" err="1"/>
              <a:t>thanh</a:t>
            </a:r>
            <a:r>
              <a:rPr lang="en-US" baseline="0" dirty="0"/>
              <a:t>.</a:t>
            </a:r>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28</a:t>
            </a:fld>
            <a:endParaRPr lang="en-US"/>
          </a:p>
        </p:txBody>
      </p:sp>
    </p:spTree>
    <p:extLst>
      <p:ext uri="{BB962C8B-B14F-4D97-AF65-F5344CB8AC3E}">
        <p14:creationId xmlns:p14="http://schemas.microsoft.com/office/powerpoint/2010/main" val="4246406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Kích</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r>
              <a:rPr lang="en-US" baseline="0" dirty="0"/>
              <a:t>.</a:t>
            </a:r>
          </a:p>
          <a:p>
            <a:pPr marL="171450" indent="-171450">
              <a:buFontTx/>
              <a:buChar char="-"/>
            </a:pPr>
            <a:r>
              <a:rPr lang="en-US" dirty="0" err="1"/>
              <a:t>Sau</a:t>
            </a:r>
            <a:r>
              <a:rPr lang="en-US" baseline="0" dirty="0"/>
              <a:t>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1 </a:t>
            </a:r>
            <a:r>
              <a:rPr lang="en-US" baseline="0" dirty="0" err="1"/>
              <a:t>câu</a:t>
            </a:r>
            <a:r>
              <a:rPr lang="en-US" baseline="0" dirty="0"/>
              <a:t> </a:t>
            </a:r>
            <a:r>
              <a:rPr lang="en-US" baseline="0" dirty="0" err="1"/>
              <a:t>hỏi</a:t>
            </a:r>
            <a:r>
              <a:rPr lang="en-US" baseline="0" dirty="0"/>
              <a:t>, GV kick </a:t>
            </a:r>
            <a:r>
              <a:rPr lang="en-US" baseline="0" dirty="0" err="1"/>
              <a:t>vào</a:t>
            </a:r>
            <a:r>
              <a:rPr lang="en-US" baseline="0" dirty="0"/>
              <a:t> </a:t>
            </a:r>
            <a:r>
              <a:rPr lang="en-US" baseline="0" dirty="0" err="1"/>
              <a:t>hình</a:t>
            </a:r>
            <a:r>
              <a:rPr lang="en-US" baseline="0" dirty="0"/>
              <a:t> </a:t>
            </a:r>
            <a:r>
              <a:rPr lang="en-US" baseline="0" dirty="0" err="1"/>
              <a:t>ảnh</a:t>
            </a:r>
            <a:r>
              <a:rPr lang="en-US" baseline="0" dirty="0"/>
              <a:t> </a:t>
            </a:r>
            <a:r>
              <a:rPr lang="en-US" baseline="0" dirty="0" err="1"/>
              <a:t>rác</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vừa</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để</a:t>
            </a:r>
            <a:r>
              <a:rPr lang="en-US" baseline="0" dirty="0"/>
              <a:t> </a:t>
            </a:r>
            <a:r>
              <a:rPr lang="en-US" baseline="0" dirty="0" err="1"/>
              <a:t>xoá</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đó</a:t>
            </a:r>
            <a:r>
              <a:rPr lang="en-US" baseline="0" dirty="0"/>
              <a:t> </a:t>
            </a:r>
            <a:r>
              <a:rPr lang="en-US" baseline="0" dirty="0" err="1"/>
              <a:t>và</a:t>
            </a:r>
            <a:r>
              <a:rPr lang="en-US" baseline="0" dirty="0"/>
              <a:t> </a:t>
            </a:r>
            <a:r>
              <a:rPr lang="en-US" baseline="0" dirty="0" err="1"/>
              <a:t>hình</a:t>
            </a:r>
            <a:r>
              <a:rPr lang="en-US" baseline="0" dirty="0"/>
              <a:t> </a:t>
            </a:r>
            <a:r>
              <a:rPr lang="en-US" baseline="0" dirty="0" err="1"/>
              <a:t>ảnh</a:t>
            </a:r>
            <a:r>
              <a:rPr lang="en-US" baseline="0" dirty="0"/>
              <a:t> </a:t>
            </a:r>
            <a:r>
              <a:rPr lang="en-US" baseline="0" dirty="0" err="1"/>
              <a:t>rác</a:t>
            </a:r>
            <a:r>
              <a:rPr lang="en-US" baseline="0" dirty="0"/>
              <a:t>.</a:t>
            </a:r>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29</a:t>
            </a:fld>
            <a:endParaRPr lang="en-US"/>
          </a:p>
        </p:txBody>
      </p:sp>
    </p:spTree>
    <p:extLst>
      <p:ext uri="{BB962C8B-B14F-4D97-AF65-F5344CB8AC3E}">
        <p14:creationId xmlns:p14="http://schemas.microsoft.com/office/powerpoint/2010/main" val="3107778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74479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4648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600897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6BE5A3A-290B-4650-8837-C7DF6B09D7C2}"/>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FAAB943A-05E5-4DBB-9439-4AA9AB58B95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937A2A3E-C51E-4812-928F-9F6EDF7D6891}"/>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4E7793D6-E57D-4A32-9BA2-23F3DF086B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58CFE39-66CB-4FC5-B2FF-60BABF3EF11C}"/>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451568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84C8E96-EA78-40BF-BDB6-5AD323A5C4C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1FAEDDC-B817-4EED-9D53-E7D15904C0B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7E5799D-AEA1-46D7-9F99-374B9CA01260}"/>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1E9E9318-9CF6-4ACA-A5CE-8663495348B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FD000B7-C01C-4DE0-BFB4-7BE0BE314184}"/>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3590453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1D6E89E-E412-49B0-BE62-F2EE4A2B26C5}"/>
              </a:ext>
            </a:extLst>
          </p:cNvPr>
          <p:cNvSpPr>
            <a:spLocks noGrp="1"/>
          </p:cNvSpPr>
          <p:nvPr>
            <p:ph type="title"/>
          </p:nvPr>
        </p:nvSpPr>
        <p:spPr>
          <a:xfrm>
            <a:off x="623888" y="1282307"/>
            <a:ext cx="7886700" cy="2139553"/>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81F4A66-C7C1-48F5-AAB5-5A374166ABE9}"/>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DCD16AEB-16D5-42CA-9537-FAD06C886A53}"/>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5110061A-2295-4F39-894F-8BF3905A0D5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4EAFA22-2B3E-47BF-8F5E-F64F865092DD}"/>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1515802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761EA5-4D33-4A36-8325-0AFDE8063B7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9285093-E273-47EC-8BFD-2D378C93B7D0}"/>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200BCDF-53F2-4681-B896-B97C759BB46D}"/>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B86C5409-E40F-4002-9C0B-84C74584F17D}"/>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6" name="Chỗ dành sẵn cho Chân trang 5">
            <a:extLst>
              <a:ext uri="{FF2B5EF4-FFF2-40B4-BE49-F238E27FC236}">
                <a16:creationId xmlns:a16="http://schemas.microsoft.com/office/drawing/2014/main" id="{03742CB6-7BBC-4CCA-A49E-F4B0DB855DC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4BB5FB3-9A75-4DFD-82CE-F2954A164016}"/>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783450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A5CC030-E22D-4C7E-B82F-6C746FBEE35A}"/>
              </a:ext>
            </a:extLst>
          </p:cNvPr>
          <p:cNvSpPr>
            <a:spLocks noGrp="1"/>
          </p:cNvSpPr>
          <p:nvPr>
            <p:ph type="title"/>
          </p:nvPr>
        </p:nvSpPr>
        <p:spPr>
          <a:xfrm>
            <a:off x="629841" y="273844"/>
            <a:ext cx="7886700" cy="994172"/>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1C16AB-9FFB-4D1E-9898-18C983971D6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848FA3B-CE27-4FB9-967B-9D7414F8DDEB}"/>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3946EAB-6249-4D4C-BE84-13FD2632327D}"/>
              </a:ext>
            </a:extLst>
          </p:cNvPr>
          <p:cNvSpPr>
            <a:spLocks noGrp="1"/>
          </p:cNvSpPr>
          <p:nvPr>
            <p:ph type="body" sz="quarter" idx="3"/>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CB35F50-BC3C-4EE3-8A42-9DE4B0D93042}"/>
              </a:ext>
            </a:extLst>
          </p:cNvPr>
          <p:cNvSpPr>
            <a:spLocks noGrp="1"/>
          </p:cNvSpPr>
          <p:nvPr>
            <p:ph sz="quarter" idx="4"/>
          </p:nvPr>
        </p:nvSpPr>
        <p:spPr>
          <a:xfrm>
            <a:off x="4629156"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54FDB98-3C96-4BC5-8100-EFDBD032C580}"/>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8" name="Chỗ dành sẵn cho Chân trang 7">
            <a:extLst>
              <a:ext uri="{FF2B5EF4-FFF2-40B4-BE49-F238E27FC236}">
                <a16:creationId xmlns:a16="http://schemas.microsoft.com/office/drawing/2014/main" id="{CE02A3A8-70AB-4CBC-B228-8EE92B606D39}"/>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271F50C4-EB83-47B1-B971-F20016E98BFF}"/>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2787976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DD26466-4061-4AEE-A69B-CB196B06D423}"/>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4544B7C-8624-48E3-9CF2-AFFE26A38AC3}"/>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4" name="Chỗ dành sẵn cho Chân trang 3">
            <a:extLst>
              <a:ext uri="{FF2B5EF4-FFF2-40B4-BE49-F238E27FC236}">
                <a16:creationId xmlns:a16="http://schemas.microsoft.com/office/drawing/2014/main" id="{C1F059B1-CAD6-423E-A9CD-390BFB122CA2}"/>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EA24A03B-D71E-48E8-A1BE-FD13DDD607F6}"/>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1258406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6476802-3A7D-45C0-A6D8-6AA8567F39C8}"/>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3" name="Chỗ dành sẵn cho Chân trang 2">
            <a:extLst>
              <a:ext uri="{FF2B5EF4-FFF2-40B4-BE49-F238E27FC236}">
                <a16:creationId xmlns:a16="http://schemas.microsoft.com/office/drawing/2014/main" id="{1B13712D-5B04-4E6A-8A0F-5C28924999B5}"/>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CA2E22E9-1CDF-4FDC-AAE0-4533882ED8ED}"/>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825617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C277932-5BE4-45E5-AC8E-FACA9EA330B5}"/>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7281689-A220-4734-AC81-35FC709D0BF9}"/>
              </a:ext>
            </a:extLst>
          </p:cNvPr>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81C09AB8-6206-4767-ADA0-0F5BFE4C759C}"/>
              </a:ext>
            </a:extLst>
          </p:cNvPr>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DF5A107-BA2F-4CEF-9B32-74906C309E39}"/>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6" name="Chỗ dành sẵn cho Chân trang 5">
            <a:extLst>
              <a:ext uri="{FF2B5EF4-FFF2-40B4-BE49-F238E27FC236}">
                <a16:creationId xmlns:a16="http://schemas.microsoft.com/office/drawing/2014/main" id="{1C10382E-E862-41C1-A96E-11E22F4130A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D0F9C6B-8592-414D-89CA-B1BFD2E633D7}"/>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83957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977496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00DA8BF-E5D9-46F3-BF21-BD184503033D}"/>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C43884FC-7CB4-4A84-8786-D3B218280DF9}"/>
              </a:ext>
            </a:extLst>
          </p:cNvPr>
          <p:cNvSpPr>
            <a:spLocks noGrp="1"/>
          </p:cNvSpPr>
          <p:nvPr>
            <p:ph type="pic" idx="1"/>
          </p:nvPr>
        </p:nvSpPr>
        <p:spPr>
          <a:xfrm>
            <a:off x="3887391" y="740572"/>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8292C80B-F672-4040-9ED6-176F3D4277EC}"/>
              </a:ext>
            </a:extLst>
          </p:cNvPr>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776CA2F-89E0-48FF-B7DB-B7435BE2E5F2}"/>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6" name="Chỗ dành sẵn cho Chân trang 5">
            <a:extLst>
              <a:ext uri="{FF2B5EF4-FFF2-40B4-BE49-F238E27FC236}">
                <a16:creationId xmlns:a16="http://schemas.microsoft.com/office/drawing/2014/main" id="{2580E76E-FA8D-4FBC-BCFF-C35B8797649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EBF6CBD-9D8A-44F6-BEBD-EA780CC7CDB5}"/>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464301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D26D3B-4D83-4901-B953-D52E007DFDC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921C6C4-6DBC-4E30-97B6-5A0B683E966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76BC1D8-FBB1-44B4-AD6C-9A98F65D07C1}"/>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E106A809-2D05-4F49-A350-721D1F61D8B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D31A982-DCE9-4452-B352-F525A3C40909}"/>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2131091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8643E9C-D4D0-4C27-9B92-8E7B64182860}"/>
              </a:ext>
            </a:extLst>
          </p:cNvPr>
          <p:cNvSpPr>
            <a:spLocks noGrp="1"/>
          </p:cNvSpPr>
          <p:nvPr>
            <p:ph type="title" orient="vert"/>
          </p:nvPr>
        </p:nvSpPr>
        <p:spPr>
          <a:xfrm>
            <a:off x="6543676" y="273847"/>
            <a:ext cx="1971675" cy="435887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78D2274-438C-4DFA-AB47-D2EC50A510F3}"/>
              </a:ext>
            </a:extLst>
          </p:cNvPr>
          <p:cNvSpPr>
            <a:spLocks noGrp="1"/>
          </p:cNvSpPr>
          <p:nvPr>
            <p:ph type="body" orient="vert" idx="1"/>
          </p:nvPr>
        </p:nvSpPr>
        <p:spPr>
          <a:xfrm>
            <a:off x="628656" y="273847"/>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F6C0C3D-3E8C-4FA2-9C4A-FB6A74AB65A3}"/>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B2C93262-3164-4660-9FF4-3F62E2AFFB9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2037D9B-155D-4BA7-B28F-D052B396D9FA}"/>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2518827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10" name="矩形: 圆角 9"/>
          <p:cNvSpPr/>
          <p:nvPr userDrawn="1"/>
        </p:nvSpPr>
        <p:spPr>
          <a:xfrm>
            <a:off x="355607" y="200032"/>
            <a:ext cx="8432786" cy="4743443"/>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圆角 11"/>
          <p:cNvSpPr/>
          <p:nvPr userDrawn="1"/>
        </p:nvSpPr>
        <p:spPr>
          <a:xfrm>
            <a:off x="483439" y="303976"/>
            <a:ext cx="8139659" cy="449958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0" name="矩形: 圆角 59"/>
          <p:cNvSpPr/>
          <p:nvPr userDrawn="1"/>
        </p:nvSpPr>
        <p:spPr>
          <a:xfrm>
            <a:off x="530276" y="342860"/>
            <a:ext cx="8046000" cy="4428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3" name="矩形: 一个圆顶角，剪去另一个顶角 12"/>
          <p:cNvSpPr/>
          <p:nvPr userDrawn="1"/>
        </p:nvSpPr>
        <p:spPr>
          <a:xfrm rot="5400000" flipV="1">
            <a:off x="52277" y="648773"/>
            <a:ext cx="675000" cy="27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718661" y="100489"/>
            <a:ext cx="7612380" cy="46101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grpSp>
      <p:sp>
        <p:nvSpPr>
          <p:cNvPr id="65" name="矩形: 一个圆顶角，剪去另一个顶角 64"/>
          <p:cNvSpPr/>
          <p:nvPr userDrawn="1"/>
        </p:nvSpPr>
        <p:spPr>
          <a:xfrm rot="5400000" flipV="1">
            <a:off x="52277" y="1362659"/>
            <a:ext cx="675000" cy="27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8400350" y="2040258"/>
            <a:ext cx="675000" cy="324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8373350" y="2781143"/>
            <a:ext cx="675000" cy="27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8373350" y="3495029"/>
            <a:ext cx="675000" cy="27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8373350" y="4208914"/>
            <a:ext cx="675000" cy="27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180642279"/>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4BCE056-1FE6-4272-BE12-937DFDF81A72}" type="datetimeFigureOut">
              <a:rPr lang="en-US" smtClean="0">
                <a:solidFill>
                  <a:prstClr val="black">
                    <a:tint val="75000"/>
                  </a:prstClr>
                </a:solidFill>
              </a:rPr>
              <a:pPr/>
              <a:t>8/17/2023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0487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BCE056-1FE6-4272-BE12-937DFDF81A72}" type="datetimeFigureOut">
              <a:rPr lang="en-US" smtClean="0">
                <a:solidFill>
                  <a:prstClr val="black">
                    <a:tint val="75000"/>
                  </a:prstClr>
                </a:solidFill>
              </a:rPr>
              <a:pPr/>
              <a:t>8/17/2023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858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BCE056-1FE6-4272-BE12-937DFDF81A72}" type="datetimeFigureOut">
              <a:rPr lang="en-US" smtClean="0">
                <a:solidFill>
                  <a:prstClr val="black">
                    <a:tint val="75000"/>
                  </a:prstClr>
                </a:solidFill>
              </a:rPr>
              <a:pPr/>
              <a:t>8/17/2023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58111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BCE056-1FE6-4272-BE12-937DFDF81A72}" type="datetimeFigureOut">
              <a:rPr lang="en-US" smtClean="0">
                <a:solidFill>
                  <a:prstClr val="black">
                    <a:tint val="75000"/>
                  </a:prstClr>
                </a:solidFill>
              </a:rPr>
              <a:pPr/>
              <a:t>8/17/2023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51206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BCE056-1FE6-4272-BE12-937DFDF81A72}" type="datetimeFigureOut">
              <a:rPr lang="en-US" smtClean="0">
                <a:solidFill>
                  <a:prstClr val="black">
                    <a:tint val="75000"/>
                  </a:prstClr>
                </a:solidFill>
              </a:rPr>
              <a:pPr/>
              <a:t>8/17/2023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5696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BCE056-1FE6-4272-BE12-937DFDF81A72}" type="datetimeFigureOut">
              <a:rPr lang="en-US" smtClean="0">
                <a:solidFill>
                  <a:prstClr val="black">
                    <a:tint val="75000"/>
                  </a:prstClr>
                </a:solidFill>
              </a:rPr>
              <a:pPr/>
              <a:t>8/17/2023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969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2141319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BCE056-1FE6-4272-BE12-937DFDF81A72}" type="datetimeFigureOut">
              <a:rPr lang="en-US" smtClean="0">
                <a:solidFill>
                  <a:prstClr val="black">
                    <a:tint val="75000"/>
                  </a:prstClr>
                </a:solidFill>
              </a:rPr>
              <a:pPr/>
              <a:t>8/17/2023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33705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BCE056-1FE6-4272-BE12-937DFDF81A72}" type="datetimeFigureOut">
              <a:rPr lang="en-US" smtClean="0">
                <a:solidFill>
                  <a:prstClr val="black">
                    <a:tint val="75000"/>
                  </a:prstClr>
                </a:solidFill>
              </a:rPr>
              <a:pPr/>
              <a:t>8/17/2023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40433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BCE056-1FE6-4272-BE12-937DFDF81A72}" type="datetimeFigureOut">
              <a:rPr lang="en-US" smtClean="0">
                <a:solidFill>
                  <a:prstClr val="black">
                    <a:tint val="75000"/>
                  </a:prstClr>
                </a:solidFill>
              </a:rPr>
              <a:pPr/>
              <a:t>8/17/2023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2803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BCE056-1FE6-4272-BE12-937DFDF81A72}" type="datetimeFigureOut">
              <a:rPr lang="en-US" smtClean="0">
                <a:solidFill>
                  <a:prstClr val="black">
                    <a:tint val="75000"/>
                  </a:prstClr>
                </a:solidFill>
              </a:rPr>
              <a:pPr/>
              <a:t>8/17/2023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468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BCE056-1FE6-4272-BE12-937DFDF81A72}" type="datetimeFigureOut">
              <a:rPr lang="en-US" smtClean="0">
                <a:solidFill>
                  <a:prstClr val="black">
                    <a:tint val="75000"/>
                  </a:prstClr>
                </a:solidFill>
              </a:rPr>
              <a:pPr/>
              <a:t>8/17/2023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0977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86624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31365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3472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13745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7801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16950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C38DDCE-A2E0-4ED5-91D6-A39DA716103D}" type="datetimeFigureOut">
              <a:rPr lang="en-US" smtClean="0"/>
              <a:t>8/17/2023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6E1D2B-0CA4-49DE-8ACE-2DF230ACA4E4}" type="slidenum">
              <a:rPr lang="en-US" smtClean="0"/>
              <a:t>‹#›</a:t>
            </a:fld>
            <a:endParaRPr lang="en-US"/>
          </a:p>
        </p:txBody>
      </p:sp>
    </p:spTree>
    <p:extLst>
      <p:ext uri="{BB962C8B-B14F-4D97-AF65-F5344CB8AC3E}">
        <p14:creationId xmlns:p14="http://schemas.microsoft.com/office/powerpoint/2010/main" val="238411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BC07D31-4B56-4456-B116-34D421119C1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194F17A-712D-4687-B4B7-996AFB00A49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8CCD1E4-6DA5-4A95-A4B6-EECB6CDD60E8}"/>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FB198DB4-ACDF-494E-933C-55FE66AC6A7F}"/>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F8B1083-D58F-4699-A741-E7EA53845090}"/>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020C7E6-65DD-4795-8988-78B3EDD8A9D6}" type="slidenum">
              <a:rPr lang="en-US" smtClean="0"/>
              <a:t>‹#›</a:t>
            </a:fld>
            <a:endParaRPr lang="en-US"/>
          </a:p>
        </p:txBody>
      </p:sp>
    </p:spTree>
    <p:extLst>
      <p:ext uri="{BB962C8B-B14F-4D97-AF65-F5344CB8AC3E}">
        <p14:creationId xmlns:p14="http://schemas.microsoft.com/office/powerpoint/2010/main" val="35061700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4BCE056-1FE6-4272-BE12-937DFDF81A72}" type="datetimeFigureOut">
              <a:rPr lang="en-US" smtClean="0">
                <a:solidFill>
                  <a:prstClr val="black">
                    <a:tint val="75000"/>
                  </a:prstClr>
                </a:solidFill>
              </a:rPr>
              <a:pPr/>
              <a:t>8/17/2023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9762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36.png"/><Relationship Id="rId7" Type="http://schemas.openxmlformats.org/officeDocument/2006/relationships/image" Target="../media/image38.wmf"/><Relationship Id="rId12" Type="http://schemas.openxmlformats.org/officeDocument/2006/relationships/image" Target="../media/image31.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oleObject" Target="../embeddings/oleObject2.bin"/><Relationship Id="rId11" Type="http://schemas.openxmlformats.org/officeDocument/2006/relationships/image" Target="../media/image40.wmf"/><Relationship Id="rId5" Type="http://schemas.openxmlformats.org/officeDocument/2006/relationships/image" Target="../media/image37.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39.wmf"/></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30.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comments" Target="../comments/comment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4.gif"/><Relationship Id="rId3" Type="http://schemas.openxmlformats.org/officeDocument/2006/relationships/slideLayout" Target="../slideLayouts/slideLayout24.xml"/><Relationship Id="rId7" Type="http://schemas.microsoft.com/office/2007/relationships/hdphoto" Target="../media/hdphoto1.wdp"/><Relationship Id="rId12" Type="http://schemas.openxmlformats.org/officeDocument/2006/relationships/image" Target="../media/image63.gif"/><Relationship Id="rId17" Type="http://schemas.openxmlformats.org/officeDocument/2006/relationships/image" Target="../media/image67.png"/><Relationship Id="rId2" Type="http://schemas.openxmlformats.org/officeDocument/2006/relationships/audio" Target="../media/media3.mp3"/><Relationship Id="rId16" Type="http://schemas.openxmlformats.org/officeDocument/2006/relationships/image" Target="../media/image66.gif"/><Relationship Id="rId1" Type="http://schemas.microsoft.com/office/2007/relationships/media" Target="../media/media3.mp3"/><Relationship Id="rId6" Type="http://schemas.openxmlformats.org/officeDocument/2006/relationships/image" Target="../media/image60.png"/><Relationship Id="rId11" Type="http://schemas.microsoft.com/office/2007/relationships/hdphoto" Target="../media/hdphoto3.wdp"/><Relationship Id="rId5" Type="http://schemas.openxmlformats.org/officeDocument/2006/relationships/image" Target="../media/image59.jpg"/><Relationship Id="rId15" Type="http://schemas.microsoft.com/office/2007/relationships/hdphoto" Target="../media/hdphoto4.wdp"/><Relationship Id="rId10" Type="http://schemas.openxmlformats.org/officeDocument/2006/relationships/image" Target="../media/image62.png"/><Relationship Id="rId4" Type="http://schemas.openxmlformats.org/officeDocument/2006/relationships/notesSlide" Target="../notesSlides/notesSlide8.xml"/><Relationship Id="rId9" Type="http://schemas.microsoft.com/office/2007/relationships/hdphoto" Target="../media/hdphoto2.wdp"/><Relationship Id="rId14" Type="http://schemas.openxmlformats.org/officeDocument/2006/relationships/image" Target="../media/image65.png"/></Relationships>
</file>

<file path=ppt/slides/_rels/slide29.xml.rels><?xml version="1.0" encoding="UTF-8" standalone="yes"?>
<Relationships xmlns="http://schemas.openxmlformats.org/package/2006/relationships"><Relationship Id="rId13" Type="http://schemas.microsoft.com/office/2007/relationships/hdphoto" Target="../media/hdphoto4.wdp"/><Relationship Id="rId18" Type="http://schemas.openxmlformats.org/officeDocument/2006/relationships/image" Target="../media/image71.png"/><Relationship Id="rId26" Type="http://schemas.microsoft.com/office/2007/relationships/hdphoto" Target="../media/hdphoto8.wdp"/><Relationship Id="rId39" Type="http://schemas.openxmlformats.org/officeDocument/2006/relationships/image" Target="../media/image82.gif"/><Relationship Id="rId21" Type="http://schemas.openxmlformats.org/officeDocument/2006/relationships/image" Target="../media/image73.png"/><Relationship Id="rId34" Type="http://schemas.openxmlformats.org/officeDocument/2006/relationships/slide" Target="slide34.xml"/><Relationship Id="rId7" Type="http://schemas.microsoft.com/office/2007/relationships/hdphoto" Target="../media/hdphoto2.wdp"/><Relationship Id="rId12" Type="http://schemas.openxmlformats.org/officeDocument/2006/relationships/image" Target="../media/image65.png"/><Relationship Id="rId17" Type="http://schemas.microsoft.com/office/2007/relationships/hdphoto" Target="../media/hdphoto5.wdp"/><Relationship Id="rId25" Type="http://schemas.openxmlformats.org/officeDocument/2006/relationships/image" Target="../media/image75.png"/><Relationship Id="rId33" Type="http://schemas.openxmlformats.org/officeDocument/2006/relationships/image" Target="../media/image78.png"/><Relationship Id="rId38" Type="http://schemas.openxmlformats.org/officeDocument/2006/relationships/image" Target="../media/image81.png"/><Relationship Id="rId2" Type="http://schemas.openxmlformats.org/officeDocument/2006/relationships/audio" Target="../media/media4.mp3"/><Relationship Id="rId16" Type="http://schemas.openxmlformats.org/officeDocument/2006/relationships/image" Target="../media/image70.png"/><Relationship Id="rId20" Type="http://schemas.openxmlformats.org/officeDocument/2006/relationships/image" Target="../media/image72.png"/><Relationship Id="rId29" Type="http://schemas.microsoft.com/office/2007/relationships/hdphoto" Target="../media/hdphoto9.wdp"/><Relationship Id="rId1" Type="http://schemas.microsoft.com/office/2007/relationships/media" Target="../media/media4.mp3"/><Relationship Id="rId6" Type="http://schemas.openxmlformats.org/officeDocument/2006/relationships/image" Target="../media/image61.png"/><Relationship Id="rId11" Type="http://schemas.openxmlformats.org/officeDocument/2006/relationships/image" Target="../media/image64.gif"/><Relationship Id="rId24" Type="http://schemas.openxmlformats.org/officeDocument/2006/relationships/image" Target="../media/image74.png"/><Relationship Id="rId32" Type="http://schemas.openxmlformats.org/officeDocument/2006/relationships/slide" Target="slide33.xml"/><Relationship Id="rId37" Type="http://schemas.openxmlformats.org/officeDocument/2006/relationships/image" Target="../media/image80.png"/><Relationship Id="rId40" Type="http://schemas.openxmlformats.org/officeDocument/2006/relationships/slide" Target="slide36.xml"/><Relationship Id="rId5" Type="http://schemas.openxmlformats.org/officeDocument/2006/relationships/image" Target="../media/image68.jpg"/><Relationship Id="rId15" Type="http://schemas.openxmlformats.org/officeDocument/2006/relationships/image" Target="../media/image69.png"/><Relationship Id="rId23" Type="http://schemas.openxmlformats.org/officeDocument/2006/relationships/slide" Target="slide30.xml"/><Relationship Id="rId28" Type="http://schemas.openxmlformats.org/officeDocument/2006/relationships/image" Target="../media/image76.png"/><Relationship Id="rId36" Type="http://schemas.openxmlformats.org/officeDocument/2006/relationships/slide" Target="slide35.xml"/><Relationship Id="rId10" Type="http://schemas.openxmlformats.org/officeDocument/2006/relationships/image" Target="../media/image63.gif"/><Relationship Id="rId19" Type="http://schemas.microsoft.com/office/2007/relationships/hdphoto" Target="../media/hdphoto6.wdp"/><Relationship Id="rId31" Type="http://schemas.openxmlformats.org/officeDocument/2006/relationships/image" Target="../media/image77.png"/><Relationship Id="rId4" Type="http://schemas.openxmlformats.org/officeDocument/2006/relationships/notesSlide" Target="../notesSlides/notesSlide9.xml"/><Relationship Id="rId9" Type="http://schemas.microsoft.com/office/2007/relationships/hdphoto" Target="../media/hdphoto3.wdp"/><Relationship Id="rId14" Type="http://schemas.openxmlformats.org/officeDocument/2006/relationships/image" Target="../media/image66.gif"/><Relationship Id="rId22" Type="http://schemas.microsoft.com/office/2007/relationships/hdphoto" Target="../media/hdphoto7.wdp"/><Relationship Id="rId27" Type="http://schemas.openxmlformats.org/officeDocument/2006/relationships/slide" Target="slide31.xml"/><Relationship Id="rId30" Type="http://schemas.openxmlformats.org/officeDocument/2006/relationships/slide" Target="slide32.xml"/><Relationship Id="rId35" Type="http://schemas.openxmlformats.org/officeDocument/2006/relationships/image" Target="../media/image79.png"/><Relationship Id="rId8" Type="http://schemas.openxmlformats.org/officeDocument/2006/relationships/image" Target="../media/image62.png"/><Relationship Id="rId3"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1.png"/><Relationship Id="rId3" Type="http://schemas.openxmlformats.org/officeDocument/2006/relationships/image" Target="../media/image4.jpeg"/><Relationship Id="rId7" Type="http://schemas.openxmlformats.org/officeDocument/2006/relationships/image" Target="../media/image6.jpe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9.png"/><Relationship Id="rId5" Type="http://schemas.openxmlformats.org/officeDocument/2006/relationships/image" Target="../media/image5.jpe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7.pn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63.gif"/><Relationship Id="rId13" Type="http://schemas.openxmlformats.org/officeDocument/2006/relationships/image" Target="../media/image83.jpg"/><Relationship Id="rId18" Type="http://schemas.microsoft.com/office/2007/relationships/hdphoto" Target="../media/hdphoto11.wdp"/><Relationship Id="rId3" Type="http://schemas.openxmlformats.org/officeDocument/2006/relationships/image" Target="../media/image68.jpg"/><Relationship Id="rId21" Type="http://schemas.openxmlformats.org/officeDocument/2006/relationships/image" Target="../media/image88.jpeg"/><Relationship Id="rId7" Type="http://schemas.microsoft.com/office/2007/relationships/hdphoto" Target="../media/hdphoto3.wdp"/><Relationship Id="rId12" Type="http://schemas.openxmlformats.org/officeDocument/2006/relationships/image" Target="../media/image66.gif"/><Relationship Id="rId17" Type="http://schemas.openxmlformats.org/officeDocument/2006/relationships/image" Target="../media/image86.png"/><Relationship Id="rId2" Type="http://schemas.openxmlformats.org/officeDocument/2006/relationships/notesSlide" Target="../notesSlides/notesSlide10.xml"/><Relationship Id="rId16" Type="http://schemas.openxmlformats.org/officeDocument/2006/relationships/image" Target="../media/image85.png"/><Relationship Id="rId20" Type="http://schemas.openxmlformats.org/officeDocument/2006/relationships/image" Target="../media/image87.jpeg"/><Relationship Id="rId1" Type="http://schemas.openxmlformats.org/officeDocument/2006/relationships/slideLayout" Target="../slideLayouts/slideLayout24.xml"/><Relationship Id="rId6" Type="http://schemas.openxmlformats.org/officeDocument/2006/relationships/image" Target="../media/image62.png"/><Relationship Id="rId11" Type="http://schemas.microsoft.com/office/2007/relationships/hdphoto" Target="../media/hdphoto4.wdp"/><Relationship Id="rId5" Type="http://schemas.microsoft.com/office/2007/relationships/hdphoto" Target="../media/hdphoto2.wdp"/><Relationship Id="rId15" Type="http://schemas.microsoft.com/office/2007/relationships/hdphoto" Target="../media/hdphoto10.wdp"/><Relationship Id="rId10" Type="http://schemas.openxmlformats.org/officeDocument/2006/relationships/image" Target="../media/image65.png"/><Relationship Id="rId19" Type="http://schemas.openxmlformats.org/officeDocument/2006/relationships/slide" Target="slide29.xml"/><Relationship Id="rId4" Type="http://schemas.openxmlformats.org/officeDocument/2006/relationships/image" Target="../media/image61.png"/><Relationship Id="rId9" Type="http://schemas.openxmlformats.org/officeDocument/2006/relationships/image" Target="../media/image64.gif"/><Relationship Id="rId14" Type="http://schemas.openxmlformats.org/officeDocument/2006/relationships/image" Target="../media/image84.png"/><Relationship Id="rId22" Type="http://schemas.openxmlformats.org/officeDocument/2006/relationships/image" Target="../media/image89.jpeg"/></Relationships>
</file>

<file path=ppt/slides/_rels/slide31.xml.rels><?xml version="1.0" encoding="UTF-8" standalone="yes"?>
<Relationships xmlns="http://schemas.openxmlformats.org/package/2006/relationships"><Relationship Id="rId8" Type="http://schemas.openxmlformats.org/officeDocument/2006/relationships/image" Target="../media/image64.gif"/><Relationship Id="rId13" Type="http://schemas.openxmlformats.org/officeDocument/2006/relationships/image" Target="../media/image90.png"/><Relationship Id="rId18" Type="http://schemas.openxmlformats.org/officeDocument/2006/relationships/image" Target="../media/image86.png"/><Relationship Id="rId3" Type="http://schemas.openxmlformats.org/officeDocument/2006/relationships/image" Target="../media/image61.png"/><Relationship Id="rId21" Type="http://schemas.openxmlformats.org/officeDocument/2006/relationships/image" Target="../media/image87.jpeg"/><Relationship Id="rId7" Type="http://schemas.openxmlformats.org/officeDocument/2006/relationships/image" Target="../media/image63.gif"/><Relationship Id="rId12" Type="http://schemas.openxmlformats.org/officeDocument/2006/relationships/image" Target="../media/image83.jpg"/><Relationship Id="rId17" Type="http://schemas.openxmlformats.org/officeDocument/2006/relationships/image" Target="../media/image85.png"/><Relationship Id="rId2" Type="http://schemas.openxmlformats.org/officeDocument/2006/relationships/image" Target="../media/image68.jpg"/><Relationship Id="rId16" Type="http://schemas.microsoft.com/office/2007/relationships/hdphoto" Target="../media/hdphoto13.wdp"/><Relationship Id="rId20" Type="http://schemas.openxmlformats.org/officeDocument/2006/relationships/slide" Target="slide29.xml"/><Relationship Id="rId1" Type="http://schemas.openxmlformats.org/officeDocument/2006/relationships/slideLayout" Target="../slideLayouts/slideLayout24.xml"/><Relationship Id="rId6" Type="http://schemas.microsoft.com/office/2007/relationships/hdphoto" Target="../media/hdphoto3.wdp"/><Relationship Id="rId11" Type="http://schemas.openxmlformats.org/officeDocument/2006/relationships/image" Target="../media/image66.gif"/><Relationship Id="rId5" Type="http://schemas.openxmlformats.org/officeDocument/2006/relationships/image" Target="../media/image62.png"/><Relationship Id="rId15" Type="http://schemas.openxmlformats.org/officeDocument/2006/relationships/image" Target="../media/image91.png"/><Relationship Id="rId23" Type="http://schemas.openxmlformats.org/officeDocument/2006/relationships/image" Target="../media/image93.jpeg"/><Relationship Id="rId10" Type="http://schemas.microsoft.com/office/2007/relationships/hdphoto" Target="../media/hdphoto4.wdp"/><Relationship Id="rId19" Type="http://schemas.microsoft.com/office/2007/relationships/hdphoto" Target="../media/hdphoto11.wdp"/><Relationship Id="rId4" Type="http://schemas.microsoft.com/office/2007/relationships/hdphoto" Target="../media/hdphoto2.wdp"/><Relationship Id="rId9" Type="http://schemas.openxmlformats.org/officeDocument/2006/relationships/image" Target="../media/image65.png"/><Relationship Id="rId14" Type="http://schemas.microsoft.com/office/2007/relationships/hdphoto" Target="../media/hdphoto12.wdp"/><Relationship Id="rId22" Type="http://schemas.openxmlformats.org/officeDocument/2006/relationships/image" Target="../media/image92.jpeg"/></Relationships>
</file>

<file path=ppt/slides/_rels/slide32.xml.rels><?xml version="1.0" encoding="UTF-8" standalone="yes"?>
<Relationships xmlns="http://schemas.openxmlformats.org/package/2006/relationships"><Relationship Id="rId8" Type="http://schemas.openxmlformats.org/officeDocument/2006/relationships/image" Target="../media/image64.gif"/><Relationship Id="rId13" Type="http://schemas.openxmlformats.org/officeDocument/2006/relationships/image" Target="../media/image84.png"/><Relationship Id="rId18" Type="http://schemas.openxmlformats.org/officeDocument/2006/relationships/slide" Target="slide29.xml"/><Relationship Id="rId3" Type="http://schemas.openxmlformats.org/officeDocument/2006/relationships/image" Target="../media/image61.png"/><Relationship Id="rId21" Type="http://schemas.openxmlformats.org/officeDocument/2006/relationships/image" Target="../media/image89.jpeg"/><Relationship Id="rId7" Type="http://schemas.openxmlformats.org/officeDocument/2006/relationships/image" Target="../media/image63.gif"/><Relationship Id="rId12" Type="http://schemas.openxmlformats.org/officeDocument/2006/relationships/image" Target="../media/image83.jpg"/><Relationship Id="rId17" Type="http://schemas.microsoft.com/office/2007/relationships/hdphoto" Target="../media/hdphoto11.wdp"/><Relationship Id="rId2" Type="http://schemas.openxmlformats.org/officeDocument/2006/relationships/image" Target="../media/image68.jpg"/><Relationship Id="rId16" Type="http://schemas.openxmlformats.org/officeDocument/2006/relationships/image" Target="../media/image86.png"/><Relationship Id="rId20" Type="http://schemas.openxmlformats.org/officeDocument/2006/relationships/image" Target="../media/image88.jpeg"/><Relationship Id="rId1" Type="http://schemas.openxmlformats.org/officeDocument/2006/relationships/slideLayout" Target="../slideLayouts/slideLayout24.xml"/><Relationship Id="rId6" Type="http://schemas.microsoft.com/office/2007/relationships/hdphoto" Target="../media/hdphoto3.wdp"/><Relationship Id="rId11" Type="http://schemas.openxmlformats.org/officeDocument/2006/relationships/image" Target="../media/image66.gif"/><Relationship Id="rId5" Type="http://schemas.openxmlformats.org/officeDocument/2006/relationships/image" Target="../media/image62.png"/><Relationship Id="rId15" Type="http://schemas.openxmlformats.org/officeDocument/2006/relationships/image" Target="../media/image85.png"/><Relationship Id="rId10" Type="http://schemas.microsoft.com/office/2007/relationships/hdphoto" Target="../media/hdphoto4.wdp"/><Relationship Id="rId19" Type="http://schemas.openxmlformats.org/officeDocument/2006/relationships/image" Target="../media/image87.jpeg"/><Relationship Id="rId4" Type="http://schemas.microsoft.com/office/2007/relationships/hdphoto" Target="../media/hdphoto2.wdp"/><Relationship Id="rId9" Type="http://schemas.openxmlformats.org/officeDocument/2006/relationships/image" Target="../media/image65.png"/><Relationship Id="rId14" Type="http://schemas.microsoft.com/office/2007/relationships/hdphoto" Target="../media/hdphoto10.wdp"/></Relationships>
</file>

<file path=ppt/slides/_rels/slide33.xml.rels><?xml version="1.0" encoding="UTF-8" standalone="yes"?>
<Relationships xmlns="http://schemas.openxmlformats.org/package/2006/relationships"><Relationship Id="rId8" Type="http://schemas.openxmlformats.org/officeDocument/2006/relationships/image" Target="../media/image64.gif"/><Relationship Id="rId13" Type="http://schemas.openxmlformats.org/officeDocument/2006/relationships/image" Target="../media/image84.png"/><Relationship Id="rId18" Type="http://schemas.openxmlformats.org/officeDocument/2006/relationships/slide" Target="slide29.xml"/><Relationship Id="rId3" Type="http://schemas.openxmlformats.org/officeDocument/2006/relationships/image" Target="../media/image61.png"/><Relationship Id="rId21" Type="http://schemas.openxmlformats.org/officeDocument/2006/relationships/image" Target="../media/image92.jpeg"/><Relationship Id="rId7" Type="http://schemas.openxmlformats.org/officeDocument/2006/relationships/image" Target="../media/image63.gif"/><Relationship Id="rId12" Type="http://schemas.openxmlformats.org/officeDocument/2006/relationships/image" Target="../media/image83.jpg"/><Relationship Id="rId17" Type="http://schemas.microsoft.com/office/2007/relationships/hdphoto" Target="../media/hdphoto11.wdp"/><Relationship Id="rId2" Type="http://schemas.openxmlformats.org/officeDocument/2006/relationships/image" Target="../media/image68.jpg"/><Relationship Id="rId16" Type="http://schemas.openxmlformats.org/officeDocument/2006/relationships/image" Target="../media/image86.png"/><Relationship Id="rId20" Type="http://schemas.openxmlformats.org/officeDocument/2006/relationships/image" Target="../media/image94.jpeg"/><Relationship Id="rId1" Type="http://schemas.openxmlformats.org/officeDocument/2006/relationships/slideLayout" Target="../slideLayouts/slideLayout24.xml"/><Relationship Id="rId6" Type="http://schemas.microsoft.com/office/2007/relationships/hdphoto" Target="../media/hdphoto3.wdp"/><Relationship Id="rId11" Type="http://schemas.openxmlformats.org/officeDocument/2006/relationships/image" Target="../media/image66.gif"/><Relationship Id="rId5" Type="http://schemas.openxmlformats.org/officeDocument/2006/relationships/image" Target="../media/image62.png"/><Relationship Id="rId15" Type="http://schemas.openxmlformats.org/officeDocument/2006/relationships/image" Target="../media/image85.png"/><Relationship Id="rId10" Type="http://schemas.microsoft.com/office/2007/relationships/hdphoto" Target="../media/hdphoto4.wdp"/><Relationship Id="rId19" Type="http://schemas.openxmlformats.org/officeDocument/2006/relationships/image" Target="../media/image87.jpeg"/><Relationship Id="rId4" Type="http://schemas.microsoft.com/office/2007/relationships/hdphoto" Target="../media/hdphoto2.wdp"/><Relationship Id="rId9" Type="http://schemas.openxmlformats.org/officeDocument/2006/relationships/image" Target="../media/image65.png"/><Relationship Id="rId14" Type="http://schemas.microsoft.com/office/2007/relationships/hdphoto" Target="../media/hdphoto10.wdp"/></Relationships>
</file>

<file path=ppt/slides/_rels/slide34.xml.rels><?xml version="1.0" encoding="UTF-8" standalone="yes"?>
<Relationships xmlns="http://schemas.openxmlformats.org/package/2006/relationships"><Relationship Id="rId8" Type="http://schemas.openxmlformats.org/officeDocument/2006/relationships/image" Target="../media/image64.gif"/><Relationship Id="rId13" Type="http://schemas.openxmlformats.org/officeDocument/2006/relationships/image" Target="../media/image85.png"/><Relationship Id="rId18" Type="http://schemas.openxmlformats.org/officeDocument/2006/relationships/image" Target="../media/image87.jpeg"/><Relationship Id="rId26" Type="http://schemas.openxmlformats.org/officeDocument/2006/relationships/image" Target="../media/image94.png"/><Relationship Id="rId3" Type="http://schemas.openxmlformats.org/officeDocument/2006/relationships/image" Target="../media/image61.png"/><Relationship Id="rId7" Type="http://schemas.openxmlformats.org/officeDocument/2006/relationships/image" Target="../media/image63.gif"/><Relationship Id="rId12" Type="http://schemas.openxmlformats.org/officeDocument/2006/relationships/image" Target="../media/image83.jpg"/><Relationship Id="rId17" Type="http://schemas.openxmlformats.org/officeDocument/2006/relationships/slide" Target="slide29.xml"/><Relationship Id="rId25" Type="http://schemas.openxmlformats.org/officeDocument/2006/relationships/image" Target="../media/image93.png"/><Relationship Id="rId2" Type="http://schemas.openxmlformats.org/officeDocument/2006/relationships/image" Target="../media/image68.jpg"/><Relationship Id="rId16" Type="http://schemas.openxmlformats.org/officeDocument/2006/relationships/image" Target="../media/image89.png"/><Relationship Id="rId20" Type="http://schemas.openxmlformats.org/officeDocument/2006/relationships/image" Target="../media/image900.png"/><Relationship Id="rId1" Type="http://schemas.openxmlformats.org/officeDocument/2006/relationships/slideLayout" Target="../slideLayouts/slideLayout24.xml"/><Relationship Id="rId6" Type="http://schemas.microsoft.com/office/2007/relationships/hdphoto" Target="../media/hdphoto3.wdp"/><Relationship Id="rId11" Type="http://schemas.openxmlformats.org/officeDocument/2006/relationships/image" Target="../media/image66.gif"/><Relationship Id="rId24" Type="http://schemas.openxmlformats.org/officeDocument/2006/relationships/image" Target="../media/image92.png"/><Relationship Id="rId5" Type="http://schemas.openxmlformats.org/officeDocument/2006/relationships/image" Target="../media/image62.png"/><Relationship Id="rId15" Type="http://schemas.microsoft.com/office/2007/relationships/hdphoto" Target="../media/hdphoto11.wdp"/><Relationship Id="rId23" Type="http://schemas.openxmlformats.org/officeDocument/2006/relationships/image" Target="../media/image910.png"/><Relationship Id="rId28" Type="http://schemas.openxmlformats.org/officeDocument/2006/relationships/image" Target="../media/image92.jpeg"/><Relationship Id="rId10" Type="http://schemas.microsoft.com/office/2007/relationships/hdphoto" Target="../media/hdphoto4.wdp"/><Relationship Id="rId19" Type="http://schemas.openxmlformats.org/officeDocument/2006/relationships/image" Target="../media/image95.jpeg"/><Relationship Id="rId4" Type="http://schemas.microsoft.com/office/2007/relationships/hdphoto" Target="../media/hdphoto2.wdp"/><Relationship Id="rId9" Type="http://schemas.openxmlformats.org/officeDocument/2006/relationships/image" Target="../media/image65.png"/><Relationship Id="rId14" Type="http://schemas.openxmlformats.org/officeDocument/2006/relationships/image" Target="../media/image86.png"/><Relationship Id="rId27" Type="http://schemas.openxmlformats.org/officeDocument/2006/relationships/image" Target="../media/image94.jpeg"/></Relationships>
</file>

<file path=ppt/slides/_rels/slide35.xml.rels><?xml version="1.0" encoding="UTF-8" standalone="yes"?>
<Relationships xmlns="http://schemas.openxmlformats.org/package/2006/relationships"><Relationship Id="rId8" Type="http://schemas.openxmlformats.org/officeDocument/2006/relationships/image" Target="../media/image63.gif"/><Relationship Id="rId13" Type="http://schemas.openxmlformats.org/officeDocument/2006/relationships/image" Target="../media/image83.jpg"/><Relationship Id="rId18" Type="http://schemas.microsoft.com/office/2007/relationships/hdphoto" Target="../media/hdphoto11.wdp"/><Relationship Id="rId3" Type="http://schemas.openxmlformats.org/officeDocument/2006/relationships/image" Target="../media/image68.jpg"/><Relationship Id="rId21" Type="http://schemas.openxmlformats.org/officeDocument/2006/relationships/image" Target="../media/image95.png"/><Relationship Id="rId7" Type="http://schemas.microsoft.com/office/2007/relationships/hdphoto" Target="../media/hdphoto3.wdp"/><Relationship Id="rId12" Type="http://schemas.openxmlformats.org/officeDocument/2006/relationships/image" Target="../media/image66.gif"/><Relationship Id="rId17" Type="http://schemas.openxmlformats.org/officeDocument/2006/relationships/image" Target="../media/image86.png"/><Relationship Id="rId2" Type="http://schemas.openxmlformats.org/officeDocument/2006/relationships/notesSlide" Target="../notesSlides/notesSlide11.xml"/><Relationship Id="rId16" Type="http://schemas.openxmlformats.org/officeDocument/2006/relationships/image" Target="../media/image85.png"/><Relationship Id="rId20" Type="http://schemas.openxmlformats.org/officeDocument/2006/relationships/image" Target="../media/image87.jpeg"/><Relationship Id="rId1" Type="http://schemas.openxmlformats.org/officeDocument/2006/relationships/slideLayout" Target="../slideLayouts/slideLayout24.xml"/><Relationship Id="rId6" Type="http://schemas.openxmlformats.org/officeDocument/2006/relationships/image" Target="../media/image62.png"/><Relationship Id="rId11" Type="http://schemas.microsoft.com/office/2007/relationships/hdphoto" Target="../media/hdphoto4.wdp"/><Relationship Id="rId5" Type="http://schemas.microsoft.com/office/2007/relationships/hdphoto" Target="../media/hdphoto2.wdp"/><Relationship Id="rId15" Type="http://schemas.microsoft.com/office/2007/relationships/hdphoto" Target="../media/hdphoto10.wdp"/><Relationship Id="rId23" Type="http://schemas.openxmlformats.org/officeDocument/2006/relationships/image" Target="../media/image89.jpeg"/><Relationship Id="rId10" Type="http://schemas.openxmlformats.org/officeDocument/2006/relationships/image" Target="../media/image65.png"/><Relationship Id="rId19" Type="http://schemas.openxmlformats.org/officeDocument/2006/relationships/slide" Target="slide29.xml"/><Relationship Id="rId4" Type="http://schemas.openxmlformats.org/officeDocument/2006/relationships/image" Target="../media/image61.png"/><Relationship Id="rId9" Type="http://schemas.openxmlformats.org/officeDocument/2006/relationships/image" Target="../media/image64.gif"/><Relationship Id="rId14" Type="http://schemas.openxmlformats.org/officeDocument/2006/relationships/image" Target="../media/image84.png"/><Relationship Id="rId22" Type="http://schemas.openxmlformats.org/officeDocument/2006/relationships/image" Target="../media/image88.jpeg"/></Relationships>
</file>

<file path=ppt/slides/_rels/slide36.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5" name="Chỗ dành sẵn cho Nội dung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 y="10"/>
            <a:ext cx="7252232" cy="5143493"/>
          </a:xfrm>
          <a:prstGeom prst="rect">
            <a:avLst/>
          </a:prstGeom>
        </p:spPr>
      </p:pic>
      <p:sp>
        <p:nvSpPr>
          <p:cNvPr id="18" name="Rectangle 1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4"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8" name="Hộp Văn bản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BD37E8A-D45A-4AF4-AA02-27891D5290CA}"/>
              </a:ext>
            </a:extLst>
          </p:cNvPr>
          <p:cNvSpPr txBox="1"/>
          <p:nvPr/>
        </p:nvSpPr>
        <p:spPr>
          <a:xfrm>
            <a:off x="-1" y="717595"/>
            <a:ext cx="9139429" cy="507831"/>
          </a:xfrm>
          <a:prstGeom prst="rect">
            <a:avLst/>
          </a:prstGeom>
          <a:noFill/>
        </p:spPr>
        <p:txBody>
          <a:bodyPr wrap="square" rtlCol="0">
            <a:spAutoFit/>
          </a:bodyPr>
          <a:lstStyle/>
          <a:p>
            <a:pPr defTabSz="685800">
              <a:spcAft>
                <a:spcPts val="450"/>
              </a:spcAft>
            </a:pPr>
            <a:r>
              <a:rPr lang="en-US" sz="2700" b="1" dirty="0">
                <a:solidFill>
                  <a:srgbClr val="002060"/>
                </a:solidFill>
                <a:latin typeface="Times New Roman" panose="02020603050405020304" pitchFamily="18" charset="0"/>
                <a:cs typeface="Times New Roman" panose="02020603050405020304" pitchFamily="18" charset="0"/>
              </a:rPr>
              <a:t>TRƯỜNG TRUNG HỌC CƠ SỞ ………………</a:t>
            </a:r>
          </a:p>
        </p:txBody>
      </p:sp>
      <p:sp>
        <p:nvSpPr>
          <p:cNvPr id="9" name="Hộp Văn bản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5A797EB-37FC-432B-A43C-3061B2852843}"/>
              </a:ext>
            </a:extLst>
          </p:cNvPr>
          <p:cNvSpPr txBox="1"/>
          <p:nvPr/>
        </p:nvSpPr>
        <p:spPr>
          <a:xfrm>
            <a:off x="411937" y="3013265"/>
            <a:ext cx="8732069" cy="1605568"/>
          </a:xfrm>
          <a:prstGeom prst="rect">
            <a:avLst/>
          </a:prstGeom>
          <a:noFill/>
        </p:spPr>
        <p:txBody>
          <a:bodyPr wrap="square" rtlCol="0">
            <a:spAutoFit/>
          </a:bodyPr>
          <a:lstStyle/>
          <a:p>
            <a:pPr defTabSz="685800">
              <a:spcAft>
                <a:spcPts val="450"/>
              </a:spcAft>
            </a:pPr>
            <a:r>
              <a:rPr lang="en-US" sz="3000" b="1" dirty="0">
                <a:solidFill>
                  <a:srgbClr val="002060"/>
                </a:solidFill>
                <a:latin typeface="Times New Roman" panose="02020603050405020304" pitchFamily="18" charset="0"/>
                <a:cs typeface="Times New Roman" panose="02020603050405020304" pitchFamily="18" charset="0"/>
              </a:rPr>
              <a:t>ZALO GVSB: </a:t>
            </a:r>
            <a:r>
              <a:rPr lang="en-US" sz="3000" b="1" dirty="0" err="1">
                <a:solidFill>
                  <a:srgbClr val="002060"/>
                </a:solidFill>
                <a:latin typeface="Times New Roman" panose="02020603050405020304" pitchFamily="18" charset="0"/>
                <a:cs typeface="Times New Roman" panose="02020603050405020304" pitchFamily="18" charset="0"/>
              </a:rPr>
              <a:t>Đào</a:t>
            </a:r>
            <a:r>
              <a:rPr lang="en-US" sz="3000" b="1" dirty="0">
                <a:solidFill>
                  <a:srgbClr val="002060"/>
                </a:solidFill>
                <a:latin typeface="Times New Roman" panose="02020603050405020304" pitchFamily="18" charset="0"/>
                <a:cs typeface="Times New Roman" panose="02020603050405020304" pitchFamily="18" charset="0"/>
              </a:rPr>
              <a:t> Thu</a:t>
            </a:r>
          </a:p>
          <a:p>
            <a:pPr defTabSz="685800">
              <a:spcAft>
                <a:spcPts val="450"/>
              </a:spcAft>
            </a:pPr>
            <a:r>
              <a:rPr lang="en-US" sz="3000" b="1" dirty="0">
                <a:solidFill>
                  <a:srgbClr val="002060"/>
                </a:solidFill>
                <a:latin typeface="Times New Roman" panose="02020603050405020304" pitchFamily="18" charset="0"/>
                <a:cs typeface="Times New Roman" panose="02020603050405020304" pitchFamily="18" charset="0"/>
              </a:rPr>
              <a:t>ZALO GVPB 1: Mai </a:t>
            </a:r>
            <a:r>
              <a:rPr lang="en-US" sz="3000" b="1" dirty="0" err="1">
                <a:solidFill>
                  <a:srgbClr val="002060"/>
                </a:solidFill>
                <a:latin typeface="Times New Roman" panose="02020603050405020304" pitchFamily="18" charset="0"/>
                <a:cs typeface="Times New Roman" panose="02020603050405020304" pitchFamily="18" charset="0"/>
              </a:rPr>
              <a:t>Nhung</a:t>
            </a:r>
            <a:endParaRPr lang="en-US" sz="3000" b="1" dirty="0">
              <a:solidFill>
                <a:srgbClr val="002060"/>
              </a:solidFill>
              <a:latin typeface="Times New Roman" panose="02020603050405020304" pitchFamily="18" charset="0"/>
              <a:cs typeface="Times New Roman" panose="02020603050405020304" pitchFamily="18" charset="0"/>
            </a:endParaRPr>
          </a:p>
          <a:p>
            <a:pPr defTabSz="685800">
              <a:spcAft>
                <a:spcPts val="450"/>
              </a:spcAft>
            </a:pPr>
            <a:r>
              <a:rPr lang="en-US" sz="3000" b="1" dirty="0">
                <a:solidFill>
                  <a:srgbClr val="002060"/>
                </a:solidFill>
                <a:latin typeface="Times New Roman" panose="02020603050405020304" pitchFamily="18" charset="0"/>
                <a:cs typeface="Times New Roman" panose="02020603050405020304" pitchFamily="18" charset="0"/>
              </a:rPr>
              <a:t>ZALO GVPB 2: </a:t>
            </a:r>
            <a:r>
              <a:rPr lang="en-US" sz="3000" b="1" dirty="0" err="1">
                <a:solidFill>
                  <a:srgbClr val="002060"/>
                </a:solidFill>
                <a:latin typeface="Times New Roman" panose="02020603050405020304" pitchFamily="18" charset="0"/>
                <a:cs typeface="Times New Roman" panose="02020603050405020304" pitchFamily="18" charset="0"/>
              </a:rPr>
              <a:t>Kiều</a:t>
            </a:r>
            <a:endParaRPr lang="en-US" sz="3000" b="1" dirty="0">
              <a:solidFill>
                <a:srgbClr val="002060"/>
              </a:solidFill>
              <a:latin typeface="Times New Roman" panose="02020603050405020304" pitchFamily="18" charset="0"/>
              <a:cs typeface="Times New Roman" panose="02020603050405020304" pitchFamily="18" charset="0"/>
            </a:endParaRPr>
          </a:p>
        </p:txBody>
      </p:sp>
      <p:sp>
        <p:nvSpPr>
          <p:cNvPr id="10" name="Hộp Văn bản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2285" y="1962661"/>
            <a:ext cx="9139429" cy="784830"/>
          </a:xfrm>
          <a:prstGeom prst="rect">
            <a:avLst/>
          </a:prstGeom>
          <a:noFill/>
        </p:spPr>
        <p:txBody>
          <a:bodyPr wrap="square" rtlCol="0">
            <a:spAutoFit/>
          </a:bodyPr>
          <a:lstStyle/>
          <a:p>
            <a:pPr algn="ctr" defTabSz="685800">
              <a:spcAft>
                <a:spcPts val="450"/>
              </a:spcAft>
            </a:pPr>
            <a:r>
              <a:rPr lang="en-US" sz="4500" b="1" dirty="0">
                <a:solidFill>
                  <a:srgbClr val="FF0000"/>
                </a:solidFill>
                <a:latin typeface="Times New Roman" panose="02020603050405020304" pitchFamily="18" charset="0"/>
                <a:cs typeface="Times New Roman" panose="02020603050405020304" pitchFamily="18" charset="0"/>
              </a:rPr>
              <a:t>MÔN TOÁN LỚP 8 (CÁNH DIỀU )</a:t>
            </a:r>
          </a:p>
        </p:txBody>
      </p:sp>
      <p:sp>
        <p:nvSpPr>
          <p:cNvPr id="11" name="Hộp Văn bản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2293" y="4612578"/>
            <a:ext cx="9134857" cy="553998"/>
          </a:xfrm>
          <a:prstGeom prst="rect">
            <a:avLst/>
          </a:prstGeom>
          <a:noFill/>
        </p:spPr>
        <p:txBody>
          <a:bodyPr wrap="square" rtlCol="0">
            <a:spAutoFit/>
          </a:bodyPr>
          <a:lstStyle/>
          <a:p>
            <a:pPr algn="ctr" defTabSz="685800">
              <a:spcAft>
                <a:spcPts val="450"/>
              </a:spcAft>
            </a:pPr>
            <a:r>
              <a:rPr lang="en-US" sz="3000" b="1" dirty="0">
                <a:solidFill>
                  <a:srgbClr val="002060"/>
                </a:solidFill>
                <a:latin typeface="Times New Roman" panose="02020603050405020304" pitchFamily="18" charset="0"/>
                <a:cs typeface="Times New Roman" panose="02020603050405020304" pitchFamily="18" charset="0"/>
              </a:rPr>
              <a:t>NĂM HỌC: 2023 - 2024</a:t>
            </a:r>
          </a:p>
        </p:txBody>
      </p:sp>
      <p:sp>
        <p:nvSpPr>
          <p:cNvPr id="12" name="Hộp Văn bản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39C44B3-5CCE-402B-9E16-576A3ABE7C3E}"/>
              </a:ext>
            </a:extLst>
          </p:cNvPr>
          <p:cNvSpPr txBox="1"/>
          <p:nvPr/>
        </p:nvSpPr>
        <p:spPr>
          <a:xfrm>
            <a:off x="-2285" y="222914"/>
            <a:ext cx="9141714" cy="553998"/>
          </a:xfrm>
          <a:prstGeom prst="rect">
            <a:avLst/>
          </a:prstGeom>
          <a:noFill/>
        </p:spPr>
        <p:txBody>
          <a:bodyPr wrap="square" rtlCol="0">
            <a:spAutoFit/>
          </a:bodyPr>
          <a:lstStyle/>
          <a:p>
            <a:pPr defTabSz="685800"/>
            <a:r>
              <a:rPr lang="en-US" sz="3000" b="1" dirty="0">
                <a:solidFill>
                  <a:srgbClr val="002060"/>
                </a:solidFill>
                <a:latin typeface="Times New Roman" panose="02020603050405020304" pitchFamily="18" charset="0"/>
                <a:cs typeface="Times New Roman" panose="02020603050405020304" pitchFamily="18" charset="0"/>
              </a:rPr>
              <a:t>PHÒNG GIÁO DỤC VÀ ĐÀO TẠO ………….</a:t>
            </a:r>
          </a:p>
        </p:txBody>
      </p:sp>
    </p:spTree>
    <p:extLst>
      <p:ext uri="{BB962C8B-B14F-4D97-AF65-F5344CB8AC3E}">
        <p14:creationId xmlns:p14="http://schemas.microsoft.com/office/powerpoint/2010/main" val="214388617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726624" y="996043"/>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963976" y="1802891"/>
            <a:ext cx="4678136"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ea typeface="Calibri" panose="020F0502020204030204" pitchFamily="34" charset="0"/>
              </a:rPr>
              <a:t>Hình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thành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kiến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thức</a:t>
            </a:r>
            <a:endParaRPr lang="en-US" sz="3600" dirty="0">
              <a:solidFill>
                <a:prstClr val="black"/>
              </a:solidFill>
            </a:endParaRPr>
          </a:p>
        </p:txBody>
      </p:sp>
      <p:pic>
        <p:nvPicPr>
          <p:cNvPr id="4" name="Hình ảnh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49CE1D0-6956-4876-8361-E0F1378BD373}"/>
              </a:ext>
            </a:extLst>
          </p:cNvPr>
          <p:cNvSpPr/>
          <p:nvPr/>
        </p:nvSpPr>
        <p:spPr>
          <a:xfrm>
            <a:off x="3963982"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EF570CD-1298-405C-894A-213B5893CEEA}"/>
              </a:ext>
            </a:extLst>
          </p:cNvPr>
          <p:cNvSpPr/>
          <p:nvPr/>
        </p:nvSpPr>
        <p:spPr>
          <a:xfrm>
            <a:off x="4996990"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3F07BD9-D0A3-45DF-92E3-95CBDA06D588}"/>
              </a:ext>
            </a:extLst>
          </p:cNvPr>
          <p:cNvSpPr/>
          <p:nvPr/>
        </p:nvSpPr>
        <p:spPr>
          <a:xfrm>
            <a:off x="5661299" y="864606"/>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1489249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47+K4lPs7H94VUqPe2XwIsfPRnrXQE//QTEXxb8/8N4CNc6FpgZahzpTjFhMzSA7T/nHJa11DE8Ng2TP3iAmRczFlmslSuUNOgUeb6yRvs0="/>
          <p:cNvSpPr>
            <a:spLocks noGrp="1"/>
          </p:cNvSpPr>
          <p:nvPr>
            <p:ph type="title"/>
          </p:nvPr>
        </p:nvSpPr>
        <p:spPr>
          <a:xfrm>
            <a:off x="0" y="419100"/>
            <a:ext cx="8229600" cy="857250"/>
          </a:xfrm>
        </p:spPr>
        <p:txBody>
          <a:bodyPr>
            <a:normAutofit/>
          </a:bodyPr>
          <a:lstStyle/>
          <a:p>
            <a:pPr algn="just"/>
            <a:r>
              <a:rPr lang="en-US" sz="3200" b="1" dirty="0">
                <a:solidFill>
                  <a:srgbClr val="FF0000"/>
                </a:solidFill>
                <a:latin typeface="Times New Roman" pitchFamily="18" charset="0"/>
                <a:cs typeface="Times New Roman" pitchFamily="18" charset="0"/>
              </a:rPr>
              <a:t>I. </a:t>
            </a:r>
            <a:r>
              <a:rPr lang="en-US" sz="3200" b="1" dirty="0" err="1">
                <a:solidFill>
                  <a:srgbClr val="FF0000"/>
                </a:solidFill>
                <a:latin typeface="Times New Roman" pitchFamily="18" charset="0"/>
                <a:cs typeface="Times New Roman" pitchFamily="18" charset="0"/>
              </a:rPr>
              <a:t>HÌNH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CHÓP</a:t>
            </a:r>
            <a:r>
              <a:rPr lang="en-US" sz="3200" b="1" dirty="0">
                <a:solidFill>
                  <a:srgbClr val="FF0000"/>
                </a:solidFill>
                <a:latin typeface="Times New Roman" pitchFamily="18" charset="0"/>
                <a:cs typeface="Times New Roman" pitchFamily="18" charset="0"/>
              </a:rPr>
              <a:t> TAM </a:t>
            </a:r>
            <a:r>
              <a:rPr lang="en-US" sz="3200" b="1" dirty="0" err="1">
                <a:solidFill>
                  <a:srgbClr val="FF0000"/>
                </a:solidFill>
                <a:latin typeface="Times New Roman" pitchFamily="18" charset="0"/>
                <a:cs typeface="Times New Roman" pitchFamily="18" charset="0"/>
              </a:rPr>
              <a:t>GIÁC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ĐỀU</a:t>
            </a:r>
            <a:endParaRPr lang="en-US" sz="3200" b="1" dirty="0">
              <a:solidFill>
                <a:srgbClr val="FF0000"/>
              </a:solidFill>
              <a:latin typeface="Times New Roman" pitchFamily="18" charset="0"/>
              <a:cs typeface="Times New Roman" pitchFamily="18" charset="0"/>
            </a:endParaRPr>
          </a:p>
        </p:txBody>
      </p:sp>
      <p:sp>
        <p:nvSpPr>
          <p:cNvPr id="3" name="Content Placeholder 2" descr="OPL20U25GSXzBJYl68kk8uQGfFKzs7yb1M4KJWUiLk6ZEvGF+qCIPSnY57AbBFCvTW2023.15.47+K4lPs7H94VUqPe2XwIsfPRnrXQE//QTEXxb8/8N4CNc6FpgZahzpTjFhMzSA7T/nHJa11DE8Ng2TP3iAmRczFlmslSuUNOgUeb6yRvs0="/>
          <p:cNvSpPr>
            <a:spLocks noGrp="1"/>
          </p:cNvSpPr>
          <p:nvPr>
            <p:ph idx="1"/>
          </p:nvPr>
        </p:nvSpPr>
        <p:spPr>
          <a:xfrm>
            <a:off x="609600" y="1123950"/>
            <a:ext cx="8229600" cy="3394472"/>
          </a:xfrm>
        </p:spPr>
        <p:txBody>
          <a:bodyPr>
            <a:normAutofit fontScale="92500" lnSpcReduction="10000"/>
          </a:bodyPr>
          <a:lstStyle/>
          <a:p>
            <a:pPr marL="0" indent="0" algn="just">
              <a:buNone/>
            </a:pPr>
            <a:r>
              <a:rPr lang="en-US" b="1" dirty="0" err="1">
                <a:latin typeface="Times New Roman" pitchFamily="18" charset="0"/>
                <a:cs typeface="Times New Roman" pitchFamily="18" charset="0"/>
              </a:rPr>
              <a:t>HĐ1</a:t>
            </a:r>
            <a:r>
              <a:rPr lang="en-US" b="1" dirty="0">
                <a:latin typeface="Times New Roman" pitchFamily="18" charset="0"/>
                <a:cs typeface="Times New Roman" pitchFamily="18" charset="0"/>
              </a:rPr>
              <a: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Thực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sau</a:t>
            </a:r>
            <a:r>
              <a:rPr lang="en-US" dirty="0">
                <a:latin typeface="Times New Roman" pitchFamily="18" charset="0"/>
                <a:cs typeface="Times New Roman" pitchFamily="18" charset="0"/>
              </a:rPr>
              <a:t>:</a:t>
            </a:r>
          </a:p>
          <a:p>
            <a:pPr marL="0" indent="0" algn="just">
              <a:buNone/>
            </a:pPr>
            <a:r>
              <a:rPr lang="en-US" dirty="0">
                <a:latin typeface="Times New Roman" pitchFamily="18" charset="0"/>
                <a:cs typeface="Times New Roman" pitchFamily="18" charset="0"/>
              </a:rPr>
              <a:t>a) </a:t>
            </a:r>
            <a:r>
              <a:rPr lang="en-US" dirty="0" err="1">
                <a:latin typeface="Times New Roman" pitchFamily="18" charset="0"/>
                <a:cs typeface="Times New Roman" pitchFamily="18" charset="0"/>
              </a:rPr>
              <a:t>Mở</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vẽ</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chuẩn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bị</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nhà</a:t>
            </a:r>
            <a:r>
              <a:rPr lang="en-US" dirty="0">
                <a:latin typeface="Times New Roman" pitchFamily="18" charset="0"/>
                <a:cs typeface="Times New Roman" pitchFamily="18" charset="0"/>
              </a:rPr>
              <a:t>.</a:t>
            </a:r>
          </a:p>
          <a:p>
            <a:pPr marL="0" indent="0" algn="just">
              <a:buNone/>
            </a:pPr>
            <a:r>
              <a:rPr lang="en-US" dirty="0">
                <a:latin typeface="Times New Roman" pitchFamily="18" charset="0"/>
                <a:cs typeface="Times New Roman" pitchFamily="18" charset="0"/>
              </a:rPr>
              <a:t>b) </a:t>
            </a:r>
            <a:r>
              <a:rPr lang="en-US" dirty="0" err="1">
                <a:latin typeface="Times New Roman" pitchFamily="18" charset="0"/>
                <a:cs typeface="Times New Roman" pitchFamily="18" charset="0"/>
              </a:rPr>
              <a:t>Cắt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theo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đường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viền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màu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đỏ</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vẽ</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màu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gấp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chóp</a:t>
            </a:r>
            <a:r>
              <a:rPr lang="en-US" dirty="0">
                <a:latin typeface="Times New Roman" pitchFamily="18" charset="0"/>
                <a:cs typeface="Times New Roman" pitchFamily="18" charset="0"/>
              </a:rPr>
              <a:t> tam </a:t>
            </a:r>
            <a:r>
              <a:rPr lang="en-US" dirty="0" err="1">
                <a:latin typeface="Times New Roman" pitchFamily="18" charset="0"/>
                <a:cs typeface="Times New Roman" pitchFamily="18" charset="0"/>
              </a:rPr>
              <a:t>giác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3.</a:t>
            </a:r>
          </a:p>
          <a:p>
            <a:pPr marL="0" indent="0" algn="just">
              <a:buNone/>
            </a:pPr>
            <a:r>
              <a:rPr lang="en-US" dirty="0">
                <a:latin typeface="Times New Roman" pitchFamily="18" charset="0"/>
                <a:cs typeface="Times New Roman" pitchFamily="18" charset="0"/>
              </a:rPr>
              <a:t>c) </a:t>
            </a:r>
            <a:r>
              <a:rPr lang="en-US" dirty="0" err="1">
                <a:latin typeface="Times New Roman" pitchFamily="18" charset="0"/>
                <a:cs typeface="Times New Roman" pitchFamily="18" charset="0"/>
              </a:rPr>
              <a:t>Quan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chóp</a:t>
            </a:r>
            <a:r>
              <a:rPr lang="en-US" dirty="0">
                <a:latin typeface="Times New Roman" pitchFamily="18" charset="0"/>
                <a:cs typeface="Times New Roman" pitchFamily="18" charset="0"/>
              </a:rPr>
              <a:t> tam </a:t>
            </a:r>
            <a:r>
              <a:rPr lang="en-US" dirty="0" err="1">
                <a:latin typeface="Times New Roman" pitchFamily="18" charset="0"/>
                <a:cs typeface="Times New Roman" pitchFamily="18" charset="0"/>
              </a:rPr>
              <a:t>giác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đều</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3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số</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số</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chóp</a:t>
            </a:r>
            <a:r>
              <a:rPr lang="en-US" dirty="0">
                <a:latin typeface="Times New Roman" pitchFamily="18" charset="0"/>
                <a:cs typeface="Times New Roman" pitchFamily="18" charset="0"/>
              </a:rPr>
              <a:t> tam </a:t>
            </a:r>
            <a:r>
              <a:rPr lang="en-US" dirty="0" err="1">
                <a:latin typeface="Times New Roman" pitchFamily="18" charset="0"/>
                <a:cs typeface="Times New Roman" pitchFamily="18" charset="0"/>
              </a:rPr>
              <a:t>giác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đó</a:t>
            </a:r>
            <a:r>
              <a:rPr lang="en-US" dirty="0">
                <a:latin typeface="Times New Roman" pitchFamily="18" charset="0"/>
                <a:cs typeface="Times New Roman" pitchFamily="18" charset="0"/>
              </a:rPr>
              <a:t>.</a:t>
            </a:r>
          </a:p>
        </p:txBody>
      </p:sp>
      <p:sp>
        <p:nvSpPr>
          <p:cNvPr id="4" name="TextBox 3" descr="OPL20U25GSXzBJYl68kk8uQGfFKzs7yb1M4KJWUiLk6ZEvGF+qCIPSnY57AbBFCvTW2023.15.47+K4lPs7H94VUqPe2XwIsfPRnrXQE//QTEXxb8/8N4CNc6FpgZahzpTjFhMzSA7T/nHJa11DE8Ng2TP3iAmRczFlmslSuUNOgUeb6yRvs0="/>
          <p:cNvSpPr txBox="1"/>
          <p:nvPr/>
        </p:nvSpPr>
        <p:spPr>
          <a:xfrm>
            <a:off x="0" y="0"/>
            <a:ext cx="9144000" cy="584775"/>
          </a:xfrm>
          <a:prstGeom prst="rect">
            <a:avLst/>
          </a:prstGeom>
          <a:solidFill>
            <a:schemeClr val="accent6">
              <a:lumMod val="20000"/>
              <a:lumOff val="80000"/>
            </a:schemeClr>
          </a:solidFill>
        </p:spPr>
        <p:txBody>
          <a:bodyPr wrap="square" rtlCol="0">
            <a:spAutoFit/>
          </a:bodyPr>
          <a:lstStyle/>
          <a:p>
            <a:pPr algn="ctr"/>
            <a:r>
              <a:rPr lang="en-US" sz="3200" b="1" dirty="0" err="1">
                <a:latin typeface="Times New Roman" pitchFamily="18" charset="0"/>
                <a:cs typeface="Times New Roman" pitchFamily="18" charset="0"/>
              </a:rPr>
              <a:t>TIẾT</a:t>
            </a:r>
            <a:r>
              <a:rPr lang="en-US" sz="3200" b="1" dirty="0">
                <a:latin typeface="Times New Roman" pitchFamily="18" charset="0"/>
                <a:cs typeface="Times New Roman" pitchFamily="18" charset="0"/>
              </a:rPr>
              <a:t> 1: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CHÓP</a:t>
            </a:r>
            <a:r>
              <a:rPr lang="en-US" sz="3200" b="1" dirty="0">
                <a:latin typeface="Times New Roman" pitchFamily="18" charset="0"/>
                <a:cs typeface="Times New Roman" pitchFamily="18" charset="0"/>
              </a:rPr>
              <a:t> TAM </a:t>
            </a:r>
            <a:r>
              <a:rPr lang="en-US" sz="3200" b="1" dirty="0" err="1">
                <a:latin typeface="Times New Roman" pitchFamily="18" charset="0"/>
                <a:cs typeface="Times New Roman" pitchFamily="18" charset="0"/>
              </a:rPr>
              <a:t>GIÁC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ĐỀU</a:t>
            </a:r>
            <a:endParaRPr lang="en-US" sz="3200" b="1" dirty="0">
              <a:latin typeface="Times New Roman" pitchFamily="18" charset="0"/>
              <a:cs typeface="Times New Roman" pitchFamily="18" charset="0"/>
            </a:endParaRPr>
          </a:p>
        </p:txBody>
      </p:sp>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381000" y="3638550"/>
            <a:ext cx="1295400" cy="1504950"/>
          </a:xfrm>
          <a:prstGeom prst="rect">
            <a:avLst/>
          </a:prstGeom>
        </p:spPr>
      </p:pic>
    </p:spTree>
    <p:extLst>
      <p:ext uri="{BB962C8B-B14F-4D97-AF65-F5344CB8AC3E}">
        <p14:creationId xmlns:p14="http://schemas.microsoft.com/office/powerpoint/2010/main" val="1229420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OPL20U25GSXzBJYl68kk8uQGfFKzs7yb1M4KJWUiLk6ZEvGF+qCIPSnY57AbBFCvTW2023.15.47+K4lPs7H94VUqPe2XwIsfPRnrXQE//QTEXxb8/8N4CNc6FpgZahzpTjFhMzSA7T/nHJa11DE8Ng2TP3iAmRczFlmslSuUNOgUeb6yRvs0="/>
          <p:cNvSpPr>
            <a:spLocks noGrp="1"/>
          </p:cNvSpPr>
          <p:nvPr>
            <p:ph idx="1"/>
          </p:nvPr>
        </p:nvSpPr>
        <p:spPr>
          <a:xfrm>
            <a:off x="914400" y="4095750"/>
            <a:ext cx="8953500" cy="990600"/>
          </a:xfrm>
        </p:spPr>
        <p:txBody>
          <a:bodyPr>
            <a:normAutofit/>
          </a:bodyPr>
          <a:lstStyle/>
          <a:p>
            <a:pPr marL="0" indent="0" algn="just">
              <a:buNone/>
            </a:pPr>
            <a:r>
              <a:rPr lang="en-US" sz="3000" b="1" dirty="0">
                <a:latin typeface="Times New Roman" pitchFamily="18" charset="0"/>
                <a:cs typeface="Times New Roman" pitchFamily="18" charset="0"/>
              </a:rPr>
              <a:t>Nhận </a:t>
            </a:r>
            <a:r>
              <a:rPr lang="en-US" sz="3000" b="1" dirty="0" err="1">
                <a:latin typeface="Times New Roman" pitchFamily="18" charset="0"/>
                <a:cs typeface="Times New Roman" pitchFamily="18" charset="0"/>
              </a:rPr>
              <a:t>xét</a:t>
            </a:r>
            <a:r>
              <a:rPr lang="en-US" sz="3000" b="1" dirty="0">
                <a:latin typeface="Times New Roman" pitchFamily="18" charset="0"/>
                <a:cs typeface="Times New Roman" pitchFamily="18" charset="0"/>
              </a:rPr>
              <a:t>: </a:t>
            </a:r>
            <a:r>
              <a:rPr lang="en-US" sz="3000" dirty="0" err="1">
                <a:latin typeface="Times New Roman" pitchFamily="18" charset="0"/>
                <a:cs typeface="Times New Roman" pitchFamily="18" charset="0"/>
              </a:rPr>
              <a:t>Hình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chóp</a:t>
            </a:r>
            <a:r>
              <a:rPr lang="en-US" sz="3000" dirty="0">
                <a:latin typeface="Times New Roman" pitchFamily="18" charset="0"/>
                <a:cs typeface="Times New Roman" pitchFamily="18" charset="0"/>
              </a:rPr>
              <a:t> tam </a:t>
            </a:r>
            <a:r>
              <a:rPr lang="en-US" sz="3000" dirty="0" err="1">
                <a:latin typeface="Times New Roman" pitchFamily="18" charset="0"/>
                <a:cs typeface="Times New Roman" pitchFamily="18" charset="0"/>
              </a:rPr>
              <a:t>giác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đều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a:solidFill>
                  <a:srgbClr val="FF0000"/>
                </a:solidFill>
                <a:latin typeface="Times New Roman" pitchFamily="18" charset="0"/>
                <a:cs typeface="Times New Roman" pitchFamily="18" charset="0"/>
              </a:rPr>
              <a:t>4 </a:t>
            </a:r>
            <a:r>
              <a:rPr lang="en-US" sz="3000" dirty="0" err="1">
                <a:solidFill>
                  <a:srgbClr val="FF0000"/>
                </a:solidFill>
                <a:latin typeface="Times New Roman" pitchFamily="18" charset="0"/>
                <a:cs typeface="Times New Roman" pitchFamily="18" charset="0"/>
              </a:rPr>
              <a:t>mặt</a:t>
            </a:r>
            <a:r>
              <a:rPr lang="en-US" sz="3000" dirty="0">
                <a:latin typeface="Times New Roman" pitchFamily="18" charset="0"/>
                <a:cs typeface="Times New Roman" pitchFamily="18" charset="0"/>
              </a:rPr>
              <a:t>, </a:t>
            </a:r>
            <a:r>
              <a:rPr lang="en-US" sz="3000" dirty="0">
                <a:solidFill>
                  <a:srgbClr val="FF0000"/>
                </a:solidFill>
                <a:latin typeface="Times New Roman" pitchFamily="18" charset="0"/>
                <a:cs typeface="Times New Roman" pitchFamily="18" charset="0"/>
              </a:rPr>
              <a:t>6 </a:t>
            </a:r>
            <a:r>
              <a:rPr lang="en-US" sz="3000" dirty="0" err="1">
                <a:solidFill>
                  <a:srgbClr val="FF0000"/>
                </a:solidFill>
                <a:latin typeface="Times New Roman" pitchFamily="18" charset="0"/>
                <a:cs typeface="Times New Roman" pitchFamily="18" charset="0"/>
              </a:rPr>
              <a:t>cạnh</a:t>
            </a:r>
            <a:r>
              <a:rPr lang="en-US" sz="3000" dirty="0">
                <a:latin typeface="Times New Roman" pitchFamily="18" charset="0"/>
                <a:cs typeface="Times New Roman" pitchFamily="18" charset="0"/>
              </a:rPr>
              <a:t>.</a:t>
            </a:r>
          </a:p>
        </p:txBody>
      </p:sp>
      <p:sp>
        <p:nvSpPr>
          <p:cNvPr id="5" name="Rectangle 2"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extBox 8" descr="OPL20U25GSXzBJYl68kk8uQGfFKzs7yb1M4KJWUiLk6ZEvGF+qCIPSnY57AbBFCvTW2023.15.47+K4lPs7H94VUqPe2XwIsfPRnrXQE//QTEXxb8/8N4CNc6FpgZahzpTjFhMzSA7T/nHJa11DE8Ng2TP3iAmRczFlmslSuUNOgUeb6yRvs0="/>
          <p:cNvSpPr txBox="1"/>
          <p:nvPr/>
        </p:nvSpPr>
        <p:spPr>
          <a:xfrm>
            <a:off x="5791200" y="3409950"/>
            <a:ext cx="1385888"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3</a:t>
            </a:r>
          </a:p>
        </p:txBody>
      </p:sp>
      <p:sp>
        <p:nvSpPr>
          <p:cNvPr id="10" name="TextBox 9" descr="OPL20U25GSXzBJYl68kk8uQGfFKzs7yb1M4KJWUiLk6ZEvGF+qCIPSnY57AbBFCvTW2023.15.47+K4lPs7H94VUqPe2XwIsfPRnrXQE//QTEXxb8/8N4CNc6FpgZahzpTjFhMzSA7T/nHJa11DE8Ng2TP3iAmRczFlmslSuUNOgUeb6yRvs0="/>
          <p:cNvSpPr txBox="1"/>
          <p:nvPr/>
        </p:nvSpPr>
        <p:spPr>
          <a:xfrm>
            <a:off x="0" y="0"/>
            <a:ext cx="9144000" cy="584775"/>
          </a:xfrm>
          <a:prstGeom prst="rect">
            <a:avLst/>
          </a:prstGeom>
          <a:solidFill>
            <a:schemeClr val="accent6">
              <a:lumMod val="20000"/>
              <a:lumOff val="80000"/>
            </a:schemeClr>
          </a:solidFill>
        </p:spPr>
        <p:txBody>
          <a:bodyPr wrap="square" rtlCol="0">
            <a:spAutoFit/>
          </a:bodyPr>
          <a:lstStyle/>
          <a:p>
            <a:pPr algn="ctr"/>
            <a:r>
              <a:rPr lang="en-US" sz="3200" b="1" dirty="0" err="1">
                <a:latin typeface="Times New Roman" pitchFamily="18" charset="0"/>
                <a:cs typeface="Times New Roman" pitchFamily="18" charset="0"/>
              </a:rPr>
              <a:t>TIẾT</a:t>
            </a:r>
            <a:r>
              <a:rPr lang="en-US" sz="3200" b="1" dirty="0">
                <a:latin typeface="Times New Roman" pitchFamily="18" charset="0"/>
                <a:cs typeface="Times New Roman" pitchFamily="18" charset="0"/>
              </a:rPr>
              <a:t> 1: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CHÓP</a:t>
            </a:r>
            <a:r>
              <a:rPr lang="en-US" sz="3200" b="1" dirty="0">
                <a:latin typeface="Times New Roman" pitchFamily="18" charset="0"/>
                <a:cs typeface="Times New Roman" pitchFamily="18" charset="0"/>
              </a:rPr>
              <a:t> TAM </a:t>
            </a:r>
            <a:r>
              <a:rPr lang="en-US" sz="3200" b="1" dirty="0" err="1">
                <a:latin typeface="Times New Roman" pitchFamily="18" charset="0"/>
                <a:cs typeface="Times New Roman" pitchFamily="18" charset="0"/>
              </a:rPr>
              <a:t>GIÁC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ĐỀU</a:t>
            </a:r>
            <a:endParaRPr lang="en-US" sz="3200" b="1" dirty="0">
              <a:latin typeface="Times New Roman" pitchFamily="18" charset="0"/>
              <a:cs typeface="Times New Roman" pitchFamily="18" charset="0"/>
            </a:endParaRPr>
          </a:p>
        </p:txBody>
      </p:sp>
      <p:pic>
        <p:nvPicPr>
          <p:cNvPr id="8194" name="Picture 2" descr="OPL20U25GSXzBJYl68kk8uQGfFKzs7yb1M4KJWUiLk6ZEvGF+qCIPSnY57AbBFCvTW2023.15.47+K4lPs7H94VUqPe2XwIsfPRnrXQE//QTEXxb8/8N4CNc6FpgZahzpTjFhMzSA7T/nHJa11DE8Ng2TP3iAmRczFlmslSuUNOgUeb6yRvs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581025"/>
            <a:ext cx="3248025" cy="351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366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OPL20U25GSXzBJYl68kk8uQGfFKzs7yb1M4KJWUiLk6ZEvGF+qCIPSnY57AbBFCvTW2023.15.47+K4lPs7H94VUqPe2XwIsfPRnrXQE//QTEXxb8/8N4CNc6FpgZahzpTjFhMzSA7T/nHJa11DE8Ng2TP3iAmRczFlmslSuUNOgUeb6yRvs0="/>
          <p:cNvSpPr>
            <a:spLocks noGrp="1"/>
          </p:cNvSpPr>
          <p:nvPr>
            <p:ph idx="1"/>
          </p:nvPr>
        </p:nvSpPr>
        <p:spPr>
          <a:xfrm>
            <a:off x="76200" y="548877"/>
            <a:ext cx="8610600" cy="4461273"/>
          </a:xfrm>
        </p:spPr>
        <p:txBody>
          <a:bodyPr>
            <a:normAutofit/>
          </a:bodyPr>
          <a:lstStyle/>
          <a:p>
            <a:pPr marL="0" indent="0" algn="just">
              <a:buNone/>
            </a:pPr>
            <a:r>
              <a:rPr lang="en-US" sz="3000" b="1" dirty="0">
                <a:latin typeface="Times New Roman" pitchFamily="18" charset="0"/>
                <a:cs typeface="Times New Roman" pitchFamily="18" charset="0"/>
              </a:rPr>
              <a:t>Nhận </a:t>
            </a:r>
            <a:r>
              <a:rPr lang="en-US" sz="3000" b="1" dirty="0" err="1">
                <a:latin typeface="Times New Roman" pitchFamily="18" charset="0"/>
                <a:cs typeface="Times New Roman" pitchFamily="18" charset="0"/>
              </a:rPr>
              <a:t>xét</a:t>
            </a:r>
            <a:r>
              <a:rPr lang="en-US" sz="3000" b="1" dirty="0">
                <a:latin typeface="Times New Roman" pitchFamily="18" charset="0"/>
                <a:cs typeface="Times New Roman" pitchFamily="18" charset="0"/>
              </a:rPr>
              <a:t>: </a:t>
            </a:r>
            <a:r>
              <a:rPr lang="en-US" sz="3000" dirty="0" err="1">
                <a:latin typeface="Times New Roman" pitchFamily="18" charset="0"/>
                <a:cs typeface="Times New Roman" pitchFamily="18" charset="0"/>
              </a:rPr>
              <a:t>Hình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chóp</a:t>
            </a:r>
            <a:r>
              <a:rPr lang="en-US" sz="3000" dirty="0">
                <a:latin typeface="Times New Roman" pitchFamily="18" charset="0"/>
                <a:cs typeface="Times New Roman" pitchFamily="18" charset="0"/>
              </a:rPr>
              <a:t> tam </a:t>
            </a:r>
            <a:r>
              <a:rPr lang="en-US" sz="3000" dirty="0" err="1">
                <a:latin typeface="Times New Roman" pitchFamily="18" charset="0"/>
                <a:cs typeface="Times New Roman" pitchFamily="18" charset="0"/>
              </a:rPr>
              <a:t>giác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đều</a:t>
            </a:r>
            <a:r>
              <a:rPr lang="en-US" sz="3000" dirty="0">
                <a:latin typeface="Times New Roman" pitchFamily="18" charset="0"/>
                <a:cs typeface="Times New Roman" pitchFamily="18" charset="0"/>
              </a:rPr>
              <a:t> </a:t>
            </a:r>
            <a:r>
              <a:rPr lang="en-US" sz="3000" i="1" dirty="0" err="1">
                <a:latin typeface="Times New Roman" pitchFamily="18" charset="0"/>
                <a:cs typeface="Times New Roman" pitchFamily="18" charset="0"/>
              </a:rPr>
              <a:t>S.ABC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a:t>
            </a:r>
          </a:p>
          <a:p>
            <a:pPr algn="just"/>
            <a:r>
              <a:rPr lang="en-US" sz="3000" dirty="0" err="1">
                <a:latin typeface="Times New Roman" pitchFamily="18" charset="0"/>
                <a:cs typeface="Times New Roman" pitchFamily="18" charset="0"/>
              </a:rPr>
              <a:t>Mặt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đáy</a:t>
            </a:r>
            <a:r>
              <a:rPr lang="en-US" sz="3000" dirty="0">
                <a:latin typeface="Times New Roman" pitchFamily="18" charset="0"/>
                <a:cs typeface="Times New Roman" pitchFamily="18" charset="0"/>
              </a:rPr>
              <a:t> </a:t>
            </a:r>
            <a:r>
              <a:rPr lang="en-US" sz="3000" i="1" dirty="0">
                <a:latin typeface="Times New Roman" pitchFamily="18" charset="0"/>
                <a:cs typeface="Times New Roman" pitchFamily="18" charset="0"/>
              </a:rPr>
              <a:t>ABC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một</a:t>
            </a:r>
            <a:r>
              <a:rPr lang="en-US" sz="3000" dirty="0">
                <a:latin typeface="Times New Roman" pitchFamily="18" charset="0"/>
                <a:cs typeface="Times New Roman" pitchFamily="18" charset="0"/>
              </a:rPr>
              <a:t> tam </a:t>
            </a:r>
            <a:r>
              <a:rPr lang="en-US" sz="3000" dirty="0" err="1">
                <a:latin typeface="Times New Roman" pitchFamily="18" charset="0"/>
                <a:cs typeface="Times New Roman" pitchFamily="18" charset="0"/>
              </a:rPr>
              <a:t>giác</a:t>
            </a:r>
            <a:r>
              <a:rPr lang="en-US" sz="3000" dirty="0">
                <a:latin typeface="Times New Roman" pitchFamily="18" charset="0"/>
                <a:cs typeface="Times New Roman" pitchFamily="18" charset="0"/>
              </a:rPr>
              <a:t> ………</a:t>
            </a:r>
          </a:p>
          <a:p>
            <a:pPr algn="just"/>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mặt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bên</a:t>
            </a:r>
            <a:r>
              <a:rPr lang="en-US" sz="3000" dirty="0">
                <a:latin typeface="Times New Roman" pitchFamily="18" charset="0"/>
                <a:cs typeface="Times New Roman" pitchFamily="18" charset="0"/>
              </a:rPr>
              <a:t> </a:t>
            </a:r>
            <a:r>
              <a:rPr lang="en-US" sz="3000" i="1" dirty="0">
                <a:latin typeface="Times New Roman" pitchFamily="18" charset="0"/>
                <a:cs typeface="Times New Roman" pitchFamily="18" charset="0"/>
              </a:rPr>
              <a:t>SAB</a:t>
            </a:r>
            <a:r>
              <a:rPr lang="en-US" sz="3000" dirty="0">
                <a:latin typeface="Times New Roman" pitchFamily="18" charset="0"/>
                <a:cs typeface="Times New Roman" pitchFamily="18" charset="0"/>
              </a:rPr>
              <a:t>, </a:t>
            </a:r>
            <a:r>
              <a:rPr lang="en-US" sz="3000" i="1" dirty="0">
                <a:latin typeface="Times New Roman" pitchFamily="18" charset="0"/>
                <a:cs typeface="Times New Roman" pitchFamily="18" charset="0"/>
              </a:rPr>
              <a:t>SBC</a:t>
            </a:r>
            <a:r>
              <a:rPr lang="en-US" sz="3000" dirty="0">
                <a:latin typeface="Times New Roman" pitchFamily="18" charset="0"/>
                <a:cs typeface="Times New Roman" pitchFamily="18" charset="0"/>
              </a:rPr>
              <a:t>, </a:t>
            </a:r>
            <a:r>
              <a:rPr lang="en-US" sz="3000" i="1" dirty="0" err="1">
                <a:latin typeface="Times New Roman" pitchFamily="18" charset="0"/>
                <a:cs typeface="Times New Roman" pitchFamily="18" charset="0"/>
              </a:rPr>
              <a:t>SCA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những</a:t>
            </a:r>
            <a:r>
              <a:rPr lang="en-US" sz="3000" dirty="0">
                <a:latin typeface="Times New Roman" pitchFamily="18" charset="0"/>
                <a:cs typeface="Times New Roman" pitchFamily="18" charset="0"/>
              </a:rPr>
              <a:t> tam </a:t>
            </a:r>
            <a:r>
              <a:rPr lang="en-US" sz="3000" dirty="0" err="1">
                <a:latin typeface="Times New Roman" pitchFamily="18" charset="0"/>
                <a:cs typeface="Times New Roman" pitchFamily="18" charset="0"/>
              </a:rPr>
              <a:t>giác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tại</a:t>
            </a:r>
            <a:r>
              <a:rPr lang="en-US" sz="3000" dirty="0">
                <a:latin typeface="Times New Roman" pitchFamily="18" charset="0"/>
                <a:cs typeface="Times New Roman" pitchFamily="18" charset="0"/>
              </a:rPr>
              <a:t> ….</a:t>
            </a:r>
          </a:p>
          <a:p>
            <a:pPr algn="just"/>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cạnh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đáy</a:t>
            </a:r>
            <a:r>
              <a:rPr lang="en-US" sz="3000" dirty="0">
                <a:latin typeface="Times New Roman" pitchFamily="18" charset="0"/>
                <a:cs typeface="Times New Roman" pitchFamily="18" charset="0"/>
              </a:rPr>
              <a:t> ……………. </a:t>
            </a:r>
            <a:r>
              <a:rPr lang="en-US" sz="3000" dirty="0" err="1">
                <a:latin typeface="Times New Roman" pitchFamily="18" charset="0"/>
                <a:cs typeface="Times New Roman" pitchFamily="18" charset="0"/>
              </a:rPr>
              <a:t>bằng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nhau</a:t>
            </a:r>
            <a:r>
              <a:rPr lang="en-US" sz="3000" dirty="0">
                <a:latin typeface="Times New Roman" pitchFamily="18" charset="0"/>
                <a:cs typeface="Times New Roman" pitchFamily="18" charset="0"/>
              </a:rPr>
              <a:t>.</a:t>
            </a:r>
          </a:p>
          <a:p>
            <a:pPr algn="just"/>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cạnh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bên</a:t>
            </a:r>
            <a:r>
              <a:rPr lang="en-US" sz="3000" dirty="0">
                <a:latin typeface="Times New Roman" pitchFamily="18" charset="0"/>
                <a:cs typeface="Times New Roman" pitchFamily="18" charset="0"/>
              </a:rPr>
              <a:t> </a:t>
            </a:r>
            <a:r>
              <a:rPr lang="en-US" sz="3000" i="1" dirty="0">
                <a:latin typeface="Times New Roman" pitchFamily="18" charset="0"/>
                <a:cs typeface="Times New Roman" pitchFamily="18" charset="0"/>
              </a:rPr>
              <a:t>SA</a:t>
            </a:r>
            <a:r>
              <a:rPr lang="en-US" sz="3000" dirty="0">
                <a:latin typeface="Times New Roman" pitchFamily="18" charset="0"/>
                <a:cs typeface="Times New Roman" pitchFamily="18" charset="0"/>
              </a:rPr>
              <a:t>, </a:t>
            </a:r>
            <a:r>
              <a:rPr lang="en-US" sz="3000" i="1" dirty="0">
                <a:latin typeface="Times New Roman" pitchFamily="18" charset="0"/>
                <a:cs typeface="Times New Roman" pitchFamily="18" charset="0"/>
              </a:rPr>
              <a:t>SB</a:t>
            </a:r>
            <a:r>
              <a:rPr lang="en-US" sz="3000" dirty="0">
                <a:latin typeface="Times New Roman" pitchFamily="18" charset="0"/>
                <a:cs typeface="Times New Roman" pitchFamily="18" charset="0"/>
              </a:rPr>
              <a:t>, </a:t>
            </a:r>
            <a:r>
              <a:rPr lang="en-US" sz="3000" i="1" dirty="0">
                <a:latin typeface="Times New Roman" pitchFamily="18" charset="0"/>
                <a:cs typeface="Times New Roman" pitchFamily="18" charset="0"/>
              </a:rPr>
              <a:t>SC</a:t>
            </a:r>
            <a:r>
              <a:rPr lang="en-US" sz="3000" dirty="0">
                <a:latin typeface="Times New Roman" pitchFamily="18" charset="0"/>
                <a:cs typeface="Times New Roman" pitchFamily="18" charset="0"/>
              </a:rPr>
              <a:t> …………..</a:t>
            </a:r>
          </a:p>
          <a:p>
            <a:pPr algn="just"/>
            <a:r>
              <a:rPr lang="en-US" sz="3000" dirty="0">
                <a:latin typeface="Times New Roman" pitchFamily="18" charset="0"/>
                <a:cs typeface="Times New Roman" pitchFamily="18" charset="0"/>
              </a:rPr>
              <a:t>      ….. </a:t>
            </a:r>
            <a:r>
              <a:rPr lang="en-US" sz="3000" dirty="0" err="1">
                <a:latin typeface="Times New Roman" pitchFamily="18" charset="0"/>
                <a:cs typeface="Times New Roman" pitchFamily="18" charset="0"/>
              </a:rPr>
              <a:t>gọi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đỉnh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hình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chóp</a:t>
            </a:r>
            <a:r>
              <a:rPr lang="en-US" sz="3000" dirty="0">
                <a:latin typeface="Times New Roman" pitchFamily="18" charset="0"/>
                <a:cs typeface="Times New Roman" pitchFamily="18" charset="0"/>
              </a:rPr>
              <a:t> </a:t>
            </a:r>
          </a:p>
          <a:p>
            <a:pPr marL="0" indent="0" algn="just">
              <a:buNone/>
            </a:pPr>
            <a:r>
              <a:rPr lang="en-US" sz="3000" dirty="0">
                <a:latin typeface="Times New Roman" pitchFamily="18" charset="0"/>
                <a:cs typeface="Times New Roman" pitchFamily="18" charset="0"/>
              </a:rPr>
              <a:t>                   tam </a:t>
            </a:r>
            <a:r>
              <a:rPr lang="en-US" sz="3000" dirty="0" err="1">
                <a:latin typeface="Times New Roman" pitchFamily="18" charset="0"/>
                <a:cs typeface="Times New Roman" pitchFamily="18" charset="0"/>
              </a:rPr>
              <a:t>giác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đều</a:t>
            </a:r>
            <a:r>
              <a:rPr lang="en-US" sz="3000" dirty="0">
                <a:latin typeface="Times New Roman" pitchFamily="18" charset="0"/>
                <a:cs typeface="Times New Roman" pitchFamily="18" charset="0"/>
              </a:rPr>
              <a:t> </a:t>
            </a:r>
            <a:r>
              <a:rPr lang="en-US" sz="3000" i="1" dirty="0" err="1">
                <a:latin typeface="Times New Roman" pitchFamily="18" charset="0"/>
                <a:cs typeface="Times New Roman" pitchFamily="18" charset="0"/>
              </a:rPr>
              <a:t>S.ABC</a:t>
            </a:r>
            <a:r>
              <a:rPr lang="en-US" sz="3000" dirty="0">
                <a:latin typeface="Times New Roman" pitchFamily="18" charset="0"/>
                <a:cs typeface="Times New Roman" pitchFamily="18" charset="0"/>
              </a:rPr>
              <a:t>.</a:t>
            </a:r>
          </a:p>
          <a:p>
            <a:pPr marL="0" indent="0" algn="just">
              <a:buNone/>
            </a:pPr>
            <a:endParaRPr lang="en-US" sz="3000" dirty="0">
              <a:latin typeface="Times New Roman" pitchFamily="18" charset="0"/>
              <a:cs typeface="Times New Roman" pitchFamily="18" charset="0"/>
            </a:endParaRPr>
          </a:p>
        </p:txBody>
      </p:sp>
      <p:sp>
        <p:nvSpPr>
          <p:cNvPr id="5" name="TextBox 4" descr="OPL20U25GSXzBJYl68kk8uQGfFKzs7yb1M4KJWUiLk6ZEvGF+qCIPSnY57AbBFCvTW2023.15.47+K4lPs7H94VUqPe2XwIsfPRnrXQE//QTEXxb8/8N4CNc6FpgZahzpTjFhMzSA7T/nHJa11DE8Ng2TP3iAmRczFlmslSuUNOgUeb6yRvs0="/>
          <p:cNvSpPr txBox="1"/>
          <p:nvPr/>
        </p:nvSpPr>
        <p:spPr>
          <a:xfrm>
            <a:off x="5431292" y="1072575"/>
            <a:ext cx="740908" cy="553998"/>
          </a:xfrm>
          <a:prstGeom prst="rect">
            <a:avLst/>
          </a:prstGeom>
          <a:noFill/>
        </p:spPr>
        <p:txBody>
          <a:bodyPr wrap="none" rtlCol="0">
            <a:spAutoFit/>
          </a:bodyPr>
          <a:lstStyle/>
          <a:p>
            <a:r>
              <a:rPr lang="en-US" sz="3000" dirty="0" err="1">
                <a:solidFill>
                  <a:srgbClr val="FF0000"/>
                </a:solidFill>
                <a:latin typeface="Times New Roman" pitchFamily="18" charset="0"/>
                <a:cs typeface="Times New Roman" pitchFamily="18" charset="0"/>
              </a:rPr>
              <a:t>đều</a:t>
            </a:r>
            <a:endParaRPr lang="en-US" sz="3000" dirty="0">
              <a:solidFill>
                <a:srgbClr val="FF0000"/>
              </a:solidFill>
              <a:latin typeface="Times New Roman" pitchFamily="18" charset="0"/>
              <a:cs typeface="Times New Roman" pitchFamily="18" charset="0"/>
            </a:endParaRPr>
          </a:p>
        </p:txBody>
      </p:sp>
      <p:sp>
        <p:nvSpPr>
          <p:cNvPr id="6" name="TextBox 5" descr="OPL20U25GSXzBJYl68kk8uQGfFKzs7yb1M4KJWUiLk6ZEvGF+qCIPSnY57AbBFCvTW2023.15.47+K4lPs7H94VUqPe2XwIsfPRnrXQE//QTEXxb8/8N4CNc6FpgZahzpTjFhMzSA7T/nHJa11DE8Ng2TP3iAmRczFlmslSuUNOgUeb6yRvs0="/>
          <p:cNvSpPr txBox="1"/>
          <p:nvPr/>
        </p:nvSpPr>
        <p:spPr>
          <a:xfrm>
            <a:off x="1295400" y="2063175"/>
            <a:ext cx="720069" cy="553998"/>
          </a:xfrm>
          <a:prstGeom prst="rect">
            <a:avLst/>
          </a:prstGeom>
          <a:noFill/>
        </p:spPr>
        <p:txBody>
          <a:bodyPr wrap="none" rtlCol="0">
            <a:spAutoFit/>
          </a:bodyPr>
          <a:lstStyle/>
          <a:p>
            <a:r>
              <a:rPr lang="en-US" sz="3000" dirty="0" err="1">
                <a:solidFill>
                  <a:srgbClr val="FF0000"/>
                </a:solidFill>
                <a:latin typeface="Times New Roman" pitchFamily="18" charset="0"/>
                <a:cs typeface="Times New Roman" pitchFamily="18" charset="0"/>
              </a:rPr>
              <a:t>cân</a:t>
            </a:r>
            <a:endParaRPr lang="en-US" sz="3000" dirty="0">
              <a:solidFill>
                <a:srgbClr val="FF0000"/>
              </a:solidFill>
              <a:latin typeface="Times New Roman" pitchFamily="18" charset="0"/>
              <a:cs typeface="Times New Roman" pitchFamily="18" charset="0"/>
            </a:endParaRPr>
          </a:p>
        </p:txBody>
      </p:sp>
      <p:sp>
        <p:nvSpPr>
          <p:cNvPr id="7" name="TextBox 6" descr="OPL20U25GSXzBJYl68kk8uQGfFKzs7yb1M4KJWUiLk6ZEvGF+qCIPSnY57AbBFCvTW2023.15.47+K4lPs7H94VUqPe2XwIsfPRnrXQE//QTEXxb8/8N4CNc6FpgZahzpTjFhMzSA7T/nHJa11DE8Ng2TP3iAmRczFlmslSuUNOgUeb6yRvs0="/>
          <p:cNvSpPr txBox="1"/>
          <p:nvPr/>
        </p:nvSpPr>
        <p:spPr>
          <a:xfrm>
            <a:off x="2743200" y="2063175"/>
            <a:ext cx="377026" cy="553998"/>
          </a:xfrm>
          <a:prstGeom prst="rect">
            <a:avLst/>
          </a:prstGeom>
          <a:noFill/>
        </p:spPr>
        <p:txBody>
          <a:bodyPr wrap="none" rtlCol="0">
            <a:spAutoFit/>
          </a:bodyPr>
          <a:lstStyle/>
          <a:p>
            <a:r>
              <a:rPr lang="en-US" sz="3000" i="1" dirty="0">
                <a:solidFill>
                  <a:srgbClr val="FF0000"/>
                </a:solidFill>
                <a:latin typeface="Times New Roman" pitchFamily="18" charset="0"/>
                <a:cs typeface="Times New Roman" pitchFamily="18" charset="0"/>
              </a:rPr>
              <a:t>S</a:t>
            </a:r>
          </a:p>
        </p:txBody>
      </p:sp>
      <p:sp>
        <p:nvSpPr>
          <p:cNvPr id="8" name="TextBox 7" descr="OPL20U25GSXzBJYl68kk8uQGfFKzs7yb1M4KJWUiLk6ZEvGF+qCIPSnY57AbBFCvTW2023.15.47+K4lPs7H94VUqPe2XwIsfPRnrXQE//QTEXxb8/8N4CNc6FpgZahzpTjFhMzSA7T/nHJa11DE8Ng2TP3iAmRczFlmslSuUNOgUeb6yRvs0="/>
          <p:cNvSpPr txBox="1"/>
          <p:nvPr/>
        </p:nvSpPr>
        <p:spPr>
          <a:xfrm>
            <a:off x="2743200" y="2627352"/>
            <a:ext cx="2649681" cy="553998"/>
          </a:xfrm>
          <a:prstGeom prst="rect">
            <a:avLst/>
          </a:prstGeom>
          <a:noFill/>
        </p:spPr>
        <p:txBody>
          <a:bodyPr wrap="square" rtlCol="0">
            <a:spAutoFit/>
          </a:bodyPr>
          <a:lstStyle/>
          <a:p>
            <a:r>
              <a:rPr lang="en-US" sz="3000" i="1" dirty="0">
                <a:solidFill>
                  <a:srgbClr val="FF0000"/>
                </a:solidFill>
                <a:latin typeface="Times New Roman" pitchFamily="18" charset="0"/>
                <a:cs typeface="Times New Roman" pitchFamily="18" charset="0"/>
              </a:rPr>
              <a:t>AB, BC, CA</a:t>
            </a:r>
          </a:p>
        </p:txBody>
      </p:sp>
      <p:sp>
        <p:nvSpPr>
          <p:cNvPr id="9" name="TextBox 8" descr="OPL20U25GSXzBJYl68kk8uQGfFKzs7yb1M4KJWUiLk6ZEvGF+qCIPSnY57AbBFCvTW2023.15.47+K4lPs7H94VUqPe2XwIsfPRnrXQE//QTEXxb8/8N4CNc6FpgZahzpTjFhMzSA7T/nHJa11DE8Ng2TP3iAmRczFlmslSuUNOgUeb6yRvs0="/>
          <p:cNvSpPr txBox="1"/>
          <p:nvPr/>
        </p:nvSpPr>
        <p:spPr>
          <a:xfrm>
            <a:off x="4495800" y="3181350"/>
            <a:ext cx="2170158" cy="553998"/>
          </a:xfrm>
          <a:prstGeom prst="rect">
            <a:avLst/>
          </a:prstGeom>
          <a:noFill/>
        </p:spPr>
        <p:txBody>
          <a:bodyPr wrap="square" rtlCol="0">
            <a:spAutoFit/>
          </a:bodyPr>
          <a:lstStyle/>
          <a:p>
            <a:r>
              <a:rPr lang="en-US" sz="3000" dirty="0" err="1">
                <a:solidFill>
                  <a:srgbClr val="FF0000"/>
                </a:solidFill>
                <a:latin typeface="Times New Roman" pitchFamily="18" charset="0"/>
                <a:cs typeface="Times New Roman" pitchFamily="18" charset="0"/>
              </a:rPr>
              <a:t>bằng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nhau</a:t>
            </a:r>
            <a:endParaRPr lang="en-US" sz="3000" dirty="0">
              <a:solidFill>
                <a:srgbClr val="FF0000"/>
              </a:solidFill>
              <a:latin typeface="Times New Roman" pitchFamily="18" charset="0"/>
              <a:cs typeface="Times New Roman" pitchFamily="18" charset="0"/>
            </a:endParaRPr>
          </a:p>
        </p:txBody>
      </p:sp>
      <p:sp>
        <p:nvSpPr>
          <p:cNvPr id="10" name="TextBox 9" descr="OPL20U25GSXzBJYl68kk8uQGfFKzs7yb1M4KJWUiLk6ZEvGF+qCIPSnY57AbBFCvTW2023.15.47+K4lPs7H94VUqPe2XwIsfPRnrXQE//QTEXxb8/8N4CNc6FpgZahzpTjFhMzSA7T/nHJa11DE8Ng2TP3iAmRczFlmslSuUNOgUeb6yRvs0="/>
          <p:cNvSpPr txBox="1"/>
          <p:nvPr/>
        </p:nvSpPr>
        <p:spPr>
          <a:xfrm>
            <a:off x="1219200" y="3739575"/>
            <a:ext cx="381000" cy="553998"/>
          </a:xfrm>
          <a:prstGeom prst="rect">
            <a:avLst/>
          </a:prstGeom>
          <a:noFill/>
        </p:spPr>
        <p:txBody>
          <a:bodyPr wrap="square" rtlCol="0">
            <a:spAutoFit/>
          </a:bodyPr>
          <a:lstStyle/>
          <a:p>
            <a:r>
              <a:rPr lang="en-US" sz="3000" i="1" dirty="0">
                <a:solidFill>
                  <a:srgbClr val="FF0000"/>
                </a:solidFill>
                <a:latin typeface="Times New Roman" pitchFamily="18" charset="0"/>
                <a:cs typeface="Times New Roman" pitchFamily="18" charset="0"/>
              </a:rPr>
              <a:t>S</a:t>
            </a:r>
          </a:p>
        </p:txBody>
      </p:sp>
      <p:pic>
        <p:nvPicPr>
          <p:cNvPr id="11" name="Picture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5F0387D-CEB3-4D01-B097-E93181CF9E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76192"/>
            <a:ext cx="1357744" cy="1004669"/>
          </a:xfrm>
          <a:prstGeom prst="rect">
            <a:avLst/>
          </a:prstGeom>
        </p:spPr>
      </p:pic>
      <p:sp>
        <p:nvSpPr>
          <p:cNvPr id="12" name="Rounded Rectangle 11" descr="OPL20U25GSXzBJYl68kk8uQGfFKzs7yb1M4KJWUiLk6ZEvGF+qCIPSnY57AbBFCvTW2023.15.47+K4lPs7H94VUqPe2XwIsfPRnrXQE//QTEXxb8/8N4CNc6FpgZahzpTjFhMzSA7T/nHJa11DE8Ng2TP3iAmRczFlmslSuUNOgUeb6yRvs0="/>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02:00</a:t>
            </a:r>
          </a:p>
        </p:txBody>
      </p:sp>
      <p:sp>
        <p:nvSpPr>
          <p:cNvPr id="13" name="Rounded Rectangle 12" descr="OPL20U25GSXzBJYl68kk8uQGfFKzs7yb1M4KJWUiLk6ZEvGF+qCIPSnY57AbBFCvTW2023.15.47+K4lPs7H94VUqPe2XwIsfPRnrXQE//QTEXxb8/8N4CNc6FpgZahzpTjFhMzSA7T/nHJa11DE8Ng2TP3iAmRczFlmslSuUNOgUeb6yRvs0="/>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01:59</a:t>
            </a:r>
          </a:p>
        </p:txBody>
      </p:sp>
      <p:sp>
        <p:nvSpPr>
          <p:cNvPr id="14" name="Rounded Rectangle 13"/>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01:58</a:t>
            </a:r>
          </a:p>
        </p:txBody>
      </p:sp>
      <p:sp>
        <p:nvSpPr>
          <p:cNvPr id="15" name="Rounded Rectangle 14"/>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01:57</a:t>
            </a:r>
          </a:p>
        </p:txBody>
      </p:sp>
      <p:sp>
        <p:nvSpPr>
          <p:cNvPr id="16" name="Rounded Rectangle 15"/>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01:56</a:t>
            </a:r>
          </a:p>
        </p:txBody>
      </p:sp>
      <p:sp>
        <p:nvSpPr>
          <p:cNvPr id="17" name="Rounded Rectangle 16"/>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01:55</a:t>
            </a:r>
          </a:p>
        </p:txBody>
      </p:sp>
      <p:sp>
        <p:nvSpPr>
          <p:cNvPr id="18" name="Rounded Rectangle 17"/>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01:54</a:t>
            </a:r>
          </a:p>
        </p:txBody>
      </p:sp>
      <p:sp>
        <p:nvSpPr>
          <p:cNvPr id="19" name="Rounded Rectangle 18"/>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01:53</a:t>
            </a:r>
          </a:p>
        </p:txBody>
      </p:sp>
      <p:sp>
        <p:nvSpPr>
          <p:cNvPr id="20" name="Rounded Rectangle 19"/>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01:52</a:t>
            </a:r>
          </a:p>
        </p:txBody>
      </p:sp>
      <p:sp>
        <p:nvSpPr>
          <p:cNvPr id="21" name="Rounded Rectangle 20"/>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01:51</a:t>
            </a:r>
          </a:p>
        </p:txBody>
      </p:sp>
      <p:sp>
        <p:nvSpPr>
          <p:cNvPr id="22" name="Rounded Rectangle 21"/>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01:50</a:t>
            </a:r>
          </a:p>
        </p:txBody>
      </p:sp>
      <p:sp>
        <p:nvSpPr>
          <p:cNvPr id="23" name="Rounded Rectangle 22"/>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01:49</a:t>
            </a:r>
          </a:p>
        </p:txBody>
      </p:sp>
      <p:sp>
        <p:nvSpPr>
          <p:cNvPr id="24" name="Rounded Rectangle 23"/>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01:48</a:t>
            </a:r>
          </a:p>
        </p:txBody>
      </p:sp>
      <p:sp>
        <p:nvSpPr>
          <p:cNvPr id="25" name="Rounded Rectangle 24"/>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01:47</a:t>
            </a:r>
          </a:p>
        </p:txBody>
      </p:sp>
      <p:sp>
        <p:nvSpPr>
          <p:cNvPr id="26" name="Rounded Rectangle 25"/>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01:46</a:t>
            </a:r>
          </a:p>
        </p:txBody>
      </p:sp>
      <p:sp>
        <p:nvSpPr>
          <p:cNvPr id="27" name="Rounded Rectangle 26"/>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01:45</a:t>
            </a:r>
          </a:p>
        </p:txBody>
      </p:sp>
      <p:sp>
        <p:nvSpPr>
          <p:cNvPr id="28" name="Rounded Rectangle 27"/>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01:44</a:t>
            </a:r>
          </a:p>
        </p:txBody>
      </p:sp>
      <p:sp>
        <p:nvSpPr>
          <p:cNvPr id="29" name="Rounded Rectangle 28"/>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01:43</a:t>
            </a:r>
          </a:p>
        </p:txBody>
      </p:sp>
      <p:sp>
        <p:nvSpPr>
          <p:cNvPr id="30" name="Rounded Rectangle 29"/>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01:42</a:t>
            </a:r>
          </a:p>
        </p:txBody>
      </p:sp>
      <p:sp>
        <p:nvSpPr>
          <p:cNvPr id="31" name="Rounded Rectangle 30"/>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01:41</a:t>
            </a:r>
          </a:p>
        </p:txBody>
      </p:sp>
      <p:sp>
        <p:nvSpPr>
          <p:cNvPr id="32" name="Rounded Rectangle 31"/>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01:40</a:t>
            </a:r>
          </a:p>
        </p:txBody>
      </p:sp>
      <p:sp>
        <p:nvSpPr>
          <p:cNvPr id="33" name="Rounded Rectangle 32"/>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01:39</a:t>
            </a:r>
          </a:p>
        </p:txBody>
      </p:sp>
      <p:sp>
        <p:nvSpPr>
          <p:cNvPr id="34" name="Rounded Rectangle 33"/>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01:38</a:t>
            </a:r>
          </a:p>
        </p:txBody>
      </p:sp>
      <p:sp>
        <p:nvSpPr>
          <p:cNvPr id="35" name="Rounded Rectangle 34"/>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01:37</a:t>
            </a:r>
          </a:p>
        </p:txBody>
      </p:sp>
      <p:sp>
        <p:nvSpPr>
          <p:cNvPr id="36" name="Rounded Rectangle 35"/>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01:36</a:t>
            </a:r>
          </a:p>
        </p:txBody>
      </p:sp>
      <p:sp>
        <p:nvSpPr>
          <p:cNvPr id="37" name="Rounded Rectangle 36"/>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01:35</a:t>
            </a:r>
          </a:p>
        </p:txBody>
      </p:sp>
      <p:sp>
        <p:nvSpPr>
          <p:cNvPr id="38" name="Rounded Rectangle 37"/>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01:34</a:t>
            </a:r>
          </a:p>
        </p:txBody>
      </p:sp>
      <p:sp>
        <p:nvSpPr>
          <p:cNvPr id="39" name="Rounded Rectangle 38"/>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01:33</a:t>
            </a:r>
          </a:p>
        </p:txBody>
      </p:sp>
      <p:sp>
        <p:nvSpPr>
          <p:cNvPr id="40" name="Rounded Rectangle 39"/>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01:32</a:t>
            </a:r>
          </a:p>
        </p:txBody>
      </p:sp>
      <p:sp>
        <p:nvSpPr>
          <p:cNvPr id="41" name="Rounded Rectangle 40"/>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01:31</a:t>
            </a:r>
          </a:p>
        </p:txBody>
      </p:sp>
      <p:sp>
        <p:nvSpPr>
          <p:cNvPr id="42" name="Rounded Rectangle 41"/>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01:30</a:t>
            </a:r>
          </a:p>
        </p:txBody>
      </p:sp>
      <p:sp>
        <p:nvSpPr>
          <p:cNvPr id="43" name="Rounded Rectangle 42"/>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01:29</a:t>
            </a:r>
          </a:p>
        </p:txBody>
      </p:sp>
      <p:sp>
        <p:nvSpPr>
          <p:cNvPr id="44" name="Rounded Rectangle 43"/>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01:28</a:t>
            </a:r>
          </a:p>
        </p:txBody>
      </p:sp>
      <p:sp>
        <p:nvSpPr>
          <p:cNvPr id="45" name="Rounded Rectangle 44"/>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01:27</a:t>
            </a:r>
          </a:p>
        </p:txBody>
      </p:sp>
      <p:sp>
        <p:nvSpPr>
          <p:cNvPr id="46" name="Rounded Rectangle 45"/>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01:26</a:t>
            </a:r>
          </a:p>
        </p:txBody>
      </p:sp>
      <p:sp>
        <p:nvSpPr>
          <p:cNvPr id="47" name="Rounded Rectangle 46"/>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01:25</a:t>
            </a:r>
          </a:p>
        </p:txBody>
      </p:sp>
      <p:sp>
        <p:nvSpPr>
          <p:cNvPr id="48" name="Rounded Rectangle 47"/>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01:24</a:t>
            </a:r>
          </a:p>
        </p:txBody>
      </p:sp>
      <p:sp>
        <p:nvSpPr>
          <p:cNvPr id="49" name="Rounded Rectangle 48"/>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01:23</a:t>
            </a:r>
          </a:p>
        </p:txBody>
      </p:sp>
      <p:sp>
        <p:nvSpPr>
          <p:cNvPr id="50" name="Rounded Rectangle 49"/>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01:22</a:t>
            </a:r>
          </a:p>
        </p:txBody>
      </p:sp>
      <p:sp>
        <p:nvSpPr>
          <p:cNvPr id="51" name="Rounded Rectangle 50"/>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01:21</a:t>
            </a:r>
          </a:p>
        </p:txBody>
      </p:sp>
      <p:sp>
        <p:nvSpPr>
          <p:cNvPr id="52" name="Rounded Rectangle 51"/>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01:20</a:t>
            </a:r>
          </a:p>
        </p:txBody>
      </p:sp>
      <p:sp>
        <p:nvSpPr>
          <p:cNvPr id="53" name="Rounded Rectangle 52"/>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01:19</a:t>
            </a:r>
          </a:p>
        </p:txBody>
      </p:sp>
      <p:sp>
        <p:nvSpPr>
          <p:cNvPr id="54" name="Rounded Rectangle 53"/>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01:18</a:t>
            </a:r>
          </a:p>
        </p:txBody>
      </p:sp>
      <p:sp>
        <p:nvSpPr>
          <p:cNvPr id="55" name="Rounded Rectangle 54"/>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01:17</a:t>
            </a:r>
          </a:p>
        </p:txBody>
      </p:sp>
      <p:sp>
        <p:nvSpPr>
          <p:cNvPr id="56" name="Rounded Rectangle 55"/>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01:16</a:t>
            </a:r>
          </a:p>
        </p:txBody>
      </p:sp>
      <p:sp>
        <p:nvSpPr>
          <p:cNvPr id="57" name="Rounded Rectangle 56"/>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01:15</a:t>
            </a:r>
          </a:p>
        </p:txBody>
      </p:sp>
      <p:sp>
        <p:nvSpPr>
          <p:cNvPr id="58" name="Rounded Rectangle 57"/>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01:14</a:t>
            </a:r>
          </a:p>
        </p:txBody>
      </p:sp>
      <p:sp>
        <p:nvSpPr>
          <p:cNvPr id="59" name="Rounded Rectangle 58"/>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01:13</a:t>
            </a:r>
          </a:p>
        </p:txBody>
      </p:sp>
      <p:sp>
        <p:nvSpPr>
          <p:cNvPr id="60" name="Rounded Rectangle 59"/>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01:12</a:t>
            </a:r>
          </a:p>
        </p:txBody>
      </p:sp>
      <p:sp>
        <p:nvSpPr>
          <p:cNvPr id="61" name="Rounded Rectangle 60"/>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01:11</a:t>
            </a:r>
          </a:p>
        </p:txBody>
      </p:sp>
      <p:sp>
        <p:nvSpPr>
          <p:cNvPr id="62" name="Rounded Rectangle 61"/>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01:10</a:t>
            </a:r>
          </a:p>
        </p:txBody>
      </p:sp>
      <p:sp>
        <p:nvSpPr>
          <p:cNvPr id="63" name="Rounded Rectangle 62"/>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01:09</a:t>
            </a:r>
          </a:p>
        </p:txBody>
      </p:sp>
      <p:sp>
        <p:nvSpPr>
          <p:cNvPr id="64" name="Rounded Rectangle 63"/>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01:08</a:t>
            </a:r>
          </a:p>
        </p:txBody>
      </p:sp>
      <p:sp>
        <p:nvSpPr>
          <p:cNvPr id="65" name="Rounded Rectangle 64"/>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01:07</a:t>
            </a:r>
          </a:p>
        </p:txBody>
      </p:sp>
      <p:sp>
        <p:nvSpPr>
          <p:cNvPr id="66" name="Rounded Rectangle 65"/>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01:06</a:t>
            </a:r>
          </a:p>
        </p:txBody>
      </p:sp>
      <p:sp>
        <p:nvSpPr>
          <p:cNvPr id="67" name="Rounded Rectangle 66"/>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01:05</a:t>
            </a:r>
          </a:p>
        </p:txBody>
      </p:sp>
      <p:sp>
        <p:nvSpPr>
          <p:cNvPr id="68" name="Rounded Rectangle 67"/>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01:04</a:t>
            </a:r>
          </a:p>
        </p:txBody>
      </p:sp>
      <p:sp>
        <p:nvSpPr>
          <p:cNvPr id="69" name="Rounded Rectangle 68"/>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01:03</a:t>
            </a:r>
          </a:p>
        </p:txBody>
      </p:sp>
      <p:sp>
        <p:nvSpPr>
          <p:cNvPr id="70" name="Rounded Rectangle 69"/>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01:02</a:t>
            </a:r>
          </a:p>
        </p:txBody>
      </p:sp>
      <p:sp>
        <p:nvSpPr>
          <p:cNvPr id="71" name="Rounded Rectangle 70"/>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01:01</a:t>
            </a:r>
          </a:p>
        </p:txBody>
      </p:sp>
      <p:sp>
        <p:nvSpPr>
          <p:cNvPr id="72" name="Rounded Rectangle 71"/>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01:00</a:t>
            </a:r>
          </a:p>
        </p:txBody>
      </p:sp>
      <p:sp>
        <p:nvSpPr>
          <p:cNvPr id="73" name="Rounded Rectangle 72"/>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00:59</a:t>
            </a:r>
          </a:p>
        </p:txBody>
      </p:sp>
      <p:sp>
        <p:nvSpPr>
          <p:cNvPr id="74" name="Rounded Rectangle 73"/>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00:58</a:t>
            </a:r>
          </a:p>
        </p:txBody>
      </p:sp>
      <p:sp>
        <p:nvSpPr>
          <p:cNvPr id="75" name="Rounded Rectangle 74"/>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00:57</a:t>
            </a:r>
          </a:p>
        </p:txBody>
      </p:sp>
      <p:sp>
        <p:nvSpPr>
          <p:cNvPr id="76" name="Rounded Rectangle 75"/>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00:56</a:t>
            </a:r>
          </a:p>
        </p:txBody>
      </p:sp>
      <p:sp>
        <p:nvSpPr>
          <p:cNvPr id="77" name="Rounded Rectangle 76"/>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00:55</a:t>
            </a:r>
          </a:p>
        </p:txBody>
      </p:sp>
      <p:sp>
        <p:nvSpPr>
          <p:cNvPr id="78" name="Rounded Rectangle 77"/>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00:54</a:t>
            </a:r>
          </a:p>
        </p:txBody>
      </p:sp>
      <p:sp>
        <p:nvSpPr>
          <p:cNvPr id="79" name="Rounded Rectangle 78"/>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00:53</a:t>
            </a:r>
          </a:p>
        </p:txBody>
      </p:sp>
      <p:sp>
        <p:nvSpPr>
          <p:cNvPr id="80" name="Rounded Rectangle 79"/>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00:52</a:t>
            </a:r>
          </a:p>
        </p:txBody>
      </p:sp>
      <p:sp>
        <p:nvSpPr>
          <p:cNvPr id="81" name="Rounded Rectangle 80"/>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00:51</a:t>
            </a:r>
          </a:p>
        </p:txBody>
      </p:sp>
      <p:sp>
        <p:nvSpPr>
          <p:cNvPr id="82" name="Rounded Rectangle 81"/>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00:50</a:t>
            </a:r>
          </a:p>
        </p:txBody>
      </p:sp>
      <p:sp>
        <p:nvSpPr>
          <p:cNvPr id="83" name="Rounded Rectangle 82"/>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00:49</a:t>
            </a:r>
          </a:p>
        </p:txBody>
      </p:sp>
      <p:sp>
        <p:nvSpPr>
          <p:cNvPr id="84" name="Rounded Rectangle 83"/>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00:48</a:t>
            </a:r>
          </a:p>
        </p:txBody>
      </p:sp>
      <p:sp>
        <p:nvSpPr>
          <p:cNvPr id="85" name="Rounded Rectangle 84"/>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00:47</a:t>
            </a:r>
          </a:p>
        </p:txBody>
      </p:sp>
      <p:sp>
        <p:nvSpPr>
          <p:cNvPr id="86" name="Rounded Rectangle 85"/>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00:46</a:t>
            </a:r>
          </a:p>
        </p:txBody>
      </p:sp>
      <p:sp>
        <p:nvSpPr>
          <p:cNvPr id="87" name="Rounded Rectangle 86"/>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00:45</a:t>
            </a:r>
          </a:p>
        </p:txBody>
      </p:sp>
      <p:sp>
        <p:nvSpPr>
          <p:cNvPr id="88" name="Rounded Rectangle 87"/>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00:44</a:t>
            </a:r>
          </a:p>
        </p:txBody>
      </p:sp>
      <p:sp>
        <p:nvSpPr>
          <p:cNvPr id="89" name="Rounded Rectangle 88"/>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00:43</a:t>
            </a:r>
          </a:p>
        </p:txBody>
      </p:sp>
      <p:sp>
        <p:nvSpPr>
          <p:cNvPr id="90" name="Rounded Rectangle 89"/>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00:42</a:t>
            </a:r>
          </a:p>
        </p:txBody>
      </p:sp>
      <p:sp>
        <p:nvSpPr>
          <p:cNvPr id="91" name="Rounded Rectangle 90"/>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00:41</a:t>
            </a:r>
          </a:p>
        </p:txBody>
      </p:sp>
      <p:sp>
        <p:nvSpPr>
          <p:cNvPr id="92" name="Rounded Rectangle 91"/>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00:40</a:t>
            </a:r>
          </a:p>
        </p:txBody>
      </p:sp>
      <p:sp>
        <p:nvSpPr>
          <p:cNvPr id="93" name="Rounded Rectangle 92"/>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00:39</a:t>
            </a:r>
          </a:p>
        </p:txBody>
      </p:sp>
      <p:sp>
        <p:nvSpPr>
          <p:cNvPr id="94" name="Rounded Rectangle 93"/>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00:38</a:t>
            </a:r>
          </a:p>
        </p:txBody>
      </p:sp>
      <p:sp>
        <p:nvSpPr>
          <p:cNvPr id="95" name="Rounded Rectangle 94"/>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00:37</a:t>
            </a:r>
          </a:p>
        </p:txBody>
      </p:sp>
      <p:sp>
        <p:nvSpPr>
          <p:cNvPr id="96" name="Rounded Rectangle 95"/>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00:36</a:t>
            </a:r>
          </a:p>
        </p:txBody>
      </p:sp>
      <p:sp>
        <p:nvSpPr>
          <p:cNvPr id="97" name="Rounded Rectangle 96"/>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00:35</a:t>
            </a:r>
          </a:p>
        </p:txBody>
      </p:sp>
      <p:sp>
        <p:nvSpPr>
          <p:cNvPr id="98" name="Rounded Rectangle 97"/>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00:34</a:t>
            </a:r>
          </a:p>
        </p:txBody>
      </p:sp>
      <p:sp>
        <p:nvSpPr>
          <p:cNvPr id="99" name="Rounded Rectangle 98"/>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00:33</a:t>
            </a:r>
          </a:p>
        </p:txBody>
      </p:sp>
      <p:sp>
        <p:nvSpPr>
          <p:cNvPr id="100" name="Rounded Rectangle 99"/>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00:32</a:t>
            </a:r>
          </a:p>
        </p:txBody>
      </p:sp>
      <p:sp>
        <p:nvSpPr>
          <p:cNvPr id="101" name="Rounded Rectangle 100"/>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00:31</a:t>
            </a:r>
          </a:p>
        </p:txBody>
      </p:sp>
      <p:sp>
        <p:nvSpPr>
          <p:cNvPr id="102" name="Rounded Rectangle 101"/>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00:30</a:t>
            </a:r>
          </a:p>
        </p:txBody>
      </p:sp>
      <p:sp>
        <p:nvSpPr>
          <p:cNvPr id="103" name="Rounded Rectangle 102"/>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00:29</a:t>
            </a:r>
          </a:p>
        </p:txBody>
      </p:sp>
      <p:sp>
        <p:nvSpPr>
          <p:cNvPr id="104" name="Rounded Rectangle 103"/>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00:28</a:t>
            </a:r>
          </a:p>
        </p:txBody>
      </p:sp>
      <p:sp>
        <p:nvSpPr>
          <p:cNvPr id="105" name="Rounded Rectangle 104"/>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00:27</a:t>
            </a:r>
          </a:p>
        </p:txBody>
      </p:sp>
      <p:sp>
        <p:nvSpPr>
          <p:cNvPr id="106" name="Rounded Rectangle 105"/>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00:26</a:t>
            </a:r>
          </a:p>
        </p:txBody>
      </p:sp>
      <p:sp>
        <p:nvSpPr>
          <p:cNvPr id="107" name="Rounded Rectangle 106"/>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00:25</a:t>
            </a:r>
          </a:p>
        </p:txBody>
      </p:sp>
      <p:sp>
        <p:nvSpPr>
          <p:cNvPr id="108" name="Rounded Rectangle 107"/>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00:24</a:t>
            </a:r>
          </a:p>
        </p:txBody>
      </p:sp>
      <p:sp>
        <p:nvSpPr>
          <p:cNvPr id="109" name="Rounded Rectangle 108"/>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00:23</a:t>
            </a:r>
          </a:p>
        </p:txBody>
      </p:sp>
      <p:sp>
        <p:nvSpPr>
          <p:cNvPr id="110" name="Rounded Rectangle 109"/>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00:22</a:t>
            </a:r>
          </a:p>
        </p:txBody>
      </p:sp>
      <p:sp>
        <p:nvSpPr>
          <p:cNvPr id="111" name="Rounded Rectangle 110"/>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00:21</a:t>
            </a:r>
          </a:p>
        </p:txBody>
      </p:sp>
      <p:sp>
        <p:nvSpPr>
          <p:cNvPr id="112" name="Rounded Rectangle 111"/>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00:20</a:t>
            </a:r>
          </a:p>
        </p:txBody>
      </p:sp>
      <p:sp>
        <p:nvSpPr>
          <p:cNvPr id="113" name="Rounded Rectangle 112"/>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00:19</a:t>
            </a:r>
          </a:p>
        </p:txBody>
      </p:sp>
      <p:sp>
        <p:nvSpPr>
          <p:cNvPr id="114" name="Rounded Rectangle 113"/>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00:18</a:t>
            </a:r>
          </a:p>
        </p:txBody>
      </p:sp>
      <p:sp>
        <p:nvSpPr>
          <p:cNvPr id="115" name="Rounded Rectangle 114"/>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00:17</a:t>
            </a:r>
          </a:p>
        </p:txBody>
      </p:sp>
      <p:sp>
        <p:nvSpPr>
          <p:cNvPr id="116" name="Rounded Rectangle 115"/>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00:16</a:t>
            </a:r>
          </a:p>
        </p:txBody>
      </p:sp>
      <p:sp>
        <p:nvSpPr>
          <p:cNvPr id="117" name="Rounded Rectangle 116"/>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00:15</a:t>
            </a:r>
          </a:p>
        </p:txBody>
      </p:sp>
      <p:sp>
        <p:nvSpPr>
          <p:cNvPr id="118" name="Rounded Rectangle 117"/>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00:14</a:t>
            </a:r>
          </a:p>
        </p:txBody>
      </p:sp>
      <p:sp>
        <p:nvSpPr>
          <p:cNvPr id="119" name="Rounded Rectangle 118"/>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00:13</a:t>
            </a:r>
          </a:p>
        </p:txBody>
      </p:sp>
      <p:sp>
        <p:nvSpPr>
          <p:cNvPr id="120" name="Rounded Rectangle 119"/>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00:12</a:t>
            </a:r>
          </a:p>
        </p:txBody>
      </p:sp>
      <p:sp>
        <p:nvSpPr>
          <p:cNvPr id="121" name="Rounded Rectangle 120"/>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00:11</a:t>
            </a:r>
          </a:p>
        </p:txBody>
      </p:sp>
      <p:sp>
        <p:nvSpPr>
          <p:cNvPr id="122" name="Rounded Rectangle 121"/>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00:10</a:t>
            </a:r>
          </a:p>
        </p:txBody>
      </p:sp>
      <p:sp>
        <p:nvSpPr>
          <p:cNvPr id="123" name="Rounded Rectangle 122"/>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00:09</a:t>
            </a:r>
          </a:p>
        </p:txBody>
      </p:sp>
      <p:sp>
        <p:nvSpPr>
          <p:cNvPr id="124" name="Rounded Rectangle 123"/>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00:08</a:t>
            </a:r>
          </a:p>
        </p:txBody>
      </p:sp>
      <p:sp>
        <p:nvSpPr>
          <p:cNvPr id="125" name="Rounded Rectangle 124"/>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00:07</a:t>
            </a:r>
          </a:p>
        </p:txBody>
      </p:sp>
      <p:sp>
        <p:nvSpPr>
          <p:cNvPr id="126" name="Rounded Rectangle 125"/>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00:06</a:t>
            </a:r>
          </a:p>
        </p:txBody>
      </p:sp>
      <p:sp>
        <p:nvSpPr>
          <p:cNvPr id="127" name="Rounded Rectangle 126"/>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00:05</a:t>
            </a:r>
          </a:p>
        </p:txBody>
      </p:sp>
      <p:sp>
        <p:nvSpPr>
          <p:cNvPr id="128" name="Rounded Rectangle 127"/>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00:04</a:t>
            </a:r>
          </a:p>
        </p:txBody>
      </p:sp>
      <p:sp>
        <p:nvSpPr>
          <p:cNvPr id="129" name="Rounded Rectangle 128"/>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00:03</a:t>
            </a:r>
          </a:p>
        </p:txBody>
      </p:sp>
      <p:sp>
        <p:nvSpPr>
          <p:cNvPr id="130" name="Rounded Rectangle 129"/>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00:02</a:t>
            </a:r>
          </a:p>
        </p:txBody>
      </p:sp>
      <p:sp>
        <p:nvSpPr>
          <p:cNvPr id="131" name="Rounded Rectangle 130"/>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t>00:01</a:t>
            </a:r>
          </a:p>
        </p:txBody>
      </p:sp>
      <p:sp>
        <p:nvSpPr>
          <p:cNvPr id="132" name="Rounded Rectangle 131"/>
          <p:cNvSpPr/>
          <p:nvPr/>
        </p:nvSpPr>
        <p:spPr>
          <a:xfrm>
            <a:off x="8153400" y="8191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00:00</a:t>
            </a:r>
          </a:p>
        </p:txBody>
      </p:sp>
      <p:sp>
        <p:nvSpPr>
          <p:cNvPr id="133" name="Oval 132"/>
          <p:cNvSpPr/>
          <p:nvPr/>
        </p:nvSpPr>
        <p:spPr>
          <a:xfrm>
            <a:off x="8382000" y="1366618"/>
            <a:ext cx="627529" cy="457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TG</a:t>
            </a:r>
          </a:p>
        </p:txBody>
      </p:sp>
      <p:sp>
        <p:nvSpPr>
          <p:cNvPr id="134" name="TextBox 133"/>
          <p:cNvSpPr txBox="1"/>
          <p:nvPr/>
        </p:nvSpPr>
        <p:spPr>
          <a:xfrm>
            <a:off x="0" y="0"/>
            <a:ext cx="9144000" cy="553998"/>
          </a:xfrm>
          <a:prstGeom prst="rect">
            <a:avLst/>
          </a:prstGeom>
          <a:solidFill>
            <a:schemeClr val="accent6">
              <a:lumMod val="20000"/>
              <a:lumOff val="80000"/>
            </a:schemeClr>
          </a:solidFill>
        </p:spPr>
        <p:txBody>
          <a:bodyPr wrap="square" rtlCol="0">
            <a:spAutoFit/>
          </a:bodyPr>
          <a:lstStyle/>
          <a:p>
            <a:pPr algn="ctr"/>
            <a:r>
              <a:rPr lang="en-US" sz="3000" b="1" dirty="0" err="1">
                <a:latin typeface="Times New Roman" pitchFamily="18" charset="0"/>
                <a:cs typeface="Times New Roman" pitchFamily="18" charset="0"/>
              </a:rPr>
              <a:t>TIẾT</a:t>
            </a:r>
            <a:r>
              <a:rPr lang="en-US" sz="3000" b="1" dirty="0">
                <a:latin typeface="Times New Roman" pitchFamily="18" charset="0"/>
                <a:cs typeface="Times New Roman" pitchFamily="18" charset="0"/>
              </a:rPr>
              <a:t> 1: </a:t>
            </a:r>
            <a:r>
              <a:rPr lang="en-US" sz="3000" b="1" dirty="0" err="1">
                <a:latin typeface="Times New Roman" pitchFamily="18" charset="0"/>
                <a:cs typeface="Times New Roman" pitchFamily="18" charset="0"/>
              </a:rPr>
              <a:t>HÌNH</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CHÓP</a:t>
            </a:r>
            <a:r>
              <a:rPr lang="en-US" sz="3000" b="1" dirty="0">
                <a:latin typeface="Times New Roman" pitchFamily="18" charset="0"/>
                <a:cs typeface="Times New Roman" pitchFamily="18" charset="0"/>
              </a:rPr>
              <a:t> TAM </a:t>
            </a:r>
            <a:r>
              <a:rPr lang="en-US" sz="3000" b="1" dirty="0" err="1">
                <a:latin typeface="Times New Roman" pitchFamily="18" charset="0"/>
                <a:cs typeface="Times New Roman" pitchFamily="18" charset="0"/>
              </a:rPr>
              <a:t>GIÁC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ĐỀU</a:t>
            </a:r>
            <a:endParaRPr lang="en-US" sz="3000" b="1" dirty="0">
              <a:latin typeface="Times New Roman" pitchFamily="18" charset="0"/>
              <a:cs typeface="Times New Roman" pitchFamily="18" charset="0"/>
            </a:endParaRPr>
          </a:p>
        </p:txBody>
      </p:sp>
      <p:sp>
        <p:nvSpPr>
          <p:cNvPr id="136" name="Content Placeholder 2"/>
          <p:cNvSpPr txBox="1">
            <a:spLocks/>
          </p:cNvSpPr>
          <p:nvPr/>
        </p:nvSpPr>
        <p:spPr>
          <a:xfrm>
            <a:off x="60134" y="590550"/>
            <a:ext cx="8610600" cy="11516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err="1">
                <a:latin typeface="Times New Roman" pitchFamily="18" charset="0"/>
                <a:cs typeface="Times New Roman" pitchFamily="18" charset="0"/>
              </a:rPr>
              <a:t>HĐ2</a:t>
            </a:r>
            <a:r>
              <a:rPr lang="en-US" b="1" dirty="0">
                <a:latin typeface="Times New Roman" pitchFamily="18" charset="0"/>
                <a:cs typeface="Times New Roman" pitchFamily="18" charset="0"/>
              </a:rPr>
              <a: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chóp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đều</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4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hoàn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thành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nhận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xét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sau</a:t>
            </a:r>
            <a:r>
              <a:rPr lang="en-US" i="1" dirty="0">
                <a:latin typeface="Times New Roman" pitchFamily="18" charset="0"/>
                <a:cs typeface="Times New Roman" pitchFamily="18" charset="0"/>
              </a:rPr>
              <a:t>:</a:t>
            </a:r>
          </a:p>
        </p:txBody>
      </p:sp>
      <p:sp>
        <p:nvSpPr>
          <p:cNvPr id="137" name="TextBox 136"/>
          <p:cNvSpPr txBox="1"/>
          <p:nvPr/>
        </p:nvSpPr>
        <p:spPr>
          <a:xfrm>
            <a:off x="5280070" y="4665015"/>
            <a:ext cx="1385888"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4</a:t>
            </a: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190750"/>
            <a:ext cx="2743200" cy="294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057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6"/>
                                        </p:tgtEl>
                                      </p:cBhvr>
                                    </p:animEffect>
                                    <p:set>
                                      <p:cBhvr>
                                        <p:cTn id="7" dur="1" fill="hold">
                                          <p:stCondLst>
                                            <p:cond delay="499"/>
                                          </p:stCondLst>
                                        </p:cTn>
                                        <p:tgtEl>
                                          <p:spTgt spid="13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33"/>
                    </p:tgtEl>
                  </p:cond>
                </p:stCondLst>
                <p:endSync evt="end" delay="0">
                  <p:rtn val="all"/>
                </p:endSync>
                <p:childTnLst>
                  <p:par>
                    <p:cTn id="53" fill="hold">
                      <p:stCondLst>
                        <p:cond delay="0"/>
                      </p:stCondLst>
                      <p:childTnLst>
                        <p:par>
                          <p:cTn id="54" fill="hold">
                            <p:stCondLst>
                              <p:cond delay="0"/>
                            </p:stCondLst>
                            <p:childTnLst>
                              <p:par>
                                <p:cTn id="55" presetID="4" presetClass="exit" presetSubtype="16" fill="hold" grpId="0" nodeType="clickEffect">
                                  <p:stCondLst>
                                    <p:cond delay="0"/>
                                  </p:stCondLst>
                                  <p:childTnLst>
                                    <p:animEffect transition="out" filter="box(in)">
                                      <p:cBhvr>
                                        <p:cTn id="56" dur="500"/>
                                        <p:tgtEl>
                                          <p:spTgt spid="133"/>
                                        </p:tgtEl>
                                      </p:cBhvr>
                                    </p:animEffect>
                                    <p:set>
                                      <p:cBhvr>
                                        <p:cTn id="57" dur="1" fill="hold">
                                          <p:stCondLst>
                                            <p:cond delay="499"/>
                                          </p:stCondLst>
                                        </p:cTn>
                                        <p:tgtEl>
                                          <p:spTgt spid="133"/>
                                        </p:tgtEl>
                                        <p:attrNameLst>
                                          <p:attrName>style.visibility</p:attrName>
                                        </p:attrNameLst>
                                      </p:cBhvr>
                                      <p:to>
                                        <p:strVal val="hidden"/>
                                      </p:to>
                                    </p:set>
                                  </p:childTnLst>
                                </p:cTn>
                              </p:par>
                            </p:childTnLst>
                          </p:cTn>
                        </p:par>
                        <p:par>
                          <p:cTn id="58" fill="hold">
                            <p:stCondLst>
                              <p:cond delay="500"/>
                            </p:stCondLst>
                            <p:childTnLst>
                              <p:par>
                                <p:cTn id="59" presetID="11" presetClass="entr" presetSubtype="0" fill="hold" grpId="0" nodeType="afterEffect">
                                  <p:stCondLst>
                                    <p:cond delay="0"/>
                                  </p:stCondLst>
                                  <p:childTnLst>
                                    <p:set>
                                      <p:cBhvr>
                                        <p:cTn id="60" dur="1000">
                                          <p:stCondLst>
                                            <p:cond delay="0"/>
                                          </p:stCondLst>
                                        </p:cTn>
                                        <p:tgtEl>
                                          <p:spTgt spid="12"/>
                                        </p:tgtEl>
                                        <p:attrNameLst>
                                          <p:attrName>style.visibility</p:attrName>
                                        </p:attrNameLst>
                                      </p:cBhvr>
                                      <p:to>
                                        <p:strVal val="visible"/>
                                      </p:to>
                                    </p:set>
                                  </p:childTnLst>
                                </p:cTn>
                              </p:par>
                            </p:childTnLst>
                          </p:cTn>
                        </p:par>
                        <p:par>
                          <p:cTn id="61" fill="hold">
                            <p:stCondLst>
                              <p:cond delay="1500"/>
                            </p:stCondLst>
                            <p:childTnLst>
                              <p:par>
                                <p:cTn id="62" presetID="11" presetClass="entr" presetSubtype="0" fill="hold" grpId="0" nodeType="afterEffect">
                                  <p:stCondLst>
                                    <p:cond delay="0"/>
                                  </p:stCondLst>
                                  <p:childTnLst>
                                    <p:set>
                                      <p:cBhvr>
                                        <p:cTn id="63" dur="1000">
                                          <p:stCondLst>
                                            <p:cond delay="0"/>
                                          </p:stCondLst>
                                        </p:cTn>
                                        <p:tgtEl>
                                          <p:spTgt spid="13"/>
                                        </p:tgtEl>
                                        <p:attrNameLst>
                                          <p:attrName>style.visibility</p:attrName>
                                        </p:attrNameLst>
                                      </p:cBhvr>
                                      <p:to>
                                        <p:strVal val="visible"/>
                                      </p:to>
                                    </p:set>
                                  </p:childTnLst>
                                </p:cTn>
                              </p:par>
                            </p:childTnLst>
                          </p:cTn>
                        </p:par>
                        <p:par>
                          <p:cTn id="64" fill="hold">
                            <p:stCondLst>
                              <p:cond delay="2500"/>
                            </p:stCondLst>
                            <p:childTnLst>
                              <p:par>
                                <p:cTn id="65" presetID="11" presetClass="entr" presetSubtype="0" fill="hold" grpId="0" nodeType="afterEffect">
                                  <p:stCondLst>
                                    <p:cond delay="0"/>
                                  </p:stCondLst>
                                  <p:childTnLst>
                                    <p:set>
                                      <p:cBhvr>
                                        <p:cTn id="66" dur="1000">
                                          <p:stCondLst>
                                            <p:cond delay="0"/>
                                          </p:stCondLst>
                                        </p:cTn>
                                        <p:tgtEl>
                                          <p:spTgt spid="14"/>
                                        </p:tgtEl>
                                        <p:attrNameLst>
                                          <p:attrName>style.visibility</p:attrName>
                                        </p:attrNameLst>
                                      </p:cBhvr>
                                      <p:to>
                                        <p:strVal val="visible"/>
                                      </p:to>
                                    </p:set>
                                  </p:childTnLst>
                                </p:cTn>
                              </p:par>
                            </p:childTnLst>
                          </p:cTn>
                        </p:par>
                        <p:par>
                          <p:cTn id="67" fill="hold">
                            <p:stCondLst>
                              <p:cond delay="3500"/>
                            </p:stCondLst>
                            <p:childTnLst>
                              <p:par>
                                <p:cTn id="68" presetID="11" presetClass="entr" presetSubtype="0" fill="hold" grpId="0" nodeType="afterEffect">
                                  <p:stCondLst>
                                    <p:cond delay="0"/>
                                  </p:stCondLst>
                                  <p:childTnLst>
                                    <p:set>
                                      <p:cBhvr>
                                        <p:cTn id="69" dur="1000">
                                          <p:stCondLst>
                                            <p:cond delay="0"/>
                                          </p:stCondLst>
                                        </p:cTn>
                                        <p:tgtEl>
                                          <p:spTgt spid="15"/>
                                        </p:tgtEl>
                                        <p:attrNameLst>
                                          <p:attrName>style.visibility</p:attrName>
                                        </p:attrNameLst>
                                      </p:cBhvr>
                                      <p:to>
                                        <p:strVal val="visible"/>
                                      </p:to>
                                    </p:set>
                                  </p:childTnLst>
                                </p:cTn>
                              </p:par>
                            </p:childTnLst>
                          </p:cTn>
                        </p:par>
                        <p:par>
                          <p:cTn id="70" fill="hold">
                            <p:stCondLst>
                              <p:cond delay="4500"/>
                            </p:stCondLst>
                            <p:childTnLst>
                              <p:par>
                                <p:cTn id="71" presetID="11" presetClass="entr" presetSubtype="0" fill="hold" grpId="0" nodeType="afterEffect">
                                  <p:stCondLst>
                                    <p:cond delay="0"/>
                                  </p:stCondLst>
                                  <p:childTnLst>
                                    <p:set>
                                      <p:cBhvr>
                                        <p:cTn id="72" dur="1000">
                                          <p:stCondLst>
                                            <p:cond delay="0"/>
                                          </p:stCondLst>
                                        </p:cTn>
                                        <p:tgtEl>
                                          <p:spTgt spid="16"/>
                                        </p:tgtEl>
                                        <p:attrNameLst>
                                          <p:attrName>style.visibility</p:attrName>
                                        </p:attrNameLst>
                                      </p:cBhvr>
                                      <p:to>
                                        <p:strVal val="visible"/>
                                      </p:to>
                                    </p:set>
                                  </p:childTnLst>
                                </p:cTn>
                              </p:par>
                            </p:childTnLst>
                          </p:cTn>
                        </p:par>
                        <p:par>
                          <p:cTn id="73" fill="hold">
                            <p:stCondLst>
                              <p:cond delay="5500"/>
                            </p:stCondLst>
                            <p:childTnLst>
                              <p:par>
                                <p:cTn id="74" presetID="11" presetClass="entr" presetSubtype="0" fill="hold" grpId="0" nodeType="afterEffect">
                                  <p:stCondLst>
                                    <p:cond delay="0"/>
                                  </p:stCondLst>
                                  <p:childTnLst>
                                    <p:set>
                                      <p:cBhvr>
                                        <p:cTn id="75" dur="1000">
                                          <p:stCondLst>
                                            <p:cond delay="0"/>
                                          </p:stCondLst>
                                        </p:cTn>
                                        <p:tgtEl>
                                          <p:spTgt spid="17"/>
                                        </p:tgtEl>
                                        <p:attrNameLst>
                                          <p:attrName>style.visibility</p:attrName>
                                        </p:attrNameLst>
                                      </p:cBhvr>
                                      <p:to>
                                        <p:strVal val="visible"/>
                                      </p:to>
                                    </p:set>
                                  </p:childTnLst>
                                </p:cTn>
                              </p:par>
                            </p:childTnLst>
                          </p:cTn>
                        </p:par>
                        <p:par>
                          <p:cTn id="76" fill="hold">
                            <p:stCondLst>
                              <p:cond delay="6500"/>
                            </p:stCondLst>
                            <p:childTnLst>
                              <p:par>
                                <p:cTn id="77" presetID="11" presetClass="entr" presetSubtype="0" fill="hold" grpId="0" nodeType="afterEffect">
                                  <p:stCondLst>
                                    <p:cond delay="0"/>
                                  </p:stCondLst>
                                  <p:childTnLst>
                                    <p:set>
                                      <p:cBhvr>
                                        <p:cTn id="78" dur="1000">
                                          <p:stCondLst>
                                            <p:cond delay="0"/>
                                          </p:stCondLst>
                                        </p:cTn>
                                        <p:tgtEl>
                                          <p:spTgt spid="18"/>
                                        </p:tgtEl>
                                        <p:attrNameLst>
                                          <p:attrName>style.visibility</p:attrName>
                                        </p:attrNameLst>
                                      </p:cBhvr>
                                      <p:to>
                                        <p:strVal val="visible"/>
                                      </p:to>
                                    </p:set>
                                  </p:childTnLst>
                                </p:cTn>
                              </p:par>
                            </p:childTnLst>
                          </p:cTn>
                        </p:par>
                        <p:par>
                          <p:cTn id="79" fill="hold">
                            <p:stCondLst>
                              <p:cond delay="7500"/>
                            </p:stCondLst>
                            <p:childTnLst>
                              <p:par>
                                <p:cTn id="80" presetID="11" presetClass="entr" presetSubtype="0" fill="hold" grpId="0" nodeType="afterEffect">
                                  <p:stCondLst>
                                    <p:cond delay="0"/>
                                  </p:stCondLst>
                                  <p:childTnLst>
                                    <p:set>
                                      <p:cBhvr>
                                        <p:cTn id="81" dur="1000">
                                          <p:stCondLst>
                                            <p:cond delay="0"/>
                                          </p:stCondLst>
                                        </p:cTn>
                                        <p:tgtEl>
                                          <p:spTgt spid="19"/>
                                        </p:tgtEl>
                                        <p:attrNameLst>
                                          <p:attrName>style.visibility</p:attrName>
                                        </p:attrNameLst>
                                      </p:cBhvr>
                                      <p:to>
                                        <p:strVal val="visible"/>
                                      </p:to>
                                    </p:set>
                                  </p:childTnLst>
                                </p:cTn>
                              </p:par>
                            </p:childTnLst>
                          </p:cTn>
                        </p:par>
                        <p:par>
                          <p:cTn id="82" fill="hold">
                            <p:stCondLst>
                              <p:cond delay="8500"/>
                            </p:stCondLst>
                            <p:childTnLst>
                              <p:par>
                                <p:cTn id="83" presetID="11" presetClass="entr" presetSubtype="0" fill="hold" grpId="0" nodeType="afterEffect">
                                  <p:stCondLst>
                                    <p:cond delay="0"/>
                                  </p:stCondLst>
                                  <p:childTnLst>
                                    <p:set>
                                      <p:cBhvr>
                                        <p:cTn id="84" dur="1000">
                                          <p:stCondLst>
                                            <p:cond delay="0"/>
                                          </p:stCondLst>
                                        </p:cTn>
                                        <p:tgtEl>
                                          <p:spTgt spid="20"/>
                                        </p:tgtEl>
                                        <p:attrNameLst>
                                          <p:attrName>style.visibility</p:attrName>
                                        </p:attrNameLst>
                                      </p:cBhvr>
                                      <p:to>
                                        <p:strVal val="visible"/>
                                      </p:to>
                                    </p:set>
                                  </p:childTnLst>
                                </p:cTn>
                              </p:par>
                            </p:childTnLst>
                          </p:cTn>
                        </p:par>
                        <p:par>
                          <p:cTn id="85" fill="hold">
                            <p:stCondLst>
                              <p:cond delay="9500"/>
                            </p:stCondLst>
                            <p:childTnLst>
                              <p:par>
                                <p:cTn id="86" presetID="11" presetClass="entr" presetSubtype="0" fill="hold" grpId="0" nodeType="afterEffect">
                                  <p:stCondLst>
                                    <p:cond delay="0"/>
                                  </p:stCondLst>
                                  <p:childTnLst>
                                    <p:set>
                                      <p:cBhvr>
                                        <p:cTn id="87" dur="1000">
                                          <p:stCondLst>
                                            <p:cond delay="0"/>
                                          </p:stCondLst>
                                        </p:cTn>
                                        <p:tgtEl>
                                          <p:spTgt spid="21"/>
                                        </p:tgtEl>
                                        <p:attrNameLst>
                                          <p:attrName>style.visibility</p:attrName>
                                        </p:attrNameLst>
                                      </p:cBhvr>
                                      <p:to>
                                        <p:strVal val="visible"/>
                                      </p:to>
                                    </p:set>
                                  </p:childTnLst>
                                </p:cTn>
                              </p:par>
                            </p:childTnLst>
                          </p:cTn>
                        </p:par>
                        <p:par>
                          <p:cTn id="88" fill="hold">
                            <p:stCondLst>
                              <p:cond delay="10500"/>
                            </p:stCondLst>
                            <p:childTnLst>
                              <p:par>
                                <p:cTn id="89" presetID="11" presetClass="entr" presetSubtype="0" fill="hold" grpId="0" nodeType="afterEffect">
                                  <p:stCondLst>
                                    <p:cond delay="0"/>
                                  </p:stCondLst>
                                  <p:childTnLst>
                                    <p:set>
                                      <p:cBhvr>
                                        <p:cTn id="90" dur="1000">
                                          <p:stCondLst>
                                            <p:cond delay="0"/>
                                          </p:stCondLst>
                                        </p:cTn>
                                        <p:tgtEl>
                                          <p:spTgt spid="22"/>
                                        </p:tgtEl>
                                        <p:attrNameLst>
                                          <p:attrName>style.visibility</p:attrName>
                                        </p:attrNameLst>
                                      </p:cBhvr>
                                      <p:to>
                                        <p:strVal val="visible"/>
                                      </p:to>
                                    </p:set>
                                  </p:childTnLst>
                                </p:cTn>
                              </p:par>
                            </p:childTnLst>
                          </p:cTn>
                        </p:par>
                        <p:par>
                          <p:cTn id="91" fill="hold">
                            <p:stCondLst>
                              <p:cond delay="11500"/>
                            </p:stCondLst>
                            <p:childTnLst>
                              <p:par>
                                <p:cTn id="92" presetID="11" presetClass="entr" presetSubtype="0" fill="hold" grpId="0" nodeType="afterEffect">
                                  <p:stCondLst>
                                    <p:cond delay="0"/>
                                  </p:stCondLst>
                                  <p:childTnLst>
                                    <p:set>
                                      <p:cBhvr>
                                        <p:cTn id="93" dur="1000">
                                          <p:stCondLst>
                                            <p:cond delay="0"/>
                                          </p:stCondLst>
                                        </p:cTn>
                                        <p:tgtEl>
                                          <p:spTgt spid="23"/>
                                        </p:tgtEl>
                                        <p:attrNameLst>
                                          <p:attrName>style.visibility</p:attrName>
                                        </p:attrNameLst>
                                      </p:cBhvr>
                                      <p:to>
                                        <p:strVal val="visible"/>
                                      </p:to>
                                    </p:set>
                                  </p:childTnLst>
                                </p:cTn>
                              </p:par>
                            </p:childTnLst>
                          </p:cTn>
                        </p:par>
                        <p:par>
                          <p:cTn id="94" fill="hold">
                            <p:stCondLst>
                              <p:cond delay="12500"/>
                            </p:stCondLst>
                            <p:childTnLst>
                              <p:par>
                                <p:cTn id="95" presetID="11" presetClass="entr" presetSubtype="0" fill="hold" grpId="0" nodeType="afterEffect">
                                  <p:stCondLst>
                                    <p:cond delay="0"/>
                                  </p:stCondLst>
                                  <p:childTnLst>
                                    <p:set>
                                      <p:cBhvr>
                                        <p:cTn id="96" dur="1000">
                                          <p:stCondLst>
                                            <p:cond delay="0"/>
                                          </p:stCondLst>
                                        </p:cTn>
                                        <p:tgtEl>
                                          <p:spTgt spid="24"/>
                                        </p:tgtEl>
                                        <p:attrNameLst>
                                          <p:attrName>style.visibility</p:attrName>
                                        </p:attrNameLst>
                                      </p:cBhvr>
                                      <p:to>
                                        <p:strVal val="visible"/>
                                      </p:to>
                                    </p:set>
                                  </p:childTnLst>
                                </p:cTn>
                              </p:par>
                            </p:childTnLst>
                          </p:cTn>
                        </p:par>
                        <p:par>
                          <p:cTn id="97" fill="hold">
                            <p:stCondLst>
                              <p:cond delay="13500"/>
                            </p:stCondLst>
                            <p:childTnLst>
                              <p:par>
                                <p:cTn id="98" presetID="11" presetClass="entr" presetSubtype="0" fill="hold" grpId="0" nodeType="afterEffect">
                                  <p:stCondLst>
                                    <p:cond delay="0"/>
                                  </p:stCondLst>
                                  <p:childTnLst>
                                    <p:set>
                                      <p:cBhvr>
                                        <p:cTn id="99" dur="1000">
                                          <p:stCondLst>
                                            <p:cond delay="0"/>
                                          </p:stCondLst>
                                        </p:cTn>
                                        <p:tgtEl>
                                          <p:spTgt spid="25"/>
                                        </p:tgtEl>
                                        <p:attrNameLst>
                                          <p:attrName>style.visibility</p:attrName>
                                        </p:attrNameLst>
                                      </p:cBhvr>
                                      <p:to>
                                        <p:strVal val="visible"/>
                                      </p:to>
                                    </p:set>
                                  </p:childTnLst>
                                </p:cTn>
                              </p:par>
                            </p:childTnLst>
                          </p:cTn>
                        </p:par>
                        <p:par>
                          <p:cTn id="100" fill="hold">
                            <p:stCondLst>
                              <p:cond delay="14500"/>
                            </p:stCondLst>
                            <p:childTnLst>
                              <p:par>
                                <p:cTn id="101" presetID="11" presetClass="entr" presetSubtype="0" fill="hold" grpId="0" nodeType="afterEffect">
                                  <p:stCondLst>
                                    <p:cond delay="0"/>
                                  </p:stCondLst>
                                  <p:childTnLst>
                                    <p:set>
                                      <p:cBhvr>
                                        <p:cTn id="102" dur="1000">
                                          <p:stCondLst>
                                            <p:cond delay="0"/>
                                          </p:stCondLst>
                                        </p:cTn>
                                        <p:tgtEl>
                                          <p:spTgt spid="26"/>
                                        </p:tgtEl>
                                        <p:attrNameLst>
                                          <p:attrName>style.visibility</p:attrName>
                                        </p:attrNameLst>
                                      </p:cBhvr>
                                      <p:to>
                                        <p:strVal val="visible"/>
                                      </p:to>
                                    </p:set>
                                  </p:childTnLst>
                                </p:cTn>
                              </p:par>
                            </p:childTnLst>
                          </p:cTn>
                        </p:par>
                        <p:par>
                          <p:cTn id="103" fill="hold">
                            <p:stCondLst>
                              <p:cond delay="15500"/>
                            </p:stCondLst>
                            <p:childTnLst>
                              <p:par>
                                <p:cTn id="104" presetID="11" presetClass="entr" presetSubtype="0" fill="hold" grpId="0" nodeType="afterEffect">
                                  <p:stCondLst>
                                    <p:cond delay="0"/>
                                  </p:stCondLst>
                                  <p:childTnLst>
                                    <p:set>
                                      <p:cBhvr>
                                        <p:cTn id="105" dur="1000">
                                          <p:stCondLst>
                                            <p:cond delay="0"/>
                                          </p:stCondLst>
                                        </p:cTn>
                                        <p:tgtEl>
                                          <p:spTgt spid="27"/>
                                        </p:tgtEl>
                                        <p:attrNameLst>
                                          <p:attrName>style.visibility</p:attrName>
                                        </p:attrNameLst>
                                      </p:cBhvr>
                                      <p:to>
                                        <p:strVal val="visible"/>
                                      </p:to>
                                    </p:set>
                                  </p:childTnLst>
                                </p:cTn>
                              </p:par>
                            </p:childTnLst>
                          </p:cTn>
                        </p:par>
                        <p:par>
                          <p:cTn id="106" fill="hold">
                            <p:stCondLst>
                              <p:cond delay="16500"/>
                            </p:stCondLst>
                            <p:childTnLst>
                              <p:par>
                                <p:cTn id="107" presetID="11" presetClass="entr" presetSubtype="0" fill="hold" grpId="0" nodeType="afterEffect">
                                  <p:stCondLst>
                                    <p:cond delay="0"/>
                                  </p:stCondLst>
                                  <p:childTnLst>
                                    <p:set>
                                      <p:cBhvr>
                                        <p:cTn id="108" dur="1000">
                                          <p:stCondLst>
                                            <p:cond delay="0"/>
                                          </p:stCondLst>
                                        </p:cTn>
                                        <p:tgtEl>
                                          <p:spTgt spid="28"/>
                                        </p:tgtEl>
                                        <p:attrNameLst>
                                          <p:attrName>style.visibility</p:attrName>
                                        </p:attrNameLst>
                                      </p:cBhvr>
                                      <p:to>
                                        <p:strVal val="visible"/>
                                      </p:to>
                                    </p:set>
                                  </p:childTnLst>
                                </p:cTn>
                              </p:par>
                            </p:childTnLst>
                          </p:cTn>
                        </p:par>
                        <p:par>
                          <p:cTn id="109" fill="hold">
                            <p:stCondLst>
                              <p:cond delay="17500"/>
                            </p:stCondLst>
                            <p:childTnLst>
                              <p:par>
                                <p:cTn id="110" presetID="11" presetClass="entr" presetSubtype="0" fill="hold" grpId="0" nodeType="afterEffect">
                                  <p:stCondLst>
                                    <p:cond delay="0"/>
                                  </p:stCondLst>
                                  <p:childTnLst>
                                    <p:set>
                                      <p:cBhvr>
                                        <p:cTn id="111" dur="1000">
                                          <p:stCondLst>
                                            <p:cond delay="0"/>
                                          </p:stCondLst>
                                        </p:cTn>
                                        <p:tgtEl>
                                          <p:spTgt spid="29"/>
                                        </p:tgtEl>
                                        <p:attrNameLst>
                                          <p:attrName>style.visibility</p:attrName>
                                        </p:attrNameLst>
                                      </p:cBhvr>
                                      <p:to>
                                        <p:strVal val="visible"/>
                                      </p:to>
                                    </p:set>
                                  </p:childTnLst>
                                </p:cTn>
                              </p:par>
                            </p:childTnLst>
                          </p:cTn>
                        </p:par>
                        <p:par>
                          <p:cTn id="112" fill="hold">
                            <p:stCondLst>
                              <p:cond delay="18500"/>
                            </p:stCondLst>
                            <p:childTnLst>
                              <p:par>
                                <p:cTn id="113" presetID="11" presetClass="entr" presetSubtype="0" fill="hold" grpId="0" nodeType="afterEffect">
                                  <p:stCondLst>
                                    <p:cond delay="0"/>
                                  </p:stCondLst>
                                  <p:childTnLst>
                                    <p:set>
                                      <p:cBhvr>
                                        <p:cTn id="114" dur="1000">
                                          <p:stCondLst>
                                            <p:cond delay="0"/>
                                          </p:stCondLst>
                                        </p:cTn>
                                        <p:tgtEl>
                                          <p:spTgt spid="30"/>
                                        </p:tgtEl>
                                        <p:attrNameLst>
                                          <p:attrName>style.visibility</p:attrName>
                                        </p:attrNameLst>
                                      </p:cBhvr>
                                      <p:to>
                                        <p:strVal val="visible"/>
                                      </p:to>
                                    </p:set>
                                  </p:childTnLst>
                                </p:cTn>
                              </p:par>
                            </p:childTnLst>
                          </p:cTn>
                        </p:par>
                        <p:par>
                          <p:cTn id="115" fill="hold">
                            <p:stCondLst>
                              <p:cond delay="19500"/>
                            </p:stCondLst>
                            <p:childTnLst>
                              <p:par>
                                <p:cTn id="116" presetID="11" presetClass="entr" presetSubtype="0" fill="hold" grpId="0" nodeType="afterEffect">
                                  <p:stCondLst>
                                    <p:cond delay="0"/>
                                  </p:stCondLst>
                                  <p:childTnLst>
                                    <p:set>
                                      <p:cBhvr>
                                        <p:cTn id="117" dur="1000">
                                          <p:stCondLst>
                                            <p:cond delay="0"/>
                                          </p:stCondLst>
                                        </p:cTn>
                                        <p:tgtEl>
                                          <p:spTgt spid="31"/>
                                        </p:tgtEl>
                                        <p:attrNameLst>
                                          <p:attrName>style.visibility</p:attrName>
                                        </p:attrNameLst>
                                      </p:cBhvr>
                                      <p:to>
                                        <p:strVal val="visible"/>
                                      </p:to>
                                    </p:set>
                                  </p:childTnLst>
                                </p:cTn>
                              </p:par>
                            </p:childTnLst>
                          </p:cTn>
                        </p:par>
                        <p:par>
                          <p:cTn id="118" fill="hold">
                            <p:stCondLst>
                              <p:cond delay="20500"/>
                            </p:stCondLst>
                            <p:childTnLst>
                              <p:par>
                                <p:cTn id="119" presetID="11" presetClass="entr" presetSubtype="0" fill="hold" grpId="0" nodeType="afterEffect">
                                  <p:stCondLst>
                                    <p:cond delay="0"/>
                                  </p:stCondLst>
                                  <p:childTnLst>
                                    <p:set>
                                      <p:cBhvr>
                                        <p:cTn id="120" dur="1000">
                                          <p:stCondLst>
                                            <p:cond delay="0"/>
                                          </p:stCondLst>
                                        </p:cTn>
                                        <p:tgtEl>
                                          <p:spTgt spid="32"/>
                                        </p:tgtEl>
                                        <p:attrNameLst>
                                          <p:attrName>style.visibility</p:attrName>
                                        </p:attrNameLst>
                                      </p:cBhvr>
                                      <p:to>
                                        <p:strVal val="visible"/>
                                      </p:to>
                                    </p:set>
                                  </p:childTnLst>
                                </p:cTn>
                              </p:par>
                            </p:childTnLst>
                          </p:cTn>
                        </p:par>
                        <p:par>
                          <p:cTn id="121" fill="hold">
                            <p:stCondLst>
                              <p:cond delay="21500"/>
                            </p:stCondLst>
                            <p:childTnLst>
                              <p:par>
                                <p:cTn id="122" presetID="11" presetClass="entr" presetSubtype="0" fill="hold" grpId="0" nodeType="afterEffect">
                                  <p:stCondLst>
                                    <p:cond delay="0"/>
                                  </p:stCondLst>
                                  <p:childTnLst>
                                    <p:set>
                                      <p:cBhvr>
                                        <p:cTn id="123" dur="1000">
                                          <p:stCondLst>
                                            <p:cond delay="0"/>
                                          </p:stCondLst>
                                        </p:cTn>
                                        <p:tgtEl>
                                          <p:spTgt spid="33"/>
                                        </p:tgtEl>
                                        <p:attrNameLst>
                                          <p:attrName>style.visibility</p:attrName>
                                        </p:attrNameLst>
                                      </p:cBhvr>
                                      <p:to>
                                        <p:strVal val="visible"/>
                                      </p:to>
                                    </p:set>
                                  </p:childTnLst>
                                </p:cTn>
                              </p:par>
                            </p:childTnLst>
                          </p:cTn>
                        </p:par>
                        <p:par>
                          <p:cTn id="124" fill="hold">
                            <p:stCondLst>
                              <p:cond delay="22500"/>
                            </p:stCondLst>
                            <p:childTnLst>
                              <p:par>
                                <p:cTn id="125" presetID="11" presetClass="entr" presetSubtype="0" fill="hold" grpId="0" nodeType="afterEffect">
                                  <p:stCondLst>
                                    <p:cond delay="0"/>
                                  </p:stCondLst>
                                  <p:childTnLst>
                                    <p:set>
                                      <p:cBhvr>
                                        <p:cTn id="126" dur="1000">
                                          <p:stCondLst>
                                            <p:cond delay="0"/>
                                          </p:stCondLst>
                                        </p:cTn>
                                        <p:tgtEl>
                                          <p:spTgt spid="34"/>
                                        </p:tgtEl>
                                        <p:attrNameLst>
                                          <p:attrName>style.visibility</p:attrName>
                                        </p:attrNameLst>
                                      </p:cBhvr>
                                      <p:to>
                                        <p:strVal val="visible"/>
                                      </p:to>
                                    </p:set>
                                  </p:childTnLst>
                                </p:cTn>
                              </p:par>
                            </p:childTnLst>
                          </p:cTn>
                        </p:par>
                        <p:par>
                          <p:cTn id="127" fill="hold">
                            <p:stCondLst>
                              <p:cond delay="23500"/>
                            </p:stCondLst>
                            <p:childTnLst>
                              <p:par>
                                <p:cTn id="128" presetID="11" presetClass="entr" presetSubtype="0" fill="hold" grpId="0" nodeType="afterEffect">
                                  <p:stCondLst>
                                    <p:cond delay="0"/>
                                  </p:stCondLst>
                                  <p:childTnLst>
                                    <p:set>
                                      <p:cBhvr>
                                        <p:cTn id="129" dur="1000">
                                          <p:stCondLst>
                                            <p:cond delay="0"/>
                                          </p:stCondLst>
                                        </p:cTn>
                                        <p:tgtEl>
                                          <p:spTgt spid="35"/>
                                        </p:tgtEl>
                                        <p:attrNameLst>
                                          <p:attrName>style.visibility</p:attrName>
                                        </p:attrNameLst>
                                      </p:cBhvr>
                                      <p:to>
                                        <p:strVal val="visible"/>
                                      </p:to>
                                    </p:set>
                                  </p:childTnLst>
                                </p:cTn>
                              </p:par>
                            </p:childTnLst>
                          </p:cTn>
                        </p:par>
                        <p:par>
                          <p:cTn id="130" fill="hold">
                            <p:stCondLst>
                              <p:cond delay="24500"/>
                            </p:stCondLst>
                            <p:childTnLst>
                              <p:par>
                                <p:cTn id="131" presetID="11" presetClass="entr" presetSubtype="0" fill="hold" grpId="0" nodeType="afterEffect">
                                  <p:stCondLst>
                                    <p:cond delay="0"/>
                                  </p:stCondLst>
                                  <p:childTnLst>
                                    <p:set>
                                      <p:cBhvr>
                                        <p:cTn id="132" dur="1000">
                                          <p:stCondLst>
                                            <p:cond delay="0"/>
                                          </p:stCondLst>
                                        </p:cTn>
                                        <p:tgtEl>
                                          <p:spTgt spid="36"/>
                                        </p:tgtEl>
                                        <p:attrNameLst>
                                          <p:attrName>style.visibility</p:attrName>
                                        </p:attrNameLst>
                                      </p:cBhvr>
                                      <p:to>
                                        <p:strVal val="visible"/>
                                      </p:to>
                                    </p:set>
                                  </p:childTnLst>
                                </p:cTn>
                              </p:par>
                            </p:childTnLst>
                          </p:cTn>
                        </p:par>
                        <p:par>
                          <p:cTn id="133" fill="hold">
                            <p:stCondLst>
                              <p:cond delay="25500"/>
                            </p:stCondLst>
                            <p:childTnLst>
                              <p:par>
                                <p:cTn id="134" presetID="11" presetClass="entr" presetSubtype="0" fill="hold" grpId="0" nodeType="afterEffect">
                                  <p:stCondLst>
                                    <p:cond delay="0"/>
                                  </p:stCondLst>
                                  <p:childTnLst>
                                    <p:set>
                                      <p:cBhvr>
                                        <p:cTn id="135" dur="1000">
                                          <p:stCondLst>
                                            <p:cond delay="0"/>
                                          </p:stCondLst>
                                        </p:cTn>
                                        <p:tgtEl>
                                          <p:spTgt spid="37"/>
                                        </p:tgtEl>
                                        <p:attrNameLst>
                                          <p:attrName>style.visibility</p:attrName>
                                        </p:attrNameLst>
                                      </p:cBhvr>
                                      <p:to>
                                        <p:strVal val="visible"/>
                                      </p:to>
                                    </p:set>
                                  </p:childTnLst>
                                </p:cTn>
                              </p:par>
                            </p:childTnLst>
                          </p:cTn>
                        </p:par>
                        <p:par>
                          <p:cTn id="136" fill="hold">
                            <p:stCondLst>
                              <p:cond delay="26500"/>
                            </p:stCondLst>
                            <p:childTnLst>
                              <p:par>
                                <p:cTn id="137" presetID="11" presetClass="entr" presetSubtype="0" fill="hold" grpId="0" nodeType="afterEffect">
                                  <p:stCondLst>
                                    <p:cond delay="0"/>
                                  </p:stCondLst>
                                  <p:childTnLst>
                                    <p:set>
                                      <p:cBhvr>
                                        <p:cTn id="138" dur="1000">
                                          <p:stCondLst>
                                            <p:cond delay="0"/>
                                          </p:stCondLst>
                                        </p:cTn>
                                        <p:tgtEl>
                                          <p:spTgt spid="38"/>
                                        </p:tgtEl>
                                        <p:attrNameLst>
                                          <p:attrName>style.visibility</p:attrName>
                                        </p:attrNameLst>
                                      </p:cBhvr>
                                      <p:to>
                                        <p:strVal val="visible"/>
                                      </p:to>
                                    </p:set>
                                  </p:childTnLst>
                                </p:cTn>
                              </p:par>
                            </p:childTnLst>
                          </p:cTn>
                        </p:par>
                        <p:par>
                          <p:cTn id="139" fill="hold">
                            <p:stCondLst>
                              <p:cond delay="27500"/>
                            </p:stCondLst>
                            <p:childTnLst>
                              <p:par>
                                <p:cTn id="140" presetID="11" presetClass="entr" presetSubtype="0" fill="hold" grpId="0" nodeType="afterEffect">
                                  <p:stCondLst>
                                    <p:cond delay="0"/>
                                  </p:stCondLst>
                                  <p:childTnLst>
                                    <p:set>
                                      <p:cBhvr>
                                        <p:cTn id="141" dur="1000">
                                          <p:stCondLst>
                                            <p:cond delay="0"/>
                                          </p:stCondLst>
                                        </p:cTn>
                                        <p:tgtEl>
                                          <p:spTgt spid="39"/>
                                        </p:tgtEl>
                                        <p:attrNameLst>
                                          <p:attrName>style.visibility</p:attrName>
                                        </p:attrNameLst>
                                      </p:cBhvr>
                                      <p:to>
                                        <p:strVal val="visible"/>
                                      </p:to>
                                    </p:set>
                                  </p:childTnLst>
                                </p:cTn>
                              </p:par>
                            </p:childTnLst>
                          </p:cTn>
                        </p:par>
                        <p:par>
                          <p:cTn id="142" fill="hold">
                            <p:stCondLst>
                              <p:cond delay="28500"/>
                            </p:stCondLst>
                            <p:childTnLst>
                              <p:par>
                                <p:cTn id="143" presetID="11" presetClass="entr" presetSubtype="0" fill="hold" grpId="0" nodeType="afterEffect">
                                  <p:stCondLst>
                                    <p:cond delay="0"/>
                                  </p:stCondLst>
                                  <p:childTnLst>
                                    <p:set>
                                      <p:cBhvr>
                                        <p:cTn id="144" dur="1000">
                                          <p:stCondLst>
                                            <p:cond delay="0"/>
                                          </p:stCondLst>
                                        </p:cTn>
                                        <p:tgtEl>
                                          <p:spTgt spid="40"/>
                                        </p:tgtEl>
                                        <p:attrNameLst>
                                          <p:attrName>style.visibility</p:attrName>
                                        </p:attrNameLst>
                                      </p:cBhvr>
                                      <p:to>
                                        <p:strVal val="visible"/>
                                      </p:to>
                                    </p:set>
                                  </p:childTnLst>
                                </p:cTn>
                              </p:par>
                            </p:childTnLst>
                          </p:cTn>
                        </p:par>
                        <p:par>
                          <p:cTn id="145" fill="hold">
                            <p:stCondLst>
                              <p:cond delay="29500"/>
                            </p:stCondLst>
                            <p:childTnLst>
                              <p:par>
                                <p:cTn id="146" presetID="11" presetClass="entr" presetSubtype="0" fill="hold" grpId="0" nodeType="afterEffect">
                                  <p:stCondLst>
                                    <p:cond delay="0"/>
                                  </p:stCondLst>
                                  <p:childTnLst>
                                    <p:set>
                                      <p:cBhvr>
                                        <p:cTn id="147" dur="1000">
                                          <p:stCondLst>
                                            <p:cond delay="0"/>
                                          </p:stCondLst>
                                        </p:cTn>
                                        <p:tgtEl>
                                          <p:spTgt spid="41"/>
                                        </p:tgtEl>
                                        <p:attrNameLst>
                                          <p:attrName>style.visibility</p:attrName>
                                        </p:attrNameLst>
                                      </p:cBhvr>
                                      <p:to>
                                        <p:strVal val="visible"/>
                                      </p:to>
                                    </p:set>
                                  </p:childTnLst>
                                </p:cTn>
                              </p:par>
                            </p:childTnLst>
                          </p:cTn>
                        </p:par>
                        <p:par>
                          <p:cTn id="148" fill="hold">
                            <p:stCondLst>
                              <p:cond delay="30500"/>
                            </p:stCondLst>
                            <p:childTnLst>
                              <p:par>
                                <p:cTn id="149" presetID="11" presetClass="entr" presetSubtype="0" fill="hold" grpId="0" nodeType="afterEffect">
                                  <p:stCondLst>
                                    <p:cond delay="0"/>
                                  </p:stCondLst>
                                  <p:childTnLst>
                                    <p:set>
                                      <p:cBhvr>
                                        <p:cTn id="150" dur="1000">
                                          <p:stCondLst>
                                            <p:cond delay="0"/>
                                          </p:stCondLst>
                                        </p:cTn>
                                        <p:tgtEl>
                                          <p:spTgt spid="42"/>
                                        </p:tgtEl>
                                        <p:attrNameLst>
                                          <p:attrName>style.visibility</p:attrName>
                                        </p:attrNameLst>
                                      </p:cBhvr>
                                      <p:to>
                                        <p:strVal val="visible"/>
                                      </p:to>
                                    </p:set>
                                  </p:childTnLst>
                                </p:cTn>
                              </p:par>
                            </p:childTnLst>
                          </p:cTn>
                        </p:par>
                        <p:par>
                          <p:cTn id="151" fill="hold">
                            <p:stCondLst>
                              <p:cond delay="31500"/>
                            </p:stCondLst>
                            <p:childTnLst>
                              <p:par>
                                <p:cTn id="152" presetID="11" presetClass="entr" presetSubtype="0" fill="hold" grpId="0" nodeType="afterEffect">
                                  <p:stCondLst>
                                    <p:cond delay="0"/>
                                  </p:stCondLst>
                                  <p:childTnLst>
                                    <p:set>
                                      <p:cBhvr>
                                        <p:cTn id="153" dur="1000">
                                          <p:stCondLst>
                                            <p:cond delay="0"/>
                                          </p:stCondLst>
                                        </p:cTn>
                                        <p:tgtEl>
                                          <p:spTgt spid="43"/>
                                        </p:tgtEl>
                                        <p:attrNameLst>
                                          <p:attrName>style.visibility</p:attrName>
                                        </p:attrNameLst>
                                      </p:cBhvr>
                                      <p:to>
                                        <p:strVal val="visible"/>
                                      </p:to>
                                    </p:set>
                                  </p:childTnLst>
                                </p:cTn>
                              </p:par>
                            </p:childTnLst>
                          </p:cTn>
                        </p:par>
                        <p:par>
                          <p:cTn id="154" fill="hold">
                            <p:stCondLst>
                              <p:cond delay="32500"/>
                            </p:stCondLst>
                            <p:childTnLst>
                              <p:par>
                                <p:cTn id="155" presetID="11" presetClass="entr" presetSubtype="0" fill="hold" grpId="0" nodeType="afterEffect">
                                  <p:stCondLst>
                                    <p:cond delay="0"/>
                                  </p:stCondLst>
                                  <p:childTnLst>
                                    <p:set>
                                      <p:cBhvr>
                                        <p:cTn id="156" dur="1000">
                                          <p:stCondLst>
                                            <p:cond delay="0"/>
                                          </p:stCondLst>
                                        </p:cTn>
                                        <p:tgtEl>
                                          <p:spTgt spid="44"/>
                                        </p:tgtEl>
                                        <p:attrNameLst>
                                          <p:attrName>style.visibility</p:attrName>
                                        </p:attrNameLst>
                                      </p:cBhvr>
                                      <p:to>
                                        <p:strVal val="visible"/>
                                      </p:to>
                                    </p:set>
                                  </p:childTnLst>
                                </p:cTn>
                              </p:par>
                            </p:childTnLst>
                          </p:cTn>
                        </p:par>
                        <p:par>
                          <p:cTn id="157" fill="hold">
                            <p:stCondLst>
                              <p:cond delay="33500"/>
                            </p:stCondLst>
                            <p:childTnLst>
                              <p:par>
                                <p:cTn id="158" presetID="11" presetClass="entr" presetSubtype="0" fill="hold" grpId="0" nodeType="afterEffect">
                                  <p:stCondLst>
                                    <p:cond delay="0"/>
                                  </p:stCondLst>
                                  <p:childTnLst>
                                    <p:set>
                                      <p:cBhvr>
                                        <p:cTn id="159" dur="1000">
                                          <p:stCondLst>
                                            <p:cond delay="0"/>
                                          </p:stCondLst>
                                        </p:cTn>
                                        <p:tgtEl>
                                          <p:spTgt spid="45"/>
                                        </p:tgtEl>
                                        <p:attrNameLst>
                                          <p:attrName>style.visibility</p:attrName>
                                        </p:attrNameLst>
                                      </p:cBhvr>
                                      <p:to>
                                        <p:strVal val="visible"/>
                                      </p:to>
                                    </p:set>
                                  </p:childTnLst>
                                </p:cTn>
                              </p:par>
                            </p:childTnLst>
                          </p:cTn>
                        </p:par>
                        <p:par>
                          <p:cTn id="160" fill="hold">
                            <p:stCondLst>
                              <p:cond delay="34500"/>
                            </p:stCondLst>
                            <p:childTnLst>
                              <p:par>
                                <p:cTn id="161" presetID="11" presetClass="entr" presetSubtype="0" fill="hold" grpId="0" nodeType="afterEffect">
                                  <p:stCondLst>
                                    <p:cond delay="0"/>
                                  </p:stCondLst>
                                  <p:childTnLst>
                                    <p:set>
                                      <p:cBhvr>
                                        <p:cTn id="162" dur="1000">
                                          <p:stCondLst>
                                            <p:cond delay="0"/>
                                          </p:stCondLst>
                                        </p:cTn>
                                        <p:tgtEl>
                                          <p:spTgt spid="46"/>
                                        </p:tgtEl>
                                        <p:attrNameLst>
                                          <p:attrName>style.visibility</p:attrName>
                                        </p:attrNameLst>
                                      </p:cBhvr>
                                      <p:to>
                                        <p:strVal val="visible"/>
                                      </p:to>
                                    </p:set>
                                  </p:childTnLst>
                                </p:cTn>
                              </p:par>
                            </p:childTnLst>
                          </p:cTn>
                        </p:par>
                        <p:par>
                          <p:cTn id="163" fill="hold">
                            <p:stCondLst>
                              <p:cond delay="35500"/>
                            </p:stCondLst>
                            <p:childTnLst>
                              <p:par>
                                <p:cTn id="164" presetID="11" presetClass="entr" presetSubtype="0" fill="hold" grpId="0" nodeType="afterEffect">
                                  <p:stCondLst>
                                    <p:cond delay="0"/>
                                  </p:stCondLst>
                                  <p:childTnLst>
                                    <p:set>
                                      <p:cBhvr>
                                        <p:cTn id="165" dur="1000">
                                          <p:stCondLst>
                                            <p:cond delay="0"/>
                                          </p:stCondLst>
                                        </p:cTn>
                                        <p:tgtEl>
                                          <p:spTgt spid="47"/>
                                        </p:tgtEl>
                                        <p:attrNameLst>
                                          <p:attrName>style.visibility</p:attrName>
                                        </p:attrNameLst>
                                      </p:cBhvr>
                                      <p:to>
                                        <p:strVal val="visible"/>
                                      </p:to>
                                    </p:set>
                                  </p:childTnLst>
                                </p:cTn>
                              </p:par>
                            </p:childTnLst>
                          </p:cTn>
                        </p:par>
                        <p:par>
                          <p:cTn id="166" fill="hold">
                            <p:stCondLst>
                              <p:cond delay="36500"/>
                            </p:stCondLst>
                            <p:childTnLst>
                              <p:par>
                                <p:cTn id="167" presetID="11" presetClass="entr" presetSubtype="0" fill="hold" grpId="0" nodeType="afterEffect">
                                  <p:stCondLst>
                                    <p:cond delay="0"/>
                                  </p:stCondLst>
                                  <p:childTnLst>
                                    <p:set>
                                      <p:cBhvr>
                                        <p:cTn id="168" dur="1000">
                                          <p:stCondLst>
                                            <p:cond delay="0"/>
                                          </p:stCondLst>
                                        </p:cTn>
                                        <p:tgtEl>
                                          <p:spTgt spid="48"/>
                                        </p:tgtEl>
                                        <p:attrNameLst>
                                          <p:attrName>style.visibility</p:attrName>
                                        </p:attrNameLst>
                                      </p:cBhvr>
                                      <p:to>
                                        <p:strVal val="visible"/>
                                      </p:to>
                                    </p:set>
                                  </p:childTnLst>
                                </p:cTn>
                              </p:par>
                            </p:childTnLst>
                          </p:cTn>
                        </p:par>
                        <p:par>
                          <p:cTn id="169" fill="hold">
                            <p:stCondLst>
                              <p:cond delay="37500"/>
                            </p:stCondLst>
                            <p:childTnLst>
                              <p:par>
                                <p:cTn id="170" presetID="11" presetClass="entr" presetSubtype="0" fill="hold" grpId="0" nodeType="afterEffect">
                                  <p:stCondLst>
                                    <p:cond delay="0"/>
                                  </p:stCondLst>
                                  <p:childTnLst>
                                    <p:set>
                                      <p:cBhvr>
                                        <p:cTn id="171" dur="1000">
                                          <p:stCondLst>
                                            <p:cond delay="0"/>
                                          </p:stCondLst>
                                        </p:cTn>
                                        <p:tgtEl>
                                          <p:spTgt spid="49"/>
                                        </p:tgtEl>
                                        <p:attrNameLst>
                                          <p:attrName>style.visibility</p:attrName>
                                        </p:attrNameLst>
                                      </p:cBhvr>
                                      <p:to>
                                        <p:strVal val="visible"/>
                                      </p:to>
                                    </p:set>
                                  </p:childTnLst>
                                </p:cTn>
                              </p:par>
                            </p:childTnLst>
                          </p:cTn>
                        </p:par>
                        <p:par>
                          <p:cTn id="172" fill="hold">
                            <p:stCondLst>
                              <p:cond delay="38500"/>
                            </p:stCondLst>
                            <p:childTnLst>
                              <p:par>
                                <p:cTn id="173" presetID="11" presetClass="entr" presetSubtype="0" fill="hold" grpId="0" nodeType="afterEffect">
                                  <p:stCondLst>
                                    <p:cond delay="0"/>
                                  </p:stCondLst>
                                  <p:childTnLst>
                                    <p:set>
                                      <p:cBhvr>
                                        <p:cTn id="174" dur="1000">
                                          <p:stCondLst>
                                            <p:cond delay="0"/>
                                          </p:stCondLst>
                                        </p:cTn>
                                        <p:tgtEl>
                                          <p:spTgt spid="50"/>
                                        </p:tgtEl>
                                        <p:attrNameLst>
                                          <p:attrName>style.visibility</p:attrName>
                                        </p:attrNameLst>
                                      </p:cBhvr>
                                      <p:to>
                                        <p:strVal val="visible"/>
                                      </p:to>
                                    </p:set>
                                  </p:childTnLst>
                                </p:cTn>
                              </p:par>
                            </p:childTnLst>
                          </p:cTn>
                        </p:par>
                        <p:par>
                          <p:cTn id="175" fill="hold">
                            <p:stCondLst>
                              <p:cond delay="39500"/>
                            </p:stCondLst>
                            <p:childTnLst>
                              <p:par>
                                <p:cTn id="176" presetID="11" presetClass="entr" presetSubtype="0" fill="hold" grpId="0" nodeType="afterEffect">
                                  <p:stCondLst>
                                    <p:cond delay="0"/>
                                  </p:stCondLst>
                                  <p:childTnLst>
                                    <p:set>
                                      <p:cBhvr>
                                        <p:cTn id="177" dur="1000">
                                          <p:stCondLst>
                                            <p:cond delay="0"/>
                                          </p:stCondLst>
                                        </p:cTn>
                                        <p:tgtEl>
                                          <p:spTgt spid="51"/>
                                        </p:tgtEl>
                                        <p:attrNameLst>
                                          <p:attrName>style.visibility</p:attrName>
                                        </p:attrNameLst>
                                      </p:cBhvr>
                                      <p:to>
                                        <p:strVal val="visible"/>
                                      </p:to>
                                    </p:set>
                                  </p:childTnLst>
                                </p:cTn>
                              </p:par>
                            </p:childTnLst>
                          </p:cTn>
                        </p:par>
                        <p:par>
                          <p:cTn id="178" fill="hold">
                            <p:stCondLst>
                              <p:cond delay="40500"/>
                            </p:stCondLst>
                            <p:childTnLst>
                              <p:par>
                                <p:cTn id="179" presetID="11" presetClass="entr" presetSubtype="0" fill="hold" grpId="0" nodeType="afterEffect">
                                  <p:stCondLst>
                                    <p:cond delay="0"/>
                                  </p:stCondLst>
                                  <p:childTnLst>
                                    <p:set>
                                      <p:cBhvr>
                                        <p:cTn id="180" dur="1000">
                                          <p:stCondLst>
                                            <p:cond delay="0"/>
                                          </p:stCondLst>
                                        </p:cTn>
                                        <p:tgtEl>
                                          <p:spTgt spid="52"/>
                                        </p:tgtEl>
                                        <p:attrNameLst>
                                          <p:attrName>style.visibility</p:attrName>
                                        </p:attrNameLst>
                                      </p:cBhvr>
                                      <p:to>
                                        <p:strVal val="visible"/>
                                      </p:to>
                                    </p:set>
                                  </p:childTnLst>
                                </p:cTn>
                              </p:par>
                            </p:childTnLst>
                          </p:cTn>
                        </p:par>
                        <p:par>
                          <p:cTn id="181" fill="hold">
                            <p:stCondLst>
                              <p:cond delay="41500"/>
                            </p:stCondLst>
                            <p:childTnLst>
                              <p:par>
                                <p:cTn id="182" presetID="11" presetClass="entr" presetSubtype="0" fill="hold" grpId="0" nodeType="afterEffect">
                                  <p:stCondLst>
                                    <p:cond delay="0"/>
                                  </p:stCondLst>
                                  <p:childTnLst>
                                    <p:set>
                                      <p:cBhvr>
                                        <p:cTn id="183" dur="1000">
                                          <p:stCondLst>
                                            <p:cond delay="0"/>
                                          </p:stCondLst>
                                        </p:cTn>
                                        <p:tgtEl>
                                          <p:spTgt spid="53"/>
                                        </p:tgtEl>
                                        <p:attrNameLst>
                                          <p:attrName>style.visibility</p:attrName>
                                        </p:attrNameLst>
                                      </p:cBhvr>
                                      <p:to>
                                        <p:strVal val="visible"/>
                                      </p:to>
                                    </p:set>
                                  </p:childTnLst>
                                </p:cTn>
                              </p:par>
                            </p:childTnLst>
                          </p:cTn>
                        </p:par>
                        <p:par>
                          <p:cTn id="184" fill="hold">
                            <p:stCondLst>
                              <p:cond delay="42500"/>
                            </p:stCondLst>
                            <p:childTnLst>
                              <p:par>
                                <p:cTn id="185" presetID="11" presetClass="entr" presetSubtype="0" fill="hold" grpId="0" nodeType="afterEffect">
                                  <p:stCondLst>
                                    <p:cond delay="0"/>
                                  </p:stCondLst>
                                  <p:childTnLst>
                                    <p:set>
                                      <p:cBhvr>
                                        <p:cTn id="186" dur="1000">
                                          <p:stCondLst>
                                            <p:cond delay="0"/>
                                          </p:stCondLst>
                                        </p:cTn>
                                        <p:tgtEl>
                                          <p:spTgt spid="54"/>
                                        </p:tgtEl>
                                        <p:attrNameLst>
                                          <p:attrName>style.visibility</p:attrName>
                                        </p:attrNameLst>
                                      </p:cBhvr>
                                      <p:to>
                                        <p:strVal val="visible"/>
                                      </p:to>
                                    </p:set>
                                  </p:childTnLst>
                                </p:cTn>
                              </p:par>
                            </p:childTnLst>
                          </p:cTn>
                        </p:par>
                        <p:par>
                          <p:cTn id="187" fill="hold">
                            <p:stCondLst>
                              <p:cond delay="43500"/>
                            </p:stCondLst>
                            <p:childTnLst>
                              <p:par>
                                <p:cTn id="188" presetID="11" presetClass="entr" presetSubtype="0" fill="hold" grpId="0" nodeType="afterEffect">
                                  <p:stCondLst>
                                    <p:cond delay="0"/>
                                  </p:stCondLst>
                                  <p:childTnLst>
                                    <p:set>
                                      <p:cBhvr>
                                        <p:cTn id="189" dur="1000">
                                          <p:stCondLst>
                                            <p:cond delay="0"/>
                                          </p:stCondLst>
                                        </p:cTn>
                                        <p:tgtEl>
                                          <p:spTgt spid="55"/>
                                        </p:tgtEl>
                                        <p:attrNameLst>
                                          <p:attrName>style.visibility</p:attrName>
                                        </p:attrNameLst>
                                      </p:cBhvr>
                                      <p:to>
                                        <p:strVal val="visible"/>
                                      </p:to>
                                    </p:set>
                                  </p:childTnLst>
                                </p:cTn>
                              </p:par>
                            </p:childTnLst>
                          </p:cTn>
                        </p:par>
                        <p:par>
                          <p:cTn id="190" fill="hold">
                            <p:stCondLst>
                              <p:cond delay="44500"/>
                            </p:stCondLst>
                            <p:childTnLst>
                              <p:par>
                                <p:cTn id="191" presetID="11" presetClass="entr" presetSubtype="0" fill="hold" grpId="0" nodeType="afterEffect">
                                  <p:stCondLst>
                                    <p:cond delay="0"/>
                                  </p:stCondLst>
                                  <p:childTnLst>
                                    <p:set>
                                      <p:cBhvr>
                                        <p:cTn id="192" dur="1000">
                                          <p:stCondLst>
                                            <p:cond delay="0"/>
                                          </p:stCondLst>
                                        </p:cTn>
                                        <p:tgtEl>
                                          <p:spTgt spid="56"/>
                                        </p:tgtEl>
                                        <p:attrNameLst>
                                          <p:attrName>style.visibility</p:attrName>
                                        </p:attrNameLst>
                                      </p:cBhvr>
                                      <p:to>
                                        <p:strVal val="visible"/>
                                      </p:to>
                                    </p:set>
                                  </p:childTnLst>
                                </p:cTn>
                              </p:par>
                            </p:childTnLst>
                          </p:cTn>
                        </p:par>
                        <p:par>
                          <p:cTn id="193" fill="hold">
                            <p:stCondLst>
                              <p:cond delay="45500"/>
                            </p:stCondLst>
                            <p:childTnLst>
                              <p:par>
                                <p:cTn id="194" presetID="11" presetClass="entr" presetSubtype="0" fill="hold" grpId="0" nodeType="afterEffect">
                                  <p:stCondLst>
                                    <p:cond delay="0"/>
                                  </p:stCondLst>
                                  <p:childTnLst>
                                    <p:set>
                                      <p:cBhvr>
                                        <p:cTn id="195" dur="1000">
                                          <p:stCondLst>
                                            <p:cond delay="0"/>
                                          </p:stCondLst>
                                        </p:cTn>
                                        <p:tgtEl>
                                          <p:spTgt spid="57"/>
                                        </p:tgtEl>
                                        <p:attrNameLst>
                                          <p:attrName>style.visibility</p:attrName>
                                        </p:attrNameLst>
                                      </p:cBhvr>
                                      <p:to>
                                        <p:strVal val="visible"/>
                                      </p:to>
                                    </p:set>
                                  </p:childTnLst>
                                </p:cTn>
                              </p:par>
                            </p:childTnLst>
                          </p:cTn>
                        </p:par>
                        <p:par>
                          <p:cTn id="196" fill="hold">
                            <p:stCondLst>
                              <p:cond delay="46500"/>
                            </p:stCondLst>
                            <p:childTnLst>
                              <p:par>
                                <p:cTn id="197" presetID="11" presetClass="entr" presetSubtype="0" fill="hold" grpId="0" nodeType="afterEffect">
                                  <p:stCondLst>
                                    <p:cond delay="0"/>
                                  </p:stCondLst>
                                  <p:childTnLst>
                                    <p:set>
                                      <p:cBhvr>
                                        <p:cTn id="198" dur="1000">
                                          <p:stCondLst>
                                            <p:cond delay="0"/>
                                          </p:stCondLst>
                                        </p:cTn>
                                        <p:tgtEl>
                                          <p:spTgt spid="58"/>
                                        </p:tgtEl>
                                        <p:attrNameLst>
                                          <p:attrName>style.visibility</p:attrName>
                                        </p:attrNameLst>
                                      </p:cBhvr>
                                      <p:to>
                                        <p:strVal val="visible"/>
                                      </p:to>
                                    </p:set>
                                  </p:childTnLst>
                                </p:cTn>
                              </p:par>
                            </p:childTnLst>
                          </p:cTn>
                        </p:par>
                        <p:par>
                          <p:cTn id="199" fill="hold">
                            <p:stCondLst>
                              <p:cond delay="47500"/>
                            </p:stCondLst>
                            <p:childTnLst>
                              <p:par>
                                <p:cTn id="200" presetID="11" presetClass="entr" presetSubtype="0" fill="hold" grpId="0" nodeType="afterEffect">
                                  <p:stCondLst>
                                    <p:cond delay="0"/>
                                  </p:stCondLst>
                                  <p:childTnLst>
                                    <p:set>
                                      <p:cBhvr>
                                        <p:cTn id="201" dur="1000">
                                          <p:stCondLst>
                                            <p:cond delay="0"/>
                                          </p:stCondLst>
                                        </p:cTn>
                                        <p:tgtEl>
                                          <p:spTgt spid="59"/>
                                        </p:tgtEl>
                                        <p:attrNameLst>
                                          <p:attrName>style.visibility</p:attrName>
                                        </p:attrNameLst>
                                      </p:cBhvr>
                                      <p:to>
                                        <p:strVal val="visible"/>
                                      </p:to>
                                    </p:set>
                                  </p:childTnLst>
                                </p:cTn>
                              </p:par>
                            </p:childTnLst>
                          </p:cTn>
                        </p:par>
                        <p:par>
                          <p:cTn id="202" fill="hold">
                            <p:stCondLst>
                              <p:cond delay="48500"/>
                            </p:stCondLst>
                            <p:childTnLst>
                              <p:par>
                                <p:cTn id="203" presetID="11" presetClass="entr" presetSubtype="0" fill="hold" grpId="0" nodeType="afterEffect">
                                  <p:stCondLst>
                                    <p:cond delay="0"/>
                                  </p:stCondLst>
                                  <p:childTnLst>
                                    <p:set>
                                      <p:cBhvr>
                                        <p:cTn id="204" dur="1000">
                                          <p:stCondLst>
                                            <p:cond delay="0"/>
                                          </p:stCondLst>
                                        </p:cTn>
                                        <p:tgtEl>
                                          <p:spTgt spid="60"/>
                                        </p:tgtEl>
                                        <p:attrNameLst>
                                          <p:attrName>style.visibility</p:attrName>
                                        </p:attrNameLst>
                                      </p:cBhvr>
                                      <p:to>
                                        <p:strVal val="visible"/>
                                      </p:to>
                                    </p:set>
                                  </p:childTnLst>
                                </p:cTn>
                              </p:par>
                            </p:childTnLst>
                          </p:cTn>
                        </p:par>
                        <p:par>
                          <p:cTn id="205" fill="hold">
                            <p:stCondLst>
                              <p:cond delay="49500"/>
                            </p:stCondLst>
                            <p:childTnLst>
                              <p:par>
                                <p:cTn id="206" presetID="11" presetClass="entr" presetSubtype="0" fill="hold" grpId="0" nodeType="afterEffect">
                                  <p:stCondLst>
                                    <p:cond delay="0"/>
                                  </p:stCondLst>
                                  <p:childTnLst>
                                    <p:set>
                                      <p:cBhvr>
                                        <p:cTn id="207" dur="1000">
                                          <p:stCondLst>
                                            <p:cond delay="0"/>
                                          </p:stCondLst>
                                        </p:cTn>
                                        <p:tgtEl>
                                          <p:spTgt spid="61"/>
                                        </p:tgtEl>
                                        <p:attrNameLst>
                                          <p:attrName>style.visibility</p:attrName>
                                        </p:attrNameLst>
                                      </p:cBhvr>
                                      <p:to>
                                        <p:strVal val="visible"/>
                                      </p:to>
                                    </p:set>
                                  </p:childTnLst>
                                </p:cTn>
                              </p:par>
                            </p:childTnLst>
                          </p:cTn>
                        </p:par>
                        <p:par>
                          <p:cTn id="208" fill="hold">
                            <p:stCondLst>
                              <p:cond delay="50500"/>
                            </p:stCondLst>
                            <p:childTnLst>
                              <p:par>
                                <p:cTn id="209" presetID="11" presetClass="entr" presetSubtype="0" fill="hold" grpId="0" nodeType="afterEffect">
                                  <p:stCondLst>
                                    <p:cond delay="0"/>
                                  </p:stCondLst>
                                  <p:childTnLst>
                                    <p:set>
                                      <p:cBhvr>
                                        <p:cTn id="210" dur="1000">
                                          <p:stCondLst>
                                            <p:cond delay="0"/>
                                          </p:stCondLst>
                                        </p:cTn>
                                        <p:tgtEl>
                                          <p:spTgt spid="62"/>
                                        </p:tgtEl>
                                        <p:attrNameLst>
                                          <p:attrName>style.visibility</p:attrName>
                                        </p:attrNameLst>
                                      </p:cBhvr>
                                      <p:to>
                                        <p:strVal val="visible"/>
                                      </p:to>
                                    </p:set>
                                  </p:childTnLst>
                                </p:cTn>
                              </p:par>
                            </p:childTnLst>
                          </p:cTn>
                        </p:par>
                        <p:par>
                          <p:cTn id="211" fill="hold">
                            <p:stCondLst>
                              <p:cond delay="51500"/>
                            </p:stCondLst>
                            <p:childTnLst>
                              <p:par>
                                <p:cTn id="212" presetID="11" presetClass="entr" presetSubtype="0" fill="hold" grpId="0" nodeType="afterEffect">
                                  <p:stCondLst>
                                    <p:cond delay="0"/>
                                  </p:stCondLst>
                                  <p:childTnLst>
                                    <p:set>
                                      <p:cBhvr>
                                        <p:cTn id="213" dur="1000">
                                          <p:stCondLst>
                                            <p:cond delay="0"/>
                                          </p:stCondLst>
                                        </p:cTn>
                                        <p:tgtEl>
                                          <p:spTgt spid="63"/>
                                        </p:tgtEl>
                                        <p:attrNameLst>
                                          <p:attrName>style.visibility</p:attrName>
                                        </p:attrNameLst>
                                      </p:cBhvr>
                                      <p:to>
                                        <p:strVal val="visible"/>
                                      </p:to>
                                    </p:set>
                                  </p:childTnLst>
                                </p:cTn>
                              </p:par>
                            </p:childTnLst>
                          </p:cTn>
                        </p:par>
                        <p:par>
                          <p:cTn id="214" fill="hold">
                            <p:stCondLst>
                              <p:cond delay="52500"/>
                            </p:stCondLst>
                            <p:childTnLst>
                              <p:par>
                                <p:cTn id="215" presetID="11" presetClass="entr" presetSubtype="0" fill="hold" grpId="0" nodeType="afterEffect">
                                  <p:stCondLst>
                                    <p:cond delay="0"/>
                                  </p:stCondLst>
                                  <p:childTnLst>
                                    <p:set>
                                      <p:cBhvr>
                                        <p:cTn id="216" dur="1000">
                                          <p:stCondLst>
                                            <p:cond delay="0"/>
                                          </p:stCondLst>
                                        </p:cTn>
                                        <p:tgtEl>
                                          <p:spTgt spid="64"/>
                                        </p:tgtEl>
                                        <p:attrNameLst>
                                          <p:attrName>style.visibility</p:attrName>
                                        </p:attrNameLst>
                                      </p:cBhvr>
                                      <p:to>
                                        <p:strVal val="visible"/>
                                      </p:to>
                                    </p:set>
                                  </p:childTnLst>
                                </p:cTn>
                              </p:par>
                            </p:childTnLst>
                          </p:cTn>
                        </p:par>
                        <p:par>
                          <p:cTn id="217" fill="hold">
                            <p:stCondLst>
                              <p:cond delay="53500"/>
                            </p:stCondLst>
                            <p:childTnLst>
                              <p:par>
                                <p:cTn id="218" presetID="11" presetClass="entr" presetSubtype="0" fill="hold" grpId="0" nodeType="afterEffect">
                                  <p:stCondLst>
                                    <p:cond delay="0"/>
                                  </p:stCondLst>
                                  <p:childTnLst>
                                    <p:set>
                                      <p:cBhvr>
                                        <p:cTn id="219" dur="1000">
                                          <p:stCondLst>
                                            <p:cond delay="0"/>
                                          </p:stCondLst>
                                        </p:cTn>
                                        <p:tgtEl>
                                          <p:spTgt spid="65"/>
                                        </p:tgtEl>
                                        <p:attrNameLst>
                                          <p:attrName>style.visibility</p:attrName>
                                        </p:attrNameLst>
                                      </p:cBhvr>
                                      <p:to>
                                        <p:strVal val="visible"/>
                                      </p:to>
                                    </p:set>
                                  </p:childTnLst>
                                </p:cTn>
                              </p:par>
                            </p:childTnLst>
                          </p:cTn>
                        </p:par>
                        <p:par>
                          <p:cTn id="220" fill="hold">
                            <p:stCondLst>
                              <p:cond delay="54500"/>
                            </p:stCondLst>
                            <p:childTnLst>
                              <p:par>
                                <p:cTn id="221" presetID="11" presetClass="entr" presetSubtype="0" fill="hold" grpId="0" nodeType="afterEffect">
                                  <p:stCondLst>
                                    <p:cond delay="0"/>
                                  </p:stCondLst>
                                  <p:childTnLst>
                                    <p:set>
                                      <p:cBhvr>
                                        <p:cTn id="222" dur="1000">
                                          <p:stCondLst>
                                            <p:cond delay="0"/>
                                          </p:stCondLst>
                                        </p:cTn>
                                        <p:tgtEl>
                                          <p:spTgt spid="66"/>
                                        </p:tgtEl>
                                        <p:attrNameLst>
                                          <p:attrName>style.visibility</p:attrName>
                                        </p:attrNameLst>
                                      </p:cBhvr>
                                      <p:to>
                                        <p:strVal val="visible"/>
                                      </p:to>
                                    </p:set>
                                  </p:childTnLst>
                                </p:cTn>
                              </p:par>
                            </p:childTnLst>
                          </p:cTn>
                        </p:par>
                        <p:par>
                          <p:cTn id="223" fill="hold">
                            <p:stCondLst>
                              <p:cond delay="55500"/>
                            </p:stCondLst>
                            <p:childTnLst>
                              <p:par>
                                <p:cTn id="224" presetID="11" presetClass="entr" presetSubtype="0" fill="hold" grpId="0" nodeType="afterEffect">
                                  <p:stCondLst>
                                    <p:cond delay="0"/>
                                  </p:stCondLst>
                                  <p:childTnLst>
                                    <p:set>
                                      <p:cBhvr>
                                        <p:cTn id="225" dur="1000">
                                          <p:stCondLst>
                                            <p:cond delay="0"/>
                                          </p:stCondLst>
                                        </p:cTn>
                                        <p:tgtEl>
                                          <p:spTgt spid="67"/>
                                        </p:tgtEl>
                                        <p:attrNameLst>
                                          <p:attrName>style.visibility</p:attrName>
                                        </p:attrNameLst>
                                      </p:cBhvr>
                                      <p:to>
                                        <p:strVal val="visible"/>
                                      </p:to>
                                    </p:set>
                                  </p:childTnLst>
                                </p:cTn>
                              </p:par>
                            </p:childTnLst>
                          </p:cTn>
                        </p:par>
                        <p:par>
                          <p:cTn id="226" fill="hold">
                            <p:stCondLst>
                              <p:cond delay="56500"/>
                            </p:stCondLst>
                            <p:childTnLst>
                              <p:par>
                                <p:cTn id="227" presetID="11" presetClass="entr" presetSubtype="0" fill="hold" grpId="0" nodeType="afterEffect">
                                  <p:stCondLst>
                                    <p:cond delay="0"/>
                                  </p:stCondLst>
                                  <p:childTnLst>
                                    <p:set>
                                      <p:cBhvr>
                                        <p:cTn id="228" dur="1000">
                                          <p:stCondLst>
                                            <p:cond delay="0"/>
                                          </p:stCondLst>
                                        </p:cTn>
                                        <p:tgtEl>
                                          <p:spTgt spid="68"/>
                                        </p:tgtEl>
                                        <p:attrNameLst>
                                          <p:attrName>style.visibility</p:attrName>
                                        </p:attrNameLst>
                                      </p:cBhvr>
                                      <p:to>
                                        <p:strVal val="visible"/>
                                      </p:to>
                                    </p:set>
                                  </p:childTnLst>
                                </p:cTn>
                              </p:par>
                            </p:childTnLst>
                          </p:cTn>
                        </p:par>
                        <p:par>
                          <p:cTn id="229" fill="hold">
                            <p:stCondLst>
                              <p:cond delay="57500"/>
                            </p:stCondLst>
                            <p:childTnLst>
                              <p:par>
                                <p:cTn id="230" presetID="11" presetClass="entr" presetSubtype="0" fill="hold" grpId="0" nodeType="afterEffect">
                                  <p:stCondLst>
                                    <p:cond delay="0"/>
                                  </p:stCondLst>
                                  <p:childTnLst>
                                    <p:set>
                                      <p:cBhvr>
                                        <p:cTn id="231" dur="1000">
                                          <p:stCondLst>
                                            <p:cond delay="0"/>
                                          </p:stCondLst>
                                        </p:cTn>
                                        <p:tgtEl>
                                          <p:spTgt spid="69"/>
                                        </p:tgtEl>
                                        <p:attrNameLst>
                                          <p:attrName>style.visibility</p:attrName>
                                        </p:attrNameLst>
                                      </p:cBhvr>
                                      <p:to>
                                        <p:strVal val="visible"/>
                                      </p:to>
                                    </p:set>
                                  </p:childTnLst>
                                </p:cTn>
                              </p:par>
                            </p:childTnLst>
                          </p:cTn>
                        </p:par>
                        <p:par>
                          <p:cTn id="232" fill="hold">
                            <p:stCondLst>
                              <p:cond delay="58500"/>
                            </p:stCondLst>
                            <p:childTnLst>
                              <p:par>
                                <p:cTn id="233" presetID="11" presetClass="entr" presetSubtype="0" fill="hold" grpId="0" nodeType="afterEffect">
                                  <p:stCondLst>
                                    <p:cond delay="0"/>
                                  </p:stCondLst>
                                  <p:childTnLst>
                                    <p:set>
                                      <p:cBhvr>
                                        <p:cTn id="234" dur="1000">
                                          <p:stCondLst>
                                            <p:cond delay="0"/>
                                          </p:stCondLst>
                                        </p:cTn>
                                        <p:tgtEl>
                                          <p:spTgt spid="70"/>
                                        </p:tgtEl>
                                        <p:attrNameLst>
                                          <p:attrName>style.visibility</p:attrName>
                                        </p:attrNameLst>
                                      </p:cBhvr>
                                      <p:to>
                                        <p:strVal val="visible"/>
                                      </p:to>
                                    </p:set>
                                  </p:childTnLst>
                                </p:cTn>
                              </p:par>
                            </p:childTnLst>
                          </p:cTn>
                        </p:par>
                        <p:par>
                          <p:cTn id="235" fill="hold">
                            <p:stCondLst>
                              <p:cond delay="59500"/>
                            </p:stCondLst>
                            <p:childTnLst>
                              <p:par>
                                <p:cTn id="236" presetID="11" presetClass="entr" presetSubtype="0" fill="hold" grpId="0" nodeType="afterEffect">
                                  <p:stCondLst>
                                    <p:cond delay="0"/>
                                  </p:stCondLst>
                                  <p:childTnLst>
                                    <p:set>
                                      <p:cBhvr>
                                        <p:cTn id="237" dur="1000">
                                          <p:stCondLst>
                                            <p:cond delay="0"/>
                                          </p:stCondLst>
                                        </p:cTn>
                                        <p:tgtEl>
                                          <p:spTgt spid="71"/>
                                        </p:tgtEl>
                                        <p:attrNameLst>
                                          <p:attrName>style.visibility</p:attrName>
                                        </p:attrNameLst>
                                      </p:cBhvr>
                                      <p:to>
                                        <p:strVal val="visible"/>
                                      </p:to>
                                    </p:set>
                                  </p:childTnLst>
                                </p:cTn>
                              </p:par>
                            </p:childTnLst>
                          </p:cTn>
                        </p:par>
                        <p:par>
                          <p:cTn id="238" fill="hold">
                            <p:stCondLst>
                              <p:cond delay="60500"/>
                            </p:stCondLst>
                            <p:childTnLst>
                              <p:par>
                                <p:cTn id="239" presetID="11" presetClass="entr" presetSubtype="0" fill="hold" grpId="0" nodeType="afterEffect">
                                  <p:stCondLst>
                                    <p:cond delay="0"/>
                                  </p:stCondLst>
                                  <p:childTnLst>
                                    <p:set>
                                      <p:cBhvr>
                                        <p:cTn id="240" dur="1000">
                                          <p:stCondLst>
                                            <p:cond delay="0"/>
                                          </p:stCondLst>
                                        </p:cTn>
                                        <p:tgtEl>
                                          <p:spTgt spid="72"/>
                                        </p:tgtEl>
                                        <p:attrNameLst>
                                          <p:attrName>style.visibility</p:attrName>
                                        </p:attrNameLst>
                                      </p:cBhvr>
                                      <p:to>
                                        <p:strVal val="visible"/>
                                      </p:to>
                                    </p:set>
                                  </p:childTnLst>
                                </p:cTn>
                              </p:par>
                            </p:childTnLst>
                          </p:cTn>
                        </p:par>
                        <p:par>
                          <p:cTn id="241" fill="hold">
                            <p:stCondLst>
                              <p:cond delay="61500"/>
                            </p:stCondLst>
                            <p:childTnLst>
                              <p:par>
                                <p:cTn id="242" presetID="11" presetClass="entr" presetSubtype="0" fill="hold" grpId="0" nodeType="afterEffect">
                                  <p:stCondLst>
                                    <p:cond delay="0"/>
                                  </p:stCondLst>
                                  <p:childTnLst>
                                    <p:set>
                                      <p:cBhvr>
                                        <p:cTn id="243" dur="1000">
                                          <p:stCondLst>
                                            <p:cond delay="0"/>
                                          </p:stCondLst>
                                        </p:cTn>
                                        <p:tgtEl>
                                          <p:spTgt spid="73"/>
                                        </p:tgtEl>
                                        <p:attrNameLst>
                                          <p:attrName>style.visibility</p:attrName>
                                        </p:attrNameLst>
                                      </p:cBhvr>
                                      <p:to>
                                        <p:strVal val="visible"/>
                                      </p:to>
                                    </p:set>
                                  </p:childTnLst>
                                </p:cTn>
                              </p:par>
                            </p:childTnLst>
                          </p:cTn>
                        </p:par>
                        <p:par>
                          <p:cTn id="244" fill="hold">
                            <p:stCondLst>
                              <p:cond delay="62500"/>
                            </p:stCondLst>
                            <p:childTnLst>
                              <p:par>
                                <p:cTn id="245" presetID="11" presetClass="entr" presetSubtype="0" fill="hold" grpId="0" nodeType="afterEffect">
                                  <p:stCondLst>
                                    <p:cond delay="0"/>
                                  </p:stCondLst>
                                  <p:childTnLst>
                                    <p:set>
                                      <p:cBhvr>
                                        <p:cTn id="246" dur="1000">
                                          <p:stCondLst>
                                            <p:cond delay="0"/>
                                          </p:stCondLst>
                                        </p:cTn>
                                        <p:tgtEl>
                                          <p:spTgt spid="74"/>
                                        </p:tgtEl>
                                        <p:attrNameLst>
                                          <p:attrName>style.visibility</p:attrName>
                                        </p:attrNameLst>
                                      </p:cBhvr>
                                      <p:to>
                                        <p:strVal val="visible"/>
                                      </p:to>
                                    </p:set>
                                  </p:childTnLst>
                                </p:cTn>
                              </p:par>
                            </p:childTnLst>
                          </p:cTn>
                        </p:par>
                        <p:par>
                          <p:cTn id="247" fill="hold">
                            <p:stCondLst>
                              <p:cond delay="63500"/>
                            </p:stCondLst>
                            <p:childTnLst>
                              <p:par>
                                <p:cTn id="248" presetID="11" presetClass="entr" presetSubtype="0" fill="hold" grpId="0" nodeType="afterEffect">
                                  <p:stCondLst>
                                    <p:cond delay="0"/>
                                  </p:stCondLst>
                                  <p:childTnLst>
                                    <p:set>
                                      <p:cBhvr>
                                        <p:cTn id="249" dur="1000">
                                          <p:stCondLst>
                                            <p:cond delay="0"/>
                                          </p:stCondLst>
                                        </p:cTn>
                                        <p:tgtEl>
                                          <p:spTgt spid="75"/>
                                        </p:tgtEl>
                                        <p:attrNameLst>
                                          <p:attrName>style.visibility</p:attrName>
                                        </p:attrNameLst>
                                      </p:cBhvr>
                                      <p:to>
                                        <p:strVal val="visible"/>
                                      </p:to>
                                    </p:set>
                                  </p:childTnLst>
                                </p:cTn>
                              </p:par>
                            </p:childTnLst>
                          </p:cTn>
                        </p:par>
                        <p:par>
                          <p:cTn id="250" fill="hold">
                            <p:stCondLst>
                              <p:cond delay="64500"/>
                            </p:stCondLst>
                            <p:childTnLst>
                              <p:par>
                                <p:cTn id="251" presetID="11" presetClass="entr" presetSubtype="0" fill="hold" grpId="0" nodeType="afterEffect">
                                  <p:stCondLst>
                                    <p:cond delay="0"/>
                                  </p:stCondLst>
                                  <p:childTnLst>
                                    <p:set>
                                      <p:cBhvr>
                                        <p:cTn id="252" dur="1000">
                                          <p:stCondLst>
                                            <p:cond delay="0"/>
                                          </p:stCondLst>
                                        </p:cTn>
                                        <p:tgtEl>
                                          <p:spTgt spid="76"/>
                                        </p:tgtEl>
                                        <p:attrNameLst>
                                          <p:attrName>style.visibility</p:attrName>
                                        </p:attrNameLst>
                                      </p:cBhvr>
                                      <p:to>
                                        <p:strVal val="visible"/>
                                      </p:to>
                                    </p:set>
                                  </p:childTnLst>
                                </p:cTn>
                              </p:par>
                            </p:childTnLst>
                          </p:cTn>
                        </p:par>
                        <p:par>
                          <p:cTn id="253" fill="hold">
                            <p:stCondLst>
                              <p:cond delay="65500"/>
                            </p:stCondLst>
                            <p:childTnLst>
                              <p:par>
                                <p:cTn id="254" presetID="11" presetClass="entr" presetSubtype="0" fill="hold" grpId="0" nodeType="afterEffect">
                                  <p:stCondLst>
                                    <p:cond delay="0"/>
                                  </p:stCondLst>
                                  <p:childTnLst>
                                    <p:set>
                                      <p:cBhvr>
                                        <p:cTn id="255" dur="1000">
                                          <p:stCondLst>
                                            <p:cond delay="0"/>
                                          </p:stCondLst>
                                        </p:cTn>
                                        <p:tgtEl>
                                          <p:spTgt spid="77"/>
                                        </p:tgtEl>
                                        <p:attrNameLst>
                                          <p:attrName>style.visibility</p:attrName>
                                        </p:attrNameLst>
                                      </p:cBhvr>
                                      <p:to>
                                        <p:strVal val="visible"/>
                                      </p:to>
                                    </p:set>
                                  </p:childTnLst>
                                </p:cTn>
                              </p:par>
                            </p:childTnLst>
                          </p:cTn>
                        </p:par>
                        <p:par>
                          <p:cTn id="256" fill="hold">
                            <p:stCondLst>
                              <p:cond delay="66500"/>
                            </p:stCondLst>
                            <p:childTnLst>
                              <p:par>
                                <p:cTn id="257" presetID="11" presetClass="entr" presetSubtype="0" fill="hold" grpId="0" nodeType="afterEffect">
                                  <p:stCondLst>
                                    <p:cond delay="0"/>
                                  </p:stCondLst>
                                  <p:childTnLst>
                                    <p:set>
                                      <p:cBhvr>
                                        <p:cTn id="258" dur="1000">
                                          <p:stCondLst>
                                            <p:cond delay="0"/>
                                          </p:stCondLst>
                                        </p:cTn>
                                        <p:tgtEl>
                                          <p:spTgt spid="78"/>
                                        </p:tgtEl>
                                        <p:attrNameLst>
                                          <p:attrName>style.visibility</p:attrName>
                                        </p:attrNameLst>
                                      </p:cBhvr>
                                      <p:to>
                                        <p:strVal val="visible"/>
                                      </p:to>
                                    </p:set>
                                  </p:childTnLst>
                                </p:cTn>
                              </p:par>
                            </p:childTnLst>
                          </p:cTn>
                        </p:par>
                        <p:par>
                          <p:cTn id="259" fill="hold">
                            <p:stCondLst>
                              <p:cond delay="67500"/>
                            </p:stCondLst>
                            <p:childTnLst>
                              <p:par>
                                <p:cTn id="260" presetID="11" presetClass="entr" presetSubtype="0" fill="hold" grpId="0" nodeType="afterEffect">
                                  <p:stCondLst>
                                    <p:cond delay="0"/>
                                  </p:stCondLst>
                                  <p:childTnLst>
                                    <p:set>
                                      <p:cBhvr>
                                        <p:cTn id="261" dur="1000">
                                          <p:stCondLst>
                                            <p:cond delay="0"/>
                                          </p:stCondLst>
                                        </p:cTn>
                                        <p:tgtEl>
                                          <p:spTgt spid="79"/>
                                        </p:tgtEl>
                                        <p:attrNameLst>
                                          <p:attrName>style.visibility</p:attrName>
                                        </p:attrNameLst>
                                      </p:cBhvr>
                                      <p:to>
                                        <p:strVal val="visible"/>
                                      </p:to>
                                    </p:set>
                                  </p:childTnLst>
                                </p:cTn>
                              </p:par>
                            </p:childTnLst>
                          </p:cTn>
                        </p:par>
                        <p:par>
                          <p:cTn id="262" fill="hold">
                            <p:stCondLst>
                              <p:cond delay="68500"/>
                            </p:stCondLst>
                            <p:childTnLst>
                              <p:par>
                                <p:cTn id="263" presetID="11" presetClass="entr" presetSubtype="0" fill="hold" grpId="0" nodeType="afterEffect">
                                  <p:stCondLst>
                                    <p:cond delay="0"/>
                                  </p:stCondLst>
                                  <p:childTnLst>
                                    <p:set>
                                      <p:cBhvr>
                                        <p:cTn id="264" dur="1000">
                                          <p:stCondLst>
                                            <p:cond delay="0"/>
                                          </p:stCondLst>
                                        </p:cTn>
                                        <p:tgtEl>
                                          <p:spTgt spid="80"/>
                                        </p:tgtEl>
                                        <p:attrNameLst>
                                          <p:attrName>style.visibility</p:attrName>
                                        </p:attrNameLst>
                                      </p:cBhvr>
                                      <p:to>
                                        <p:strVal val="visible"/>
                                      </p:to>
                                    </p:set>
                                  </p:childTnLst>
                                </p:cTn>
                              </p:par>
                            </p:childTnLst>
                          </p:cTn>
                        </p:par>
                        <p:par>
                          <p:cTn id="265" fill="hold">
                            <p:stCondLst>
                              <p:cond delay="69500"/>
                            </p:stCondLst>
                            <p:childTnLst>
                              <p:par>
                                <p:cTn id="266" presetID="11" presetClass="entr" presetSubtype="0" fill="hold" grpId="0" nodeType="afterEffect">
                                  <p:stCondLst>
                                    <p:cond delay="0"/>
                                  </p:stCondLst>
                                  <p:childTnLst>
                                    <p:set>
                                      <p:cBhvr>
                                        <p:cTn id="267" dur="1000">
                                          <p:stCondLst>
                                            <p:cond delay="0"/>
                                          </p:stCondLst>
                                        </p:cTn>
                                        <p:tgtEl>
                                          <p:spTgt spid="81"/>
                                        </p:tgtEl>
                                        <p:attrNameLst>
                                          <p:attrName>style.visibility</p:attrName>
                                        </p:attrNameLst>
                                      </p:cBhvr>
                                      <p:to>
                                        <p:strVal val="visible"/>
                                      </p:to>
                                    </p:set>
                                  </p:childTnLst>
                                </p:cTn>
                              </p:par>
                            </p:childTnLst>
                          </p:cTn>
                        </p:par>
                        <p:par>
                          <p:cTn id="268" fill="hold">
                            <p:stCondLst>
                              <p:cond delay="70500"/>
                            </p:stCondLst>
                            <p:childTnLst>
                              <p:par>
                                <p:cTn id="269" presetID="11" presetClass="entr" presetSubtype="0" fill="hold" grpId="0" nodeType="afterEffect">
                                  <p:stCondLst>
                                    <p:cond delay="0"/>
                                  </p:stCondLst>
                                  <p:childTnLst>
                                    <p:set>
                                      <p:cBhvr>
                                        <p:cTn id="270" dur="1000">
                                          <p:stCondLst>
                                            <p:cond delay="0"/>
                                          </p:stCondLst>
                                        </p:cTn>
                                        <p:tgtEl>
                                          <p:spTgt spid="82"/>
                                        </p:tgtEl>
                                        <p:attrNameLst>
                                          <p:attrName>style.visibility</p:attrName>
                                        </p:attrNameLst>
                                      </p:cBhvr>
                                      <p:to>
                                        <p:strVal val="visible"/>
                                      </p:to>
                                    </p:set>
                                  </p:childTnLst>
                                </p:cTn>
                              </p:par>
                            </p:childTnLst>
                          </p:cTn>
                        </p:par>
                        <p:par>
                          <p:cTn id="271" fill="hold">
                            <p:stCondLst>
                              <p:cond delay="71500"/>
                            </p:stCondLst>
                            <p:childTnLst>
                              <p:par>
                                <p:cTn id="272" presetID="11" presetClass="entr" presetSubtype="0" fill="hold" grpId="0" nodeType="afterEffect">
                                  <p:stCondLst>
                                    <p:cond delay="0"/>
                                  </p:stCondLst>
                                  <p:childTnLst>
                                    <p:set>
                                      <p:cBhvr>
                                        <p:cTn id="273" dur="1000">
                                          <p:stCondLst>
                                            <p:cond delay="0"/>
                                          </p:stCondLst>
                                        </p:cTn>
                                        <p:tgtEl>
                                          <p:spTgt spid="83"/>
                                        </p:tgtEl>
                                        <p:attrNameLst>
                                          <p:attrName>style.visibility</p:attrName>
                                        </p:attrNameLst>
                                      </p:cBhvr>
                                      <p:to>
                                        <p:strVal val="visible"/>
                                      </p:to>
                                    </p:set>
                                  </p:childTnLst>
                                </p:cTn>
                              </p:par>
                            </p:childTnLst>
                          </p:cTn>
                        </p:par>
                        <p:par>
                          <p:cTn id="274" fill="hold">
                            <p:stCondLst>
                              <p:cond delay="72500"/>
                            </p:stCondLst>
                            <p:childTnLst>
                              <p:par>
                                <p:cTn id="275" presetID="11" presetClass="entr" presetSubtype="0" fill="hold" grpId="0" nodeType="afterEffect">
                                  <p:stCondLst>
                                    <p:cond delay="0"/>
                                  </p:stCondLst>
                                  <p:childTnLst>
                                    <p:set>
                                      <p:cBhvr>
                                        <p:cTn id="276" dur="1000">
                                          <p:stCondLst>
                                            <p:cond delay="0"/>
                                          </p:stCondLst>
                                        </p:cTn>
                                        <p:tgtEl>
                                          <p:spTgt spid="84"/>
                                        </p:tgtEl>
                                        <p:attrNameLst>
                                          <p:attrName>style.visibility</p:attrName>
                                        </p:attrNameLst>
                                      </p:cBhvr>
                                      <p:to>
                                        <p:strVal val="visible"/>
                                      </p:to>
                                    </p:set>
                                  </p:childTnLst>
                                </p:cTn>
                              </p:par>
                            </p:childTnLst>
                          </p:cTn>
                        </p:par>
                        <p:par>
                          <p:cTn id="277" fill="hold">
                            <p:stCondLst>
                              <p:cond delay="73500"/>
                            </p:stCondLst>
                            <p:childTnLst>
                              <p:par>
                                <p:cTn id="278" presetID="11" presetClass="entr" presetSubtype="0" fill="hold" grpId="0" nodeType="afterEffect">
                                  <p:stCondLst>
                                    <p:cond delay="0"/>
                                  </p:stCondLst>
                                  <p:childTnLst>
                                    <p:set>
                                      <p:cBhvr>
                                        <p:cTn id="279" dur="1000">
                                          <p:stCondLst>
                                            <p:cond delay="0"/>
                                          </p:stCondLst>
                                        </p:cTn>
                                        <p:tgtEl>
                                          <p:spTgt spid="85"/>
                                        </p:tgtEl>
                                        <p:attrNameLst>
                                          <p:attrName>style.visibility</p:attrName>
                                        </p:attrNameLst>
                                      </p:cBhvr>
                                      <p:to>
                                        <p:strVal val="visible"/>
                                      </p:to>
                                    </p:set>
                                  </p:childTnLst>
                                </p:cTn>
                              </p:par>
                            </p:childTnLst>
                          </p:cTn>
                        </p:par>
                        <p:par>
                          <p:cTn id="280" fill="hold">
                            <p:stCondLst>
                              <p:cond delay="74500"/>
                            </p:stCondLst>
                            <p:childTnLst>
                              <p:par>
                                <p:cTn id="281" presetID="11" presetClass="entr" presetSubtype="0" fill="hold" grpId="0" nodeType="afterEffect">
                                  <p:stCondLst>
                                    <p:cond delay="0"/>
                                  </p:stCondLst>
                                  <p:childTnLst>
                                    <p:set>
                                      <p:cBhvr>
                                        <p:cTn id="282" dur="1000">
                                          <p:stCondLst>
                                            <p:cond delay="0"/>
                                          </p:stCondLst>
                                        </p:cTn>
                                        <p:tgtEl>
                                          <p:spTgt spid="86"/>
                                        </p:tgtEl>
                                        <p:attrNameLst>
                                          <p:attrName>style.visibility</p:attrName>
                                        </p:attrNameLst>
                                      </p:cBhvr>
                                      <p:to>
                                        <p:strVal val="visible"/>
                                      </p:to>
                                    </p:set>
                                  </p:childTnLst>
                                </p:cTn>
                              </p:par>
                            </p:childTnLst>
                          </p:cTn>
                        </p:par>
                        <p:par>
                          <p:cTn id="283" fill="hold">
                            <p:stCondLst>
                              <p:cond delay="75500"/>
                            </p:stCondLst>
                            <p:childTnLst>
                              <p:par>
                                <p:cTn id="284" presetID="11" presetClass="entr" presetSubtype="0" fill="hold" grpId="0" nodeType="afterEffect">
                                  <p:stCondLst>
                                    <p:cond delay="0"/>
                                  </p:stCondLst>
                                  <p:childTnLst>
                                    <p:set>
                                      <p:cBhvr>
                                        <p:cTn id="285" dur="1000">
                                          <p:stCondLst>
                                            <p:cond delay="0"/>
                                          </p:stCondLst>
                                        </p:cTn>
                                        <p:tgtEl>
                                          <p:spTgt spid="87"/>
                                        </p:tgtEl>
                                        <p:attrNameLst>
                                          <p:attrName>style.visibility</p:attrName>
                                        </p:attrNameLst>
                                      </p:cBhvr>
                                      <p:to>
                                        <p:strVal val="visible"/>
                                      </p:to>
                                    </p:set>
                                  </p:childTnLst>
                                </p:cTn>
                              </p:par>
                            </p:childTnLst>
                          </p:cTn>
                        </p:par>
                        <p:par>
                          <p:cTn id="286" fill="hold">
                            <p:stCondLst>
                              <p:cond delay="76500"/>
                            </p:stCondLst>
                            <p:childTnLst>
                              <p:par>
                                <p:cTn id="287" presetID="11" presetClass="entr" presetSubtype="0" fill="hold" grpId="0" nodeType="afterEffect">
                                  <p:stCondLst>
                                    <p:cond delay="0"/>
                                  </p:stCondLst>
                                  <p:childTnLst>
                                    <p:set>
                                      <p:cBhvr>
                                        <p:cTn id="288" dur="1000">
                                          <p:stCondLst>
                                            <p:cond delay="0"/>
                                          </p:stCondLst>
                                        </p:cTn>
                                        <p:tgtEl>
                                          <p:spTgt spid="88"/>
                                        </p:tgtEl>
                                        <p:attrNameLst>
                                          <p:attrName>style.visibility</p:attrName>
                                        </p:attrNameLst>
                                      </p:cBhvr>
                                      <p:to>
                                        <p:strVal val="visible"/>
                                      </p:to>
                                    </p:set>
                                  </p:childTnLst>
                                </p:cTn>
                              </p:par>
                            </p:childTnLst>
                          </p:cTn>
                        </p:par>
                        <p:par>
                          <p:cTn id="289" fill="hold">
                            <p:stCondLst>
                              <p:cond delay="77500"/>
                            </p:stCondLst>
                            <p:childTnLst>
                              <p:par>
                                <p:cTn id="290" presetID="11" presetClass="entr" presetSubtype="0" fill="hold" grpId="0" nodeType="afterEffect">
                                  <p:stCondLst>
                                    <p:cond delay="0"/>
                                  </p:stCondLst>
                                  <p:childTnLst>
                                    <p:set>
                                      <p:cBhvr>
                                        <p:cTn id="291" dur="1000">
                                          <p:stCondLst>
                                            <p:cond delay="0"/>
                                          </p:stCondLst>
                                        </p:cTn>
                                        <p:tgtEl>
                                          <p:spTgt spid="89"/>
                                        </p:tgtEl>
                                        <p:attrNameLst>
                                          <p:attrName>style.visibility</p:attrName>
                                        </p:attrNameLst>
                                      </p:cBhvr>
                                      <p:to>
                                        <p:strVal val="visible"/>
                                      </p:to>
                                    </p:set>
                                  </p:childTnLst>
                                </p:cTn>
                              </p:par>
                            </p:childTnLst>
                          </p:cTn>
                        </p:par>
                        <p:par>
                          <p:cTn id="292" fill="hold">
                            <p:stCondLst>
                              <p:cond delay="78500"/>
                            </p:stCondLst>
                            <p:childTnLst>
                              <p:par>
                                <p:cTn id="293" presetID="11" presetClass="entr" presetSubtype="0" fill="hold" grpId="0" nodeType="afterEffect">
                                  <p:stCondLst>
                                    <p:cond delay="0"/>
                                  </p:stCondLst>
                                  <p:childTnLst>
                                    <p:set>
                                      <p:cBhvr>
                                        <p:cTn id="294" dur="1000">
                                          <p:stCondLst>
                                            <p:cond delay="0"/>
                                          </p:stCondLst>
                                        </p:cTn>
                                        <p:tgtEl>
                                          <p:spTgt spid="90"/>
                                        </p:tgtEl>
                                        <p:attrNameLst>
                                          <p:attrName>style.visibility</p:attrName>
                                        </p:attrNameLst>
                                      </p:cBhvr>
                                      <p:to>
                                        <p:strVal val="visible"/>
                                      </p:to>
                                    </p:set>
                                  </p:childTnLst>
                                </p:cTn>
                              </p:par>
                            </p:childTnLst>
                          </p:cTn>
                        </p:par>
                        <p:par>
                          <p:cTn id="295" fill="hold">
                            <p:stCondLst>
                              <p:cond delay="79500"/>
                            </p:stCondLst>
                            <p:childTnLst>
                              <p:par>
                                <p:cTn id="296" presetID="11" presetClass="entr" presetSubtype="0" fill="hold" grpId="0" nodeType="afterEffect">
                                  <p:stCondLst>
                                    <p:cond delay="0"/>
                                  </p:stCondLst>
                                  <p:childTnLst>
                                    <p:set>
                                      <p:cBhvr>
                                        <p:cTn id="297" dur="1000">
                                          <p:stCondLst>
                                            <p:cond delay="0"/>
                                          </p:stCondLst>
                                        </p:cTn>
                                        <p:tgtEl>
                                          <p:spTgt spid="91"/>
                                        </p:tgtEl>
                                        <p:attrNameLst>
                                          <p:attrName>style.visibility</p:attrName>
                                        </p:attrNameLst>
                                      </p:cBhvr>
                                      <p:to>
                                        <p:strVal val="visible"/>
                                      </p:to>
                                    </p:set>
                                  </p:childTnLst>
                                </p:cTn>
                              </p:par>
                            </p:childTnLst>
                          </p:cTn>
                        </p:par>
                        <p:par>
                          <p:cTn id="298" fill="hold">
                            <p:stCondLst>
                              <p:cond delay="80500"/>
                            </p:stCondLst>
                            <p:childTnLst>
                              <p:par>
                                <p:cTn id="299" presetID="11" presetClass="entr" presetSubtype="0" fill="hold" grpId="0" nodeType="afterEffect">
                                  <p:stCondLst>
                                    <p:cond delay="0"/>
                                  </p:stCondLst>
                                  <p:childTnLst>
                                    <p:set>
                                      <p:cBhvr>
                                        <p:cTn id="300" dur="1000">
                                          <p:stCondLst>
                                            <p:cond delay="0"/>
                                          </p:stCondLst>
                                        </p:cTn>
                                        <p:tgtEl>
                                          <p:spTgt spid="92"/>
                                        </p:tgtEl>
                                        <p:attrNameLst>
                                          <p:attrName>style.visibility</p:attrName>
                                        </p:attrNameLst>
                                      </p:cBhvr>
                                      <p:to>
                                        <p:strVal val="visible"/>
                                      </p:to>
                                    </p:set>
                                  </p:childTnLst>
                                </p:cTn>
                              </p:par>
                            </p:childTnLst>
                          </p:cTn>
                        </p:par>
                        <p:par>
                          <p:cTn id="301" fill="hold">
                            <p:stCondLst>
                              <p:cond delay="81500"/>
                            </p:stCondLst>
                            <p:childTnLst>
                              <p:par>
                                <p:cTn id="302" presetID="11" presetClass="entr" presetSubtype="0" fill="hold" grpId="0" nodeType="afterEffect">
                                  <p:stCondLst>
                                    <p:cond delay="0"/>
                                  </p:stCondLst>
                                  <p:childTnLst>
                                    <p:set>
                                      <p:cBhvr>
                                        <p:cTn id="303" dur="1000">
                                          <p:stCondLst>
                                            <p:cond delay="0"/>
                                          </p:stCondLst>
                                        </p:cTn>
                                        <p:tgtEl>
                                          <p:spTgt spid="93"/>
                                        </p:tgtEl>
                                        <p:attrNameLst>
                                          <p:attrName>style.visibility</p:attrName>
                                        </p:attrNameLst>
                                      </p:cBhvr>
                                      <p:to>
                                        <p:strVal val="visible"/>
                                      </p:to>
                                    </p:set>
                                  </p:childTnLst>
                                </p:cTn>
                              </p:par>
                            </p:childTnLst>
                          </p:cTn>
                        </p:par>
                        <p:par>
                          <p:cTn id="304" fill="hold">
                            <p:stCondLst>
                              <p:cond delay="82500"/>
                            </p:stCondLst>
                            <p:childTnLst>
                              <p:par>
                                <p:cTn id="305" presetID="11" presetClass="entr" presetSubtype="0" fill="hold" grpId="0" nodeType="afterEffect">
                                  <p:stCondLst>
                                    <p:cond delay="0"/>
                                  </p:stCondLst>
                                  <p:childTnLst>
                                    <p:set>
                                      <p:cBhvr>
                                        <p:cTn id="306" dur="1000">
                                          <p:stCondLst>
                                            <p:cond delay="0"/>
                                          </p:stCondLst>
                                        </p:cTn>
                                        <p:tgtEl>
                                          <p:spTgt spid="94"/>
                                        </p:tgtEl>
                                        <p:attrNameLst>
                                          <p:attrName>style.visibility</p:attrName>
                                        </p:attrNameLst>
                                      </p:cBhvr>
                                      <p:to>
                                        <p:strVal val="visible"/>
                                      </p:to>
                                    </p:set>
                                  </p:childTnLst>
                                </p:cTn>
                              </p:par>
                            </p:childTnLst>
                          </p:cTn>
                        </p:par>
                        <p:par>
                          <p:cTn id="307" fill="hold">
                            <p:stCondLst>
                              <p:cond delay="83500"/>
                            </p:stCondLst>
                            <p:childTnLst>
                              <p:par>
                                <p:cTn id="308" presetID="11" presetClass="entr" presetSubtype="0" fill="hold" grpId="0" nodeType="afterEffect">
                                  <p:stCondLst>
                                    <p:cond delay="0"/>
                                  </p:stCondLst>
                                  <p:childTnLst>
                                    <p:set>
                                      <p:cBhvr>
                                        <p:cTn id="309" dur="1000">
                                          <p:stCondLst>
                                            <p:cond delay="0"/>
                                          </p:stCondLst>
                                        </p:cTn>
                                        <p:tgtEl>
                                          <p:spTgt spid="95"/>
                                        </p:tgtEl>
                                        <p:attrNameLst>
                                          <p:attrName>style.visibility</p:attrName>
                                        </p:attrNameLst>
                                      </p:cBhvr>
                                      <p:to>
                                        <p:strVal val="visible"/>
                                      </p:to>
                                    </p:set>
                                  </p:childTnLst>
                                </p:cTn>
                              </p:par>
                            </p:childTnLst>
                          </p:cTn>
                        </p:par>
                        <p:par>
                          <p:cTn id="310" fill="hold">
                            <p:stCondLst>
                              <p:cond delay="84500"/>
                            </p:stCondLst>
                            <p:childTnLst>
                              <p:par>
                                <p:cTn id="311" presetID="11" presetClass="entr" presetSubtype="0" fill="hold" grpId="0" nodeType="afterEffect">
                                  <p:stCondLst>
                                    <p:cond delay="0"/>
                                  </p:stCondLst>
                                  <p:childTnLst>
                                    <p:set>
                                      <p:cBhvr>
                                        <p:cTn id="312" dur="1000">
                                          <p:stCondLst>
                                            <p:cond delay="0"/>
                                          </p:stCondLst>
                                        </p:cTn>
                                        <p:tgtEl>
                                          <p:spTgt spid="96"/>
                                        </p:tgtEl>
                                        <p:attrNameLst>
                                          <p:attrName>style.visibility</p:attrName>
                                        </p:attrNameLst>
                                      </p:cBhvr>
                                      <p:to>
                                        <p:strVal val="visible"/>
                                      </p:to>
                                    </p:set>
                                  </p:childTnLst>
                                </p:cTn>
                              </p:par>
                            </p:childTnLst>
                          </p:cTn>
                        </p:par>
                        <p:par>
                          <p:cTn id="313" fill="hold">
                            <p:stCondLst>
                              <p:cond delay="85500"/>
                            </p:stCondLst>
                            <p:childTnLst>
                              <p:par>
                                <p:cTn id="314" presetID="11" presetClass="entr" presetSubtype="0" fill="hold" grpId="0" nodeType="afterEffect">
                                  <p:stCondLst>
                                    <p:cond delay="0"/>
                                  </p:stCondLst>
                                  <p:childTnLst>
                                    <p:set>
                                      <p:cBhvr>
                                        <p:cTn id="315" dur="1000">
                                          <p:stCondLst>
                                            <p:cond delay="0"/>
                                          </p:stCondLst>
                                        </p:cTn>
                                        <p:tgtEl>
                                          <p:spTgt spid="97"/>
                                        </p:tgtEl>
                                        <p:attrNameLst>
                                          <p:attrName>style.visibility</p:attrName>
                                        </p:attrNameLst>
                                      </p:cBhvr>
                                      <p:to>
                                        <p:strVal val="visible"/>
                                      </p:to>
                                    </p:set>
                                  </p:childTnLst>
                                </p:cTn>
                              </p:par>
                            </p:childTnLst>
                          </p:cTn>
                        </p:par>
                        <p:par>
                          <p:cTn id="316" fill="hold">
                            <p:stCondLst>
                              <p:cond delay="86500"/>
                            </p:stCondLst>
                            <p:childTnLst>
                              <p:par>
                                <p:cTn id="317" presetID="11" presetClass="entr" presetSubtype="0" fill="hold" grpId="0" nodeType="afterEffect">
                                  <p:stCondLst>
                                    <p:cond delay="0"/>
                                  </p:stCondLst>
                                  <p:childTnLst>
                                    <p:set>
                                      <p:cBhvr>
                                        <p:cTn id="318" dur="1000">
                                          <p:stCondLst>
                                            <p:cond delay="0"/>
                                          </p:stCondLst>
                                        </p:cTn>
                                        <p:tgtEl>
                                          <p:spTgt spid="98"/>
                                        </p:tgtEl>
                                        <p:attrNameLst>
                                          <p:attrName>style.visibility</p:attrName>
                                        </p:attrNameLst>
                                      </p:cBhvr>
                                      <p:to>
                                        <p:strVal val="visible"/>
                                      </p:to>
                                    </p:set>
                                  </p:childTnLst>
                                </p:cTn>
                              </p:par>
                            </p:childTnLst>
                          </p:cTn>
                        </p:par>
                        <p:par>
                          <p:cTn id="319" fill="hold">
                            <p:stCondLst>
                              <p:cond delay="87500"/>
                            </p:stCondLst>
                            <p:childTnLst>
                              <p:par>
                                <p:cTn id="320" presetID="11" presetClass="entr" presetSubtype="0" fill="hold" grpId="0" nodeType="afterEffect">
                                  <p:stCondLst>
                                    <p:cond delay="0"/>
                                  </p:stCondLst>
                                  <p:childTnLst>
                                    <p:set>
                                      <p:cBhvr>
                                        <p:cTn id="321" dur="1000">
                                          <p:stCondLst>
                                            <p:cond delay="0"/>
                                          </p:stCondLst>
                                        </p:cTn>
                                        <p:tgtEl>
                                          <p:spTgt spid="99"/>
                                        </p:tgtEl>
                                        <p:attrNameLst>
                                          <p:attrName>style.visibility</p:attrName>
                                        </p:attrNameLst>
                                      </p:cBhvr>
                                      <p:to>
                                        <p:strVal val="visible"/>
                                      </p:to>
                                    </p:set>
                                  </p:childTnLst>
                                </p:cTn>
                              </p:par>
                            </p:childTnLst>
                          </p:cTn>
                        </p:par>
                        <p:par>
                          <p:cTn id="322" fill="hold">
                            <p:stCondLst>
                              <p:cond delay="88500"/>
                            </p:stCondLst>
                            <p:childTnLst>
                              <p:par>
                                <p:cTn id="323" presetID="11" presetClass="entr" presetSubtype="0" fill="hold" grpId="0" nodeType="afterEffect">
                                  <p:stCondLst>
                                    <p:cond delay="0"/>
                                  </p:stCondLst>
                                  <p:childTnLst>
                                    <p:set>
                                      <p:cBhvr>
                                        <p:cTn id="324" dur="1000">
                                          <p:stCondLst>
                                            <p:cond delay="0"/>
                                          </p:stCondLst>
                                        </p:cTn>
                                        <p:tgtEl>
                                          <p:spTgt spid="100"/>
                                        </p:tgtEl>
                                        <p:attrNameLst>
                                          <p:attrName>style.visibility</p:attrName>
                                        </p:attrNameLst>
                                      </p:cBhvr>
                                      <p:to>
                                        <p:strVal val="visible"/>
                                      </p:to>
                                    </p:set>
                                  </p:childTnLst>
                                </p:cTn>
                              </p:par>
                            </p:childTnLst>
                          </p:cTn>
                        </p:par>
                        <p:par>
                          <p:cTn id="325" fill="hold">
                            <p:stCondLst>
                              <p:cond delay="89500"/>
                            </p:stCondLst>
                            <p:childTnLst>
                              <p:par>
                                <p:cTn id="326" presetID="11" presetClass="entr" presetSubtype="0" fill="hold" grpId="0" nodeType="afterEffect">
                                  <p:stCondLst>
                                    <p:cond delay="0"/>
                                  </p:stCondLst>
                                  <p:childTnLst>
                                    <p:set>
                                      <p:cBhvr>
                                        <p:cTn id="327" dur="1000">
                                          <p:stCondLst>
                                            <p:cond delay="0"/>
                                          </p:stCondLst>
                                        </p:cTn>
                                        <p:tgtEl>
                                          <p:spTgt spid="101"/>
                                        </p:tgtEl>
                                        <p:attrNameLst>
                                          <p:attrName>style.visibility</p:attrName>
                                        </p:attrNameLst>
                                      </p:cBhvr>
                                      <p:to>
                                        <p:strVal val="visible"/>
                                      </p:to>
                                    </p:set>
                                  </p:childTnLst>
                                </p:cTn>
                              </p:par>
                            </p:childTnLst>
                          </p:cTn>
                        </p:par>
                        <p:par>
                          <p:cTn id="328" fill="hold">
                            <p:stCondLst>
                              <p:cond delay="90500"/>
                            </p:stCondLst>
                            <p:childTnLst>
                              <p:par>
                                <p:cTn id="329" presetID="11" presetClass="entr" presetSubtype="0" fill="hold" grpId="0" nodeType="afterEffect">
                                  <p:stCondLst>
                                    <p:cond delay="0"/>
                                  </p:stCondLst>
                                  <p:childTnLst>
                                    <p:set>
                                      <p:cBhvr>
                                        <p:cTn id="330" dur="1000">
                                          <p:stCondLst>
                                            <p:cond delay="0"/>
                                          </p:stCondLst>
                                        </p:cTn>
                                        <p:tgtEl>
                                          <p:spTgt spid="102"/>
                                        </p:tgtEl>
                                        <p:attrNameLst>
                                          <p:attrName>style.visibility</p:attrName>
                                        </p:attrNameLst>
                                      </p:cBhvr>
                                      <p:to>
                                        <p:strVal val="visible"/>
                                      </p:to>
                                    </p:set>
                                  </p:childTnLst>
                                </p:cTn>
                              </p:par>
                            </p:childTnLst>
                          </p:cTn>
                        </p:par>
                        <p:par>
                          <p:cTn id="331" fill="hold">
                            <p:stCondLst>
                              <p:cond delay="91500"/>
                            </p:stCondLst>
                            <p:childTnLst>
                              <p:par>
                                <p:cTn id="332" presetID="11" presetClass="entr" presetSubtype="0" fill="hold" grpId="0" nodeType="afterEffect">
                                  <p:stCondLst>
                                    <p:cond delay="0"/>
                                  </p:stCondLst>
                                  <p:childTnLst>
                                    <p:set>
                                      <p:cBhvr>
                                        <p:cTn id="333" dur="1000">
                                          <p:stCondLst>
                                            <p:cond delay="0"/>
                                          </p:stCondLst>
                                        </p:cTn>
                                        <p:tgtEl>
                                          <p:spTgt spid="103"/>
                                        </p:tgtEl>
                                        <p:attrNameLst>
                                          <p:attrName>style.visibility</p:attrName>
                                        </p:attrNameLst>
                                      </p:cBhvr>
                                      <p:to>
                                        <p:strVal val="visible"/>
                                      </p:to>
                                    </p:set>
                                  </p:childTnLst>
                                </p:cTn>
                              </p:par>
                            </p:childTnLst>
                          </p:cTn>
                        </p:par>
                        <p:par>
                          <p:cTn id="334" fill="hold">
                            <p:stCondLst>
                              <p:cond delay="92500"/>
                            </p:stCondLst>
                            <p:childTnLst>
                              <p:par>
                                <p:cTn id="335" presetID="11" presetClass="entr" presetSubtype="0" fill="hold" grpId="0" nodeType="afterEffect">
                                  <p:stCondLst>
                                    <p:cond delay="0"/>
                                  </p:stCondLst>
                                  <p:childTnLst>
                                    <p:set>
                                      <p:cBhvr>
                                        <p:cTn id="336" dur="1000">
                                          <p:stCondLst>
                                            <p:cond delay="0"/>
                                          </p:stCondLst>
                                        </p:cTn>
                                        <p:tgtEl>
                                          <p:spTgt spid="104"/>
                                        </p:tgtEl>
                                        <p:attrNameLst>
                                          <p:attrName>style.visibility</p:attrName>
                                        </p:attrNameLst>
                                      </p:cBhvr>
                                      <p:to>
                                        <p:strVal val="visible"/>
                                      </p:to>
                                    </p:set>
                                  </p:childTnLst>
                                </p:cTn>
                              </p:par>
                            </p:childTnLst>
                          </p:cTn>
                        </p:par>
                        <p:par>
                          <p:cTn id="337" fill="hold">
                            <p:stCondLst>
                              <p:cond delay="93500"/>
                            </p:stCondLst>
                            <p:childTnLst>
                              <p:par>
                                <p:cTn id="338" presetID="11" presetClass="entr" presetSubtype="0" fill="hold" grpId="0" nodeType="afterEffect">
                                  <p:stCondLst>
                                    <p:cond delay="0"/>
                                  </p:stCondLst>
                                  <p:childTnLst>
                                    <p:set>
                                      <p:cBhvr>
                                        <p:cTn id="339" dur="1000">
                                          <p:stCondLst>
                                            <p:cond delay="0"/>
                                          </p:stCondLst>
                                        </p:cTn>
                                        <p:tgtEl>
                                          <p:spTgt spid="105"/>
                                        </p:tgtEl>
                                        <p:attrNameLst>
                                          <p:attrName>style.visibility</p:attrName>
                                        </p:attrNameLst>
                                      </p:cBhvr>
                                      <p:to>
                                        <p:strVal val="visible"/>
                                      </p:to>
                                    </p:set>
                                  </p:childTnLst>
                                </p:cTn>
                              </p:par>
                            </p:childTnLst>
                          </p:cTn>
                        </p:par>
                        <p:par>
                          <p:cTn id="340" fill="hold">
                            <p:stCondLst>
                              <p:cond delay="94500"/>
                            </p:stCondLst>
                            <p:childTnLst>
                              <p:par>
                                <p:cTn id="341" presetID="11" presetClass="entr" presetSubtype="0" fill="hold" grpId="0" nodeType="afterEffect">
                                  <p:stCondLst>
                                    <p:cond delay="0"/>
                                  </p:stCondLst>
                                  <p:childTnLst>
                                    <p:set>
                                      <p:cBhvr>
                                        <p:cTn id="342" dur="1000">
                                          <p:stCondLst>
                                            <p:cond delay="0"/>
                                          </p:stCondLst>
                                        </p:cTn>
                                        <p:tgtEl>
                                          <p:spTgt spid="106"/>
                                        </p:tgtEl>
                                        <p:attrNameLst>
                                          <p:attrName>style.visibility</p:attrName>
                                        </p:attrNameLst>
                                      </p:cBhvr>
                                      <p:to>
                                        <p:strVal val="visible"/>
                                      </p:to>
                                    </p:set>
                                  </p:childTnLst>
                                </p:cTn>
                              </p:par>
                            </p:childTnLst>
                          </p:cTn>
                        </p:par>
                        <p:par>
                          <p:cTn id="343" fill="hold">
                            <p:stCondLst>
                              <p:cond delay="95500"/>
                            </p:stCondLst>
                            <p:childTnLst>
                              <p:par>
                                <p:cTn id="344" presetID="11" presetClass="entr" presetSubtype="0" fill="hold" grpId="0" nodeType="afterEffect">
                                  <p:stCondLst>
                                    <p:cond delay="0"/>
                                  </p:stCondLst>
                                  <p:childTnLst>
                                    <p:set>
                                      <p:cBhvr>
                                        <p:cTn id="345" dur="1000">
                                          <p:stCondLst>
                                            <p:cond delay="0"/>
                                          </p:stCondLst>
                                        </p:cTn>
                                        <p:tgtEl>
                                          <p:spTgt spid="107"/>
                                        </p:tgtEl>
                                        <p:attrNameLst>
                                          <p:attrName>style.visibility</p:attrName>
                                        </p:attrNameLst>
                                      </p:cBhvr>
                                      <p:to>
                                        <p:strVal val="visible"/>
                                      </p:to>
                                    </p:set>
                                  </p:childTnLst>
                                </p:cTn>
                              </p:par>
                            </p:childTnLst>
                          </p:cTn>
                        </p:par>
                        <p:par>
                          <p:cTn id="346" fill="hold">
                            <p:stCondLst>
                              <p:cond delay="96500"/>
                            </p:stCondLst>
                            <p:childTnLst>
                              <p:par>
                                <p:cTn id="347" presetID="11" presetClass="entr" presetSubtype="0" fill="hold" grpId="0" nodeType="afterEffect">
                                  <p:stCondLst>
                                    <p:cond delay="0"/>
                                  </p:stCondLst>
                                  <p:childTnLst>
                                    <p:set>
                                      <p:cBhvr>
                                        <p:cTn id="348" dur="1000">
                                          <p:stCondLst>
                                            <p:cond delay="0"/>
                                          </p:stCondLst>
                                        </p:cTn>
                                        <p:tgtEl>
                                          <p:spTgt spid="108"/>
                                        </p:tgtEl>
                                        <p:attrNameLst>
                                          <p:attrName>style.visibility</p:attrName>
                                        </p:attrNameLst>
                                      </p:cBhvr>
                                      <p:to>
                                        <p:strVal val="visible"/>
                                      </p:to>
                                    </p:set>
                                  </p:childTnLst>
                                </p:cTn>
                              </p:par>
                            </p:childTnLst>
                          </p:cTn>
                        </p:par>
                        <p:par>
                          <p:cTn id="349" fill="hold">
                            <p:stCondLst>
                              <p:cond delay="97500"/>
                            </p:stCondLst>
                            <p:childTnLst>
                              <p:par>
                                <p:cTn id="350" presetID="11" presetClass="entr" presetSubtype="0" fill="hold" grpId="0" nodeType="afterEffect">
                                  <p:stCondLst>
                                    <p:cond delay="0"/>
                                  </p:stCondLst>
                                  <p:childTnLst>
                                    <p:set>
                                      <p:cBhvr>
                                        <p:cTn id="351" dur="1000">
                                          <p:stCondLst>
                                            <p:cond delay="0"/>
                                          </p:stCondLst>
                                        </p:cTn>
                                        <p:tgtEl>
                                          <p:spTgt spid="109"/>
                                        </p:tgtEl>
                                        <p:attrNameLst>
                                          <p:attrName>style.visibility</p:attrName>
                                        </p:attrNameLst>
                                      </p:cBhvr>
                                      <p:to>
                                        <p:strVal val="visible"/>
                                      </p:to>
                                    </p:set>
                                  </p:childTnLst>
                                </p:cTn>
                              </p:par>
                            </p:childTnLst>
                          </p:cTn>
                        </p:par>
                        <p:par>
                          <p:cTn id="352" fill="hold">
                            <p:stCondLst>
                              <p:cond delay="98500"/>
                            </p:stCondLst>
                            <p:childTnLst>
                              <p:par>
                                <p:cTn id="353" presetID="11" presetClass="entr" presetSubtype="0" fill="hold" grpId="0" nodeType="afterEffect">
                                  <p:stCondLst>
                                    <p:cond delay="0"/>
                                  </p:stCondLst>
                                  <p:childTnLst>
                                    <p:set>
                                      <p:cBhvr>
                                        <p:cTn id="354" dur="1000">
                                          <p:stCondLst>
                                            <p:cond delay="0"/>
                                          </p:stCondLst>
                                        </p:cTn>
                                        <p:tgtEl>
                                          <p:spTgt spid="110"/>
                                        </p:tgtEl>
                                        <p:attrNameLst>
                                          <p:attrName>style.visibility</p:attrName>
                                        </p:attrNameLst>
                                      </p:cBhvr>
                                      <p:to>
                                        <p:strVal val="visible"/>
                                      </p:to>
                                    </p:set>
                                  </p:childTnLst>
                                </p:cTn>
                              </p:par>
                            </p:childTnLst>
                          </p:cTn>
                        </p:par>
                        <p:par>
                          <p:cTn id="355" fill="hold">
                            <p:stCondLst>
                              <p:cond delay="99500"/>
                            </p:stCondLst>
                            <p:childTnLst>
                              <p:par>
                                <p:cTn id="356" presetID="11" presetClass="entr" presetSubtype="0" fill="hold" grpId="0" nodeType="afterEffect">
                                  <p:stCondLst>
                                    <p:cond delay="0"/>
                                  </p:stCondLst>
                                  <p:childTnLst>
                                    <p:set>
                                      <p:cBhvr>
                                        <p:cTn id="357" dur="1000">
                                          <p:stCondLst>
                                            <p:cond delay="0"/>
                                          </p:stCondLst>
                                        </p:cTn>
                                        <p:tgtEl>
                                          <p:spTgt spid="111"/>
                                        </p:tgtEl>
                                        <p:attrNameLst>
                                          <p:attrName>style.visibility</p:attrName>
                                        </p:attrNameLst>
                                      </p:cBhvr>
                                      <p:to>
                                        <p:strVal val="visible"/>
                                      </p:to>
                                    </p:set>
                                  </p:childTnLst>
                                </p:cTn>
                              </p:par>
                            </p:childTnLst>
                          </p:cTn>
                        </p:par>
                        <p:par>
                          <p:cTn id="358" fill="hold">
                            <p:stCondLst>
                              <p:cond delay="100500"/>
                            </p:stCondLst>
                            <p:childTnLst>
                              <p:par>
                                <p:cTn id="359" presetID="11" presetClass="entr" presetSubtype="0" fill="hold" grpId="0" nodeType="afterEffect">
                                  <p:stCondLst>
                                    <p:cond delay="0"/>
                                  </p:stCondLst>
                                  <p:childTnLst>
                                    <p:set>
                                      <p:cBhvr>
                                        <p:cTn id="360" dur="1000">
                                          <p:stCondLst>
                                            <p:cond delay="0"/>
                                          </p:stCondLst>
                                        </p:cTn>
                                        <p:tgtEl>
                                          <p:spTgt spid="112"/>
                                        </p:tgtEl>
                                        <p:attrNameLst>
                                          <p:attrName>style.visibility</p:attrName>
                                        </p:attrNameLst>
                                      </p:cBhvr>
                                      <p:to>
                                        <p:strVal val="visible"/>
                                      </p:to>
                                    </p:set>
                                  </p:childTnLst>
                                </p:cTn>
                              </p:par>
                            </p:childTnLst>
                          </p:cTn>
                        </p:par>
                        <p:par>
                          <p:cTn id="361" fill="hold">
                            <p:stCondLst>
                              <p:cond delay="101500"/>
                            </p:stCondLst>
                            <p:childTnLst>
                              <p:par>
                                <p:cTn id="362" presetID="11" presetClass="entr" presetSubtype="0" fill="hold" grpId="0" nodeType="afterEffect">
                                  <p:stCondLst>
                                    <p:cond delay="0"/>
                                  </p:stCondLst>
                                  <p:childTnLst>
                                    <p:set>
                                      <p:cBhvr>
                                        <p:cTn id="363" dur="1000">
                                          <p:stCondLst>
                                            <p:cond delay="0"/>
                                          </p:stCondLst>
                                        </p:cTn>
                                        <p:tgtEl>
                                          <p:spTgt spid="113"/>
                                        </p:tgtEl>
                                        <p:attrNameLst>
                                          <p:attrName>style.visibility</p:attrName>
                                        </p:attrNameLst>
                                      </p:cBhvr>
                                      <p:to>
                                        <p:strVal val="visible"/>
                                      </p:to>
                                    </p:set>
                                  </p:childTnLst>
                                </p:cTn>
                              </p:par>
                            </p:childTnLst>
                          </p:cTn>
                        </p:par>
                        <p:par>
                          <p:cTn id="364" fill="hold">
                            <p:stCondLst>
                              <p:cond delay="102500"/>
                            </p:stCondLst>
                            <p:childTnLst>
                              <p:par>
                                <p:cTn id="365" presetID="11" presetClass="entr" presetSubtype="0" fill="hold" grpId="0" nodeType="afterEffect">
                                  <p:stCondLst>
                                    <p:cond delay="0"/>
                                  </p:stCondLst>
                                  <p:childTnLst>
                                    <p:set>
                                      <p:cBhvr>
                                        <p:cTn id="366" dur="1000">
                                          <p:stCondLst>
                                            <p:cond delay="0"/>
                                          </p:stCondLst>
                                        </p:cTn>
                                        <p:tgtEl>
                                          <p:spTgt spid="114"/>
                                        </p:tgtEl>
                                        <p:attrNameLst>
                                          <p:attrName>style.visibility</p:attrName>
                                        </p:attrNameLst>
                                      </p:cBhvr>
                                      <p:to>
                                        <p:strVal val="visible"/>
                                      </p:to>
                                    </p:set>
                                  </p:childTnLst>
                                </p:cTn>
                              </p:par>
                            </p:childTnLst>
                          </p:cTn>
                        </p:par>
                        <p:par>
                          <p:cTn id="367" fill="hold">
                            <p:stCondLst>
                              <p:cond delay="103500"/>
                            </p:stCondLst>
                            <p:childTnLst>
                              <p:par>
                                <p:cTn id="368" presetID="11" presetClass="entr" presetSubtype="0" fill="hold" grpId="0" nodeType="afterEffect">
                                  <p:stCondLst>
                                    <p:cond delay="0"/>
                                  </p:stCondLst>
                                  <p:childTnLst>
                                    <p:set>
                                      <p:cBhvr>
                                        <p:cTn id="369" dur="1000">
                                          <p:stCondLst>
                                            <p:cond delay="0"/>
                                          </p:stCondLst>
                                        </p:cTn>
                                        <p:tgtEl>
                                          <p:spTgt spid="115"/>
                                        </p:tgtEl>
                                        <p:attrNameLst>
                                          <p:attrName>style.visibility</p:attrName>
                                        </p:attrNameLst>
                                      </p:cBhvr>
                                      <p:to>
                                        <p:strVal val="visible"/>
                                      </p:to>
                                    </p:set>
                                  </p:childTnLst>
                                </p:cTn>
                              </p:par>
                            </p:childTnLst>
                          </p:cTn>
                        </p:par>
                        <p:par>
                          <p:cTn id="370" fill="hold">
                            <p:stCondLst>
                              <p:cond delay="104500"/>
                            </p:stCondLst>
                            <p:childTnLst>
                              <p:par>
                                <p:cTn id="371" presetID="11" presetClass="entr" presetSubtype="0" fill="hold" grpId="0" nodeType="afterEffect">
                                  <p:stCondLst>
                                    <p:cond delay="0"/>
                                  </p:stCondLst>
                                  <p:childTnLst>
                                    <p:set>
                                      <p:cBhvr>
                                        <p:cTn id="372" dur="1000">
                                          <p:stCondLst>
                                            <p:cond delay="0"/>
                                          </p:stCondLst>
                                        </p:cTn>
                                        <p:tgtEl>
                                          <p:spTgt spid="116"/>
                                        </p:tgtEl>
                                        <p:attrNameLst>
                                          <p:attrName>style.visibility</p:attrName>
                                        </p:attrNameLst>
                                      </p:cBhvr>
                                      <p:to>
                                        <p:strVal val="visible"/>
                                      </p:to>
                                    </p:set>
                                  </p:childTnLst>
                                </p:cTn>
                              </p:par>
                            </p:childTnLst>
                          </p:cTn>
                        </p:par>
                        <p:par>
                          <p:cTn id="373" fill="hold">
                            <p:stCondLst>
                              <p:cond delay="105500"/>
                            </p:stCondLst>
                            <p:childTnLst>
                              <p:par>
                                <p:cTn id="374" presetID="11" presetClass="entr" presetSubtype="0" fill="hold" grpId="0" nodeType="afterEffect">
                                  <p:stCondLst>
                                    <p:cond delay="0"/>
                                  </p:stCondLst>
                                  <p:childTnLst>
                                    <p:set>
                                      <p:cBhvr>
                                        <p:cTn id="375" dur="1000">
                                          <p:stCondLst>
                                            <p:cond delay="0"/>
                                          </p:stCondLst>
                                        </p:cTn>
                                        <p:tgtEl>
                                          <p:spTgt spid="117"/>
                                        </p:tgtEl>
                                        <p:attrNameLst>
                                          <p:attrName>style.visibility</p:attrName>
                                        </p:attrNameLst>
                                      </p:cBhvr>
                                      <p:to>
                                        <p:strVal val="visible"/>
                                      </p:to>
                                    </p:set>
                                  </p:childTnLst>
                                </p:cTn>
                              </p:par>
                            </p:childTnLst>
                          </p:cTn>
                        </p:par>
                        <p:par>
                          <p:cTn id="376" fill="hold">
                            <p:stCondLst>
                              <p:cond delay="106500"/>
                            </p:stCondLst>
                            <p:childTnLst>
                              <p:par>
                                <p:cTn id="377" presetID="11" presetClass="entr" presetSubtype="0" fill="hold" grpId="0" nodeType="afterEffect">
                                  <p:stCondLst>
                                    <p:cond delay="0"/>
                                  </p:stCondLst>
                                  <p:childTnLst>
                                    <p:set>
                                      <p:cBhvr>
                                        <p:cTn id="378" dur="1000">
                                          <p:stCondLst>
                                            <p:cond delay="0"/>
                                          </p:stCondLst>
                                        </p:cTn>
                                        <p:tgtEl>
                                          <p:spTgt spid="118"/>
                                        </p:tgtEl>
                                        <p:attrNameLst>
                                          <p:attrName>style.visibility</p:attrName>
                                        </p:attrNameLst>
                                      </p:cBhvr>
                                      <p:to>
                                        <p:strVal val="visible"/>
                                      </p:to>
                                    </p:set>
                                  </p:childTnLst>
                                </p:cTn>
                              </p:par>
                            </p:childTnLst>
                          </p:cTn>
                        </p:par>
                        <p:par>
                          <p:cTn id="379" fill="hold">
                            <p:stCondLst>
                              <p:cond delay="107500"/>
                            </p:stCondLst>
                            <p:childTnLst>
                              <p:par>
                                <p:cTn id="380" presetID="11" presetClass="entr" presetSubtype="0" fill="hold" grpId="0" nodeType="afterEffect">
                                  <p:stCondLst>
                                    <p:cond delay="0"/>
                                  </p:stCondLst>
                                  <p:childTnLst>
                                    <p:set>
                                      <p:cBhvr>
                                        <p:cTn id="381" dur="1000">
                                          <p:stCondLst>
                                            <p:cond delay="0"/>
                                          </p:stCondLst>
                                        </p:cTn>
                                        <p:tgtEl>
                                          <p:spTgt spid="119"/>
                                        </p:tgtEl>
                                        <p:attrNameLst>
                                          <p:attrName>style.visibility</p:attrName>
                                        </p:attrNameLst>
                                      </p:cBhvr>
                                      <p:to>
                                        <p:strVal val="visible"/>
                                      </p:to>
                                    </p:set>
                                  </p:childTnLst>
                                </p:cTn>
                              </p:par>
                            </p:childTnLst>
                          </p:cTn>
                        </p:par>
                        <p:par>
                          <p:cTn id="382" fill="hold">
                            <p:stCondLst>
                              <p:cond delay="108500"/>
                            </p:stCondLst>
                            <p:childTnLst>
                              <p:par>
                                <p:cTn id="383" presetID="11" presetClass="entr" presetSubtype="0" fill="hold" grpId="0" nodeType="afterEffect">
                                  <p:stCondLst>
                                    <p:cond delay="0"/>
                                  </p:stCondLst>
                                  <p:childTnLst>
                                    <p:set>
                                      <p:cBhvr>
                                        <p:cTn id="384" dur="1000">
                                          <p:stCondLst>
                                            <p:cond delay="0"/>
                                          </p:stCondLst>
                                        </p:cTn>
                                        <p:tgtEl>
                                          <p:spTgt spid="120"/>
                                        </p:tgtEl>
                                        <p:attrNameLst>
                                          <p:attrName>style.visibility</p:attrName>
                                        </p:attrNameLst>
                                      </p:cBhvr>
                                      <p:to>
                                        <p:strVal val="visible"/>
                                      </p:to>
                                    </p:set>
                                  </p:childTnLst>
                                </p:cTn>
                              </p:par>
                            </p:childTnLst>
                          </p:cTn>
                        </p:par>
                        <p:par>
                          <p:cTn id="385" fill="hold">
                            <p:stCondLst>
                              <p:cond delay="109500"/>
                            </p:stCondLst>
                            <p:childTnLst>
                              <p:par>
                                <p:cTn id="386" presetID="11" presetClass="entr" presetSubtype="0" fill="hold" grpId="0" nodeType="afterEffect">
                                  <p:stCondLst>
                                    <p:cond delay="0"/>
                                  </p:stCondLst>
                                  <p:childTnLst>
                                    <p:set>
                                      <p:cBhvr>
                                        <p:cTn id="387" dur="1000">
                                          <p:stCondLst>
                                            <p:cond delay="0"/>
                                          </p:stCondLst>
                                        </p:cTn>
                                        <p:tgtEl>
                                          <p:spTgt spid="121"/>
                                        </p:tgtEl>
                                        <p:attrNameLst>
                                          <p:attrName>style.visibility</p:attrName>
                                        </p:attrNameLst>
                                      </p:cBhvr>
                                      <p:to>
                                        <p:strVal val="visible"/>
                                      </p:to>
                                    </p:set>
                                  </p:childTnLst>
                                </p:cTn>
                              </p:par>
                            </p:childTnLst>
                          </p:cTn>
                        </p:par>
                        <p:par>
                          <p:cTn id="388" fill="hold">
                            <p:stCondLst>
                              <p:cond delay="110500"/>
                            </p:stCondLst>
                            <p:childTnLst>
                              <p:par>
                                <p:cTn id="389" presetID="11" presetClass="entr" presetSubtype="0" fill="hold" grpId="0" nodeType="afterEffect">
                                  <p:stCondLst>
                                    <p:cond delay="0"/>
                                  </p:stCondLst>
                                  <p:childTnLst>
                                    <p:set>
                                      <p:cBhvr>
                                        <p:cTn id="390" dur="1000">
                                          <p:stCondLst>
                                            <p:cond delay="0"/>
                                          </p:stCondLst>
                                        </p:cTn>
                                        <p:tgtEl>
                                          <p:spTgt spid="122"/>
                                        </p:tgtEl>
                                        <p:attrNameLst>
                                          <p:attrName>style.visibility</p:attrName>
                                        </p:attrNameLst>
                                      </p:cBhvr>
                                      <p:to>
                                        <p:strVal val="visible"/>
                                      </p:to>
                                    </p:set>
                                  </p:childTnLst>
                                </p:cTn>
                              </p:par>
                            </p:childTnLst>
                          </p:cTn>
                        </p:par>
                        <p:par>
                          <p:cTn id="391" fill="hold">
                            <p:stCondLst>
                              <p:cond delay="111500"/>
                            </p:stCondLst>
                            <p:childTnLst>
                              <p:par>
                                <p:cTn id="392" presetID="11" presetClass="entr" presetSubtype="0" fill="hold" grpId="0" nodeType="afterEffect">
                                  <p:stCondLst>
                                    <p:cond delay="0"/>
                                  </p:stCondLst>
                                  <p:childTnLst>
                                    <p:set>
                                      <p:cBhvr>
                                        <p:cTn id="393" dur="1000">
                                          <p:stCondLst>
                                            <p:cond delay="0"/>
                                          </p:stCondLst>
                                        </p:cTn>
                                        <p:tgtEl>
                                          <p:spTgt spid="123"/>
                                        </p:tgtEl>
                                        <p:attrNameLst>
                                          <p:attrName>style.visibility</p:attrName>
                                        </p:attrNameLst>
                                      </p:cBhvr>
                                      <p:to>
                                        <p:strVal val="visible"/>
                                      </p:to>
                                    </p:set>
                                  </p:childTnLst>
                                </p:cTn>
                              </p:par>
                            </p:childTnLst>
                          </p:cTn>
                        </p:par>
                        <p:par>
                          <p:cTn id="394" fill="hold">
                            <p:stCondLst>
                              <p:cond delay="112500"/>
                            </p:stCondLst>
                            <p:childTnLst>
                              <p:par>
                                <p:cTn id="395" presetID="11" presetClass="entr" presetSubtype="0" fill="hold" grpId="0" nodeType="afterEffect">
                                  <p:stCondLst>
                                    <p:cond delay="0"/>
                                  </p:stCondLst>
                                  <p:childTnLst>
                                    <p:set>
                                      <p:cBhvr>
                                        <p:cTn id="396" dur="1000">
                                          <p:stCondLst>
                                            <p:cond delay="0"/>
                                          </p:stCondLst>
                                        </p:cTn>
                                        <p:tgtEl>
                                          <p:spTgt spid="124"/>
                                        </p:tgtEl>
                                        <p:attrNameLst>
                                          <p:attrName>style.visibility</p:attrName>
                                        </p:attrNameLst>
                                      </p:cBhvr>
                                      <p:to>
                                        <p:strVal val="visible"/>
                                      </p:to>
                                    </p:set>
                                  </p:childTnLst>
                                </p:cTn>
                              </p:par>
                            </p:childTnLst>
                          </p:cTn>
                        </p:par>
                        <p:par>
                          <p:cTn id="397" fill="hold">
                            <p:stCondLst>
                              <p:cond delay="113500"/>
                            </p:stCondLst>
                            <p:childTnLst>
                              <p:par>
                                <p:cTn id="398" presetID="11" presetClass="entr" presetSubtype="0" fill="hold" grpId="0" nodeType="afterEffect">
                                  <p:stCondLst>
                                    <p:cond delay="0"/>
                                  </p:stCondLst>
                                  <p:childTnLst>
                                    <p:set>
                                      <p:cBhvr>
                                        <p:cTn id="399" dur="1000">
                                          <p:stCondLst>
                                            <p:cond delay="0"/>
                                          </p:stCondLst>
                                        </p:cTn>
                                        <p:tgtEl>
                                          <p:spTgt spid="125"/>
                                        </p:tgtEl>
                                        <p:attrNameLst>
                                          <p:attrName>style.visibility</p:attrName>
                                        </p:attrNameLst>
                                      </p:cBhvr>
                                      <p:to>
                                        <p:strVal val="visible"/>
                                      </p:to>
                                    </p:set>
                                  </p:childTnLst>
                                </p:cTn>
                              </p:par>
                            </p:childTnLst>
                          </p:cTn>
                        </p:par>
                        <p:par>
                          <p:cTn id="400" fill="hold">
                            <p:stCondLst>
                              <p:cond delay="114500"/>
                            </p:stCondLst>
                            <p:childTnLst>
                              <p:par>
                                <p:cTn id="401" presetID="11" presetClass="entr" presetSubtype="0" fill="hold" grpId="0" nodeType="afterEffect">
                                  <p:stCondLst>
                                    <p:cond delay="0"/>
                                  </p:stCondLst>
                                  <p:childTnLst>
                                    <p:set>
                                      <p:cBhvr>
                                        <p:cTn id="402" dur="1000">
                                          <p:stCondLst>
                                            <p:cond delay="0"/>
                                          </p:stCondLst>
                                        </p:cTn>
                                        <p:tgtEl>
                                          <p:spTgt spid="126"/>
                                        </p:tgtEl>
                                        <p:attrNameLst>
                                          <p:attrName>style.visibility</p:attrName>
                                        </p:attrNameLst>
                                      </p:cBhvr>
                                      <p:to>
                                        <p:strVal val="visible"/>
                                      </p:to>
                                    </p:set>
                                  </p:childTnLst>
                                </p:cTn>
                              </p:par>
                            </p:childTnLst>
                          </p:cTn>
                        </p:par>
                        <p:par>
                          <p:cTn id="403" fill="hold">
                            <p:stCondLst>
                              <p:cond delay="115500"/>
                            </p:stCondLst>
                            <p:childTnLst>
                              <p:par>
                                <p:cTn id="404" presetID="11" presetClass="entr" presetSubtype="0" fill="hold" grpId="0" nodeType="afterEffect">
                                  <p:stCondLst>
                                    <p:cond delay="0"/>
                                  </p:stCondLst>
                                  <p:childTnLst>
                                    <p:set>
                                      <p:cBhvr>
                                        <p:cTn id="405" dur="1000">
                                          <p:stCondLst>
                                            <p:cond delay="0"/>
                                          </p:stCondLst>
                                        </p:cTn>
                                        <p:tgtEl>
                                          <p:spTgt spid="127"/>
                                        </p:tgtEl>
                                        <p:attrNameLst>
                                          <p:attrName>style.visibility</p:attrName>
                                        </p:attrNameLst>
                                      </p:cBhvr>
                                      <p:to>
                                        <p:strVal val="visible"/>
                                      </p:to>
                                    </p:set>
                                  </p:childTnLst>
                                </p:cTn>
                              </p:par>
                            </p:childTnLst>
                          </p:cTn>
                        </p:par>
                        <p:par>
                          <p:cTn id="406" fill="hold">
                            <p:stCondLst>
                              <p:cond delay="116500"/>
                            </p:stCondLst>
                            <p:childTnLst>
                              <p:par>
                                <p:cTn id="407" presetID="11" presetClass="entr" presetSubtype="0" fill="hold" grpId="0" nodeType="afterEffect">
                                  <p:stCondLst>
                                    <p:cond delay="0"/>
                                  </p:stCondLst>
                                  <p:childTnLst>
                                    <p:set>
                                      <p:cBhvr>
                                        <p:cTn id="408" dur="1000">
                                          <p:stCondLst>
                                            <p:cond delay="0"/>
                                          </p:stCondLst>
                                        </p:cTn>
                                        <p:tgtEl>
                                          <p:spTgt spid="128"/>
                                        </p:tgtEl>
                                        <p:attrNameLst>
                                          <p:attrName>style.visibility</p:attrName>
                                        </p:attrNameLst>
                                      </p:cBhvr>
                                      <p:to>
                                        <p:strVal val="visible"/>
                                      </p:to>
                                    </p:set>
                                  </p:childTnLst>
                                </p:cTn>
                              </p:par>
                            </p:childTnLst>
                          </p:cTn>
                        </p:par>
                        <p:par>
                          <p:cTn id="409" fill="hold">
                            <p:stCondLst>
                              <p:cond delay="117500"/>
                            </p:stCondLst>
                            <p:childTnLst>
                              <p:par>
                                <p:cTn id="410" presetID="11" presetClass="entr" presetSubtype="0" fill="hold" grpId="0" nodeType="afterEffect">
                                  <p:stCondLst>
                                    <p:cond delay="0"/>
                                  </p:stCondLst>
                                  <p:childTnLst>
                                    <p:set>
                                      <p:cBhvr>
                                        <p:cTn id="411" dur="1000">
                                          <p:stCondLst>
                                            <p:cond delay="0"/>
                                          </p:stCondLst>
                                        </p:cTn>
                                        <p:tgtEl>
                                          <p:spTgt spid="129"/>
                                        </p:tgtEl>
                                        <p:attrNameLst>
                                          <p:attrName>style.visibility</p:attrName>
                                        </p:attrNameLst>
                                      </p:cBhvr>
                                      <p:to>
                                        <p:strVal val="visible"/>
                                      </p:to>
                                    </p:set>
                                  </p:childTnLst>
                                </p:cTn>
                              </p:par>
                            </p:childTnLst>
                          </p:cTn>
                        </p:par>
                        <p:par>
                          <p:cTn id="412" fill="hold">
                            <p:stCondLst>
                              <p:cond delay="118500"/>
                            </p:stCondLst>
                            <p:childTnLst>
                              <p:par>
                                <p:cTn id="413" presetID="11" presetClass="entr" presetSubtype="0" fill="hold" grpId="0" nodeType="afterEffect">
                                  <p:stCondLst>
                                    <p:cond delay="0"/>
                                  </p:stCondLst>
                                  <p:childTnLst>
                                    <p:set>
                                      <p:cBhvr>
                                        <p:cTn id="414" dur="1000">
                                          <p:stCondLst>
                                            <p:cond delay="0"/>
                                          </p:stCondLst>
                                        </p:cTn>
                                        <p:tgtEl>
                                          <p:spTgt spid="130"/>
                                        </p:tgtEl>
                                        <p:attrNameLst>
                                          <p:attrName>style.visibility</p:attrName>
                                        </p:attrNameLst>
                                      </p:cBhvr>
                                      <p:to>
                                        <p:strVal val="visible"/>
                                      </p:to>
                                    </p:set>
                                  </p:childTnLst>
                                </p:cTn>
                              </p:par>
                            </p:childTnLst>
                          </p:cTn>
                        </p:par>
                        <p:par>
                          <p:cTn id="415" fill="hold">
                            <p:stCondLst>
                              <p:cond delay="119500"/>
                            </p:stCondLst>
                            <p:childTnLst>
                              <p:par>
                                <p:cTn id="416" presetID="11" presetClass="entr" presetSubtype="0" fill="hold" grpId="0" nodeType="afterEffect">
                                  <p:stCondLst>
                                    <p:cond delay="0"/>
                                  </p:stCondLst>
                                  <p:childTnLst>
                                    <p:set>
                                      <p:cBhvr>
                                        <p:cTn id="417" dur="1000">
                                          <p:stCondLst>
                                            <p:cond delay="0"/>
                                          </p:stCondLst>
                                        </p:cTn>
                                        <p:tgtEl>
                                          <p:spTgt spid="131"/>
                                        </p:tgtEl>
                                        <p:attrNameLst>
                                          <p:attrName>style.visibility</p:attrName>
                                        </p:attrNameLst>
                                      </p:cBhvr>
                                      <p:to>
                                        <p:strVal val="visible"/>
                                      </p:to>
                                    </p:set>
                                  </p:childTnLst>
                                </p:cTn>
                              </p:par>
                            </p:childTnLst>
                          </p:cTn>
                        </p:par>
                        <p:par>
                          <p:cTn id="418" fill="hold">
                            <p:stCondLst>
                              <p:cond delay="120500"/>
                            </p:stCondLst>
                            <p:childTnLst>
                              <p:par>
                                <p:cTn id="419" presetID="11" presetClass="entr" presetSubtype="0" fill="hold" grpId="0" nodeType="afterEffect">
                                  <p:stCondLst>
                                    <p:cond delay="0"/>
                                  </p:stCondLst>
                                  <p:childTnLst>
                                    <p:set>
                                      <p:cBhvr>
                                        <p:cTn id="420" dur="1000">
                                          <p:stCondLst>
                                            <p:cond delay="0"/>
                                          </p:stCondLst>
                                        </p:cTn>
                                        <p:tgtEl>
                                          <p:spTgt spid="132"/>
                                        </p:tgtEl>
                                        <p:attrNameLst>
                                          <p:attrName>style.visibility</p:attrName>
                                        </p:attrNameLst>
                                      </p:cBhvr>
                                      <p:to>
                                        <p:strVal val="visible"/>
                                      </p:to>
                                    </p:set>
                                  </p:childTnLst>
                                </p:cTn>
                              </p:par>
                            </p:childTnLst>
                          </p:cTn>
                        </p:par>
                      </p:childTnLst>
                    </p:cTn>
                  </p:par>
                </p:childTnLst>
              </p:cTn>
              <p:nextCondLst>
                <p:cond evt="onClick" delay="0">
                  <p:tgtEl>
                    <p:spTgt spid="133"/>
                  </p:tgtEl>
                </p:cond>
              </p:nextCondLst>
            </p:seq>
          </p:childTnLst>
        </p:cTn>
      </p:par>
    </p:tnLst>
    <p:bldLst>
      <p:bldP spid="3" grpId="0" uiExpand="1" build="p"/>
      <p:bldP spid="5" grpId="0"/>
      <p:bldP spid="6" grpId="0"/>
      <p:bldP spid="7" grpId="0"/>
      <p:bldP spid="8" grpId="0"/>
      <p:bldP spid="9" grpId="0"/>
      <p:bldP spid="10"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47+K4lPs7H94VUqPe2XwIsfPRnrXQE//QTEXxb8/8N4CNc6FpgZahzpTjFhMzSA7T/nHJa11DE8Ng2TP3iAmRczFlmslSuUNOgUeb6yRvs0="/>
          <p:cNvSpPr>
            <a:spLocks noGrp="1"/>
          </p:cNvSpPr>
          <p:nvPr>
            <p:ph type="title"/>
          </p:nvPr>
        </p:nvSpPr>
        <p:spPr>
          <a:xfrm>
            <a:off x="1295400" y="895350"/>
            <a:ext cx="7696200" cy="1143000"/>
          </a:xfrm>
        </p:spPr>
        <p:txBody>
          <a:bodyPr>
            <a:noAutofit/>
          </a:bodyPr>
          <a:lstStyle/>
          <a:p>
            <a:pPr algn="just"/>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đồ</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chóp</a:t>
            </a:r>
            <a:r>
              <a:rPr lang="en-US" sz="3200" dirty="0">
                <a:latin typeface="Times New Roman" pitchFamily="18" charset="0"/>
                <a:cs typeface="Times New Roman" pitchFamily="18" charset="0"/>
              </a:rPr>
              <a:t> tam </a:t>
            </a:r>
            <a:r>
              <a:rPr lang="en-US" sz="3200" dirty="0" err="1">
                <a:latin typeface="Times New Roman" pitchFamily="18" charset="0"/>
                <a:cs typeface="Times New Roman" pitchFamily="18" charset="0"/>
              </a:rPr>
              <a:t>giác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đều</a:t>
            </a:r>
            <a:r>
              <a:rPr lang="en-US" sz="3200" dirty="0">
                <a:latin typeface="Times New Roman" pitchFamily="18" charset="0"/>
                <a:cs typeface="Times New Roman" pitchFamily="18" charset="0"/>
              </a:rPr>
              <a:t>?</a:t>
            </a:r>
          </a:p>
        </p:txBody>
      </p:sp>
      <p:pic>
        <p:nvPicPr>
          <p:cNvPr id="4" name="Content Placeholder 3" descr="OPL20U25GSXzBJYl68kk8uQGfFKzs7yb1M4KJWUiLk6ZEvGF+qCIPSnY57AbBFCvTW2023.15.47+K4lPs7H94VUqPe2XwIsfPRnrXQE//QTEXxb8/8N4CNc6FpgZahzpTjFhMzSA7T/nHJa11DE8Ng2TP3iAmRczFlmslSuUNOgUeb6yRvs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419350"/>
            <a:ext cx="2609850" cy="2743200"/>
          </a:xfrm>
        </p:spPr>
      </p:pic>
      <p:pic>
        <p:nvPicPr>
          <p:cNvPr id="5" name="Picture 4" descr="OPL20U25GSXzBJYl68kk8uQGfFKzs7yb1M4KJWUiLk6ZEvGF+qCIPSnY57AbBFCvTW2023.15.47+K4lPs7H94VUqPe2XwIsfPRnrXQE//QTEXxb8/8N4CNc6FpgZahzpTjFhMzSA7T/nHJa11DE8Ng2TP3iAmRczFlmslSuUNOgUeb6yRvs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9850" y="2438400"/>
            <a:ext cx="2876550" cy="2724150"/>
          </a:xfrm>
          <a:prstGeom prst="rect">
            <a:avLst/>
          </a:prstGeom>
        </p:spPr>
      </p:pic>
      <p:pic>
        <p:nvPicPr>
          <p:cNvPr id="6" name="Picture 5" descr="OPL20U25GSXzBJYl68kk8uQGfFKzs7yb1M4KJWUiLk6ZEvGF+qCIPSnY57AbBFCvTW2023.15.47+K4lPs7H94VUqPe2XwIsfPRnrXQE//QTEXxb8/8N4CNc6FpgZahzpTjFhMzSA7T/nHJa11DE8Ng2TP3iAmRczFlmslSuUNOgUeb6yRvs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2438400"/>
            <a:ext cx="3657600" cy="2724150"/>
          </a:xfrm>
          <a:prstGeom prst="rect">
            <a:avLst/>
          </a:prstGeom>
        </p:spPr>
      </p:pic>
      <p:sp>
        <p:nvSpPr>
          <p:cNvPr id="7" name="TextBox 6" descr="OPL20U25GSXzBJYl68kk8uQGfFKzs7yb1M4KJWUiLk6ZEvGF+qCIPSnY57AbBFCvTW2023.15.47+K4lPs7H94VUqPe2XwIsfPRnrXQE//QTEXxb8/8N4CNc6FpgZahzpTjFhMzSA7T/nHJa11DE8Ng2TP3iAmRczFlmslSuUNOgUeb6yRvs0="/>
          <p:cNvSpPr txBox="1"/>
          <p:nvPr/>
        </p:nvSpPr>
        <p:spPr>
          <a:xfrm>
            <a:off x="0" y="0"/>
            <a:ext cx="9144000" cy="584775"/>
          </a:xfrm>
          <a:prstGeom prst="rect">
            <a:avLst/>
          </a:prstGeom>
          <a:solidFill>
            <a:schemeClr val="accent6">
              <a:lumMod val="20000"/>
              <a:lumOff val="80000"/>
            </a:schemeClr>
          </a:solidFill>
        </p:spPr>
        <p:txBody>
          <a:bodyPr wrap="square" rtlCol="0">
            <a:spAutoFit/>
          </a:bodyPr>
          <a:lstStyle/>
          <a:p>
            <a:pPr algn="ctr"/>
            <a:r>
              <a:rPr lang="en-US" sz="3200" b="1" dirty="0" err="1">
                <a:latin typeface="Times New Roman" pitchFamily="18" charset="0"/>
                <a:cs typeface="Times New Roman" pitchFamily="18" charset="0"/>
              </a:rPr>
              <a:t>TIẾT</a:t>
            </a:r>
            <a:r>
              <a:rPr lang="en-US" sz="3200" b="1" dirty="0">
                <a:latin typeface="Times New Roman" pitchFamily="18" charset="0"/>
                <a:cs typeface="Times New Roman" pitchFamily="18" charset="0"/>
              </a:rPr>
              <a:t> 1: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CHÓP</a:t>
            </a:r>
            <a:r>
              <a:rPr lang="en-US" sz="3200" b="1" dirty="0">
                <a:latin typeface="Times New Roman" pitchFamily="18" charset="0"/>
                <a:cs typeface="Times New Roman" pitchFamily="18" charset="0"/>
              </a:rPr>
              <a:t> TAM </a:t>
            </a:r>
            <a:r>
              <a:rPr lang="en-US" sz="3200" b="1" dirty="0" err="1">
                <a:latin typeface="Times New Roman" pitchFamily="18" charset="0"/>
                <a:cs typeface="Times New Roman" pitchFamily="18" charset="0"/>
              </a:rPr>
              <a:t>GIÁC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ĐỀU</a:t>
            </a:r>
            <a:endParaRPr lang="en-US" sz="3200" b="1" dirty="0">
              <a:latin typeface="Times New Roman" pitchFamily="18" charset="0"/>
              <a:cs typeface="Times New Roman" pitchFamily="18" charset="0"/>
            </a:endParaRPr>
          </a:p>
        </p:txBody>
      </p:sp>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0" y="895350"/>
            <a:ext cx="1371600" cy="1432322"/>
          </a:xfrm>
          <a:prstGeom prst="rect">
            <a:avLst/>
          </a:prstGeom>
        </p:spPr>
      </p:pic>
    </p:spTree>
    <p:extLst>
      <p:ext uri="{BB962C8B-B14F-4D97-AF65-F5344CB8AC3E}">
        <p14:creationId xmlns:p14="http://schemas.microsoft.com/office/powerpoint/2010/main" val="394731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PL20U25GSXzBJYl68kk8uQGfFKzs7yb1M4KJWUiLk6ZEvGF+qCIPSnY57AbBFCvTW2023.15.47+K4lPs7H94VUqPe2XwIsfPRnrXQE//QTEXxb8/8N4CNc6FpgZahzpTjFhMzSA7T/nHJa11DE8Ng2TP3iAmRczFlmslSuUNOgUeb6yRvs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28800" y="1657350"/>
            <a:ext cx="3394075" cy="3486150"/>
          </a:xfrm>
        </p:spPr>
      </p:pic>
      <p:pic>
        <p:nvPicPr>
          <p:cNvPr id="5" name="Picture 4" descr="OPL20U25GSXzBJYl68kk8uQGfFKzs7yb1M4KJWUiLk6ZEvGF+qCIPSnY57AbBFCvTW2023.15.47+K4lPs7H94VUqPe2XwIsfPRnrXQE//QTEXxb8/8N4CNc6FpgZahzpTjFhMzSA7T/nHJa11DE8Ng2TP3iAmRczFlmslSuUNOgUeb6yRvs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9700" y="1657350"/>
            <a:ext cx="3924300" cy="3486150"/>
          </a:xfrm>
          <a:prstGeom prst="rect">
            <a:avLst/>
          </a:prstGeom>
        </p:spPr>
      </p:pic>
      <p:sp>
        <p:nvSpPr>
          <p:cNvPr id="6" name="Title 1" descr="OPL20U25GSXzBJYl68kk8uQGfFKzs7yb1M4KJWUiLk6ZEvGF+qCIPSnY57AbBFCvTW2023.15.47+K4lPs7H94VUqPe2XwIsfPRnrXQE//QTEXxb8/8N4CNc6FpgZahzpTjFhMzSA7T/nHJa11DE8Ng2TP3iAmRczFlmslSuUNOgUeb6yRvs0="/>
          <p:cNvSpPr>
            <a:spLocks noGrp="1"/>
          </p:cNvSpPr>
          <p:nvPr>
            <p:ph type="title"/>
          </p:nvPr>
        </p:nvSpPr>
        <p:spPr>
          <a:xfrm>
            <a:off x="457200" y="723900"/>
            <a:ext cx="8039100" cy="857250"/>
          </a:xfrm>
        </p:spPr>
        <p:txBody>
          <a:bodyPr>
            <a:noAutofit/>
          </a:bodyPr>
          <a:lstStyle/>
          <a:p>
            <a:pPr algn="just"/>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đồ</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chóp</a:t>
            </a:r>
            <a:r>
              <a:rPr lang="en-US" sz="3200" dirty="0">
                <a:latin typeface="Times New Roman" pitchFamily="18" charset="0"/>
                <a:cs typeface="Times New Roman" pitchFamily="18" charset="0"/>
              </a:rPr>
              <a:t> tam </a:t>
            </a:r>
            <a:r>
              <a:rPr lang="en-US" sz="3200" dirty="0" err="1">
                <a:latin typeface="Times New Roman" pitchFamily="18" charset="0"/>
                <a:cs typeface="Times New Roman" pitchFamily="18" charset="0"/>
              </a:rPr>
              <a:t>giác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đều</a:t>
            </a:r>
            <a:r>
              <a:rPr lang="en-US" sz="3200" dirty="0">
                <a:latin typeface="Times New Roman" pitchFamily="18" charset="0"/>
                <a:cs typeface="Times New Roman" pitchFamily="18" charset="0"/>
              </a:rPr>
              <a:t>?</a:t>
            </a:r>
          </a:p>
        </p:txBody>
      </p:sp>
      <p:sp>
        <p:nvSpPr>
          <p:cNvPr id="8" name="TextBox 7" descr="OPL20U25GSXzBJYl68kk8uQGfFKzs7yb1M4KJWUiLk6ZEvGF+qCIPSnY57AbBFCvTW2023.15.47+K4lPs7H94VUqPe2XwIsfPRnrXQE//QTEXxb8/8N4CNc6FpgZahzpTjFhMzSA7T/nHJa11DE8Ng2TP3iAmRczFlmslSuUNOgUeb6yRvs0="/>
          <p:cNvSpPr txBox="1"/>
          <p:nvPr/>
        </p:nvSpPr>
        <p:spPr>
          <a:xfrm>
            <a:off x="0" y="0"/>
            <a:ext cx="9144000" cy="584775"/>
          </a:xfrm>
          <a:prstGeom prst="rect">
            <a:avLst/>
          </a:prstGeom>
          <a:solidFill>
            <a:schemeClr val="accent6">
              <a:lumMod val="20000"/>
              <a:lumOff val="80000"/>
            </a:schemeClr>
          </a:solidFill>
        </p:spPr>
        <p:txBody>
          <a:bodyPr wrap="square" rtlCol="0">
            <a:spAutoFit/>
          </a:bodyPr>
          <a:lstStyle/>
          <a:p>
            <a:pPr algn="ctr"/>
            <a:r>
              <a:rPr lang="en-US" sz="3200" b="1" dirty="0" err="1">
                <a:latin typeface="Times New Roman" pitchFamily="18" charset="0"/>
                <a:cs typeface="Times New Roman" pitchFamily="18" charset="0"/>
              </a:rPr>
              <a:t>TIẾT</a:t>
            </a:r>
            <a:r>
              <a:rPr lang="en-US" sz="3200" b="1" dirty="0">
                <a:latin typeface="Times New Roman" pitchFamily="18" charset="0"/>
                <a:cs typeface="Times New Roman" pitchFamily="18" charset="0"/>
              </a:rPr>
              <a:t> 1: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CHÓP</a:t>
            </a:r>
            <a:r>
              <a:rPr lang="en-US" sz="3200" b="1" dirty="0">
                <a:latin typeface="Times New Roman" pitchFamily="18" charset="0"/>
                <a:cs typeface="Times New Roman" pitchFamily="18" charset="0"/>
              </a:rPr>
              <a:t> TAM </a:t>
            </a:r>
            <a:r>
              <a:rPr lang="en-US" sz="3200" b="1" dirty="0" err="1">
                <a:latin typeface="Times New Roman" pitchFamily="18" charset="0"/>
                <a:cs typeface="Times New Roman" pitchFamily="18" charset="0"/>
              </a:rPr>
              <a:t>GIÁC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ĐỀU</a:t>
            </a:r>
            <a:endParaRPr lang="en-US" sz="3200" b="1" dirty="0">
              <a:latin typeface="Times New Roman" pitchFamily="18" charset="0"/>
              <a:cs typeface="Times New Roman" pitchFamily="18" charset="0"/>
            </a:endParaRPr>
          </a:p>
        </p:txBody>
      </p:sp>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685800" y="2876550"/>
            <a:ext cx="2327672" cy="2327672"/>
          </a:xfrm>
          <a:prstGeom prst="rect">
            <a:avLst/>
          </a:prstGeom>
        </p:spPr>
      </p:pic>
    </p:spTree>
    <p:extLst>
      <p:ext uri="{BB962C8B-B14F-4D97-AF65-F5344CB8AC3E}">
        <p14:creationId xmlns:p14="http://schemas.microsoft.com/office/powerpoint/2010/main" val="193194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284020" y="742950"/>
            <a:ext cx="8808026" cy="954107"/>
          </a:xfrm>
          <a:prstGeom prst="rect">
            <a:avLst/>
          </a:prstGeom>
          <a:noFill/>
        </p:spPr>
        <p:txBody>
          <a:bodyPr wrap="square">
            <a:spAutoFit/>
          </a:bodyPr>
          <a:lstStyle/>
          <a:p>
            <a:pPr algn="just"/>
            <a:r>
              <a:rPr lang="en-US" altLang="zh-CN" sz="28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Em </a:t>
            </a:r>
            <a:r>
              <a:rPr lang="en-US" altLang="zh-CN" sz="28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hãy</a:t>
            </a:r>
            <a:r>
              <a:rPr lang="en-US" altLang="zh-CN" sz="28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vẽ</a:t>
            </a:r>
            <a:r>
              <a:rPr lang="en-US" altLang="zh-CN" sz="28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ba</a:t>
            </a:r>
            <a:r>
              <a:rPr lang="en-US" altLang="zh-CN" sz="28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đường</a:t>
            </a:r>
            <a:r>
              <a:rPr lang="en-US" altLang="zh-CN" sz="28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cao</a:t>
            </a:r>
            <a:r>
              <a:rPr lang="en-US" altLang="zh-CN" sz="28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i="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SM</a:t>
            </a:r>
            <a:r>
              <a:rPr lang="en-US" altLang="zh-CN" sz="28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SN</a:t>
            </a:r>
            <a:r>
              <a:rPr lang="en-US" altLang="zh-CN" sz="28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SP</a:t>
            </a:r>
            <a:r>
              <a:rPr lang="en-US" altLang="zh-CN" sz="28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của</a:t>
            </a:r>
            <a:r>
              <a:rPr lang="en-US" altLang="zh-CN" sz="28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ba</a:t>
            </a:r>
            <a:r>
              <a:rPr lang="en-US" altLang="zh-CN" sz="28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tam </a:t>
            </a:r>
            <a:r>
              <a:rPr lang="en-US" altLang="zh-CN" sz="28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giác</a:t>
            </a:r>
            <a:r>
              <a:rPr lang="en-US" altLang="zh-CN" sz="28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i="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SAB</a:t>
            </a:r>
            <a:r>
              <a:rPr lang="en-US" altLang="zh-CN" sz="28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i="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SBC</a:t>
            </a:r>
            <a:r>
              <a:rPr lang="en-US" altLang="zh-CN" sz="28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SCA</a:t>
            </a:r>
            <a:r>
              <a:rPr lang="en-US" altLang="zh-CN" sz="28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trên</a:t>
            </a:r>
            <a:r>
              <a:rPr lang="en-US" altLang="zh-CN" sz="28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hình</a:t>
            </a:r>
            <a:r>
              <a:rPr lang="en-US" altLang="zh-CN" sz="28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cắt</a:t>
            </a:r>
            <a:r>
              <a:rPr lang="en-US" altLang="zh-CN" sz="28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gấp</a:t>
            </a:r>
            <a:r>
              <a:rPr lang="en-US" altLang="zh-CN" sz="28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đã</a:t>
            </a:r>
            <a:r>
              <a:rPr lang="en-US" altLang="zh-CN" sz="28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có</a:t>
            </a:r>
            <a:r>
              <a:rPr lang="en-US" altLang="zh-CN" sz="28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ở </a:t>
            </a:r>
            <a:r>
              <a:rPr lang="en-US" altLang="zh-CN" sz="28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mục</a:t>
            </a:r>
            <a:r>
              <a:rPr lang="en-US" altLang="zh-CN" sz="28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I.</a:t>
            </a:r>
            <a:endParaRPr lang="zh-CN" altLang="en-US" sz="28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 name="TextBox 1" descr="OPL20U25GSXzBJYl68kk8uQGfFKzs7yb1M4KJWUiLk6ZEvGF+qCIPSnY57AbBFCvTW2023.15.47+K4lPs7H94VUqPe2XwIsfPRnrXQE//QTEXxb8/8N4CNc6FpgZahzpTjFhMzSA7T/nHJa11DE8Ng2TP3iAmRczFlmslSuUNOgUeb6yRvs0="/>
          <p:cNvSpPr txBox="1"/>
          <p:nvPr/>
        </p:nvSpPr>
        <p:spPr>
          <a:xfrm>
            <a:off x="381000" y="870287"/>
            <a:ext cx="8077200" cy="954107"/>
          </a:xfrm>
          <a:prstGeom prst="rect">
            <a:avLst/>
          </a:prstGeom>
          <a:noFill/>
        </p:spPr>
        <p:txBody>
          <a:bodyPr wrap="square" rtlCol="0">
            <a:spAutoFit/>
          </a:bodyPr>
          <a:lstStyle/>
          <a:p>
            <a:pPr algn="just"/>
            <a:r>
              <a:rPr lang="en-US" sz="2800" dirty="0">
                <a:solidFill>
                  <a:schemeClr val="tx1"/>
                </a:solidFill>
                <a:latin typeface="Times New Roman" pitchFamily="18" charset="0"/>
                <a:cs typeface="Times New Roman" pitchFamily="18" charset="0"/>
              </a:rPr>
              <a:t>Mỗi </a:t>
            </a:r>
            <a:r>
              <a:rPr lang="en-US" sz="2800" dirty="0" err="1">
                <a:solidFill>
                  <a:schemeClr val="tx1"/>
                </a:solidFill>
                <a:latin typeface="Times New Roman" pitchFamily="18" charset="0"/>
                <a:cs typeface="Times New Roman" pitchFamily="18" charset="0"/>
              </a:rPr>
              <a:t>đoạn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thẳng</a:t>
            </a:r>
            <a:r>
              <a:rPr lang="en-US" sz="2800" dirty="0">
                <a:solidFill>
                  <a:schemeClr val="tx1"/>
                </a:solidFill>
                <a:latin typeface="Times New Roman" pitchFamily="18" charset="0"/>
                <a:cs typeface="Times New Roman" pitchFamily="18" charset="0"/>
              </a:rPr>
              <a:t> </a:t>
            </a:r>
            <a:r>
              <a:rPr lang="en-US" sz="2800" i="1" dirty="0">
                <a:solidFill>
                  <a:schemeClr val="tx1"/>
                </a:solidFill>
                <a:latin typeface="Times New Roman" pitchFamily="18" charset="0"/>
                <a:cs typeface="Times New Roman" pitchFamily="18" charset="0"/>
              </a:rPr>
              <a:t>SM</a:t>
            </a:r>
            <a:r>
              <a:rPr lang="en-US" sz="2800" dirty="0">
                <a:solidFill>
                  <a:schemeClr val="tx1"/>
                </a:solidFill>
                <a:latin typeface="Times New Roman" pitchFamily="18" charset="0"/>
                <a:cs typeface="Times New Roman" pitchFamily="18" charset="0"/>
              </a:rPr>
              <a:t>, </a:t>
            </a:r>
            <a:r>
              <a:rPr lang="en-US" sz="2800" i="1" dirty="0" err="1">
                <a:solidFill>
                  <a:schemeClr val="tx1"/>
                </a:solidFill>
                <a:latin typeface="Times New Roman" pitchFamily="18" charset="0"/>
                <a:cs typeface="Times New Roman" pitchFamily="18" charset="0"/>
              </a:rPr>
              <a:t>SN</a:t>
            </a:r>
            <a:r>
              <a:rPr lang="en-US" sz="2800" dirty="0">
                <a:solidFill>
                  <a:schemeClr val="tx1"/>
                </a:solidFill>
                <a:latin typeface="Times New Roman" pitchFamily="18" charset="0"/>
                <a:cs typeface="Times New Roman" pitchFamily="18" charset="0"/>
              </a:rPr>
              <a:t>, </a:t>
            </a:r>
            <a:r>
              <a:rPr lang="en-US" sz="2800" i="1" dirty="0" err="1">
                <a:solidFill>
                  <a:schemeClr val="tx1"/>
                </a:solidFill>
                <a:latin typeface="Times New Roman" pitchFamily="18" charset="0"/>
                <a:cs typeface="Times New Roman" pitchFamily="18" charset="0"/>
              </a:rPr>
              <a:t>SP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gọi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là</a:t>
            </a:r>
            <a:r>
              <a:rPr lang="en-US" sz="2800" dirty="0">
                <a:solidFill>
                  <a:schemeClr val="tx1"/>
                </a:solidFill>
                <a:latin typeface="Times New Roman" pitchFamily="18" charset="0"/>
                <a:cs typeface="Times New Roman" pitchFamily="18" charset="0"/>
              </a:rPr>
              <a:t> </a:t>
            </a:r>
          </a:p>
          <a:p>
            <a:pPr algn="just"/>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đoạn</a:t>
            </a:r>
            <a:r>
              <a:rPr lang="en-US" sz="2800" dirty="0">
                <a:solidFill>
                  <a:srgbClr val="FF0000"/>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của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chóp</a:t>
            </a:r>
            <a:r>
              <a:rPr lang="en-US" sz="2800" dirty="0">
                <a:solidFill>
                  <a:schemeClr val="tx1"/>
                </a:solidFill>
                <a:latin typeface="Times New Roman" pitchFamily="18" charset="0"/>
                <a:cs typeface="Times New Roman" pitchFamily="18" charset="0"/>
              </a:rPr>
              <a:t> tam </a:t>
            </a:r>
            <a:r>
              <a:rPr lang="en-US" sz="2800" dirty="0" err="1">
                <a:solidFill>
                  <a:schemeClr val="tx1"/>
                </a:solidFill>
                <a:latin typeface="Times New Roman" pitchFamily="18" charset="0"/>
                <a:cs typeface="Times New Roman" pitchFamily="18" charset="0"/>
              </a:rPr>
              <a:t>giác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đều</a:t>
            </a:r>
            <a:r>
              <a:rPr lang="en-US" sz="2800" dirty="0">
                <a:solidFill>
                  <a:schemeClr val="tx1"/>
                </a:solidFill>
                <a:latin typeface="Times New Roman" pitchFamily="18" charset="0"/>
                <a:cs typeface="Times New Roman" pitchFamily="18" charset="0"/>
              </a:rPr>
              <a:t> </a:t>
            </a:r>
            <a:r>
              <a:rPr lang="en-US" sz="2800" i="1" dirty="0" err="1">
                <a:solidFill>
                  <a:schemeClr val="tx1"/>
                </a:solidFill>
                <a:latin typeface="Times New Roman" pitchFamily="18" charset="0"/>
                <a:cs typeface="Times New Roman" pitchFamily="18" charset="0"/>
              </a:rPr>
              <a:t>S.ABC</a:t>
            </a:r>
            <a:r>
              <a:rPr lang="en-US" sz="2800" i="1" dirty="0">
                <a:solidFill>
                  <a:schemeClr val="tx1"/>
                </a:solidFill>
                <a:latin typeface="Times New Roman" pitchFamily="18" charset="0"/>
                <a:cs typeface="Times New Roman" pitchFamily="18" charset="0"/>
              </a:rPr>
              <a:t>.</a:t>
            </a:r>
          </a:p>
        </p:txBody>
      </p:sp>
      <p:sp>
        <p:nvSpPr>
          <p:cNvPr id="3" name="TextBox 2" descr="OPL20U25GSXzBJYl68kk8uQGfFKzs7yb1M4KJWUiLk6ZEvGF+qCIPSnY57AbBFCvTW2023.15.47+K4lPs7H94VUqPe2XwIsfPRnrXQE//QTEXxb8/8N4CNc6FpgZahzpTjFhMzSA7T/nHJa11DE8Ng2TP3iAmRczFlmslSuUNOgUeb6yRvs0="/>
          <p:cNvSpPr txBox="1"/>
          <p:nvPr/>
        </p:nvSpPr>
        <p:spPr>
          <a:xfrm>
            <a:off x="3464" y="361950"/>
            <a:ext cx="9216736" cy="430887"/>
          </a:xfrm>
          <a:prstGeom prst="rect">
            <a:avLst/>
          </a:prstGeom>
          <a:noFill/>
        </p:spPr>
        <p:txBody>
          <a:bodyPr wrap="square" rtlCol="0">
            <a:spAutoFit/>
          </a:bodyPr>
          <a:lstStyle/>
          <a:p>
            <a:pPr algn="just"/>
            <a:r>
              <a:rPr lang="en-US" sz="2200" b="1" dirty="0">
                <a:solidFill>
                  <a:srgbClr val="0000FF"/>
                </a:solidFill>
                <a:latin typeface="Times New Roman" pitchFamily="18" charset="0"/>
                <a:cs typeface="Times New Roman" pitchFamily="18" charset="0"/>
              </a:rPr>
              <a:t>II. </a:t>
            </a:r>
            <a:r>
              <a:rPr lang="en-US" sz="2200" b="1" dirty="0" err="1">
                <a:solidFill>
                  <a:srgbClr val="0000FF"/>
                </a:solidFill>
                <a:latin typeface="Times New Roman" pitchFamily="18" charset="0"/>
                <a:cs typeface="Times New Roman" pitchFamily="18" charset="0"/>
              </a:rPr>
              <a:t>DIỆN</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TÍCH</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XUNG</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QUANH</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CỦA</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HÌNH</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CHÓP</a:t>
            </a:r>
            <a:r>
              <a:rPr lang="en-US" sz="2200" b="1" dirty="0">
                <a:solidFill>
                  <a:srgbClr val="0000FF"/>
                </a:solidFill>
                <a:latin typeface="Times New Roman" pitchFamily="18" charset="0"/>
                <a:cs typeface="Times New Roman" pitchFamily="18" charset="0"/>
              </a:rPr>
              <a:t> TAM </a:t>
            </a:r>
            <a:r>
              <a:rPr lang="en-US" sz="2200" b="1" dirty="0" err="1">
                <a:solidFill>
                  <a:srgbClr val="0000FF"/>
                </a:solidFill>
                <a:latin typeface="Times New Roman" pitchFamily="18" charset="0"/>
                <a:cs typeface="Times New Roman" pitchFamily="18" charset="0"/>
              </a:rPr>
              <a:t>GIÁC</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ĐỀU</a:t>
            </a:r>
            <a:endParaRPr lang="en-US" sz="2200" b="1" dirty="0">
              <a:solidFill>
                <a:srgbClr val="0000FF"/>
              </a:solidFill>
              <a:latin typeface="Times New Roman" pitchFamily="18" charset="0"/>
              <a:cs typeface="Times New Roman" pitchFamily="18" charset="0"/>
            </a:endParaRPr>
          </a:p>
        </p:txBody>
      </p:sp>
      <p:sp>
        <p:nvSpPr>
          <p:cNvPr id="7" name="TextBox 6" descr="OPL20U25GSXzBJYl68kk8uQGfFKzs7yb1M4KJWUiLk6ZEvGF+qCIPSnY57AbBFCvTW2023.15.47+K4lPs7H94VUqPe2XwIsfPRnrXQE//QTEXxb8/8N4CNc6FpgZahzpTjFhMzSA7T/nHJa11DE8Ng2TP3iAmRczFlmslSuUNOgUeb6yRvs0="/>
          <p:cNvSpPr txBox="1"/>
          <p:nvPr/>
        </p:nvSpPr>
        <p:spPr>
          <a:xfrm>
            <a:off x="0" y="0"/>
            <a:ext cx="9144000" cy="430887"/>
          </a:xfrm>
          <a:prstGeom prst="rect">
            <a:avLst/>
          </a:prstGeom>
          <a:solidFill>
            <a:schemeClr val="accent6">
              <a:lumMod val="20000"/>
              <a:lumOff val="80000"/>
            </a:schemeClr>
          </a:solidFill>
        </p:spPr>
        <p:txBody>
          <a:bodyPr wrap="square" rtlCol="0">
            <a:spAutoFit/>
          </a:bodyPr>
          <a:lstStyle/>
          <a:p>
            <a:pPr algn="ctr"/>
            <a:r>
              <a:rPr lang="en-US" sz="2200" b="1" dirty="0" err="1">
                <a:latin typeface="Times New Roman" pitchFamily="18" charset="0"/>
                <a:cs typeface="Times New Roman" pitchFamily="18" charset="0"/>
              </a:rPr>
              <a:t>TIẾT</a:t>
            </a:r>
            <a:r>
              <a:rPr lang="en-US" sz="2200" b="1" dirty="0">
                <a:latin typeface="Times New Roman" pitchFamily="18" charset="0"/>
                <a:cs typeface="Times New Roman" pitchFamily="18" charset="0"/>
              </a:rPr>
              <a:t> 1: </a:t>
            </a:r>
            <a:r>
              <a:rPr lang="en-US" sz="2200" b="1" dirty="0" err="1">
                <a:latin typeface="Times New Roman" pitchFamily="18" charset="0"/>
                <a:cs typeface="Times New Roman" pitchFamily="18" charset="0"/>
              </a:rPr>
              <a:t>HÌNH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CHÓP</a:t>
            </a:r>
            <a:r>
              <a:rPr lang="en-US" sz="2200" b="1" dirty="0">
                <a:latin typeface="Times New Roman" pitchFamily="18" charset="0"/>
                <a:cs typeface="Times New Roman" pitchFamily="18" charset="0"/>
              </a:rPr>
              <a:t> TAM </a:t>
            </a:r>
            <a:r>
              <a:rPr lang="en-US" sz="2200" b="1" dirty="0" err="1">
                <a:latin typeface="Times New Roman" pitchFamily="18" charset="0"/>
                <a:cs typeface="Times New Roman" pitchFamily="18" charset="0"/>
              </a:rPr>
              <a:t>GIÁC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ĐỀU</a:t>
            </a:r>
            <a:endParaRPr lang="en-US" sz="2200" b="1" dirty="0">
              <a:latin typeface="Times New Roman" pitchFamily="18" charset="0"/>
              <a:cs typeface="Times New Roman" pitchFamily="18" charset="0"/>
            </a:endParaRPr>
          </a:p>
        </p:txBody>
      </p:sp>
      <p:sp>
        <p:nvSpPr>
          <p:cNvPr id="9" name="Content Placeholder 2" descr="OPL20U25GSXzBJYl68kk8uQGfFKzs7yb1M4KJWUiLk6ZEvGF+qCIPSnY57AbBFCvTW2023.15.47+K4lPs7H94VUqPe2XwIsfPRnrXQE//QTEXxb8/8N4CNc6FpgZahzpTjFhMzSA7T/nHJa11DE8Ng2TP3iAmRczFlmslSuUNOgUeb6yRvs0="/>
          <p:cNvSpPr txBox="1">
            <a:spLocks/>
          </p:cNvSpPr>
          <p:nvPr/>
        </p:nvSpPr>
        <p:spPr>
          <a:xfrm>
            <a:off x="304800" y="1885950"/>
            <a:ext cx="5562600" cy="24383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2800" dirty="0" err="1">
                <a:latin typeface="Times New Roman" pitchFamily="18" charset="0"/>
                <a:cs typeface="Times New Roman" pitchFamily="18" charset="0"/>
              </a:rPr>
              <a:t>Tổng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bên</a:t>
            </a:r>
            <a:r>
              <a:rPr lang="en-US" sz="2800" dirty="0">
                <a:latin typeface="Times New Roman" pitchFamily="18" charset="0"/>
                <a:cs typeface="Times New Roman" pitchFamily="18" charset="0"/>
              </a:rPr>
              <a:t>) </a:t>
            </a:r>
            <a:r>
              <a:rPr lang="en-US" sz="2800" i="1" dirty="0">
                <a:latin typeface="Times New Roman" pitchFamily="18" charset="0"/>
                <a:cs typeface="Times New Roman" pitchFamily="18" charset="0"/>
              </a:rPr>
              <a:t>SAB</a:t>
            </a:r>
            <a:r>
              <a:rPr lang="en-US" sz="2800" dirty="0">
                <a:latin typeface="Times New Roman" pitchFamily="18" charset="0"/>
                <a:cs typeface="Times New Roman" pitchFamily="18" charset="0"/>
              </a:rPr>
              <a:t>, </a:t>
            </a:r>
            <a:r>
              <a:rPr lang="en-US" sz="2800" i="1" dirty="0">
                <a:latin typeface="Times New Roman" pitchFamily="18" charset="0"/>
                <a:cs typeface="Times New Roman" pitchFamily="18" charset="0"/>
              </a:rPr>
              <a:t>SBC</a:t>
            </a:r>
            <a:r>
              <a:rPr lang="en-US" sz="2800" dirty="0">
                <a:latin typeface="Times New Roman" pitchFamily="18" charset="0"/>
                <a:cs typeface="Times New Roman" pitchFamily="18" charset="0"/>
              </a:rPr>
              <a:t>, </a:t>
            </a:r>
            <a:r>
              <a:rPr lang="en-US" sz="2800" i="1" dirty="0" err="1">
                <a:latin typeface="Times New Roman" pitchFamily="18" charset="0"/>
                <a:cs typeface="Times New Roman" pitchFamily="18" charset="0"/>
              </a:rPr>
              <a:t>SCA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diện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tích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chóp</a:t>
            </a:r>
            <a:r>
              <a:rPr lang="en-US" sz="2800" dirty="0">
                <a:latin typeface="Times New Roman" pitchFamily="18" charset="0"/>
                <a:cs typeface="Times New Roman" pitchFamily="18" charset="0"/>
              </a:rPr>
              <a:t>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đều</a:t>
            </a:r>
            <a:r>
              <a:rPr lang="en-US" sz="2800" dirty="0">
                <a:latin typeface="Times New Roman" pitchFamily="18" charset="0"/>
                <a:cs typeface="Times New Roman" pitchFamily="18" charset="0"/>
              </a:rPr>
              <a:t> </a:t>
            </a:r>
            <a:r>
              <a:rPr lang="en-US" sz="2800" i="1" dirty="0" err="1">
                <a:latin typeface="Times New Roman" pitchFamily="18" charset="0"/>
                <a:cs typeface="Times New Roman" pitchFamily="18" charset="0"/>
              </a:rPr>
              <a:t>S.ABC</a:t>
            </a:r>
            <a:r>
              <a:rPr lang="en-US" sz="2800" dirty="0">
                <a:latin typeface="Times New Roman" pitchFamily="18" charset="0"/>
                <a:cs typeface="Times New Roman" pitchFamily="18" charset="0"/>
              </a:rPr>
              <a:t>.</a:t>
            </a:r>
          </a:p>
        </p:txBody>
      </p:sp>
      <p:pic>
        <p:nvPicPr>
          <p:cNvPr id="10" name="Pictur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3464" y="3867150"/>
            <a:ext cx="1368136" cy="1315828"/>
          </a:xfrm>
          <a:prstGeom prst="rect">
            <a:avLst/>
          </a:prstGeom>
        </p:spPr>
      </p:pic>
      <p:pic>
        <p:nvPicPr>
          <p:cNvPr id="6146" name="Picture 2" descr="OPL20U25GSXzBJYl68kk8uQGfFKzs7yb1M4KJWUiLk6ZEvGF+qCIPSnY57AbBFCvTW2023.15.47+K4lPs7H94VUqPe2XwIsfPRnrXQE//QTEXxb8/8N4CNc6FpgZahzpTjFhMzSA7T/nHJa11DE8Ng2TP3iAmRczFlmslSuUNOgUeb6yRvs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697056"/>
            <a:ext cx="3278436" cy="338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descr="OPL20U25GSXzBJYl68kk8uQGfFKzs7yb1M4KJWUiLk6ZEvGF+qCIPSnY57AbBFCvTW2023.15.47+K4lPs7H94VUqPe2XwIsfPRnrXQE//QTEXxb8/8N4CNc6FpgZahzpTjFhMzSA7T/nHJa11DE8Ng2TP3iAmRczFlmslSuUNOgUeb6yRv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824394"/>
            <a:ext cx="3867150" cy="3319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17500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500"/>
                                        <p:tgtEl>
                                          <p:spTgt spid="6147"/>
                                        </p:tgtEl>
                                      </p:cBhvr>
                                    </p:animEffect>
                                  </p:childTnLst>
                                </p:cTn>
                              </p:par>
                              <p:par>
                                <p:cTn id="13" presetID="10" presetClass="entr" presetSubtype="0"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fade">
                                      <p:cBhvr>
                                        <p:cTn id="15" dur="500"/>
                                        <p:tgtEl>
                                          <p:spTgt spid="61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xit" presetSubtype="0" fill="hold" nodeType="withEffect">
                                  <p:stCondLst>
                                    <p:cond delay="0"/>
                                  </p:stCondLst>
                                  <p:childTnLst>
                                    <p:animEffect transition="out" filter="fade">
                                      <p:cBhvr>
                                        <p:cTn id="32" dur="500"/>
                                        <p:tgtEl>
                                          <p:spTgt spid="6147"/>
                                        </p:tgtEl>
                                      </p:cBhvr>
                                    </p:animEffect>
                                    <p:set>
                                      <p:cBhvr>
                                        <p:cTn id="33" dur="1" fill="hold">
                                          <p:stCondLst>
                                            <p:cond delay="499"/>
                                          </p:stCondLst>
                                        </p:cTn>
                                        <p:tgtEl>
                                          <p:spTgt spid="61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52400" y="590550"/>
            <a:ext cx="5410200" cy="1077218"/>
          </a:xfrm>
          <a:prstGeom prst="rect">
            <a:avLst/>
          </a:prstGeom>
          <a:noFill/>
        </p:spPr>
        <p:txBody>
          <a:bodyPr wrap="square">
            <a:spAutoFit/>
          </a:bodyPr>
          <a:lstStyle/>
          <a:p>
            <a:pPr algn="just"/>
            <a:r>
              <a:rPr lang="en-US" altLang="zh-CN"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Em </a:t>
            </a:r>
            <a:r>
              <a:rPr lang="en-US" altLang="zh-CN"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hãy</a:t>
            </a:r>
            <a:r>
              <a:rPr lang="en-US" altLang="zh-CN"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so </a:t>
            </a:r>
            <a:r>
              <a:rPr lang="en-US" altLang="zh-CN"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sánh</a:t>
            </a:r>
            <a:r>
              <a:rPr lang="en-US" altLang="zh-CN"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độ</a:t>
            </a:r>
            <a:r>
              <a:rPr lang="en-US" altLang="zh-CN"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dài</a:t>
            </a:r>
            <a:r>
              <a:rPr lang="en-US" altLang="zh-CN"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các</a:t>
            </a:r>
            <a:r>
              <a:rPr lang="en-US" altLang="zh-CN"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đoạn</a:t>
            </a:r>
            <a:r>
              <a:rPr lang="en-US" altLang="zh-CN"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i="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SM</a:t>
            </a:r>
            <a:r>
              <a:rPr lang="en-US" altLang="zh-CN"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i="1" dirty="0" err="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SN</a:t>
            </a:r>
            <a:r>
              <a:rPr lang="en-US" altLang="zh-CN"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200" i="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SP</a:t>
            </a:r>
            <a:r>
              <a:rPr lang="en-US" altLang="zh-CN"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a:t>
            </a:r>
            <a:endParaRPr lang="zh-CN" altLang="en-US" sz="3200"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 name="TextBox 1" descr="OPL20U25GSXzBJYl68kk8uQGfFKzs7yb1M4KJWUiLk6ZEvGF+qCIPSnY57AbBFCvTW2023.15.47+K4lPs7H94VUqPe2XwIsfPRnrXQE//QTEXxb8/8N4CNc6FpgZahzpTjFhMzSA7T/nHJa11DE8Ng2TP3iAmRczFlmslSuUNOgUeb6yRvs0="/>
          <p:cNvSpPr txBox="1"/>
          <p:nvPr/>
        </p:nvSpPr>
        <p:spPr>
          <a:xfrm>
            <a:off x="76200" y="1728341"/>
            <a:ext cx="5257800" cy="1077218"/>
          </a:xfrm>
          <a:prstGeom prst="rect">
            <a:avLst/>
          </a:prstGeom>
          <a:noFill/>
        </p:spPr>
        <p:txBody>
          <a:bodyPr wrap="square" rtlCol="0">
            <a:spAutoFit/>
          </a:bodyPr>
          <a:lstStyle/>
          <a:p>
            <a:pPr algn="just"/>
            <a:r>
              <a:rPr lang="en-US" sz="3200" dirty="0" err="1">
                <a:latin typeface="Times New Roman" pitchFamily="18" charset="0"/>
                <a:cs typeface="Times New Roman" pitchFamily="18" charset="0"/>
              </a:rPr>
              <a:t>Nhắc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tính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a:t>
            </a:r>
            <a:r>
              <a:rPr lang="en-US" sz="3200" dirty="0">
                <a:latin typeface="Times New Roman" pitchFamily="18" charset="0"/>
                <a:cs typeface="Times New Roman" pitchFamily="18" charset="0"/>
              </a:rPr>
              <a:t> vi, </a:t>
            </a:r>
            <a:r>
              <a:rPr lang="en-US" sz="3200" dirty="0" err="1">
                <a:latin typeface="Times New Roman" pitchFamily="18" charset="0"/>
                <a:cs typeface="Times New Roman" pitchFamily="18" charset="0"/>
              </a:rPr>
              <a:t>diện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tam </a:t>
            </a:r>
            <a:r>
              <a:rPr lang="en-US" sz="3200" dirty="0" err="1">
                <a:latin typeface="Times New Roman" pitchFamily="18" charset="0"/>
                <a:cs typeface="Times New Roman" pitchFamily="18" charset="0"/>
              </a:rPr>
              <a:t>giác</a:t>
            </a:r>
            <a:r>
              <a:rPr lang="en-US" sz="3200" dirty="0">
                <a:latin typeface="Times New Roman" pitchFamily="18" charset="0"/>
                <a:cs typeface="Times New Roman" pitchFamily="18" charset="0"/>
              </a:rPr>
              <a:t>.</a:t>
            </a:r>
          </a:p>
        </p:txBody>
      </p:sp>
      <p:sp>
        <p:nvSpPr>
          <p:cNvPr id="4" name="TextBox 3" descr="OPL20U25GSXzBJYl68kk8uQGfFKzs7yb1M4KJWUiLk6ZEvGF+qCIPSnY57AbBFCvTW2023.15.47+K4lPs7H94VUqPe2XwIsfPRnrXQE//QTEXxb8/8N4CNc6FpgZahzpTjFhMzSA7T/nHJa11DE8Ng2TP3iAmRczFlmslSuUNOgUeb6yRvs0="/>
          <p:cNvSpPr txBox="1"/>
          <p:nvPr/>
        </p:nvSpPr>
        <p:spPr>
          <a:xfrm>
            <a:off x="1271269" y="3943350"/>
            <a:ext cx="5867400" cy="584775"/>
          </a:xfrm>
          <a:prstGeom prst="rect">
            <a:avLst/>
          </a:prstGeom>
          <a:noFill/>
        </p:spPr>
        <p:txBody>
          <a:bodyPr wrap="square" rtlCol="0">
            <a:spAutoFit/>
          </a:bodyPr>
          <a:lstStyle/>
          <a:p>
            <a:pPr algn="just"/>
            <a:r>
              <a:rPr lang="en-US" sz="3200" dirty="0" err="1">
                <a:latin typeface="Times New Roman" pitchFamily="18" charset="0"/>
                <a:cs typeface="Times New Roman" pitchFamily="18" charset="0"/>
              </a:rPr>
              <a:t>Hãy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a:t>
            </a:r>
          </a:p>
        </p:txBody>
      </p:sp>
      <p:sp>
        <p:nvSpPr>
          <p:cNvPr id="7" name="TextBox 6" descr="OPL20U25GSXzBJYl68kk8uQGfFKzs7yb1M4KJWUiLk6ZEvGF+qCIPSnY57AbBFCvTW2023.15.47+K4lPs7H94VUqPe2XwIsfPRnrXQE//QTEXxb8/8N4CNc6FpgZahzpTjFhMzSA7T/nHJa11DE8Ng2TP3iAmRczFlmslSuUNOgUeb6yRvs0="/>
          <p:cNvSpPr txBox="1"/>
          <p:nvPr/>
        </p:nvSpPr>
        <p:spPr>
          <a:xfrm>
            <a:off x="0" y="0"/>
            <a:ext cx="9144000" cy="553998"/>
          </a:xfrm>
          <a:prstGeom prst="rect">
            <a:avLst/>
          </a:prstGeom>
          <a:solidFill>
            <a:schemeClr val="accent6">
              <a:lumMod val="20000"/>
              <a:lumOff val="80000"/>
            </a:schemeClr>
          </a:solidFill>
        </p:spPr>
        <p:txBody>
          <a:bodyPr wrap="square" rtlCol="0">
            <a:spAutoFit/>
          </a:bodyPr>
          <a:lstStyle/>
          <a:p>
            <a:pPr algn="ctr"/>
            <a:r>
              <a:rPr lang="en-US" sz="3000" b="1" dirty="0" err="1">
                <a:latin typeface="Times New Roman" pitchFamily="18" charset="0"/>
                <a:cs typeface="Times New Roman" pitchFamily="18" charset="0"/>
              </a:rPr>
              <a:t>TIẾT</a:t>
            </a:r>
            <a:r>
              <a:rPr lang="en-US" sz="3000" b="1" dirty="0">
                <a:latin typeface="Times New Roman" pitchFamily="18" charset="0"/>
                <a:cs typeface="Times New Roman" pitchFamily="18" charset="0"/>
              </a:rPr>
              <a:t> 1: </a:t>
            </a:r>
            <a:r>
              <a:rPr lang="en-US" sz="3000" b="1" dirty="0" err="1">
                <a:latin typeface="Times New Roman" pitchFamily="18" charset="0"/>
                <a:cs typeface="Times New Roman" pitchFamily="18" charset="0"/>
              </a:rPr>
              <a:t>HÌNH</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CHÓP</a:t>
            </a:r>
            <a:r>
              <a:rPr lang="en-US" sz="3000" b="1" dirty="0">
                <a:latin typeface="Times New Roman" pitchFamily="18" charset="0"/>
                <a:cs typeface="Times New Roman" pitchFamily="18" charset="0"/>
              </a:rPr>
              <a:t> TAM </a:t>
            </a:r>
            <a:r>
              <a:rPr lang="en-US" sz="3000" b="1" dirty="0" err="1">
                <a:latin typeface="Times New Roman" pitchFamily="18" charset="0"/>
                <a:cs typeface="Times New Roman" pitchFamily="18" charset="0"/>
              </a:rPr>
              <a:t>GIÁC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ĐỀU</a:t>
            </a:r>
            <a:endParaRPr lang="en-US" sz="3000" b="1" dirty="0">
              <a:latin typeface="Times New Roman" pitchFamily="18" charset="0"/>
              <a:cs typeface="Times New Roman" pitchFamily="18" charset="0"/>
            </a:endParaRPr>
          </a:p>
        </p:txBody>
      </p:sp>
      <p:sp>
        <p:nvSpPr>
          <p:cNvPr id="3" name="TextBox 2" descr="OPL20U25GSXzBJYl68kk8uQGfFKzs7yb1M4KJWUiLk6ZEvGF+qCIPSnY57AbBFCvTW2023.15.47+K4lPs7H94VUqPe2XwIsfPRnrXQE//QTEXxb8/8N4CNc6FpgZahzpTjFhMzSA7T/nHJa11DE8Ng2TP3iAmRczFlmslSuUNOgUeb6yRvs0="/>
          <p:cNvSpPr txBox="1"/>
          <p:nvPr/>
        </p:nvSpPr>
        <p:spPr>
          <a:xfrm>
            <a:off x="762000" y="836771"/>
            <a:ext cx="3657600" cy="584775"/>
          </a:xfrm>
          <a:prstGeom prst="rect">
            <a:avLst/>
          </a:prstGeom>
          <a:noFill/>
        </p:spPr>
        <p:txBody>
          <a:bodyPr wrap="square" rtlCol="0">
            <a:spAutoFit/>
          </a:bodyPr>
          <a:lstStyle/>
          <a:p>
            <a:r>
              <a:rPr lang="en-US" sz="3200" i="1" dirty="0">
                <a:solidFill>
                  <a:srgbClr val="FF0000"/>
                </a:solidFill>
                <a:latin typeface="Times New Roman" pitchFamily="18" charset="0"/>
                <a:cs typeface="Times New Roman" pitchFamily="18" charset="0"/>
              </a:rPr>
              <a:t>SM = </a:t>
            </a:r>
            <a:r>
              <a:rPr lang="en-US" sz="3200" i="1" dirty="0" err="1">
                <a:solidFill>
                  <a:srgbClr val="FF0000"/>
                </a:solidFill>
                <a:latin typeface="Times New Roman" pitchFamily="18" charset="0"/>
                <a:cs typeface="Times New Roman" pitchFamily="18" charset="0"/>
              </a:rPr>
              <a:t>SN</a:t>
            </a:r>
            <a:r>
              <a:rPr lang="en-US" sz="3200" i="1" dirty="0">
                <a:solidFill>
                  <a:srgbClr val="FF0000"/>
                </a:solidFill>
                <a:latin typeface="Times New Roman" pitchFamily="18" charset="0"/>
                <a:cs typeface="Times New Roman" pitchFamily="18" charset="0"/>
              </a:rPr>
              <a:t> = </a:t>
            </a:r>
            <a:r>
              <a:rPr lang="en-US" sz="3200" i="1" dirty="0" err="1">
                <a:solidFill>
                  <a:srgbClr val="FF0000"/>
                </a:solidFill>
                <a:latin typeface="Times New Roman" pitchFamily="18" charset="0"/>
                <a:cs typeface="Times New Roman" pitchFamily="18" charset="0"/>
              </a:rPr>
              <a:t>SP</a:t>
            </a:r>
            <a:endParaRPr lang="en-US" sz="3200" i="1" dirty="0">
              <a:solidFill>
                <a:srgbClr val="FF0000"/>
              </a:solidFill>
              <a:latin typeface="Times New Roman" pitchFamily="18" charset="0"/>
              <a:cs typeface="Times New Roman" pitchFamily="18" charset="0"/>
            </a:endParaRPr>
          </a:p>
        </p:txBody>
      </p:sp>
      <p:sp>
        <p:nvSpPr>
          <p:cNvPr id="6" name="TextBox 5" descr="OPL20U25GSXzBJYl68kk8uQGfFKzs7yb1M4KJWUiLk6ZEvGF+qCIPSnY57AbBFCvTW2023.15.47+K4lPs7H94VUqPe2XwIsfPRnrXQE//QTEXxb8/8N4CNc6FpgZahzpTjFhMzSA7T/nHJa11DE8Ng2TP3iAmRczFlmslSuUNOgUeb6yRvs0="/>
          <p:cNvSpPr txBox="1"/>
          <p:nvPr/>
        </p:nvSpPr>
        <p:spPr>
          <a:xfrm>
            <a:off x="135875" y="1424047"/>
            <a:ext cx="5883925" cy="2062103"/>
          </a:xfrm>
          <a:prstGeom prst="rect">
            <a:avLst/>
          </a:prstGeom>
          <a:noFill/>
        </p:spPr>
        <p:txBody>
          <a:bodyPr wrap="square" rtlCol="0">
            <a:spAutoFit/>
          </a:bodyPr>
          <a:lstStyle/>
          <a:p>
            <a:r>
              <a:rPr lang="en-US" sz="3200" dirty="0">
                <a:solidFill>
                  <a:srgbClr val="FF0000"/>
                </a:solidFill>
                <a:latin typeface="Times New Roman" pitchFamily="18" charset="0"/>
                <a:cs typeface="Times New Roman" pitchFamily="18" charset="0"/>
              </a:rPr>
              <a:t>+ Chu vi tam </a:t>
            </a:r>
            <a:r>
              <a:rPr lang="en-US" sz="3200" dirty="0" err="1">
                <a:solidFill>
                  <a:srgbClr val="FF0000"/>
                </a:solidFill>
                <a:latin typeface="Times New Roman" pitchFamily="18" charset="0"/>
                <a:cs typeface="Times New Roman" pitchFamily="18" charset="0"/>
              </a:rPr>
              <a:t>giác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bằng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tổng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độ</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dài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cạnh</a:t>
            </a:r>
            <a:r>
              <a:rPr lang="en-US" sz="3200" dirty="0">
                <a:solidFill>
                  <a:srgbClr val="FF0000"/>
                </a:solidFill>
                <a:latin typeface="Times New Roman" pitchFamily="18" charset="0"/>
                <a:cs typeface="Times New Roman" pitchFamily="18" charset="0"/>
              </a:rPr>
              <a:t>.</a:t>
            </a:r>
          </a:p>
          <a:p>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Diện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tích</a:t>
            </a:r>
            <a:r>
              <a:rPr lang="en-US" sz="3200" dirty="0">
                <a:solidFill>
                  <a:srgbClr val="FF0000"/>
                </a:solidFill>
                <a:latin typeface="Times New Roman" pitchFamily="18" charset="0"/>
                <a:cs typeface="Times New Roman" pitchFamily="18" charset="0"/>
              </a:rPr>
              <a:t> tam </a:t>
            </a:r>
            <a:r>
              <a:rPr lang="en-US" sz="3200" dirty="0" err="1">
                <a:solidFill>
                  <a:srgbClr val="FF0000"/>
                </a:solidFill>
                <a:latin typeface="Times New Roman" pitchFamily="18" charset="0"/>
                <a:cs typeface="Times New Roman" pitchFamily="18" charset="0"/>
              </a:rPr>
              <a:t>giác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bằng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nửa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tích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của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chiều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cao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đáy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tương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ứng</a:t>
            </a:r>
            <a:r>
              <a:rPr lang="en-US" sz="3200" dirty="0">
                <a:solidFill>
                  <a:srgbClr val="FF0000"/>
                </a:solidFill>
                <a:latin typeface="Times New Roman" pitchFamily="18" charset="0"/>
                <a:cs typeface="Times New Roman" pitchFamily="18" charset="0"/>
              </a:rPr>
              <a:t>.</a:t>
            </a:r>
          </a:p>
        </p:txBody>
      </p:sp>
      <p:pic>
        <p:nvPicPr>
          <p:cNvPr id="9" name="Pictur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3464" y="3790950"/>
            <a:ext cx="1267805" cy="1392028"/>
          </a:xfrm>
          <a:prstGeom prst="rect">
            <a:avLst/>
          </a:prstGeom>
        </p:spPr>
      </p:pic>
      <p:pic>
        <p:nvPicPr>
          <p:cNvPr id="7170" name="Picture 2" descr="OPL20U25GSXzBJYl68kk8uQGfFKzs7yb1M4KJWUiLk6ZEvGF+qCIPSnY57AbBFCvTW2023.15.47+K4lPs7H94VUqPe2XwIsfPRnrXQE//QTEXxb8/8N4CNc6FpgZahzpTjFhMzSA7T/nHJa11DE8Ng2TP3iAmRczFlmslSuUNOgUeb6yRvs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424047"/>
            <a:ext cx="3276600" cy="3719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45863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xit" presetSubtype="0" fill="hold" grpId="1"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xit" presetSubtype="0" fill="hold" grpId="1" nodeType="with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 grpId="0"/>
      <p:bldP spid="2" grpId="1"/>
      <p:bldP spid="4" grpId="0"/>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1" y="3638549"/>
            <a:ext cx="1600200" cy="1491515"/>
          </a:xfrm>
          <a:prstGeom prst="rect">
            <a:avLst/>
          </a:prstGeom>
        </p:spPr>
      </p:pic>
      <p:sp>
        <p:nvSpPr>
          <p:cNvPr id="3" name="TextBox 2" descr="OPL20U25GSXzBJYl68kk8uQGfFKzs7yb1M4KJWUiLk6ZEvGF+qCIPSnY57AbBFCvTW2023.15.47+K4lPs7H94VUqPe2XwIsfPRnrXQE//QTEXxb8/8N4CNc6FpgZahzpTjFhMzSA7T/nHJa11DE8Ng2TP3iAmRczFlmslSuUNOgUeb6yRvs0="/>
          <p:cNvSpPr txBox="1"/>
          <p:nvPr/>
        </p:nvSpPr>
        <p:spPr>
          <a:xfrm>
            <a:off x="0" y="408622"/>
            <a:ext cx="9067800" cy="1477328"/>
          </a:xfrm>
          <a:prstGeom prst="rect">
            <a:avLst/>
          </a:prstGeom>
          <a:noFill/>
        </p:spPr>
        <p:txBody>
          <a:bodyPr wrap="square" rtlCol="0">
            <a:spAutoFit/>
          </a:bodyPr>
          <a:lstStyle/>
          <a:p>
            <a:pPr algn="just"/>
            <a:r>
              <a:rPr lang="en-US" sz="2900" dirty="0" err="1">
                <a:latin typeface="Times New Roman" pitchFamily="18" charset="0"/>
                <a:cs typeface="Times New Roman" pitchFamily="18" charset="0"/>
              </a:rPr>
              <a:t>Gọi</a:t>
            </a:r>
            <a:r>
              <a:rPr lang="en-US" sz="2900" dirty="0">
                <a:latin typeface="Times New Roman" pitchFamily="18" charset="0"/>
                <a:cs typeface="Times New Roman" pitchFamily="18" charset="0"/>
              </a:rPr>
              <a:t> </a:t>
            </a:r>
            <a:r>
              <a:rPr lang="en-US" sz="2900" i="1" dirty="0">
                <a:latin typeface="Times New Roman" pitchFamily="18" charset="0"/>
                <a:cs typeface="Times New Roman" pitchFamily="18" charset="0"/>
              </a:rPr>
              <a:t>C</a:t>
            </a:r>
            <a:r>
              <a:rPr lang="en-US" sz="2900" dirty="0">
                <a:latin typeface="Times New Roman" pitchFamily="18" charset="0"/>
                <a:cs typeface="Times New Roman" pitchFamily="18" charset="0"/>
              </a:rPr>
              <a:t> là </a:t>
            </a:r>
            <a:r>
              <a:rPr lang="en-US" sz="2900" dirty="0" err="1">
                <a:latin typeface="Times New Roman" pitchFamily="18" charset="0"/>
                <a:cs typeface="Times New Roman" pitchFamily="18" charset="0"/>
              </a:rPr>
              <a:t>chu</a:t>
            </a:r>
            <a:r>
              <a:rPr lang="en-US" sz="2900" dirty="0">
                <a:latin typeface="Times New Roman" pitchFamily="18" charset="0"/>
                <a:cs typeface="Times New Roman" pitchFamily="18" charset="0"/>
              </a:rPr>
              <a:t> vi </a:t>
            </a:r>
            <a:r>
              <a:rPr lang="en-US" sz="2900" dirty="0" err="1">
                <a:latin typeface="Times New Roman" pitchFamily="18" charset="0"/>
                <a:cs typeface="Times New Roman" pitchFamily="18" charset="0"/>
              </a:rPr>
              <a:t>đáy</a:t>
            </a:r>
            <a:r>
              <a:rPr lang="en-US" sz="2900" dirty="0">
                <a:latin typeface="Times New Roman" pitchFamily="18" charset="0"/>
                <a:cs typeface="Times New Roman" pitchFamily="18" charset="0"/>
              </a:rPr>
              <a:t>, </a:t>
            </a:r>
            <a:r>
              <a:rPr lang="en-US" sz="2900" i="1" dirty="0">
                <a:latin typeface="Times New Roman" pitchFamily="18" charset="0"/>
                <a:cs typeface="Times New Roman" pitchFamily="18" charset="0"/>
              </a:rPr>
              <a:t>d</a:t>
            </a:r>
            <a:r>
              <a:rPr lang="en-US" sz="2900" dirty="0">
                <a:latin typeface="Times New Roman" pitchFamily="18" charset="0"/>
                <a:cs typeface="Times New Roman" pitchFamily="18" charset="0"/>
              </a:rPr>
              <a:t> là </a:t>
            </a:r>
            <a:r>
              <a:rPr lang="en-US" sz="2900" dirty="0" err="1">
                <a:latin typeface="Times New Roman" pitchFamily="18" charset="0"/>
                <a:cs typeface="Times New Roman" pitchFamily="18" charset="0"/>
              </a:rPr>
              <a:t>độ</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dài</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trung</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đoạn</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của</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hình</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chóp</a:t>
            </a:r>
            <a:r>
              <a:rPr lang="en-US" sz="2900" dirty="0">
                <a:latin typeface="Times New Roman" pitchFamily="18" charset="0"/>
                <a:cs typeface="Times New Roman" pitchFamily="18" charset="0"/>
              </a:rPr>
              <a:t> tam </a:t>
            </a:r>
            <a:r>
              <a:rPr lang="en-US" sz="2900" dirty="0" err="1">
                <a:latin typeface="Times New Roman" pitchFamily="18" charset="0"/>
                <a:cs typeface="Times New Roman" pitchFamily="18" charset="0"/>
              </a:rPr>
              <a:t>giác</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đều</a:t>
            </a:r>
            <a:r>
              <a:rPr lang="en-US" sz="2900" dirty="0">
                <a:latin typeface="Times New Roman" pitchFamily="18" charset="0"/>
                <a:cs typeface="Times New Roman" pitchFamily="18" charset="0"/>
              </a:rPr>
              <a:t> </a:t>
            </a:r>
            <a:r>
              <a:rPr lang="en-US" sz="2900" i="1" dirty="0" err="1">
                <a:latin typeface="Times New Roman" pitchFamily="18" charset="0"/>
                <a:cs typeface="Times New Roman" pitchFamily="18" charset="0"/>
              </a:rPr>
              <a:t>S.ABC</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Diện</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tích</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xung</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quanh</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của</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hình</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chóp</a:t>
            </a:r>
            <a:r>
              <a:rPr lang="en-US" sz="2900" dirty="0">
                <a:latin typeface="Times New Roman" pitchFamily="18" charset="0"/>
                <a:cs typeface="Times New Roman" pitchFamily="18" charset="0"/>
              </a:rPr>
              <a:t> tam </a:t>
            </a:r>
            <a:r>
              <a:rPr lang="en-US" sz="2900" dirty="0" err="1">
                <a:latin typeface="Times New Roman" pitchFamily="18" charset="0"/>
                <a:cs typeface="Times New Roman" pitchFamily="18" charset="0"/>
              </a:rPr>
              <a:t>giác</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đều</a:t>
            </a:r>
            <a:r>
              <a:rPr lang="en-US" sz="2900" dirty="0">
                <a:latin typeface="Times New Roman" pitchFamily="18" charset="0"/>
                <a:cs typeface="Times New Roman" pitchFamily="18" charset="0"/>
              </a:rPr>
              <a:t> </a:t>
            </a:r>
            <a:r>
              <a:rPr lang="en-US" sz="2900" i="1" dirty="0" err="1">
                <a:latin typeface="Times New Roman" pitchFamily="18" charset="0"/>
                <a:cs typeface="Times New Roman" pitchFamily="18" charset="0"/>
              </a:rPr>
              <a:t>S.ABC</a:t>
            </a:r>
            <a:r>
              <a:rPr lang="en-US" sz="2900" dirty="0">
                <a:latin typeface="Times New Roman" pitchFamily="18" charset="0"/>
                <a:cs typeface="Times New Roman" pitchFamily="18" charset="0"/>
              </a:rPr>
              <a:t> </a:t>
            </a:r>
            <a:r>
              <a:rPr lang="en-US" sz="2900" dirty="0" err="1">
                <a:latin typeface="Times New Roman" pitchFamily="18" charset="0"/>
                <a:cs typeface="Times New Roman" pitchFamily="18" charset="0"/>
              </a:rPr>
              <a:t>là</a:t>
            </a:r>
            <a:endParaRPr lang="en-US" sz="2900" dirty="0">
              <a:latin typeface="Times New Roman" pitchFamily="18" charset="0"/>
              <a:cs typeface="Times New Roman" pitchFamily="18" charset="0"/>
            </a:endParaRPr>
          </a:p>
        </p:txBody>
      </p:sp>
      <p:sp>
        <p:nvSpPr>
          <p:cNvPr id="6" name="Rectangle 2"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4249142852"/>
              </p:ext>
            </p:extLst>
          </p:nvPr>
        </p:nvGraphicFramePr>
        <p:xfrm>
          <a:off x="2825750" y="3344863"/>
          <a:ext cx="4810125" cy="836612"/>
        </p:xfrm>
        <a:graphic>
          <a:graphicData uri="http://schemas.openxmlformats.org/presentationml/2006/ole">
            <mc:AlternateContent xmlns:mc="http://schemas.openxmlformats.org/markup-compatibility/2006">
              <mc:Choice xmlns:v="urn:schemas-microsoft-com:vml" Requires="v">
                <p:oleObj name="Equation" r:id="rId4" imgW="4825800" imgH="863280" progId="Equation.DSMT4">
                  <p:embed/>
                </p:oleObj>
              </mc:Choice>
              <mc:Fallback>
                <p:oleObj name="Equation" r:id="rId4" imgW="4825800" imgH="863280" progId="Equation.DSMT4">
                  <p:embed/>
                  <p:pic>
                    <p:nvPicPr>
                      <p:cNvPr id="0" name="Object 3"/>
                      <p:cNvPicPr>
                        <a:picLocks noChangeAspect="1" noChangeArrowheads="1"/>
                      </p:cNvPicPr>
                      <p:nvPr/>
                    </p:nvPicPr>
                    <p:blipFill>
                      <a:blip r:embed="rId5"/>
                      <a:srcRect/>
                      <a:stretch>
                        <a:fillRect/>
                      </a:stretch>
                    </p:blipFill>
                    <p:spPr bwMode="auto">
                      <a:xfrm>
                        <a:off x="2825750" y="3344863"/>
                        <a:ext cx="4810125" cy="836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6"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120367487"/>
              </p:ext>
            </p:extLst>
          </p:nvPr>
        </p:nvGraphicFramePr>
        <p:xfrm>
          <a:off x="2908300" y="4273550"/>
          <a:ext cx="5668963" cy="857250"/>
        </p:xfrm>
        <a:graphic>
          <a:graphicData uri="http://schemas.openxmlformats.org/presentationml/2006/ole">
            <mc:AlternateContent xmlns:mc="http://schemas.openxmlformats.org/markup-compatibility/2006">
              <mc:Choice xmlns:v="urn:schemas-microsoft-com:vml" Requires="v">
                <p:oleObj name="Equation" r:id="rId6" imgW="5638680" imgH="863280" progId="Equation.DSMT4">
                  <p:embed/>
                </p:oleObj>
              </mc:Choice>
              <mc:Fallback>
                <p:oleObj name="Equation" r:id="rId6" imgW="5638680" imgH="863280" progId="Equation.DSMT4">
                  <p:embed/>
                  <p:pic>
                    <p:nvPicPr>
                      <p:cNvPr id="0" name="Object 5"/>
                      <p:cNvPicPr>
                        <a:picLocks noChangeAspect="1" noChangeArrowheads="1"/>
                      </p:cNvPicPr>
                      <p:nvPr/>
                    </p:nvPicPr>
                    <p:blipFill>
                      <a:blip r:embed="rId7"/>
                      <a:srcRect/>
                      <a:stretch>
                        <a:fillRect/>
                      </a:stretch>
                    </p:blipFill>
                    <p:spPr bwMode="auto">
                      <a:xfrm>
                        <a:off x="2908300" y="4273550"/>
                        <a:ext cx="5668963" cy="857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9"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132119398"/>
              </p:ext>
            </p:extLst>
          </p:nvPr>
        </p:nvGraphicFramePr>
        <p:xfrm>
          <a:off x="4344988" y="1657350"/>
          <a:ext cx="3322637" cy="488950"/>
        </p:xfrm>
        <a:graphic>
          <a:graphicData uri="http://schemas.openxmlformats.org/presentationml/2006/ole">
            <mc:AlternateContent xmlns:mc="http://schemas.openxmlformats.org/markup-compatibility/2006">
              <mc:Choice xmlns:v="urn:schemas-microsoft-com:vml" Requires="v">
                <p:oleObj name="Equation" r:id="rId8" imgW="3352680" imgH="495000" progId="Equation.DSMT4">
                  <p:embed/>
                </p:oleObj>
              </mc:Choice>
              <mc:Fallback>
                <p:oleObj name="Equation" r:id="rId8" imgW="3352680" imgH="495000" progId="Equation.DSMT4">
                  <p:embed/>
                  <p:pic>
                    <p:nvPicPr>
                      <p:cNvPr id="0" name="Object 8"/>
                      <p:cNvPicPr>
                        <a:picLocks noChangeAspect="1" noChangeArrowheads="1"/>
                      </p:cNvPicPr>
                      <p:nvPr/>
                    </p:nvPicPr>
                    <p:blipFill>
                      <a:blip r:embed="rId9"/>
                      <a:srcRect/>
                      <a:stretch>
                        <a:fillRect/>
                      </a:stretch>
                    </p:blipFill>
                    <p:spPr bwMode="auto">
                      <a:xfrm>
                        <a:off x="4344988" y="1657350"/>
                        <a:ext cx="3322637"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14" descr="OPL20U25GSXzBJYl68kk8uQGfFKzs7yb1M4KJWUiLk6ZEvGF+qCIPSnY57AbBFCvTW2023.15.47+K4lPs7H94VUqPe2XwIsfPRnrXQE//QTEXxb8/8N4CNc6FpgZahzpTjFhMzSA7T/nHJa11DE8Ng2TP3iAmRczFlmslSuUNOgUeb6yRvs0="/>
          <p:cNvSpPr txBox="1"/>
          <p:nvPr/>
        </p:nvSpPr>
        <p:spPr>
          <a:xfrm>
            <a:off x="5486400" y="2343150"/>
            <a:ext cx="685800" cy="538609"/>
          </a:xfrm>
          <a:prstGeom prst="rect">
            <a:avLst/>
          </a:prstGeom>
          <a:noFill/>
        </p:spPr>
        <p:txBody>
          <a:bodyPr wrap="square" rtlCol="0">
            <a:spAutoFit/>
          </a:bodyPr>
          <a:lstStyle/>
          <a:p>
            <a:r>
              <a:rPr lang="en-US" sz="2900" i="1" dirty="0" err="1">
                <a:solidFill>
                  <a:srgbClr val="FF0000"/>
                </a:solidFill>
                <a:latin typeface="Times New Roman" pitchFamily="18" charset="0"/>
                <a:cs typeface="Times New Roman" pitchFamily="18" charset="0"/>
              </a:rPr>
              <a:t>SN</a:t>
            </a:r>
            <a:endParaRPr lang="en-US" sz="2900" i="1" dirty="0">
              <a:solidFill>
                <a:srgbClr val="FF0000"/>
              </a:solidFill>
              <a:latin typeface="Times New Roman" pitchFamily="18" charset="0"/>
              <a:cs typeface="Times New Roman" pitchFamily="18" charset="0"/>
            </a:endParaRPr>
          </a:p>
        </p:txBody>
      </p:sp>
      <p:sp>
        <p:nvSpPr>
          <p:cNvPr id="16" name="TextBox 15"/>
          <p:cNvSpPr txBox="1"/>
          <p:nvPr/>
        </p:nvSpPr>
        <p:spPr>
          <a:xfrm>
            <a:off x="8001000" y="2343150"/>
            <a:ext cx="762000" cy="538609"/>
          </a:xfrm>
          <a:prstGeom prst="rect">
            <a:avLst/>
          </a:prstGeom>
          <a:noFill/>
        </p:spPr>
        <p:txBody>
          <a:bodyPr wrap="square" rtlCol="0">
            <a:spAutoFit/>
          </a:bodyPr>
          <a:lstStyle/>
          <a:p>
            <a:r>
              <a:rPr lang="en-US" sz="2900" i="1" dirty="0">
                <a:solidFill>
                  <a:srgbClr val="FF0000"/>
                </a:solidFill>
                <a:latin typeface="Times New Roman" pitchFamily="18" charset="0"/>
                <a:cs typeface="Times New Roman" pitchFamily="18" charset="0"/>
              </a:rPr>
              <a:t>AC</a:t>
            </a:r>
          </a:p>
        </p:txBody>
      </p:sp>
      <p:sp>
        <p:nvSpPr>
          <p:cNvPr id="17" name="TextBox 16"/>
          <p:cNvSpPr txBox="1"/>
          <p:nvPr/>
        </p:nvSpPr>
        <p:spPr>
          <a:xfrm>
            <a:off x="3810000" y="4400550"/>
            <a:ext cx="2743200" cy="553998"/>
          </a:xfrm>
          <a:prstGeom prst="rect">
            <a:avLst/>
          </a:prstGeom>
          <a:noFill/>
        </p:spPr>
        <p:txBody>
          <a:bodyPr wrap="square" rtlCol="0">
            <a:spAutoFit/>
          </a:bodyPr>
          <a:lstStyle/>
          <a:p>
            <a:r>
              <a:rPr lang="en-US" sz="2900" i="1" dirty="0">
                <a:solidFill>
                  <a:srgbClr val="FF0000"/>
                </a:solidFill>
                <a:latin typeface="Times New Roman" pitchFamily="18" charset="0"/>
                <a:cs typeface="Times New Roman" pitchFamily="18" charset="0"/>
              </a:rPr>
              <a:t>AB + BC + AC</a:t>
            </a:r>
          </a:p>
        </p:txBody>
      </p:sp>
      <p:sp>
        <p:nvSpPr>
          <p:cNvPr id="18" name="TextBox 17"/>
          <p:cNvSpPr txBox="1"/>
          <p:nvPr/>
        </p:nvSpPr>
        <p:spPr>
          <a:xfrm>
            <a:off x="7467600" y="4400550"/>
            <a:ext cx="381000" cy="553998"/>
          </a:xfrm>
          <a:prstGeom prst="rect">
            <a:avLst/>
          </a:prstGeom>
          <a:noFill/>
        </p:spPr>
        <p:txBody>
          <a:bodyPr wrap="square" rtlCol="0">
            <a:spAutoFit/>
          </a:bodyPr>
          <a:lstStyle/>
          <a:p>
            <a:r>
              <a:rPr lang="en-US" sz="2900" i="1" dirty="0">
                <a:solidFill>
                  <a:srgbClr val="FF0000"/>
                </a:solidFill>
                <a:latin typeface="Times New Roman" pitchFamily="18" charset="0"/>
                <a:cs typeface="Times New Roman" pitchFamily="18" charset="0"/>
              </a:rPr>
              <a:t>C</a:t>
            </a:r>
          </a:p>
        </p:txBody>
      </p:sp>
      <p:sp>
        <p:nvSpPr>
          <p:cNvPr id="19" name="TextBox 18"/>
          <p:cNvSpPr txBox="1"/>
          <p:nvPr/>
        </p:nvSpPr>
        <p:spPr>
          <a:xfrm>
            <a:off x="8153400" y="4381500"/>
            <a:ext cx="381000" cy="553998"/>
          </a:xfrm>
          <a:prstGeom prst="rect">
            <a:avLst/>
          </a:prstGeom>
          <a:noFill/>
        </p:spPr>
        <p:txBody>
          <a:bodyPr wrap="square" rtlCol="0">
            <a:spAutoFit/>
          </a:bodyPr>
          <a:lstStyle/>
          <a:p>
            <a:r>
              <a:rPr lang="en-US" sz="2900" i="1" dirty="0">
                <a:solidFill>
                  <a:srgbClr val="FF0000"/>
                </a:solidFill>
                <a:latin typeface="Times New Roman" pitchFamily="18" charset="0"/>
                <a:cs typeface="Times New Roman" pitchFamily="18" charset="0"/>
              </a:rPr>
              <a:t>d</a:t>
            </a:r>
          </a:p>
        </p:txBody>
      </p:sp>
      <p:sp>
        <p:nvSpPr>
          <p:cNvPr id="20" name="Rectangle 4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1" name="Object 20"/>
          <p:cNvGraphicFramePr>
            <a:graphicFrameLocks noChangeAspect="1"/>
          </p:cNvGraphicFramePr>
          <p:nvPr>
            <p:extLst>
              <p:ext uri="{D42A27DB-BD31-4B8C-83A1-F6EECF244321}">
                <p14:modId xmlns:p14="http://schemas.microsoft.com/office/powerpoint/2010/main" val="3464186716"/>
              </p:ext>
            </p:extLst>
          </p:nvPr>
        </p:nvGraphicFramePr>
        <p:xfrm>
          <a:off x="2819400" y="2268538"/>
          <a:ext cx="5802313" cy="836612"/>
        </p:xfrm>
        <a:graphic>
          <a:graphicData uri="http://schemas.openxmlformats.org/presentationml/2006/ole">
            <mc:AlternateContent xmlns:mc="http://schemas.openxmlformats.org/markup-compatibility/2006">
              <mc:Choice xmlns:v="urn:schemas-microsoft-com:vml" Requires="v">
                <p:oleObj name="Equation" r:id="rId10" imgW="5778360" imgH="863280" progId="Equation.DSMT4">
                  <p:embed/>
                </p:oleObj>
              </mc:Choice>
              <mc:Fallback>
                <p:oleObj name="Equation" r:id="rId10" imgW="5778360" imgH="863280" progId="Equation.DSMT4">
                  <p:embed/>
                  <p:pic>
                    <p:nvPicPr>
                      <p:cNvPr id="0" name="Object 46"/>
                      <p:cNvPicPr>
                        <a:picLocks noChangeAspect="1" noChangeArrowheads="1"/>
                      </p:cNvPicPr>
                      <p:nvPr/>
                    </p:nvPicPr>
                    <p:blipFill>
                      <a:blip r:embed="rId11"/>
                      <a:srcRect/>
                      <a:stretch>
                        <a:fillRect/>
                      </a:stretch>
                    </p:blipFill>
                    <p:spPr bwMode="auto">
                      <a:xfrm>
                        <a:off x="2819400" y="2268538"/>
                        <a:ext cx="5802313" cy="836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ounded Rectangle 21"/>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02:00</a:t>
            </a:r>
          </a:p>
        </p:txBody>
      </p:sp>
      <p:sp>
        <p:nvSpPr>
          <p:cNvPr id="23" name="Rounded Rectangle 22"/>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01:59</a:t>
            </a:r>
          </a:p>
        </p:txBody>
      </p:sp>
      <p:sp>
        <p:nvSpPr>
          <p:cNvPr id="24" name="Rounded Rectangle 23"/>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01:58</a:t>
            </a:r>
          </a:p>
        </p:txBody>
      </p:sp>
      <p:sp>
        <p:nvSpPr>
          <p:cNvPr id="25" name="Rounded Rectangle 24"/>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01:57</a:t>
            </a:r>
          </a:p>
        </p:txBody>
      </p:sp>
      <p:sp>
        <p:nvSpPr>
          <p:cNvPr id="26" name="Rounded Rectangle 25"/>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01:56</a:t>
            </a:r>
          </a:p>
        </p:txBody>
      </p:sp>
      <p:sp>
        <p:nvSpPr>
          <p:cNvPr id="27" name="Rounded Rectangle 26"/>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01:55</a:t>
            </a:r>
          </a:p>
        </p:txBody>
      </p:sp>
      <p:sp>
        <p:nvSpPr>
          <p:cNvPr id="28" name="Rounded Rectangle 27"/>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01:54</a:t>
            </a:r>
          </a:p>
        </p:txBody>
      </p:sp>
      <p:sp>
        <p:nvSpPr>
          <p:cNvPr id="29" name="Rounded Rectangle 28"/>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01:53</a:t>
            </a:r>
          </a:p>
        </p:txBody>
      </p:sp>
      <p:sp>
        <p:nvSpPr>
          <p:cNvPr id="30" name="Rounded Rectangle 29"/>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01:52</a:t>
            </a:r>
          </a:p>
        </p:txBody>
      </p:sp>
      <p:sp>
        <p:nvSpPr>
          <p:cNvPr id="31" name="Rounded Rectangle 30"/>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01:51</a:t>
            </a:r>
          </a:p>
        </p:txBody>
      </p:sp>
      <p:sp>
        <p:nvSpPr>
          <p:cNvPr id="32" name="Rounded Rectangle 31"/>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01:50</a:t>
            </a:r>
          </a:p>
        </p:txBody>
      </p:sp>
      <p:sp>
        <p:nvSpPr>
          <p:cNvPr id="33" name="Rounded Rectangle 32"/>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01:49</a:t>
            </a:r>
          </a:p>
        </p:txBody>
      </p:sp>
      <p:sp>
        <p:nvSpPr>
          <p:cNvPr id="34" name="Rounded Rectangle 33"/>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01:48</a:t>
            </a:r>
          </a:p>
        </p:txBody>
      </p:sp>
      <p:sp>
        <p:nvSpPr>
          <p:cNvPr id="35" name="Rounded Rectangle 34"/>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01:47</a:t>
            </a:r>
          </a:p>
        </p:txBody>
      </p:sp>
      <p:sp>
        <p:nvSpPr>
          <p:cNvPr id="36" name="Rounded Rectangle 35"/>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01:46</a:t>
            </a:r>
          </a:p>
        </p:txBody>
      </p:sp>
      <p:sp>
        <p:nvSpPr>
          <p:cNvPr id="37" name="Rounded Rectangle 36"/>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01:45</a:t>
            </a:r>
          </a:p>
        </p:txBody>
      </p:sp>
      <p:sp>
        <p:nvSpPr>
          <p:cNvPr id="38" name="Rounded Rectangle 37"/>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01:44</a:t>
            </a:r>
          </a:p>
        </p:txBody>
      </p:sp>
      <p:sp>
        <p:nvSpPr>
          <p:cNvPr id="39" name="Rounded Rectangle 38"/>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01:43</a:t>
            </a:r>
          </a:p>
        </p:txBody>
      </p:sp>
      <p:sp>
        <p:nvSpPr>
          <p:cNvPr id="40" name="Rounded Rectangle 39"/>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01:42</a:t>
            </a:r>
          </a:p>
        </p:txBody>
      </p:sp>
      <p:sp>
        <p:nvSpPr>
          <p:cNvPr id="41" name="Rounded Rectangle 40"/>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01:41</a:t>
            </a:r>
          </a:p>
        </p:txBody>
      </p:sp>
      <p:sp>
        <p:nvSpPr>
          <p:cNvPr id="42" name="Rounded Rectangle 41"/>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01:40</a:t>
            </a:r>
          </a:p>
        </p:txBody>
      </p:sp>
      <p:sp>
        <p:nvSpPr>
          <p:cNvPr id="43" name="Rounded Rectangle 42"/>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01:39</a:t>
            </a:r>
          </a:p>
        </p:txBody>
      </p:sp>
      <p:sp>
        <p:nvSpPr>
          <p:cNvPr id="44" name="Rounded Rectangle 43"/>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01:38</a:t>
            </a:r>
          </a:p>
        </p:txBody>
      </p:sp>
      <p:sp>
        <p:nvSpPr>
          <p:cNvPr id="45" name="Rounded Rectangle 44"/>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01:37</a:t>
            </a:r>
          </a:p>
        </p:txBody>
      </p:sp>
      <p:sp>
        <p:nvSpPr>
          <p:cNvPr id="46" name="Rounded Rectangle 45"/>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01:36</a:t>
            </a:r>
          </a:p>
        </p:txBody>
      </p:sp>
      <p:sp>
        <p:nvSpPr>
          <p:cNvPr id="47" name="Rounded Rectangle 46"/>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01:35</a:t>
            </a:r>
          </a:p>
        </p:txBody>
      </p:sp>
      <p:sp>
        <p:nvSpPr>
          <p:cNvPr id="48" name="Rounded Rectangle 47"/>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01:34</a:t>
            </a:r>
          </a:p>
        </p:txBody>
      </p:sp>
      <p:sp>
        <p:nvSpPr>
          <p:cNvPr id="49" name="Rounded Rectangle 48"/>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01:33</a:t>
            </a:r>
          </a:p>
        </p:txBody>
      </p:sp>
      <p:sp>
        <p:nvSpPr>
          <p:cNvPr id="50" name="Rounded Rectangle 49"/>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01:32</a:t>
            </a:r>
          </a:p>
        </p:txBody>
      </p:sp>
      <p:sp>
        <p:nvSpPr>
          <p:cNvPr id="51" name="Rounded Rectangle 50"/>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01:31</a:t>
            </a:r>
          </a:p>
        </p:txBody>
      </p:sp>
      <p:sp>
        <p:nvSpPr>
          <p:cNvPr id="52" name="Rounded Rectangle 51"/>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01:30</a:t>
            </a:r>
          </a:p>
        </p:txBody>
      </p:sp>
      <p:sp>
        <p:nvSpPr>
          <p:cNvPr id="53" name="Rounded Rectangle 52"/>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01:29</a:t>
            </a:r>
          </a:p>
        </p:txBody>
      </p:sp>
      <p:sp>
        <p:nvSpPr>
          <p:cNvPr id="54" name="Rounded Rectangle 53"/>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01:28</a:t>
            </a:r>
          </a:p>
        </p:txBody>
      </p:sp>
      <p:sp>
        <p:nvSpPr>
          <p:cNvPr id="55" name="Rounded Rectangle 54"/>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01:27</a:t>
            </a:r>
          </a:p>
        </p:txBody>
      </p:sp>
      <p:sp>
        <p:nvSpPr>
          <p:cNvPr id="56" name="Rounded Rectangle 55"/>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01:26</a:t>
            </a:r>
          </a:p>
        </p:txBody>
      </p:sp>
      <p:sp>
        <p:nvSpPr>
          <p:cNvPr id="57" name="Rounded Rectangle 56"/>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01:25</a:t>
            </a:r>
          </a:p>
        </p:txBody>
      </p:sp>
      <p:sp>
        <p:nvSpPr>
          <p:cNvPr id="58" name="Rounded Rectangle 57"/>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01:24</a:t>
            </a:r>
          </a:p>
        </p:txBody>
      </p:sp>
      <p:sp>
        <p:nvSpPr>
          <p:cNvPr id="59" name="Rounded Rectangle 58"/>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01:23</a:t>
            </a:r>
          </a:p>
        </p:txBody>
      </p:sp>
      <p:sp>
        <p:nvSpPr>
          <p:cNvPr id="60" name="Rounded Rectangle 59"/>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01:22</a:t>
            </a:r>
          </a:p>
        </p:txBody>
      </p:sp>
      <p:sp>
        <p:nvSpPr>
          <p:cNvPr id="61" name="Rounded Rectangle 60"/>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01:21</a:t>
            </a:r>
          </a:p>
        </p:txBody>
      </p:sp>
      <p:sp>
        <p:nvSpPr>
          <p:cNvPr id="62" name="Rounded Rectangle 61"/>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01:20</a:t>
            </a:r>
          </a:p>
        </p:txBody>
      </p:sp>
      <p:sp>
        <p:nvSpPr>
          <p:cNvPr id="63" name="Rounded Rectangle 62"/>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01:19</a:t>
            </a:r>
          </a:p>
        </p:txBody>
      </p:sp>
      <p:sp>
        <p:nvSpPr>
          <p:cNvPr id="64" name="Rounded Rectangle 63"/>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01:18</a:t>
            </a:r>
          </a:p>
        </p:txBody>
      </p:sp>
      <p:sp>
        <p:nvSpPr>
          <p:cNvPr id="65" name="Rounded Rectangle 64"/>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01:17</a:t>
            </a:r>
          </a:p>
        </p:txBody>
      </p:sp>
      <p:sp>
        <p:nvSpPr>
          <p:cNvPr id="66" name="Rounded Rectangle 65"/>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01:16</a:t>
            </a:r>
          </a:p>
        </p:txBody>
      </p:sp>
      <p:sp>
        <p:nvSpPr>
          <p:cNvPr id="67" name="Rounded Rectangle 66"/>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01:15</a:t>
            </a:r>
          </a:p>
        </p:txBody>
      </p:sp>
      <p:sp>
        <p:nvSpPr>
          <p:cNvPr id="68" name="Rounded Rectangle 67"/>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01:14</a:t>
            </a:r>
          </a:p>
        </p:txBody>
      </p:sp>
      <p:sp>
        <p:nvSpPr>
          <p:cNvPr id="69" name="Rounded Rectangle 68"/>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01:13</a:t>
            </a:r>
          </a:p>
        </p:txBody>
      </p:sp>
      <p:sp>
        <p:nvSpPr>
          <p:cNvPr id="70" name="Rounded Rectangle 69"/>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01:12</a:t>
            </a:r>
          </a:p>
        </p:txBody>
      </p:sp>
      <p:sp>
        <p:nvSpPr>
          <p:cNvPr id="71" name="Rounded Rectangle 70"/>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01:11</a:t>
            </a:r>
          </a:p>
        </p:txBody>
      </p:sp>
      <p:sp>
        <p:nvSpPr>
          <p:cNvPr id="72" name="Rounded Rectangle 71"/>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01:10</a:t>
            </a:r>
          </a:p>
        </p:txBody>
      </p:sp>
      <p:sp>
        <p:nvSpPr>
          <p:cNvPr id="73" name="Rounded Rectangle 72"/>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01:09</a:t>
            </a:r>
          </a:p>
        </p:txBody>
      </p:sp>
      <p:sp>
        <p:nvSpPr>
          <p:cNvPr id="74" name="Rounded Rectangle 73"/>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01:08</a:t>
            </a:r>
          </a:p>
        </p:txBody>
      </p:sp>
      <p:sp>
        <p:nvSpPr>
          <p:cNvPr id="75" name="Rounded Rectangle 74"/>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01:07</a:t>
            </a:r>
          </a:p>
        </p:txBody>
      </p:sp>
      <p:sp>
        <p:nvSpPr>
          <p:cNvPr id="76" name="Rounded Rectangle 75"/>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01:06</a:t>
            </a:r>
          </a:p>
        </p:txBody>
      </p:sp>
      <p:sp>
        <p:nvSpPr>
          <p:cNvPr id="77" name="Rounded Rectangle 76"/>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01:05</a:t>
            </a:r>
          </a:p>
        </p:txBody>
      </p:sp>
      <p:sp>
        <p:nvSpPr>
          <p:cNvPr id="78" name="Rounded Rectangle 77"/>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01:04</a:t>
            </a:r>
          </a:p>
        </p:txBody>
      </p:sp>
      <p:sp>
        <p:nvSpPr>
          <p:cNvPr id="79" name="Rounded Rectangle 78"/>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01:03</a:t>
            </a:r>
          </a:p>
        </p:txBody>
      </p:sp>
      <p:sp>
        <p:nvSpPr>
          <p:cNvPr id="80" name="Rounded Rectangle 79"/>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01:02</a:t>
            </a:r>
          </a:p>
        </p:txBody>
      </p:sp>
      <p:sp>
        <p:nvSpPr>
          <p:cNvPr id="81" name="Rounded Rectangle 80"/>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01:01</a:t>
            </a:r>
          </a:p>
        </p:txBody>
      </p:sp>
      <p:sp>
        <p:nvSpPr>
          <p:cNvPr id="82" name="Rounded Rectangle 81"/>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01:00</a:t>
            </a:r>
          </a:p>
        </p:txBody>
      </p:sp>
      <p:sp>
        <p:nvSpPr>
          <p:cNvPr id="83" name="Rounded Rectangle 82"/>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00:59</a:t>
            </a:r>
          </a:p>
        </p:txBody>
      </p:sp>
      <p:sp>
        <p:nvSpPr>
          <p:cNvPr id="84" name="Rounded Rectangle 83"/>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00:58</a:t>
            </a:r>
          </a:p>
        </p:txBody>
      </p:sp>
      <p:sp>
        <p:nvSpPr>
          <p:cNvPr id="85" name="Rounded Rectangle 84"/>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00:57</a:t>
            </a:r>
          </a:p>
        </p:txBody>
      </p:sp>
      <p:sp>
        <p:nvSpPr>
          <p:cNvPr id="86" name="Rounded Rectangle 85"/>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00:56</a:t>
            </a:r>
          </a:p>
        </p:txBody>
      </p:sp>
      <p:sp>
        <p:nvSpPr>
          <p:cNvPr id="87" name="Rounded Rectangle 86"/>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00:55</a:t>
            </a:r>
          </a:p>
        </p:txBody>
      </p:sp>
      <p:sp>
        <p:nvSpPr>
          <p:cNvPr id="88" name="Rounded Rectangle 87"/>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00:54</a:t>
            </a:r>
          </a:p>
        </p:txBody>
      </p:sp>
      <p:sp>
        <p:nvSpPr>
          <p:cNvPr id="89" name="Rounded Rectangle 88"/>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00:53</a:t>
            </a:r>
          </a:p>
        </p:txBody>
      </p:sp>
      <p:sp>
        <p:nvSpPr>
          <p:cNvPr id="90" name="Rounded Rectangle 89"/>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00:52</a:t>
            </a:r>
          </a:p>
        </p:txBody>
      </p:sp>
      <p:sp>
        <p:nvSpPr>
          <p:cNvPr id="91" name="Rounded Rectangle 90"/>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00:51</a:t>
            </a:r>
          </a:p>
        </p:txBody>
      </p:sp>
      <p:sp>
        <p:nvSpPr>
          <p:cNvPr id="92" name="Rounded Rectangle 91"/>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00:50</a:t>
            </a:r>
          </a:p>
        </p:txBody>
      </p:sp>
      <p:sp>
        <p:nvSpPr>
          <p:cNvPr id="93" name="Rounded Rectangle 92"/>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00:49</a:t>
            </a:r>
          </a:p>
        </p:txBody>
      </p:sp>
      <p:sp>
        <p:nvSpPr>
          <p:cNvPr id="94" name="Rounded Rectangle 93"/>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00:48</a:t>
            </a:r>
          </a:p>
        </p:txBody>
      </p:sp>
      <p:sp>
        <p:nvSpPr>
          <p:cNvPr id="95" name="Rounded Rectangle 94"/>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00:47</a:t>
            </a:r>
          </a:p>
        </p:txBody>
      </p:sp>
      <p:sp>
        <p:nvSpPr>
          <p:cNvPr id="96" name="Rounded Rectangle 95"/>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00:46</a:t>
            </a:r>
          </a:p>
        </p:txBody>
      </p:sp>
      <p:sp>
        <p:nvSpPr>
          <p:cNvPr id="97" name="Rounded Rectangle 96"/>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00:45</a:t>
            </a:r>
          </a:p>
        </p:txBody>
      </p:sp>
      <p:sp>
        <p:nvSpPr>
          <p:cNvPr id="98" name="Rounded Rectangle 97"/>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00:44</a:t>
            </a:r>
          </a:p>
        </p:txBody>
      </p:sp>
      <p:sp>
        <p:nvSpPr>
          <p:cNvPr id="99" name="Rounded Rectangle 98"/>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00:43</a:t>
            </a:r>
          </a:p>
        </p:txBody>
      </p:sp>
      <p:sp>
        <p:nvSpPr>
          <p:cNvPr id="100" name="Rounded Rectangle 99"/>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00:42</a:t>
            </a:r>
          </a:p>
        </p:txBody>
      </p:sp>
      <p:sp>
        <p:nvSpPr>
          <p:cNvPr id="101" name="Rounded Rectangle 100"/>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00:41</a:t>
            </a:r>
          </a:p>
        </p:txBody>
      </p:sp>
      <p:sp>
        <p:nvSpPr>
          <p:cNvPr id="102" name="Rounded Rectangle 101"/>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00:40</a:t>
            </a:r>
          </a:p>
        </p:txBody>
      </p:sp>
      <p:sp>
        <p:nvSpPr>
          <p:cNvPr id="103" name="Rounded Rectangle 102"/>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00:39</a:t>
            </a:r>
          </a:p>
        </p:txBody>
      </p:sp>
      <p:sp>
        <p:nvSpPr>
          <p:cNvPr id="104" name="Rounded Rectangle 103"/>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00:38</a:t>
            </a:r>
          </a:p>
        </p:txBody>
      </p:sp>
      <p:sp>
        <p:nvSpPr>
          <p:cNvPr id="105" name="Rounded Rectangle 104"/>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00:37</a:t>
            </a:r>
          </a:p>
        </p:txBody>
      </p:sp>
      <p:sp>
        <p:nvSpPr>
          <p:cNvPr id="106" name="Rounded Rectangle 105"/>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00:36</a:t>
            </a:r>
          </a:p>
        </p:txBody>
      </p:sp>
      <p:sp>
        <p:nvSpPr>
          <p:cNvPr id="107" name="Rounded Rectangle 106"/>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00:35</a:t>
            </a:r>
          </a:p>
        </p:txBody>
      </p:sp>
      <p:sp>
        <p:nvSpPr>
          <p:cNvPr id="108" name="Rounded Rectangle 107"/>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00:34</a:t>
            </a:r>
          </a:p>
        </p:txBody>
      </p:sp>
      <p:sp>
        <p:nvSpPr>
          <p:cNvPr id="109" name="Rounded Rectangle 108"/>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00:33</a:t>
            </a:r>
          </a:p>
        </p:txBody>
      </p:sp>
      <p:sp>
        <p:nvSpPr>
          <p:cNvPr id="110" name="Rounded Rectangle 109"/>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00:32</a:t>
            </a:r>
          </a:p>
        </p:txBody>
      </p:sp>
      <p:sp>
        <p:nvSpPr>
          <p:cNvPr id="111" name="Rounded Rectangle 110"/>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00:31</a:t>
            </a:r>
          </a:p>
        </p:txBody>
      </p:sp>
      <p:sp>
        <p:nvSpPr>
          <p:cNvPr id="112" name="Rounded Rectangle 111"/>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00:30</a:t>
            </a:r>
          </a:p>
        </p:txBody>
      </p:sp>
      <p:sp>
        <p:nvSpPr>
          <p:cNvPr id="113" name="Rounded Rectangle 112"/>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00:29</a:t>
            </a:r>
          </a:p>
        </p:txBody>
      </p:sp>
      <p:sp>
        <p:nvSpPr>
          <p:cNvPr id="114" name="Rounded Rectangle 113"/>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00:28</a:t>
            </a:r>
          </a:p>
        </p:txBody>
      </p:sp>
      <p:sp>
        <p:nvSpPr>
          <p:cNvPr id="115" name="Rounded Rectangle 114"/>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00:27</a:t>
            </a:r>
          </a:p>
        </p:txBody>
      </p:sp>
      <p:sp>
        <p:nvSpPr>
          <p:cNvPr id="116" name="Rounded Rectangle 115"/>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00:26</a:t>
            </a:r>
          </a:p>
        </p:txBody>
      </p:sp>
      <p:sp>
        <p:nvSpPr>
          <p:cNvPr id="117" name="Rounded Rectangle 116"/>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00:25</a:t>
            </a:r>
          </a:p>
        </p:txBody>
      </p:sp>
      <p:sp>
        <p:nvSpPr>
          <p:cNvPr id="118" name="Rounded Rectangle 117"/>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00:24</a:t>
            </a:r>
          </a:p>
        </p:txBody>
      </p:sp>
      <p:sp>
        <p:nvSpPr>
          <p:cNvPr id="119" name="Rounded Rectangle 118"/>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00:23</a:t>
            </a:r>
          </a:p>
        </p:txBody>
      </p:sp>
      <p:sp>
        <p:nvSpPr>
          <p:cNvPr id="120" name="Rounded Rectangle 119"/>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00:22</a:t>
            </a:r>
          </a:p>
        </p:txBody>
      </p:sp>
      <p:sp>
        <p:nvSpPr>
          <p:cNvPr id="121" name="Rounded Rectangle 120"/>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00:21</a:t>
            </a:r>
          </a:p>
        </p:txBody>
      </p:sp>
      <p:sp>
        <p:nvSpPr>
          <p:cNvPr id="122" name="Rounded Rectangle 121"/>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00:20</a:t>
            </a:r>
          </a:p>
        </p:txBody>
      </p:sp>
      <p:sp>
        <p:nvSpPr>
          <p:cNvPr id="123" name="Rounded Rectangle 122"/>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00:19</a:t>
            </a:r>
          </a:p>
        </p:txBody>
      </p:sp>
      <p:sp>
        <p:nvSpPr>
          <p:cNvPr id="124" name="Rounded Rectangle 123"/>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00:18</a:t>
            </a:r>
          </a:p>
        </p:txBody>
      </p:sp>
      <p:sp>
        <p:nvSpPr>
          <p:cNvPr id="125" name="Rounded Rectangle 124"/>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00:17</a:t>
            </a:r>
          </a:p>
        </p:txBody>
      </p:sp>
      <p:sp>
        <p:nvSpPr>
          <p:cNvPr id="126" name="Rounded Rectangle 125"/>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00:16</a:t>
            </a:r>
          </a:p>
        </p:txBody>
      </p:sp>
      <p:sp>
        <p:nvSpPr>
          <p:cNvPr id="127" name="Rounded Rectangle 126"/>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00:15</a:t>
            </a:r>
          </a:p>
        </p:txBody>
      </p:sp>
      <p:sp>
        <p:nvSpPr>
          <p:cNvPr id="128" name="Rounded Rectangle 127"/>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00:14</a:t>
            </a:r>
          </a:p>
        </p:txBody>
      </p:sp>
      <p:sp>
        <p:nvSpPr>
          <p:cNvPr id="129" name="Rounded Rectangle 128"/>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00:13</a:t>
            </a:r>
          </a:p>
        </p:txBody>
      </p:sp>
      <p:sp>
        <p:nvSpPr>
          <p:cNvPr id="130" name="Rounded Rectangle 129"/>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00:12</a:t>
            </a:r>
          </a:p>
        </p:txBody>
      </p:sp>
      <p:sp>
        <p:nvSpPr>
          <p:cNvPr id="131" name="Rounded Rectangle 130"/>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00:11</a:t>
            </a:r>
          </a:p>
        </p:txBody>
      </p:sp>
      <p:sp>
        <p:nvSpPr>
          <p:cNvPr id="132" name="Rounded Rectangle 131"/>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00:10</a:t>
            </a:r>
          </a:p>
        </p:txBody>
      </p:sp>
      <p:sp>
        <p:nvSpPr>
          <p:cNvPr id="133" name="Rounded Rectangle 132"/>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00:09</a:t>
            </a:r>
          </a:p>
        </p:txBody>
      </p:sp>
      <p:sp>
        <p:nvSpPr>
          <p:cNvPr id="134" name="Rounded Rectangle 133"/>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00:08</a:t>
            </a:r>
          </a:p>
        </p:txBody>
      </p:sp>
      <p:sp>
        <p:nvSpPr>
          <p:cNvPr id="135" name="Rounded Rectangle 134"/>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00:07</a:t>
            </a:r>
          </a:p>
        </p:txBody>
      </p:sp>
      <p:sp>
        <p:nvSpPr>
          <p:cNvPr id="136" name="Rounded Rectangle 135"/>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00:06</a:t>
            </a:r>
          </a:p>
        </p:txBody>
      </p:sp>
      <p:sp>
        <p:nvSpPr>
          <p:cNvPr id="137" name="Rounded Rectangle 136"/>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00:05</a:t>
            </a:r>
          </a:p>
        </p:txBody>
      </p:sp>
      <p:sp>
        <p:nvSpPr>
          <p:cNvPr id="138" name="Rounded Rectangle 137"/>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00:04</a:t>
            </a:r>
          </a:p>
        </p:txBody>
      </p:sp>
      <p:sp>
        <p:nvSpPr>
          <p:cNvPr id="139" name="Rounded Rectangle 138"/>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00:03</a:t>
            </a:r>
          </a:p>
        </p:txBody>
      </p:sp>
      <p:sp>
        <p:nvSpPr>
          <p:cNvPr id="140" name="Rounded Rectangle 139"/>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00:02</a:t>
            </a:r>
          </a:p>
        </p:txBody>
      </p:sp>
      <p:sp>
        <p:nvSpPr>
          <p:cNvPr id="141" name="Rounded Rectangle 140"/>
          <p:cNvSpPr/>
          <p:nvPr/>
        </p:nvSpPr>
        <p:spPr>
          <a:xfrm>
            <a:off x="1661527" y="410119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t>00:01</a:t>
            </a:r>
          </a:p>
        </p:txBody>
      </p:sp>
      <p:sp>
        <p:nvSpPr>
          <p:cNvPr id="142" name="Rounded Rectangle 141"/>
          <p:cNvSpPr/>
          <p:nvPr/>
        </p:nvSpPr>
        <p:spPr>
          <a:xfrm>
            <a:off x="1661527" y="417195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00:00</a:t>
            </a:r>
          </a:p>
        </p:txBody>
      </p:sp>
      <p:sp>
        <p:nvSpPr>
          <p:cNvPr id="143" name="Oval 142"/>
          <p:cNvSpPr/>
          <p:nvPr/>
        </p:nvSpPr>
        <p:spPr>
          <a:xfrm>
            <a:off x="1890127" y="4648659"/>
            <a:ext cx="627529" cy="457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TG</a:t>
            </a:r>
          </a:p>
        </p:txBody>
      </p:sp>
      <p:sp>
        <p:nvSpPr>
          <p:cNvPr id="144" name="TextBox 143"/>
          <p:cNvSpPr txBox="1"/>
          <p:nvPr/>
        </p:nvSpPr>
        <p:spPr>
          <a:xfrm>
            <a:off x="0" y="0"/>
            <a:ext cx="9144000" cy="538609"/>
          </a:xfrm>
          <a:prstGeom prst="rect">
            <a:avLst/>
          </a:prstGeom>
          <a:solidFill>
            <a:schemeClr val="accent6">
              <a:lumMod val="20000"/>
              <a:lumOff val="80000"/>
            </a:schemeClr>
          </a:solidFill>
        </p:spPr>
        <p:txBody>
          <a:bodyPr wrap="square" rtlCol="0">
            <a:spAutoFit/>
          </a:bodyPr>
          <a:lstStyle/>
          <a:p>
            <a:pPr algn="ctr"/>
            <a:r>
              <a:rPr lang="en-US" sz="2900" b="1" dirty="0" err="1">
                <a:latin typeface="Times New Roman" pitchFamily="18" charset="0"/>
                <a:cs typeface="Times New Roman" pitchFamily="18" charset="0"/>
              </a:rPr>
              <a:t>TIẾT</a:t>
            </a:r>
            <a:r>
              <a:rPr lang="en-US" sz="2900" b="1" dirty="0">
                <a:latin typeface="Times New Roman" pitchFamily="18" charset="0"/>
                <a:cs typeface="Times New Roman" pitchFamily="18" charset="0"/>
              </a:rPr>
              <a:t> 1: </a:t>
            </a:r>
            <a:r>
              <a:rPr lang="en-US" sz="2900" b="1" dirty="0" err="1">
                <a:latin typeface="Times New Roman" pitchFamily="18" charset="0"/>
                <a:cs typeface="Times New Roman" pitchFamily="18" charset="0"/>
              </a:rPr>
              <a:t>HÌNH</a:t>
            </a:r>
            <a:r>
              <a:rPr lang="en-US" sz="2900" b="1" dirty="0">
                <a:latin typeface="Times New Roman" pitchFamily="18" charset="0"/>
                <a:cs typeface="Times New Roman" pitchFamily="18" charset="0"/>
              </a:rPr>
              <a:t> </a:t>
            </a:r>
            <a:r>
              <a:rPr lang="en-US" sz="2900" b="1" dirty="0" err="1">
                <a:latin typeface="Times New Roman" pitchFamily="18" charset="0"/>
                <a:cs typeface="Times New Roman" pitchFamily="18" charset="0"/>
              </a:rPr>
              <a:t>CHÓP</a:t>
            </a:r>
            <a:r>
              <a:rPr lang="en-US" sz="2900" b="1" dirty="0">
                <a:latin typeface="Times New Roman" pitchFamily="18" charset="0"/>
                <a:cs typeface="Times New Roman" pitchFamily="18" charset="0"/>
              </a:rPr>
              <a:t> TAM </a:t>
            </a:r>
            <a:r>
              <a:rPr lang="en-US" sz="2900" b="1" dirty="0" err="1">
                <a:latin typeface="Times New Roman" pitchFamily="18" charset="0"/>
                <a:cs typeface="Times New Roman" pitchFamily="18" charset="0"/>
              </a:rPr>
              <a:t>GIÁC</a:t>
            </a:r>
            <a:r>
              <a:rPr lang="en-US" sz="2900" b="1" dirty="0">
                <a:latin typeface="Times New Roman" pitchFamily="18" charset="0"/>
                <a:cs typeface="Times New Roman" pitchFamily="18" charset="0"/>
              </a:rPr>
              <a:t> </a:t>
            </a:r>
            <a:r>
              <a:rPr lang="en-US" sz="2900" b="1" dirty="0" err="1">
                <a:latin typeface="Times New Roman" pitchFamily="18" charset="0"/>
                <a:cs typeface="Times New Roman" pitchFamily="18" charset="0"/>
              </a:rPr>
              <a:t>ĐỀU</a:t>
            </a:r>
            <a:endParaRPr lang="en-US" sz="2900" b="1" dirty="0">
              <a:latin typeface="Times New Roman" pitchFamily="18" charset="0"/>
              <a:cs typeface="Times New Roman" pitchFamily="18" charset="0"/>
            </a:endParaRPr>
          </a:p>
        </p:txBody>
      </p:sp>
      <p:pic>
        <p:nvPicPr>
          <p:cNvPr id="145"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92" y="1808374"/>
            <a:ext cx="2763981" cy="236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514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43"/>
                    </p:tgtEl>
                  </p:cond>
                </p:stCondLst>
                <p:endSync evt="end" delay="0">
                  <p:rtn val="all"/>
                </p:endSync>
                <p:childTnLst>
                  <p:par>
                    <p:cTn id="29" fill="hold">
                      <p:stCondLst>
                        <p:cond delay="0"/>
                      </p:stCondLst>
                      <p:childTnLst>
                        <p:par>
                          <p:cTn id="30" fill="hold">
                            <p:stCondLst>
                              <p:cond delay="0"/>
                            </p:stCondLst>
                            <p:childTnLst>
                              <p:par>
                                <p:cTn id="31" presetID="4" presetClass="exit" presetSubtype="16" fill="hold" grpId="0" nodeType="clickEffect">
                                  <p:stCondLst>
                                    <p:cond delay="0"/>
                                  </p:stCondLst>
                                  <p:childTnLst>
                                    <p:animEffect transition="out" filter="box(in)">
                                      <p:cBhvr>
                                        <p:cTn id="32" dur="500"/>
                                        <p:tgtEl>
                                          <p:spTgt spid="143"/>
                                        </p:tgtEl>
                                      </p:cBhvr>
                                    </p:animEffect>
                                    <p:set>
                                      <p:cBhvr>
                                        <p:cTn id="33" dur="1" fill="hold">
                                          <p:stCondLst>
                                            <p:cond delay="499"/>
                                          </p:stCondLst>
                                        </p:cTn>
                                        <p:tgtEl>
                                          <p:spTgt spid="143"/>
                                        </p:tgtEl>
                                        <p:attrNameLst>
                                          <p:attrName>style.visibility</p:attrName>
                                        </p:attrNameLst>
                                      </p:cBhvr>
                                      <p:to>
                                        <p:strVal val="hidden"/>
                                      </p:to>
                                    </p:set>
                                  </p:childTnLst>
                                </p:cTn>
                              </p:par>
                            </p:childTnLst>
                          </p:cTn>
                        </p:par>
                        <p:par>
                          <p:cTn id="34" fill="hold">
                            <p:stCondLst>
                              <p:cond delay="500"/>
                            </p:stCondLst>
                            <p:childTnLst>
                              <p:par>
                                <p:cTn id="35" presetID="11" presetClass="entr" presetSubtype="0" fill="hold" grpId="0" nodeType="afterEffect">
                                  <p:stCondLst>
                                    <p:cond delay="0"/>
                                  </p:stCondLst>
                                  <p:childTnLst>
                                    <p:set>
                                      <p:cBhvr>
                                        <p:cTn id="36" dur="1000">
                                          <p:stCondLst>
                                            <p:cond delay="0"/>
                                          </p:stCondLst>
                                        </p:cTn>
                                        <p:tgtEl>
                                          <p:spTgt spid="22"/>
                                        </p:tgtEl>
                                        <p:attrNameLst>
                                          <p:attrName>style.visibility</p:attrName>
                                        </p:attrNameLst>
                                      </p:cBhvr>
                                      <p:to>
                                        <p:strVal val="visible"/>
                                      </p:to>
                                    </p:set>
                                  </p:childTnLst>
                                </p:cTn>
                              </p:par>
                            </p:childTnLst>
                          </p:cTn>
                        </p:par>
                        <p:par>
                          <p:cTn id="37" fill="hold">
                            <p:stCondLst>
                              <p:cond delay="1500"/>
                            </p:stCondLst>
                            <p:childTnLst>
                              <p:par>
                                <p:cTn id="38" presetID="11" presetClass="entr" presetSubtype="0" fill="hold" grpId="0" nodeType="afterEffect">
                                  <p:stCondLst>
                                    <p:cond delay="0"/>
                                  </p:stCondLst>
                                  <p:childTnLst>
                                    <p:set>
                                      <p:cBhvr>
                                        <p:cTn id="39" dur="1000">
                                          <p:stCondLst>
                                            <p:cond delay="0"/>
                                          </p:stCondLst>
                                        </p:cTn>
                                        <p:tgtEl>
                                          <p:spTgt spid="23"/>
                                        </p:tgtEl>
                                        <p:attrNameLst>
                                          <p:attrName>style.visibility</p:attrName>
                                        </p:attrNameLst>
                                      </p:cBhvr>
                                      <p:to>
                                        <p:strVal val="visible"/>
                                      </p:to>
                                    </p:set>
                                  </p:childTnLst>
                                </p:cTn>
                              </p:par>
                            </p:childTnLst>
                          </p:cTn>
                        </p:par>
                        <p:par>
                          <p:cTn id="40" fill="hold">
                            <p:stCondLst>
                              <p:cond delay="2500"/>
                            </p:stCondLst>
                            <p:childTnLst>
                              <p:par>
                                <p:cTn id="41" presetID="11" presetClass="entr" presetSubtype="0" fill="hold" grpId="0" nodeType="afterEffect">
                                  <p:stCondLst>
                                    <p:cond delay="0"/>
                                  </p:stCondLst>
                                  <p:childTnLst>
                                    <p:set>
                                      <p:cBhvr>
                                        <p:cTn id="42" dur="1000">
                                          <p:stCondLst>
                                            <p:cond delay="0"/>
                                          </p:stCondLst>
                                        </p:cTn>
                                        <p:tgtEl>
                                          <p:spTgt spid="24"/>
                                        </p:tgtEl>
                                        <p:attrNameLst>
                                          <p:attrName>style.visibility</p:attrName>
                                        </p:attrNameLst>
                                      </p:cBhvr>
                                      <p:to>
                                        <p:strVal val="visible"/>
                                      </p:to>
                                    </p:set>
                                  </p:childTnLst>
                                </p:cTn>
                              </p:par>
                            </p:childTnLst>
                          </p:cTn>
                        </p:par>
                        <p:par>
                          <p:cTn id="43" fill="hold">
                            <p:stCondLst>
                              <p:cond delay="3500"/>
                            </p:stCondLst>
                            <p:childTnLst>
                              <p:par>
                                <p:cTn id="44" presetID="11" presetClass="entr" presetSubtype="0" fill="hold" grpId="0" nodeType="afterEffect">
                                  <p:stCondLst>
                                    <p:cond delay="0"/>
                                  </p:stCondLst>
                                  <p:childTnLst>
                                    <p:set>
                                      <p:cBhvr>
                                        <p:cTn id="45" dur="1000">
                                          <p:stCondLst>
                                            <p:cond delay="0"/>
                                          </p:stCondLst>
                                        </p:cTn>
                                        <p:tgtEl>
                                          <p:spTgt spid="25"/>
                                        </p:tgtEl>
                                        <p:attrNameLst>
                                          <p:attrName>style.visibility</p:attrName>
                                        </p:attrNameLst>
                                      </p:cBhvr>
                                      <p:to>
                                        <p:strVal val="visible"/>
                                      </p:to>
                                    </p:set>
                                  </p:childTnLst>
                                </p:cTn>
                              </p:par>
                            </p:childTnLst>
                          </p:cTn>
                        </p:par>
                        <p:par>
                          <p:cTn id="46" fill="hold">
                            <p:stCondLst>
                              <p:cond delay="4500"/>
                            </p:stCondLst>
                            <p:childTnLst>
                              <p:par>
                                <p:cTn id="47" presetID="11" presetClass="entr" presetSubtype="0" fill="hold" grpId="0" nodeType="afterEffect">
                                  <p:stCondLst>
                                    <p:cond delay="0"/>
                                  </p:stCondLst>
                                  <p:childTnLst>
                                    <p:set>
                                      <p:cBhvr>
                                        <p:cTn id="48" dur="1000">
                                          <p:stCondLst>
                                            <p:cond delay="0"/>
                                          </p:stCondLst>
                                        </p:cTn>
                                        <p:tgtEl>
                                          <p:spTgt spid="26"/>
                                        </p:tgtEl>
                                        <p:attrNameLst>
                                          <p:attrName>style.visibility</p:attrName>
                                        </p:attrNameLst>
                                      </p:cBhvr>
                                      <p:to>
                                        <p:strVal val="visible"/>
                                      </p:to>
                                    </p:set>
                                  </p:childTnLst>
                                </p:cTn>
                              </p:par>
                            </p:childTnLst>
                          </p:cTn>
                        </p:par>
                        <p:par>
                          <p:cTn id="49" fill="hold">
                            <p:stCondLst>
                              <p:cond delay="5500"/>
                            </p:stCondLst>
                            <p:childTnLst>
                              <p:par>
                                <p:cTn id="50" presetID="11" presetClass="entr" presetSubtype="0" fill="hold" grpId="0" nodeType="afterEffect">
                                  <p:stCondLst>
                                    <p:cond delay="0"/>
                                  </p:stCondLst>
                                  <p:childTnLst>
                                    <p:set>
                                      <p:cBhvr>
                                        <p:cTn id="51" dur="1000">
                                          <p:stCondLst>
                                            <p:cond delay="0"/>
                                          </p:stCondLst>
                                        </p:cTn>
                                        <p:tgtEl>
                                          <p:spTgt spid="27"/>
                                        </p:tgtEl>
                                        <p:attrNameLst>
                                          <p:attrName>style.visibility</p:attrName>
                                        </p:attrNameLst>
                                      </p:cBhvr>
                                      <p:to>
                                        <p:strVal val="visible"/>
                                      </p:to>
                                    </p:set>
                                  </p:childTnLst>
                                </p:cTn>
                              </p:par>
                            </p:childTnLst>
                          </p:cTn>
                        </p:par>
                        <p:par>
                          <p:cTn id="52" fill="hold">
                            <p:stCondLst>
                              <p:cond delay="6500"/>
                            </p:stCondLst>
                            <p:childTnLst>
                              <p:par>
                                <p:cTn id="53" presetID="11" presetClass="entr" presetSubtype="0" fill="hold" grpId="0" nodeType="afterEffect">
                                  <p:stCondLst>
                                    <p:cond delay="0"/>
                                  </p:stCondLst>
                                  <p:childTnLst>
                                    <p:set>
                                      <p:cBhvr>
                                        <p:cTn id="54" dur="1000">
                                          <p:stCondLst>
                                            <p:cond delay="0"/>
                                          </p:stCondLst>
                                        </p:cTn>
                                        <p:tgtEl>
                                          <p:spTgt spid="28"/>
                                        </p:tgtEl>
                                        <p:attrNameLst>
                                          <p:attrName>style.visibility</p:attrName>
                                        </p:attrNameLst>
                                      </p:cBhvr>
                                      <p:to>
                                        <p:strVal val="visible"/>
                                      </p:to>
                                    </p:set>
                                  </p:childTnLst>
                                </p:cTn>
                              </p:par>
                            </p:childTnLst>
                          </p:cTn>
                        </p:par>
                        <p:par>
                          <p:cTn id="55" fill="hold">
                            <p:stCondLst>
                              <p:cond delay="7500"/>
                            </p:stCondLst>
                            <p:childTnLst>
                              <p:par>
                                <p:cTn id="56" presetID="11" presetClass="entr" presetSubtype="0" fill="hold" grpId="0" nodeType="afterEffect">
                                  <p:stCondLst>
                                    <p:cond delay="0"/>
                                  </p:stCondLst>
                                  <p:childTnLst>
                                    <p:set>
                                      <p:cBhvr>
                                        <p:cTn id="57" dur="1000">
                                          <p:stCondLst>
                                            <p:cond delay="0"/>
                                          </p:stCondLst>
                                        </p:cTn>
                                        <p:tgtEl>
                                          <p:spTgt spid="29"/>
                                        </p:tgtEl>
                                        <p:attrNameLst>
                                          <p:attrName>style.visibility</p:attrName>
                                        </p:attrNameLst>
                                      </p:cBhvr>
                                      <p:to>
                                        <p:strVal val="visible"/>
                                      </p:to>
                                    </p:set>
                                  </p:childTnLst>
                                </p:cTn>
                              </p:par>
                            </p:childTnLst>
                          </p:cTn>
                        </p:par>
                        <p:par>
                          <p:cTn id="58" fill="hold">
                            <p:stCondLst>
                              <p:cond delay="8500"/>
                            </p:stCondLst>
                            <p:childTnLst>
                              <p:par>
                                <p:cTn id="59" presetID="11" presetClass="entr" presetSubtype="0" fill="hold" grpId="0" nodeType="afterEffect">
                                  <p:stCondLst>
                                    <p:cond delay="0"/>
                                  </p:stCondLst>
                                  <p:childTnLst>
                                    <p:set>
                                      <p:cBhvr>
                                        <p:cTn id="60" dur="1000">
                                          <p:stCondLst>
                                            <p:cond delay="0"/>
                                          </p:stCondLst>
                                        </p:cTn>
                                        <p:tgtEl>
                                          <p:spTgt spid="30"/>
                                        </p:tgtEl>
                                        <p:attrNameLst>
                                          <p:attrName>style.visibility</p:attrName>
                                        </p:attrNameLst>
                                      </p:cBhvr>
                                      <p:to>
                                        <p:strVal val="visible"/>
                                      </p:to>
                                    </p:set>
                                  </p:childTnLst>
                                </p:cTn>
                              </p:par>
                            </p:childTnLst>
                          </p:cTn>
                        </p:par>
                        <p:par>
                          <p:cTn id="61" fill="hold">
                            <p:stCondLst>
                              <p:cond delay="9500"/>
                            </p:stCondLst>
                            <p:childTnLst>
                              <p:par>
                                <p:cTn id="62" presetID="11" presetClass="entr" presetSubtype="0" fill="hold" grpId="0" nodeType="afterEffect">
                                  <p:stCondLst>
                                    <p:cond delay="0"/>
                                  </p:stCondLst>
                                  <p:childTnLst>
                                    <p:set>
                                      <p:cBhvr>
                                        <p:cTn id="63" dur="1000">
                                          <p:stCondLst>
                                            <p:cond delay="0"/>
                                          </p:stCondLst>
                                        </p:cTn>
                                        <p:tgtEl>
                                          <p:spTgt spid="31"/>
                                        </p:tgtEl>
                                        <p:attrNameLst>
                                          <p:attrName>style.visibility</p:attrName>
                                        </p:attrNameLst>
                                      </p:cBhvr>
                                      <p:to>
                                        <p:strVal val="visible"/>
                                      </p:to>
                                    </p:set>
                                  </p:childTnLst>
                                </p:cTn>
                              </p:par>
                            </p:childTnLst>
                          </p:cTn>
                        </p:par>
                        <p:par>
                          <p:cTn id="64" fill="hold">
                            <p:stCondLst>
                              <p:cond delay="10500"/>
                            </p:stCondLst>
                            <p:childTnLst>
                              <p:par>
                                <p:cTn id="65" presetID="11" presetClass="entr" presetSubtype="0" fill="hold" grpId="0" nodeType="afterEffect">
                                  <p:stCondLst>
                                    <p:cond delay="0"/>
                                  </p:stCondLst>
                                  <p:childTnLst>
                                    <p:set>
                                      <p:cBhvr>
                                        <p:cTn id="66" dur="1000">
                                          <p:stCondLst>
                                            <p:cond delay="0"/>
                                          </p:stCondLst>
                                        </p:cTn>
                                        <p:tgtEl>
                                          <p:spTgt spid="32"/>
                                        </p:tgtEl>
                                        <p:attrNameLst>
                                          <p:attrName>style.visibility</p:attrName>
                                        </p:attrNameLst>
                                      </p:cBhvr>
                                      <p:to>
                                        <p:strVal val="visible"/>
                                      </p:to>
                                    </p:set>
                                  </p:childTnLst>
                                </p:cTn>
                              </p:par>
                            </p:childTnLst>
                          </p:cTn>
                        </p:par>
                        <p:par>
                          <p:cTn id="67" fill="hold">
                            <p:stCondLst>
                              <p:cond delay="11500"/>
                            </p:stCondLst>
                            <p:childTnLst>
                              <p:par>
                                <p:cTn id="68" presetID="11" presetClass="entr" presetSubtype="0" fill="hold" grpId="0" nodeType="afterEffect">
                                  <p:stCondLst>
                                    <p:cond delay="0"/>
                                  </p:stCondLst>
                                  <p:childTnLst>
                                    <p:set>
                                      <p:cBhvr>
                                        <p:cTn id="69" dur="1000">
                                          <p:stCondLst>
                                            <p:cond delay="0"/>
                                          </p:stCondLst>
                                        </p:cTn>
                                        <p:tgtEl>
                                          <p:spTgt spid="33"/>
                                        </p:tgtEl>
                                        <p:attrNameLst>
                                          <p:attrName>style.visibility</p:attrName>
                                        </p:attrNameLst>
                                      </p:cBhvr>
                                      <p:to>
                                        <p:strVal val="visible"/>
                                      </p:to>
                                    </p:set>
                                  </p:childTnLst>
                                </p:cTn>
                              </p:par>
                            </p:childTnLst>
                          </p:cTn>
                        </p:par>
                        <p:par>
                          <p:cTn id="70" fill="hold">
                            <p:stCondLst>
                              <p:cond delay="12500"/>
                            </p:stCondLst>
                            <p:childTnLst>
                              <p:par>
                                <p:cTn id="71" presetID="11" presetClass="entr" presetSubtype="0" fill="hold" grpId="0" nodeType="afterEffect">
                                  <p:stCondLst>
                                    <p:cond delay="0"/>
                                  </p:stCondLst>
                                  <p:childTnLst>
                                    <p:set>
                                      <p:cBhvr>
                                        <p:cTn id="72" dur="1000">
                                          <p:stCondLst>
                                            <p:cond delay="0"/>
                                          </p:stCondLst>
                                        </p:cTn>
                                        <p:tgtEl>
                                          <p:spTgt spid="34"/>
                                        </p:tgtEl>
                                        <p:attrNameLst>
                                          <p:attrName>style.visibility</p:attrName>
                                        </p:attrNameLst>
                                      </p:cBhvr>
                                      <p:to>
                                        <p:strVal val="visible"/>
                                      </p:to>
                                    </p:set>
                                  </p:childTnLst>
                                </p:cTn>
                              </p:par>
                            </p:childTnLst>
                          </p:cTn>
                        </p:par>
                        <p:par>
                          <p:cTn id="73" fill="hold">
                            <p:stCondLst>
                              <p:cond delay="13500"/>
                            </p:stCondLst>
                            <p:childTnLst>
                              <p:par>
                                <p:cTn id="74" presetID="11" presetClass="entr" presetSubtype="0" fill="hold" grpId="0" nodeType="afterEffect">
                                  <p:stCondLst>
                                    <p:cond delay="0"/>
                                  </p:stCondLst>
                                  <p:childTnLst>
                                    <p:set>
                                      <p:cBhvr>
                                        <p:cTn id="75" dur="1000">
                                          <p:stCondLst>
                                            <p:cond delay="0"/>
                                          </p:stCondLst>
                                        </p:cTn>
                                        <p:tgtEl>
                                          <p:spTgt spid="35"/>
                                        </p:tgtEl>
                                        <p:attrNameLst>
                                          <p:attrName>style.visibility</p:attrName>
                                        </p:attrNameLst>
                                      </p:cBhvr>
                                      <p:to>
                                        <p:strVal val="visible"/>
                                      </p:to>
                                    </p:set>
                                  </p:childTnLst>
                                </p:cTn>
                              </p:par>
                            </p:childTnLst>
                          </p:cTn>
                        </p:par>
                        <p:par>
                          <p:cTn id="76" fill="hold">
                            <p:stCondLst>
                              <p:cond delay="14500"/>
                            </p:stCondLst>
                            <p:childTnLst>
                              <p:par>
                                <p:cTn id="77" presetID="11" presetClass="entr" presetSubtype="0" fill="hold" grpId="0" nodeType="afterEffect">
                                  <p:stCondLst>
                                    <p:cond delay="0"/>
                                  </p:stCondLst>
                                  <p:childTnLst>
                                    <p:set>
                                      <p:cBhvr>
                                        <p:cTn id="78" dur="1000">
                                          <p:stCondLst>
                                            <p:cond delay="0"/>
                                          </p:stCondLst>
                                        </p:cTn>
                                        <p:tgtEl>
                                          <p:spTgt spid="36"/>
                                        </p:tgtEl>
                                        <p:attrNameLst>
                                          <p:attrName>style.visibility</p:attrName>
                                        </p:attrNameLst>
                                      </p:cBhvr>
                                      <p:to>
                                        <p:strVal val="visible"/>
                                      </p:to>
                                    </p:set>
                                  </p:childTnLst>
                                </p:cTn>
                              </p:par>
                            </p:childTnLst>
                          </p:cTn>
                        </p:par>
                        <p:par>
                          <p:cTn id="79" fill="hold">
                            <p:stCondLst>
                              <p:cond delay="15500"/>
                            </p:stCondLst>
                            <p:childTnLst>
                              <p:par>
                                <p:cTn id="80" presetID="11" presetClass="entr" presetSubtype="0" fill="hold" grpId="0" nodeType="afterEffect">
                                  <p:stCondLst>
                                    <p:cond delay="0"/>
                                  </p:stCondLst>
                                  <p:childTnLst>
                                    <p:set>
                                      <p:cBhvr>
                                        <p:cTn id="81" dur="1000">
                                          <p:stCondLst>
                                            <p:cond delay="0"/>
                                          </p:stCondLst>
                                        </p:cTn>
                                        <p:tgtEl>
                                          <p:spTgt spid="37"/>
                                        </p:tgtEl>
                                        <p:attrNameLst>
                                          <p:attrName>style.visibility</p:attrName>
                                        </p:attrNameLst>
                                      </p:cBhvr>
                                      <p:to>
                                        <p:strVal val="visible"/>
                                      </p:to>
                                    </p:set>
                                  </p:childTnLst>
                                </p:cTn>
                              </p:par>
                            </p:childTnLst>
                          </p:cTn>
                        </p:par>
                        <p:par>
                          <p:cTn id="82" fill="hold">
                            <p:stCondLst>
                              <p:cond delay="16500"/>
                            </p:stCondLst>
                            <p:childTnLst>
                              <p:par>
                                <p:cTn id="83" presetID="11" presetClass="entr" presetSubtype="0" fill="hold" grpId="0" nodeType="afterEffect">
                                  <p:stCondLst>
                                    <p:cond delay="0"/>
                                  </p:stCondLst>
                                  <p:childTnLst>
                                    <p:set>
                                      <p:cBhvr>
                                        <p:cTn id="84" dur="1000">
                                          <p:stCondLst>
                                            <p:cond delay="0"/>
                                          </p:stCondLst>
                                        </p:cTn>
                                        <p:tgtEl>
                                          <p:spTgt spid="38"/>
                                        </p:tgtEl>
                                        <p:attrNameLst>
                                          <p:attrName>style.visibility</p:attrName>
                                        </p:attrNameLst>
                                      </p:cBhvr>
                                      <p:to>
                                        <p:strVal val="visible"/>
                                      </p:to>
                                    </p:set>
                                  </p:childTnLst>
                                </p:cTn>
                              </p:par>
                            </p:childTnLst>
                          </p:cTn>
                        </p:par>
                        <p:par>
                          <p:cTn id="85" fill="hold">
                            <p:stCondLst>
                              <p:cond delay="17500"/>
                            </p:stCondLst>
                            <p:childTnLst>
                              <p:par>
                                <p:cTn id="86" presetID="11" presetClass="entr" presetSubtype="0" fill="hold" grpId="0" nodeType="afterEffect">
                                  <p:stCondLst>
                                    <p:cond delay="0"/>
                                  </p:stCondLst>
                                  <p:childTnLst>
                                    <p:set>
                                      <p:cBhvr>
                                        <p:cTn id="87" dur="1000">
                                          <p:stCondLst>
                                            <p:cond delay="0"/>
                                          </p:stCondLst>
                                        </p:cTn>
                                        <p:tgtEl>
                                          <p:spTgt spid="39"/>
                                        </p:tgtEl>
                                        <p:attrNameLst>
                                          <p:attrName>style.visibility</p:attrName>
                                        </p:attrNameLst>
                                      </p:cBhvr>
                                      <p:to>
                                        <p:strVal val="visible"/>
                                      </p:to>
                                    </p:set>
                                  </p:childTnLst>
                                </p:cTn>
                              </p:par>
                            </p:childTnLst>
                          </p:cTn>
                        </p:par>
                        <p:par>
                          <p:cTn id="88" fill="hold">
                            <p:stCondLst>
                              <p:cond delay="18500"/>
                            </p:stCondLst>
                            <p:childTnLst>
                              <p:par>
                                <p:cTn id="89" presetID="11" presetClass="entr" presetSubtype="0" fill="hold" grpId="0" nodeType="afterEffect">
                                  <p:stCondLst>
                                    <p:cond delay="0"/>
                                  </p:stCondLst>
                                  <p:childTnLst>
                                    <p:set>
                                      <p:cBhvr>
                                        <p:cTn id="90" dur="1000">
                                          <p:stCondLst>
                                            <p:cond delay="0"/>
                                          </p:stCondLst>
                                        </p:cTn>
                                        <p:tgtEl>
                                          <p:spTgt spid="40"/>
                                        </p:tgtEl>
                                        <p:attrNameLst>
                                          <p:attrName>style.visibility</p:attrName>
                                        </p:attrNameLst>
                                      </p:cBhvr>
                                      <p:to>
                                        <p:strVal val="visible"/>
                                      </p:to>
                                    </p:set>
                                  </p:childTnLst>
                                </p:cTn>
                              </p:par>
                            </p:childTnLst>
                          </p:cTn>
                        </p:par>
                        <p:par>
                          <p:cTn id="91" fill="hold">
                            <p:stCondLst>
                              <p:cond delay="19500"/>
                            </p:stCondLst>
                            <p:childTnLst>
                              <p:par>
                                <p:cTn id="92" presetID="11" presetClass="entr" presetSubtype="0" fill="hold" grpId="0" nodeType="afterEffect">
                                  <p:stCondLst>
                                    <p:cond delay="0"/>
                                  </p:stCondLst>
                                  <p:childTnLst>
                                    <p:set>
                                      <p:cBhvr>
                                        <p:cTn id="93" dur="1000">
                                          <p:stCondLst>
                                            <p:cond delay="0"/>
                                          </p:stCondLst>
                                        </p:cTn>
                                        <p:tgtEl>
                                          <p:spTgt spid="41"/>
                                        </p:tgtEl>
                                        <p:attrNameLst>
                                          <p:attrName>style.visibility</p:attrName>
                                        </p:attrNameLst>
                                      </p:cBhvr>
                                      <p:to>
                                        <p:strVal val="visible"/>
                                      </p:to>
                                    </p:set>
                                  </p:childTnLst>
                                </p:cTn>
                              </p:par>
                            </p:childTnLst>
                          </p:cTn>
                        </p:par>
                        <p:par>
                          <p:cTn id="94" fill="hold">
                            <p:stCondLst>
                              <p:cond delay="20500"/>
                            </p:stCondLst>
                            <p:childTnLst>
                              <p:par>
                                <p:cTn id="95" presetID="11" presetClass="entr" presetSubtype="0" fill="hold" grpId="0" nodeType="afterEffect">
                                  <p:stCondLst>
                                    <p:cond delay="0"/>
                                  </p:stCondLst>
                                  <p:childTnLst>
                                    <p:set>
                                      <p:cBhvr>
                                        <p:cTn id="96" dur="1000">
                                          <p:stCondLst>
                                            <p:cond delay="0"/>
                                          </p:stCondLst>
                                        </p:cTn>
                                        <p:tgtEl>
                                          <p:spTgt spid="42"/>
                                        </p:tgtEl>
                                        <p:attrNameLst>
                                          <p:attrName>style.visibility</p:attrName>
                                        </p:attrNameLst>
                                      </p:cBhvr>
                                      <p:to>
                                        <p:strVal val="visible"/>
                                      </p:to>
                                    </p:set>
                                  </p:childTnLst>
                                </p:cTn>
                              </p:par>
                            </p:childTnLst>
                          </p:cTn>
                        </p:par>
                        <p:par>
                          <p:cTn id="97" fill="hold">
                            <p:stCondLst>
                              <p:cond delay="21500"/>
                            </p:stCondLst>
                            <p:childTnLst>
                              <p:par>
                                <p:cTn id="98" presetID="11" presetClass="entr" presetSubtype="0" fill="hold" grpId="0" nodeType="afterEffect">
                                  <p:stCondLst>
                                    <p:cond delay="0"/>
                                  </p:stCondLst>
                                  <p:childTnLst>
                                    <p:set>
                                      <p:cBhvr>
                                        <p:cTn id="99" dur="1000">
                                          <p:stCondLst>
                                            <p:cond delay="0"/>
                                          </p:stCondLst>
                                        </p:cTn>
                                        <p:tgtEl>
                                          <p:spTgt spid="43"/>
                                        </p:tgtEl>
                                        <p:attrNameLst>
                                          <p:attrName>style.visibility</p:attrName>
                                        </p:attrNameLst>
                                      </p:cBhvr>
                                      <p:to>
                                        <p:strVal val="visible"/>
                                      </p:to>
                                    </p:set>
                                  </p:childTnLst>
                                </p:cTn>
                              </p:par>
                            </p:childTnLst>
                          </p:cTn>
                        </p:par>
                        <p:par>
                          <p:cTn id="100" fill="hold">
                            <p:stCondLst>
                              <p:cond delay="22500"/>
                            </p:stCondLst>
                            <p:childTnLst>
                              <p:par>
                                <p:cTn id="101" presetID="11" presetClass="entr" presetSubtype="0" fill="hold" grpId="0" nodeType="afterEffect">
                                  <p:stCondLst>
                                    <p:cond delay="0"/>
                                  </p:stCondLst>
                                  <p:childTnLst>
                                    <p:set>
                                      <p:cBhvr>
                                        <p:cTn id="102" dur="1000">
                                          <p:stCondLst>
                                            <p:cond delay="0"/>
                                          </p:stCondLst>
                                        </p:cTn>
                                        <p:tgtEl>
                                          <p:spTgt spid="44"/>
                                        </p:tgtEl>
                                        <p:attrNameLst>
                                          <p:attrName>style.visibility</p:attrName>
                                        </p:attrNameLst>
                                      </p:cBhvr>
                                      <p:to>
                                        <p:strVal val="visible"/>
                                      </p:to>
                                    </p:set>
                                  </p:childTnLst>
                                </p:cTn>
                              </p:par>
                            </p:childTnLst>
                          </p:cTn>
                        </p:par>
                        <p:par>
                          <p:cTn id="103" fill="hold">
                            <p:stCondLst>
                              <p:cond delay="23500"/>
                            </p:stCondLst>
                            <p:childTnLst>
                              <p:par>
                                <p:cTn id="104" presetID="11" presetClass="entr" presetSubtype="0" fill="hold" grpId="0" nodeType="afterEffect">
                                  <p:stCondLst>
                                    <p:cond delay="0"/>
                                  </p:stCondLst>
                                  <p:childTnLst>
                                    <p:set>
                                      <p:cBhvr>
                                        <p:cTn id="105" dur="1000">
                                          <p:stCondLst>
                                            <p:cond delay="0"/>
                                          </p:stCondLst>
                                        </p:cTn>
                                        <p:tgtEl>
                                          <p:spTgt spid="45"/>
                                        </p:tgtEl>
                                        <p:attrNameLst>
                                          <p:attrName>style.visibility</p:attrName>
                                        </p:attrNameLst>
                                      </p:cBhvr>
                                      <p:to>
                                        <p:strVal val="visible"/>
                                      </p:to>
                                    </p:set>
                                  </p:childTnLst>
                                </p:cTn>
                              </p:par>
                            </p:childTnLst>
                          </p:cTn>
                        </p:par>
                        <p:par>
                          <p:cTn id="106" fill="hold">
                            <p:stCondLst>
                              <p:cond delay="24500"/>
                            </p:stCondLst>
                            <p:childTnLst>
                              <p:par>
                                <p:cTn id="107" presetID="11" presetClass="entr" presetSubtype="0" fill="hold" grpId="0" nodeType="afterEffect">
                                  <p:stCondLst>
                                    <p:cond delay="0"/>
                                  </p:stCondLst>
                                  <p:childTnLst>
                                    <p:set>
                                      <p:cBhvr>
                                        <p:cTn id="108" dur="1000">
                                          <p:stCondLst>
                                            <p:cond delay="0"/>
                                          </p:stCondLst>
                                        </p:cTn>
                                        <p:tgtEl>
                                          <p:spTgt spid="46"/>
                                        </p:tgtEl>
                                        <p:attrNameLst>
                                          <p:attrName>style.visibility</p:attrName>
                                        </p:attrNameLst>
                                      </p:cBhvr>
                                      <p:to>
                                        <p:strVal val="visible"/>
                                      </p:to>
                                    </p:set>
                                  </p:childTnLst>
                                </p:cTn>
                              </p:par>
                            </p:childTnLst>
                          </p:cTn>
                        </p:par>
                        <p:par>
                          <p:cTn id="109" fill="hold">
                            <p:stCondLst>
                              <p:cond delay="25500"/>
                            </p:stCondLst>
                            <p:childTnLst>
                              <p:par>
                                <p:cTn id="110" presetID="11" presetClass="entr" presetSubtype="0" fill="hold" grpId="0" nodeType="afterEffect">
                                  <p:stCondLst>
                                    <p:cond delay="0"/>
                                  </p:stCondLst>
                                  <p:childTnLst>
                                    <p:set>
                                      <p:cBhvr>
                                        <p:cTn id="111" dur="1000">
                                          <p:stCondLst>
                                            <p:cond delay="0"/>
                                          </p:stCondLst>
                                        </p:cTn>
                                        <p:tgtEl>
                                          <p:spTgt spid="47"/>
                                        </p:tgtEl>
                                        <p:attrNameLst>
                                          <p:attrName>style.visibility</p:attrName>
                                        </p:attrNameLst>
                                      </p:cBhvr>
                                      <p:to>
                                        <p:strVal val="visible"/>
                                      </p:to>
                                    </p:set>
                                  </p:childTnLst>
                                </p:cTn>
                              </p:par>
                            </p:childTnLst>
                          </p:cTn>
                        </p:par>
                        <p:par>
                          <p:cTn id="112" fill="hold">
                            <p:stCondLst>
                              <p:cond delay="26500"/>
                            </p:stCondLst>
                            <p:childTnLst>
                              <p:par>
                                <p:cTn id="113" presetID="11" presetClass="entr" presetSubtype="0" fill="hold" grpId="0" nodeType="afterEffect">
                                  <p:stCondLst>
                                    <p:cond delay="0"/>
                                  </p:stCondLst>
                                  <p:childTnLst>
                                    <p:set>
                                      <p:cBhvr>
                                        <p:cTn id="114" dur="1000">
                                          <p:stCondLst>
                                            <p:cond delay="0"/>
                                          </p:stCondLst>
                                        </p:cTn>
                                        <p:tgtEl>
                                          <p:spTgt spid="48"/>
                                        </p:tgtEl>
                                        <p:attrNameLst>
                                          <p:attrName>style.visibility</p:attrName>
                                        </p:attrNameLst>
                                      </p:cBhvr>
                                      <p:to>
                                        <p:strVal val="visible"/>
                                      </p:to>
                                    </p:set>
                                  </p:childTnLst>
                                </p:cTn>
                              </p:par>
                            </p:childTnLst>
                          </p:cTn>
                        </p:par>
                        <p:par>
                          <p:cTn id="115" fill="hold">
                            <p:stCondLst>
                              <p:cond delay="27500"/>
                            </p:stCondLst>
                            <p:childTnLst>
                              <p:par>
                                <p:cTn id="116" presetID="11" presetClass="entr" presetSubtype="0" fill="hold" grpId="0" nodeType="afterEffect">
                                  <p:stCondLst>
                                    <p:cond delay="0"/>
                                  </p:stCondLst>
                                  <p:childTnLst>
                                    <p:set>
                                      <p:cBhvr>
                                        <p:cTn id="117" dur="1000">
                                          <p:stCondLst>
                                            <p:cond delay="0"/>
                                          </p:stCondLst>
                                        </p:cTn>
                                        <p:tgtEl>
                                          <p:spTgt spid="49"/>
                                        </p:tgtEl>
                                        <p:attrNameLst>
                                          <p:attrName>style.visibility</p:attrName>
                                        </p:attrNameLst>
                                      </p:cBhvr>
                                      <p:to>
                                        <p:strVal val="visible"/>
                                      </p:to>
                                    </p:set>
                                  </p:childTnLst>
                                </p:cTn>
                              </p:par>
                            </p:childTnLst>
                          </p:cTn>
                        </p:par>
                        <p:par>
                          <p:cTn id="118" fill="hold">
                            <p:stCondLst>
                              <p:cond delay="28500"/>
                            </p:stCondLst>
                            <p:childTnLst>
                              <p:par>
                                <p:cTn id="119" presetID="11" presetClass="entr" presetSubtype="0" fill="hold" grpId="0" nodeType="afterEffect">
                                  <p:stCondLst>
                                    <p:cond delay="0"/>
                                  </p:stCondLst>
                                  <p:childTnLst>
                                    <p:set>
                                      <p:cBhvr>
                                        <p:cTn id="120" dur="1000">
                                          <p:stCondLst>
                                            <p:cond delay="0"/>
                                          </p:stCondLst>
                                        </p:cTn>
                                        <p:tgtEl>
                                          <p:spTgt spid="50"/>
                                        </p:tgtEl>
                                        <p:attrNameLst>
                                          <p:attrName>style.visibility</p:attrName>
                                        </p:attrNameLst>
                                      </p:cBhvr>
                                      <p:to>
                                        <p:strVal val="visible"/>
                                      </p:to>
                                    </p:set>
                                  </p:childTnLst>
                                </p:cTn>
                              </p:par>
                            </p:childTnLst>
                          </p:cTn>
                        </p:par>
                        <p:par>
                          <p:cTn id="121" fill="hold">
                            <p:stCondLst>
                              <p:cond delay="29500"/>
                            </p:stCondLst>
                            <p:childTnLst>
                              <p:par>
                                <p:cTn id="122" presetID="11" presetClass="entr" presetSubtype="0" fill="hold" grpId="0" nodeType="afterEffect">
                                  <p:stCondLst>
                                    <p:cond delay="0"/>
                                  </p:stCondLst>
                                  <p:childTnLst>
                                    <p:set>
                                      <p:cBhvr>
                                        <p:cTn id="123" dur="1000">
                                          <p:stCondLst>
                                            <p:cond delay="0"/>
                                          </p:stCondLst>
                                        </p:cTn>
                                        <p:tgtEl>
                                          <p:spTgt spid="51"/>
                                        </p:tgtEl>
                                        <p:attrNameLst>
                                          <p:attrName>style.visibility</p:attrName>
                                        </p:attrNameLst>
                                      </p:cBhvr>
                                      <p:to>
                                        <p:strVal val="visible"/>
                                      </p:to>
                                    </p:set>
                                  </p:childTnLst>
                                </p:cTn>
                              </p:par>
                            </p:childTnLst>
                          </p:cTn>
                        </p:par>
                        <p:par>
                          <p:cTn id="124" fill="hold">
                            <p:stCondLst>
                              <p:cond delay="30500"/>
                            </p:stCondLst>
                            <p:childTnLst>
                              <p:par>
                                <p:cTn id="125" presetID="11" presetClass="entr" presetSubtype="0" fill="hold" grpId="0" nodeType="afterEffect">
                                  <p:stCondLst>
                                    <p:cond delay="0"/>
                                  </p:stCondLst>
                                  <p:childTnLst>
                                    <p:set>
                                      <p:cBhvr>
                                        <p:cTn id="126" dur="1000">
                                          <p:stCondLst>
                                            <p:cond delay="0"/>
                                          </p:stCondLst>
                                        </p:cTn>
                                        <p:tgtEl>
                                          <p:spTgt spid="52"/>
                                        </p:tgtEl>
                                        <p:attrNameLst>
                                          <p:attrName>style.visibility</p:attrName>
                                        </p:attrNameLst>
                                      </p:cBhvr>
                                      <p:to>
                                        <p:strVal val="visible"/>
                                      </p:to>
                                    </p:set>
                                  </p:childTnLst>
                                </p:cTn>
                              </p:par>
                            </p:childTnLst>
                          </p:cTn>
                        </p:par>
                        <p:par>
                          <p:cTn id="127" fill="hold">
                            <p:stCondLst>
                              <p:cond delay="31500"/>
                            </p:stCondLst>
                            <p:childTnLst>
                              <p:par>
                                <p:cTn id="128" presetID="11" presetClass="entr" presetSubtype="0" fill="hold" grpId="0" nodeType="afterEffect">
                                  <p:stCondLst>
                                    <p:cond delay="0"/>
                                  </p:stCondLst>
                                  <p:childTnLst>
                                    <p:set>
                                      <p:cBhvr>
                                        <p:cTn id="129" dur="1000">
                                          <p:stCondLst>
                                            <p:cond delay="0"/>
                                          </p:stCondLst>
                                        </p:cTn>
                                        <p:tgtEl>
                                          <p:spTgt spid="53"/>
                                        </p:tgtEl>
                                        <p:attrNameLst>
                                          <p:attrName>style.visibility</p:attrName>
                                        </p:attrNameLst>
                                      </p:cBhvr>
                                      <p:to>
                                        <p:strVal val="visible"/>
                                      </p:to>
                                    </p:set>
                                  </p:childTnLst>
                                </p:cTn>
                              </p:par>
                            </p:childTnLst>
                          </p:cTn>
                        </p:par>
                        <p:par>
                          <p:cTn id="130" fill="hold">
                            <p:stCondLst>
                              <p:cond delay="32500"/>
                            </p:stCondLst>
                            <p:childTnLst>
                              <p:par>
                                <p:cTn id="131" presetID="11" presetClass="entr" presetSubtype="0" fill="hold" grpId="0" nodeType="afterEffect">
                                  <p:stCondLst>
                                    <p:cond delay="0"/>
                                  </p:stCondLst>
                                  <p:childTnLst>
                                    <p:set>
                                      <p:cBhvr>
                                        <p:cTn id="132" dur="1000">
                                          <p:stCondLst>
                                            <p:cond delay="0"/>
                                          </p:stCondLst>
                                        </p:cTn>
                                        <p:tgtEl>
                                          <p:spTgt spid="54"/>
                                        </p:tgtEl>
                                        <p:attrNameLst>
                                          <p:attrName>style.visibility</p:attrName>
                                        </p:attrNameLst>
                                      </p:cBhvr>
                                      <p:to>
                                        <p:strVal val="visible"/>
                                      </p:to>
                                    </p:set>
                                  </p:childTnLst>
                                </p:cTn>
                              </p:par>
                            </p:childTnLst>
                          </p:cTn>
                        </p:par>
                        <p:par>
                          <p:cTn id="133" fill="hold">
                            <p:stCondLst>
                              <p:cond delay="33500"/>
                            </p:stCondLst>
                            <p:childTnLst>
                              <p:par>
                                <p:cTn id="134" presetID="11" presetClass="entr" presetSubtype="0" fill="hold" grpId="0" nodeType="afterEffect">
                                  <p:stCondLst>
                                    <p:cond delay="0"/>
                                  </p:stCondLst>
                                  <p:childTnLst>
                                    <p:set>
                                      <p:cBhvr>
                                        <p:cTn id="135" dur="1000">
                                          <p:stCondLst>
                                            <p:cond delay="0"/>
                                          </p:stCondLst>
                                        </p:cTn>
                                        <p:tgtEl>
                                          <p:spTgt spid="55"/>
                                        </p:tgtEl>
                                        <p:attrNameLst>
                                          <p:attrName>style.visibility</p:attrName>
                                        </p:attrNameLst>
                                      </p:cBhvr>
                                      <p:to>
                                        <p:strVal val="visible"/>
                                      </p:to>
                                    </p:set>
                                  </p:childTnLst>
                                </p:cTn>
                              </p:par>
                            </p:childTnLst>
                          </p:cTn>
                        </p:par>
                        <p:par>
                          <p:cTn id="136" fill="hold">
                            <p:stCondLst>
                              <p:cond delay="34500"/>
                            </p:stCondLst>
                            <p:childTnLst>
                              <p:par>
                                <p:cTn id="137" presetID="11" presetClass="entr" presetSubtype="0" fill="hold" grpId="0" nodeType="afterEffect">
                                  <p:stCondLst>
                                    <p:cond delay="0"/>
                                  </p:stCondLst>
                                  <p:childTnLst>
                                    <p:set>
                                      <p:cBhvr>
                                        <p:cTn id="138" dur="1000">
                                          <p:stCondLst>
                                            <p:cond delay="0"/>
                                          </p:stCondLst>
                                        </p:cTn>
                                        <p:tgtEl>
                                          <p:spTgt spid="56"/>
                                        </p:tgtEl>
                                        <p:attrNameLst>
                                          <p:attrName>style.visibility</p:attrName>
                                        </p:attrNameLst>
                                      </p:cBhvr>
                                      <p:to>
                                        <p:strVal val="visible"/>
                                      </p:to>
                                    </p:set>
                                  </p:childTnLst>
                                </p:cTn>
                              </p:par>
                            </p:childTnLst>
                          </p:cTn>
                        </p:par>
                        <p:par>
                          <p:cTn id="139" fill="hold">
                            <p:stCondLst>
                              <p:cond delay="35500"/>
                            </p:stCondLst>
                            <p:childTnLst>
                              <p:par>
                                <p:cTn id="140" presetID="11" presetClass="entr" presetSubtype="0" fill="hold" grpId="0" nodeType="afterEffect">
                                  <p:stCondLst>
                                    <p:cond delay="0"/>
                                  </p:stCondLst>
                                  <p:childTnLst>
                                    <p:set>
                                      <p:cBhvr>
                                        <p:cTn id="141" dur="1000">
                                          <p:stCondLst>
                                            <p:cond delay="0"/>
                                          </p:stCondLst>
                                        </p:cTn>
                                        <p:tgtEl>
                                          <p:spTgt spid="57"/>
                                        </p:tgtEl>
                                        <p:attrNameLst>
                                          <p:attrName>style.visibility</p:attrName>
                                        </p:attrNameLst>
                                      </p:cBhvr>
                                      <p:to>
                                        <p:strVal val="visible"/>
                                      </p:to>
                                    </p:set>
                                  </p:childTnLst>
                                </p:cTn>
                              </p:par>
                            </p:childTnLst>
                          </p:cTn>
                        </p:par>
                        <p:par>
                          <p:cTn id="142" fill="hold">
                            <p:stCondLst>
                              <p:cond delay="36500"/>
                            </p:stCondLst>
                            <p:childTnLst>
                              <p:par>
                                <p:cTn id="143" presetID="11" presetClass="entr" presetSubtype="0" fill="hold" grpId="0" nodeType="afterEffect">
                                  <p:stCondLst>
                                    <p:cond delay="0"/>
                                  </p:stCondLst>
                                  <p:childTnLst>
                                    <p:set>
                                      <p:cBhvr>
                                        <p:cTn id="144" dur="1000">
                                          <p:stCondLst>
                                            <p:cond delay="0"/>
                                          </p:stCondLst>
                                        </p:cTn>
                                        <p:tgtEl>
                                          <p:spTgt spid="58"/>
                                        </p:tgtEl>
                                        <p:attrNameLst>
                                          <p:attrName>style.visibility</p:attrName>
                                        </p:attrNameLst>
                                      </p:cBhvr>
                                      <p:to>
                                        <p:strVal val="visible"/>
                                      </p:to>
                                    </p:set>
                                  </p:childTnLst>
                                </p:cTn>
                              </p:par>
                            </p:childTnLst>
                          </p:cTn>
                        </p:par>
                        <p:par>
                          <p:cTn id="145" fill="hold">
                            <p:stCondLst>
                              <p:cond delay="37500"/>
                            </p:stCondLst>
                            <p:childTnLst>
                              <p:par>
                                <p:cTn id="146" presetID="11" presetClass="entr" presetSubtype="0" fill="hold" grpId="0" nodeType="afterEffect">
                                  <p:stCondLst>
                                    <p:cond delay="0"/>
                                  </p:stCondLst>
                                  <p:childTnLst>
                                    <p:set>
                                      <p:cBhvr>
                                        <p:cTn id="147" dur="1000">
                                          <p:stCondLst>
                                            <p:cond delay="0"/>
                                          </p:stCondLst>
                                        </p:cTn>
                                        <p:tgtEl>
                                          <p:spTgt spid="59"/>
                                        </p:tgtEl>
                                        <p:attrNameLst>
                                          <p:attrName>style.visibility</p:attrName>
                                        </p:attrNameLst>
                                      </p:cBhvr>
                                      <p:to>
                                        <p:strVal val="visible"/>
                                      </p:to>
                                    </p:set>
                                  </p:childTnLst>
                                </p:cTn>
                              </p:par>
                            </p:childTnLst>
                          </p:cTn>
                        </p:par>
                        <p:par>
                          <p:cTn id="148" fill="hold">
                            <p:stCondLst>
                              <p:cond delay="38500"/>
                            </p:stCondLst>
                            <p:childTnLst>
                              <p:par>
                                <p:cTn id="149" presetID="11" presetClass="entr" presetSubtype="0" fill="hold" grpId="0" nodeType="afterEffect">
                                  <p:stCondLst>
                                    <p:cond delay="0"/>
                                  </p:stCondLst>
                                  <p:childTnLst>
                                    <p:set>
                                      <p:cBhvr>
                                        <p:cTn id="150" dur="1000">
                                          <p:stCondLst>
                                            <p:cond delay="0"/>
                                          </p:stCondLst>
                                        </p:cTn>
                                        <p:tgtEl>
                                          <p:spTgt spid="60"/>
                                        </p:tgtEl>
                                        <p:attrNameLst>
                                          <p:attrName>style.visibility</p:attrName>
                                        </p:attrNameLst>
                                      </p:cBhvr>
                                      <p:to>
                                        <p:strVal val="visible"/>
                                      </p:to>
                                    </p:set>
                                  </p:childTnLst>
                                </p:cTn>
                              </p:par>
                            </p:childTnLst>
                          </p:cTn>
                        </p:par>
                        <p:par>
                          <p:cTn id="151" fill="hold">
                            <p:stCondLst>
                              <p:cond delay="39500"/>
                            </p:stCondLst>
                            <p:childTnLst>
                              <p:par>
                                <p:cTn id="152" presetID="11" presetClass="entr" presetSubtype="0" fill="hold" grpId="0" nodeType="afterEffect">
                                  <p:stCondLst>
                                    <p:cond delay="0"/>
                                  </p:stCondLst>
                                  <p:childTnLst>
                                    <p:set>
                                      <p:cBhvr>
                                        <p:cTn id="153" dur="1000">
                                          <p:stCondLst>
                                            <p:cond delay="0"/>
                                          </p:stCondLst>
                                        </p:cTn>
                                        <p:tgtEl>
                                          <p:spTgt spid="61"/>
                                        </p:tgtEl>
                                        <p:attrNameLst>
                                          <p:attrName>style.visibility</p:attrName>
                                        </p:attrNameLst>
                                      </p:cBhvr>
                                      <p:to>
                                        <p:strVal val="visible"/>
                                      </p:to>
                                    </p:set>
                                  </p:childTnLst>
                                </p:cTn>
                              </p:par>
                            </p:childTnLst>
                          </p:cTn>
                        </p:par>
                        <p:par>
                          <p:cTn id="154" fill="hold">
                            <p:stCondLst>
                              <p:cond delay="40500"/>
                            </p:stCondLst>
                            <p:childTnLst>
                              <p:par>
                                <p:cTn id="155" presetID="11" presetClass="entr" presetSubtype="0" fill="hold" grpId="0" nodeType="afterEffect">
                                  <p:stCondLst>
                                    <p:cond delay="0"/>
                                  </p:stCondLst>
                                  <p:childTnLst>
                                    <p:set>
                                      <p:cBhvr>
                                        <p:cTn id="156" dur="1000">
                                          <p:stCondLst>
                                            <p:cond delay="0"/>
                                          </p:stCondLst>
                                        </p:cTn>
                                        <p:tgtEl>
                                          <p:spTgt spid="62"/>
                                        </p:tgtEl>
                                        <p:attrNameLst>
                                          <p:attrName>style.visibility</p:attrName>
                                        </p:attrNameLst>
                                      </p:cBhvr>
                                      <p:to>
                                        <p:strVal val="visible"/>
                                      </p:to>
                                    </p:set>
                                  </p:childTnLst>
                                </p:cTn>
                              </p:par>
                            </p:childTnLst>
                          </p:cTn>
                        </p:par>
                        <p:par>
                          <p:cTn id="157" fill="hold">
                            <p:stCondLst>
                              <p:cond delay="41500"/>
                            </p:stCondLst>
                            <p:childTnLst>
                              <p:par>
                                <p:cTn id="158" presetID="11" presetClass="entr" presetSubtype="0" fill="hold" grpId="0" nodeType="afterEffect">
                                  <p:stCondLst>
                                    <p:cond delay="0"/>
                                  </p:stCondLst>
                                  <p:childTnLst>
                                    <p:set>
                                      <p:cBhvr>
                                        <p:cTn id="159" dur="1000">
                                          <p:stCondLst>
                                            <p:cond delay="0"/>
                                          </p:stCondLst>
                                        </p:cTn>
                                        <p:tgtEl>
                                          <p:spTgt spid="63"/>
                                        </p:tgtEl>
                                        <p:attrNameLst>
                                          <p:attrName>style.visibility</p:attrName>
                                        </p:attrNameLst>
                                      </p:cBhvr>
                                      <p:to>
                                        <p:strVal val="visible"/>
                                      </p:to>
                                    </p:set>
                                  </p:childTnLst>
                                </p:cTn>
                              </p:par>
                            </p:childTnLst>
                          </p:cTn>
                        </p:par>
                        <p:par>
                          <p:cTn id="160" fill="hold">
                            <p:stCondLst>
                              <p:cond delay="42500"/>
                            </p:stCondLst>
                            <p:childTnLst>
                              <p:par>
                                <p:cTn id="161" presetID="11" presetClass="entr" presetSubtype="0" fill="hold" grpId="0" nodeType="afterEffect">
                                  <p:stCondLst>
                                    <p:cond delay="0"/>
                                  </p:stCondLst>
                                  <p:childTnLst>
                                    <p:set>
                                      <p:cBhvr>
                                        <p:cTn id="162" dur="1000">
                                          <p:stCondLst>
                                            <p:cond delay="0"/>
                                          </p:stCondLst>
                                        </p:cTn>
                                        <p:tgtEl>
                                          <p:spTgt spid="64"/>
                                        </p:tgtEl>
                                        <p:attrNameLst>
                                          <p:attrName>style.visibility</p:attrName>
                                        </p:attrNameLst>
                                      </p:cBhvr>
                                      <p:to>
                                        <p:strVal val="visible"/>
                                      </p:to>
                                    </p:set>
                                  </p:childTnLst>
                                </p:cTn>
                              </p:par>
                            </p:childTnLst>
                          </p:cTn>
                        </p:par>
                        <p:par>
                          <p:cTn id="163" fill="hold">
                            <p:stCondLst>
                              <p:cond delay="43500"/>
                            </p:stCondLst>
                            <p:childTnLst>
                              <p:par>
                                <p:cTn id="164" presetID="11" presetClass="entr" presetSubtype="0" fill="hold" grpId="0" nodeType="afterEffect">
                                  <p:stCondLst>
                                    <p:cond delay="0"/>
                                  </p:stCondLst>
                                  <p:childTnLst>
                                    <p:set>
                                      <p:cBhvr>
                                        <p:cTn id="165" dur="1000">
                                          <p:stCondLst>
                                            <p:cond delay="0"/>
                                          </p:stCondLst>
                                        </p:cTn>
                                        <p:tgtEl>
                                          <p:spTgt spid="65"/>
                                        </p:tgtEl>
                                        <p:attrNameLst>
                                          <p:attrName>style.visibility</p:attrName>
                                        </p:attrNameLst>
                                      </p:cBhvr>
                                      <p:to>
                                        <p:strVal val="visible"/>
                                      </p:to>
                                    </p:set>
                                  </p:childTnLst>
                                </p:cTn>
                              </p:par>
                            </p:childTnLst>
                          </p:cTn>
                        </p:par>
                        <p:par>
                          <p:cTn id="166" fill="hold">
                            <p:stCondLst>
                              <p:cond delay="44500"/>
                            </p:stCondLst>
                            <p:childTnLst>
                              <p:par>
                                <p:cTn id="167" presetID="11" presetClass="entr" presetSubtype="0" fill="hold" grpId="0" nodeType="afterEffect">
                                  <p:stCondLst>
                                    <p:cond delay="0"/>
                                  </p:stCondLst>
                                  <p:childTnLst>
                                    <p:set>
                                      <p:cBhvr>
                                        <p:cTn id="168" dur="1000">
                                          <p:stCondLst>
                                            <p:cond delay="0"/>
                                          </p:stCondLst>
                                        </p:cTn>
                                        <p:tgtEl>
                                          <p:spTgt spid="66"/>
                                        </p:tgtEl>
                                        <p:attrNameLst>
                                          <p:attrName>style.visibility</p:attrName>
                                        </p:attrNameLst>
                                      </p:cBhvr>
                                      <p:to>
                                        <p:strVal val="visible"/>
                                      </p:to>
                                    </p:set>
                                  </p:childTnLst>
                                </p:cTn>
                              </p:par>
                            </p:childTnLst>
                          </p:cTn>
                        </p:par>
                        <p:par>
                          <p:cTn id="169" fill="hold">
                            <p:stCondLst>
                              <p:cond delay="45500"/>
                            </p:stCondLst>
                            <p:childTnLst>
                              <p:par>
                                <p:cTn id="170" presetID="11" presetClass="entr" presetSubtype="0" fill="hold" grpId="0" nodeType="afterEffect">
                                  <p:stCondLst>
                                    <p:cond delay="0"/>
                                  </p:stCondLst>
                                  <p:childTnLst>
                                    <p:set>
                                      <p:cBhvr>
                                        <p:cTn id="171" dur="1000">
                                          <p:stCondLst>
                                            <p:cond delay="0"/>
                                          </p:stCondLst>
                                        </p:cTn>
                                        <p:tgtEl>
                                          <p:spTgt spid="67"/>
                                        </p:tgtEl>
                                        <p:attrNameLst>
                                          <p:attrName>style.visibility</p:attrName>
                                        </p:attrNameLst>
                                      </p:cBhvr>
                                      <p:to>
                                        <p:strVal val="visible"/>
                                      </p:to>
                                    </p:set>
                                  </p:childTnLst>
                                </p:cTn>
                              </p:par>
                            </p:childTnLst>
                          </p:cTn>
                        </p:par>
                        <p:par>
                          <p:cTn id="172" fill="hold">
                            <p:stCondLst>
                              <p:cond delay="46500"/>
                            </p:stCondLst>
                            <p:childTnLst>
                              <p:par>
                                <p:cTn id="173" presetID="11" presetClass="entr" presetSubtype="0" fill="hold" grpId="0" nodeType="afterEffect">
                                  <p:stCondLst>
                                    <p:cond delay="0"/>
                                  </p:stCondLst>
                                  <p:childTnLst>
                                    <p:set>
                                      <p:cBhvr>
                                        <p:cTn id="174" dur="1000">
                                          <p:stCondLst>
                                            <p:cond delay="0"/>
                                          </p:stCondLst>
                                        </p:cTn>
                                        <p:tgtEl>
                                          <p:spTgt spid="68"/>
                                        </p:tgtEl>
                                        <p:attrNameLst>
                                          <p:attrName>style.visibility</p:attrName>
                                        </p:attrNameLst>
                                      </p:cBhvr>
                                      <p:to>
                                        <p:strVal val="visible"/>
                                      </p:to>
                                    </p:set>
                                  </p:childTnLst>
                                </p:cTn>
                              </p:par>
                            </p:childTnLst>
                          </p:cTn>
                        </p:par>
                        <p:par>
                          <p:cTn id="175" fill="hold">
                            <p:stCondLst>
                              <p:cond delay="47500"/>
                            </p:stCondLst>
                            <p:childTnLst>
                              <p:par>
                                <p:cTn id="176" presetID="11" presetClass="entr" presetSubtype="0" fill="hold" grpId="0" nodeType="afterEffect">
                                  <p:stCondLst>
                                    <p:cond delay="0"/>
                                  </p:stCondLst>
                                  <p:childTnLst>
                                    <p:set>
                                      <p:cBhvr>
                                        <p:cTn id="177" dur="1000">
                                          <p:stCondLst>
                                            <p:cond delay="0"/>
                                          </p:stCondLst>
                                        </p:cTn>
                                        <p:tgtEl>
                                          <p:spTgt spid="69"/>
                                        </p:tgtEl>
                                        <p:attrNameLst>
                                          <p:attrName>style.visibility</p:attrName>
                                        </p:attrNameLst>
                                      </p:cBhvr>
                                      <p:to>
                                        <p:strVal val="visible"/>
                                      </p:to>
                                    </p:set>
                                  </p:childTnLst>
                                </p:cTn>
                              </p:par>
                            </p:childTnLst>
                          </p:cTn>
                        </p:par>
                        <p:par>
                          <p:cTn id="178" fill="hold">
                            <p:stCondLst>
                              <p:cond delay="48500"/>
                            </p:stCondLst>
                            <p:childTnLst>
                              <p:par>
                                <p:cTn id="179" presetID="11" presetClass="entr" presetSubtype="0" fill="hold" grpId="0" nodeType="afterEffect">
                                  <p:stCondLst>
                                    <p:cond delay="0"/>
                                  </p:stCondLst>
                                  <p:childTnLst>
                                    <p:set>
                                      <p:cBhvr>
                                        <p:cTn id="180" dur="1000">
                                          <p:stCondLst>
                                            <p:cond delay="0"/>
                                          </p:stCondLst>
                                        </p:cTn>
                                        <p:tgtEl>
                                          <p:spTgt spid="70"/>
                                        </p:tgtEl>
                                        <p:attrNameLst>
                                          <p:attrName>style.visibility</p:attrName>
                                        </p:attrNameLst>
                                      </p:cBhvr>
                                      <p:to>
                                        <p:strVal val="visible"/>
                                      </p:to>
                                    </p:set>
                                  </p:childTnLst>
                                </p:cTn>
                              </p:par>
                            </p:childTnLst>
                          </p:cTn>
                        </p:par>
                        <p:par>
                          <p:cTn id="181" fill="hold">
                            <p:stCondLst>
                              <p:cond delay="49500"/>
                            </p:stCondLst>
                            <p:childTnLst>
                              <p:par>
                                <p:cTn id="182" presetID="11" presetClass="entr" presetSubtype="0" fill="hold" grpId="0" nodeType="afterEffect">
                                  <p:stCondLst>
                                    <p:cond delay="0"/>
                                  </p:stCondLst>
                                  <p:childTnLst>
                                    <p:set>
                                      <p:cBhvr>
                                        <p:cTn id="183" dur="1000">
                                          <p:stCondLst>
                                            <p:cond delay="0"/>
                                          </p:stCondLst>
                                        </p:cTn>
                                        <p:tgtEl>
                                          <p:spTgt spid="71"/>
                                        </p:tgtEl>
                                        <p:attrNameLst>
                                          <p:attrName>style.visibility</p:attrName>
                                        </p:attrNameLst>
                                      </p:cBhvr>
                                      <p:to>
                                        <p:strVal val="visible"/>
                                      </p:to>
                                    </p:set>
                                  </p:childTnLst>
                                </p:cTn>
                              </p:par>
                            </p:childTnLst>
                          </p:cTn>
                        </p:par>
                        <p:par>
                          <p:cTn id="184" fill="hold">
                            <p:stCondLst>
                              <p:cond delay="50500"/>
                            </p:stCondLst>
                            <p:childTnLst>
                              <p:par>
                                <p:cTn id="185" presetID="11" presetClass="entr" presetSubtype="0" fill="hold" grpId="0" nodeType="afterEffect">
                                  <p:stCondLst>
                                    <p:cond delay="0"/>
                                  </p:stCondLst>
                                  <p:childTnLst>
                                    <p:set>
                                      <p:cBhvr>
                                        <p:cTn id="186" dur="1000">
                                          <p:stCondLst>
                                            <p:cond delay="0"/>
                                          </p:stCondLst>
                                        </p:cTn>
                                        <p:tgtEl>
                                          <p:spTgt spid="72"/>
                                        </p:tgtEl>
                                        <p:attrNameLst>
                                          <p:attrName>style.visibility</p:attrName>
                                        </p:attrNameLst>
                                      </p:cBhvr>
                                      <p:to>
                                        <p:strVal val="visible"/>
                                      </p:to>
                                    </p:set>
                                  </p:childTnLst>
                                </p:cTn>
                              </p:par>
                            </p:childTnLst>
                          </p:cTn>
                        </p:par>
                        <p:par>
                          <p:cTn id="187" fill="hold">
                            <p:stCondLst>
                              <p:cond delay="51500"/>
                            </p:stCondLst>
                            <p:childTnLst>
                              <p:par>
                                <p:cTn id="188" presetID="11" presetClass="entr" presetSubtype="0" fill="hold" grpId="0" nodeType="afterEffect">
                                  <p:stCondLst>
                                    <p:cond delay="0"/>
                                  </p:stCondLst>
                                  <p:childTnLst>
                                    <p:set>
                                      <p:cBhvr>
                                        <p:cTn id="189" dur="1000">
                                          <p:stCondLst>
                                            <p:cond delay="0"/>
                                          </p:stCondLst>
                                        </p:cTn>
                                        <p:tgtEl>
                                          <p:spTgt spid="73"/>
                                        </p:tgtEl>
                                        <p:attrNameLst>
                                          <p:attrName>style.visibility</p:attrName>
                                        </p:attrNameLst>
                                      </p:cBhvr>
                                      <p:to>
                                        <p:strVal val="visible"/>
                                      </p:to>
                                    </p:set>
                                  </p:childTnLst>
                                </p:cTn>
                              </p:par>
                            </p:childTnLst>
                          </p:cTn>
                        </p:par>
                        <p:par>
                          <p:cTn id="190" fill="hold">
                            <p:stCondLst>
                              <p:cond delay="52500"/>
                            </p:stCondLst>
                            <p:childTnLst>
                              <p:par>
                                <p:cTn id="191" presetID="11" presetClass="entr" presetSubtype="0" fill="hold" grpId="0" nodeType="afterEffect">
                                  <p:stCondLst>
                                    <p:cond delay="0"/>
                                  </p:stCondLst>
                                  <p:childTnLst>
                                    <p:set>
                                      <p:cBhvr>
                                        <p:cTn id="192" dur="1000">
                                          <p:stCondLst>
                                            <p:cond delay="0"/>
                                          </p:stCondLst>
                                        </p:cTn>
                                        <p:tgtEl>
                                          <p:spTgt spid="74"/>
                                        </p:tgtEl>
                                        <p:attrNameLst>
                                          <p:attrName>style.visibility</p:attrName>
                                        </p:attrNameLst>
                                      </p:cBhvr>
                                      <p:to>
                                        <p:strVal val="visible"/>
                                      </p:to>
                                    </p:set>
                                  </p:childTnLst>
                                </p:cTn>
                              </p:par>
                            </p:childTnLst>
                          </p:cTn>
                        </p:par>
                        <p:par>
                          <p:cTn id="193" fill="hold">
                            <p:stCondLst>
                              <p:cond delay="53500"/>
                            </p:stCondLst>
                            <p:childTnLst>
                              <p:par>
                                <p:cTn id="194" presetID="11" presetClass="entr" presetSubtype="0" fill="hold" grpId="0" nodeType="afterEffect">
                                  <p:stCondLst>
                                    <p:cond delay="0"/>
                                  </p:stCondLst>
                                  <p:childTnLst>
                                    <p:set>
                                      <p:cBhvr>
                                        <p:cTn id="195" dur="1000">
                                          <p:stCondLst>
                                            <p:cond delay="0"/>
                                          </p:stCondLst>
                                        </p:cTn>
                                        <p:tgtEl>
                                          <p:spTgt spid="75"/>
                                        </p:tgtEl>
                                        <p:attrNameLst>
                                          <p:attrName>style.visibility</p:attrName>
                                        </p:attrNameLst>
                                      </p:cBhvr>
                                      <p:to>
                                        <p:strVal val="visible"/>
                                      </p:to>
                                    </p:set>
                                  </p:childTnLst>
                                </p:cTn>
                              </p:par>
                            </p:childTnLst>
                          </p:cTn>
                        </p:par>
                        <p:par>
                          <p:cTn id="196" fill="hold">
                            <p:stCondLst>
                              <p:cond delay="54500"/>
                            </p:stCondLst>
                            <p:childTnLst>
                              <p:par>
                                <p:cTn id="197" presetID="11" presetClass="entr" presetSubtype="0" fill="hold" grpId="0" nodeType="afterEffect">
                                  <p:stCondLst>
                                    <p:cond delay="0"/>
                                  </p:stCondLst>
                                  <p:childTnLst>
                                    <p:set>
                                      <p:cBhvr>
                                        <p:cTn id="198" dur="1000">
                                          <p:stCondLst>
                                            <p:cond delay="0"/>
                                          </p:stCondLst>
                                        </p:cTn>
                                        <p:tgtEl>
                                          <p:spTgt spid="76"/>
                                        </p:tgtEl>
                                        <p:attrNameLst>
                                          <p:attrName>style.visibility</p:attrName>
                                        </p:attrNameLst>
                                      </p:cBhvr>
                                      <p:to>
                                        <p:strVal val="visible"/>
                                      </p:to>
                                    </p:set>
                                  </p:childTnLst>
                                </p:cTn>
                              </p:par>
                            </p:childTnLst>
                          </p:cTn>
                        </p:par>
                        <p:par>
                          <p:cTn id="199" fill="hold">
                            <p:stCondLst>
                              <p:cond delay="55500"/>
                            </p:stCondLst>
                            <p:childTnLst>
                              <p:par>
                                <p:cTn id="200" presetID="11" presetClass="entr" presetSubtype="0" fill="hold" grpId="0" nodeType="afterEffect">
                                  <p:stCondLst>
                                    <p:cond delay="0"/>
                                  </p:stCondLst>
                                  <p:childTnLst>
                                    <p:set>
                                      <p:cBhvr>
                                        <p:cTn id="201" dur="1000">
                                          <p:stCondLst>
                                            <p:cond delay="0"/>
                                          </p:stCondLst>
                                        </p:cTn>
                                        <p:tgtEl>
                                          <p:spTgt spid="77"/>
                                        </p:tgtEl>
                                        <p:attrNameLst>
                                          <p:attrName>style.visibility</p:attrName>
                                        </p:attrNameLst>
                                      </p:cBhvr>
                                      <p:to>
                                        <p:strVal val="visible"/>
                                      </p:to>
                                    </p:set>
                                  </p:childTnLst>
                                </p:cTn>
                              </p:par>
                            </p:childTnLst>
                          </p:cTn>
                        </p:par>
                        <p:par>
                          <p:cTn id="202" fill="hold">
                            <p:stCondLst>
                              <p:cond delay="56500"/>
                            </p:stCondLst>
                            <p:childTnLst>
                              <p:par>
                                <p:cTn id="203" presetID="11" presetClass="entr" presetSubtype="0" fill="hold" grpId="0" nodeType="afterEffect">
                                  <p:stCondLst>
                                    <p:cond delay="0"/>
                                  </p:stCondLst>
                                  <p:childTnLst>
                                    <p:set>
                                      <p:cBhvr>
                                        <p:cTn id="204" dur="1000">
                                          <p:stCondLst>
                                            <p:cond delay="0"/>
                                          </p:stCondLst>
                                        </p:cTn>
                                        <p:tgtEl>
                                          <p:spTgt spid="78"/>
                                        </p:tgtEl>
                                        <p:attrNameLst>
                                          <p:attrName>style.visibility</p:attrName>
                                        </p:attrNameLst>
                                      </p:cBhvr>
                                      <p:to>
                                        <p:strVal val="visible"/>
                                      </p:to>
                                    </p:set>
                                  </p:childTnLst>
                                </p:cTn>
                              </p:par>
                            </p:childTnLst>
                          </p:cTn>
                        </p:par>
                        <p:par>
                          <p:cTn id="205" fill="hold">
                            <p:stCondLst>
                              <p:cond delay="57500"/>
                            </p:stCondLst>
                            <p:childTnLst>
                              <p:par>
                                <p:cTn id="206" presetID="11" presetClass="entr" presetSubtype="0" fill="hold" grpId="0" nodeType="afterEffect">
                                  <p:stCondLst>
                                    <p:cond delay="0"/>
                                  </p:stCondLst>
                                  <p:childTnLst>
                                    <p:set>
                                      <p:cBhvr>
                                        <p:cTn id="207" dur="1000">
                                          <p:stCondLst>
                                            <p:cond delay="0"/>
                                          </p:stCondLst>
                                        </p:cTn>
                                        <p:tgtEl>
                                          <p:spTgt spid="79"/>
                                        </p:tgtEl>
                                        <p:attrNameLst>
                                          <p:attrName>style.visibility</p:attrName>
                                        </p:attrNameLst>
                                      </p:cBhvr>
                                      <p:to>
                                        <p:strVal val="visible"/>
                                      </p:to>
                                    </p:set>
                                  </p:childTnLst>
                                </p:cTn>
                              </p:par>
                            </p:childTnLst>
                          </p:cTn>
                        </p:par>
                        <p:par>
                          <p:cTn id="208" fill="hold">
                            <p:stCondLst>
                              <p:cond delay="58500"/>
                            </p:stCondLst>
                            <p:childTnLst>
                              <p:par>
                                <p:cTn id="209" presetID="11" presetClass="entr" presetSubtype="0" fill="hold" grpId="0" nodeType="afterEffect">
                                  <p:stCondLst>
                                    <p:cond delay="0"/>
                                  </p:stCondLst>
                                  <p:childTnLst>
                                    <p:set>
                                      <p:cBhvr>
                                        <p:cTn id="210" dur="1000">
                                          <p:stCondLst>
                                            <p:cond delay="0"/>
                                          </p:stCondLst>
                                        </p:cTn>
                                        <p:tgtEl>
                                          <p:spTgt spid="80"/>
                                        </p:tgtEl>
                                        <p:attrNameLst>
                                          <p:attrName>style.visibility</p:attrName>
                                        </p:attrNameLst>
                                      </p:cBhvr>
                                      <p:to>
                                        <p:strVal val="visible"/>
                                      </p:to>
                                    </p:set>
                                  </p:childTnLst>
                                </p:cTn>
                              </p:par>
                            </p:childTnLst>
                          </p:cTn>
                        </p:par>
                        <p:par>
                          <p:cTn id="211" fill="hold">
                            <p:stCondLst>
                              <p:cond delay="59500"/>
                            </p:stCondLst>
                            <p:childTnLst>
                              <p:par>
                                <p:cTn id="212" presetID="11" presetClass="entr" presetSubtype="0" fill="hold" grpId="0" nodeType="afterEffect">
                                  <p:stCondLst>
                                    <p:cond delay="0"/>
                                  </p:stCondLst>
                                  <p:childTnLst>
                                    <p:set>
                                      <p:cBhvr>
                                        <p:cTn id="213" dur="1000">
                                          <p:stCondLst>
                                            <p:cond delay="0"/>
                                          </p:stCondLst>
                                        </p:cTn>
                                        <p:tgtEl>
                                          <p:spTgt spid="81"/>
                                        </p:tgtEl>
                                        <p:attrNameLst>
                                          <p:attrName>style.visibility</p:attrName>
                                        </p:attrNameLst>
                                      </p:cBhvr>
                                      <p:to>
                                        <p:strVal val="visible"/>
                                      </p:to>
                                    </p:set>
                                  </p:childTnLst>
                                </p:cTn>
                              </p:par>
                            </p:childTnLst>
                          </p:cTn>
                        </p:par>
                        <p:par>
                          <p:cTn id="214" fill="hold">
                            <p:stCondLst>
                              <p:cond delay="60500"/>
                            </p:stCondLst>
                            <p:childTnLst>
                              <p:par>
                                <p:cTn id="215" presetID="11" presetClass="entr" presetSubtype="0" fill="hold" grpId="0" nodeType="afterEffect">
                                  <p:stCondLst>
                                    <p:cond delay="0"/>
                                  </p:stCondLst>
                                  <p:childTnLst>
                                    <p:set>
                                      <p:cBhvr>
                                        <p:cTn id="216" dur="1000">
                                          <p:stCondLst>
                                            <p:cond delay="0"/>
                                          </p:stCondLst>
                                        </p:cTn>
                                        <p:tgtEl>
                                          <p:spTgt spid="82"/>
                                        </p:tgtEl>
                                        <p:attrNameLst>
                                          <p:attrName>style.visibility</p:attrName>
                                        </p:attrNameLst>
                                      </p:cBhvr>
                                      <p:to>
                                        <p:strVal val="visible"/>
                                      </p:to>
                                    </p:set>
                                  </p:childTnLst>
                                </p:cTn>
                              </p:par>
                            </p:childTnLst>
                          </p:cTn>
                        </p:par>
                        <p:par>
                          <p:cTn id="217" fill="hold">
                            <p:stCondLst>
                              <p:cond delay="61500"/>
                            </p:stCondLst>
                            <p:childTnLst>
                              <p:par>
                                <p:cTn id="218" presetID="11" presetClass="entr" presetSubtype="0" fill="hold" grpId="0" nodeType="afterEffect">
                                  <p:stCondLst>
                                    <p:cond delay="0"/>
                                  </p:stCondLst>
                                  <p:childTnLst>
                                    <p:set>
                                      <p:cBhvr>
                                        <p:cTn id="219" dur="1000">
                                          <p:stCondLst>
                                            <p:cond delay="0"/>
                                          </p:stCondLst>
                                        </p:cTn>
                                        <p:tgtEl>
                                          <p:spTgt spid="83"/>
                                        </p:tgtEl>
                                        <p:attrNameLst>
                                          <p:attrName>style.visibility</p:attrName>
                                        </p:attrNameLst>
                                      </p:cBhvr>
                                      <p:to>
                                        <p:strVal val="visible"/>
                                      </p:to>
                                    </p:set>
                                  </p:childTnLst>
                                </p:cTn>
                              </p:par>
                            </p:childTnLst>
                          </p:cTn>
                        </p:par>
                        <p:par>
                          <p:cTn id="220" fill="hold">
                            <p:stCondLst>
                              <p:cond delay="62500"/>
                            </p:stCondLst>
                            <p:childTnLst>
                              <p:par>
                                <p:cTn id="221" presetID="11" presetClass="entr" presetSubtype="0" fill="hold" grpId="0" nodeType="afterEffect">
                                  <p:stCondLst>
                                    <p:cond delay="0"/>
                                  </p:stCondLst>
                                  <p:childTnLst>
                                    <p:set>
                                      <p:cBhvr>
                                        <p:cTn id="222" dur="1000">
                                          <p:stCondLst>
                                            <p:cond delay="0"/>
                                          </p:stCondLst>
                                        </p:cTn>
                                        <p:tgtEl>
                                          <p:spTgt spid="84"/>
                                        </p:tgtEl>
                                        <p:attrNameLst>
                                          <p:attrName>style.visibility</p:attrName>
                                        </p:attrNameLst>
                                      </p:cBhvr>
                                      <p:to>
                                        <p:strVal val="visible"/>
                                      </p:to>
                                    </p:set>
                                  </p:childTnLst>
                                </p:cTn>
                              </p:par>
                            </p:childTnLst>
                          </p:cTn>
                        </p:par>
                        <p:par>
                          <p:cTn id="223" fill="hold">
                            <p:stCondLst>
                              <p:cond delay="63500"/>
                            </p:stCondLst>
                            <p:childTnLst>
                              <p:par>
                                <p:cTn id="224" presetID="11" presetClass="entr" presetSubtype="0" fill="hold" grpId="0" nodeType="afterEffect">
                                  <p:stCondLst>
                                    <p:cond delay="0"/>
                                  </p:stCondLst>
                                  <p:childTnLst>
                                    <p:set>
                                      <p:cBhvr>
                                        <p:cTn id="225" dur="1000">
                                          <p:stCondLst>
                                            <p:cond delay="0"/>
                                          </p:stCondLst>
                                        </p:cTn>
                                        <p:tgtEl>
                                          <p:spTgt spid="85"/>
                                        </p:tgtEl>
                                        <p:attrNameLst>
                                          <p:attrName>style.visibility</p:attrName>
                                        </p:attrNameLst>
                                      </p:cBhvr>
                                      <p:to>
                                        <p:strVal val="visible"/>
                                      </p:to>
                                    </p:set>
                                  </p:childTnLst>
                                </p:cTn>
                              </p:par>
                            </p:childTnLst>
                          </p:cTn>
                        </p:par>
                        <p:par>
                          <p:cTn id="226" fill="hold">
                            <p:stCondLst>
                              <p:cond delay="64500"/>
                            </p:stCondLst>
                            <p:childTnLst>
                              <p:par>
                                <p:cTn id="227" presetID="11" presetClass="entr" presetSubtype="0" fill="hold" grpId="0" nodeType="afterEffect">
                                  <p:stCondLst>
                                    <p:cond delay="0"/>
                                  </p:stCondLst>
                                  <p:childTnLst>
                                    <p:set>
                                      <p:cBhvr>
                                        <p:cTn id="228" dur="1000">
                                          <p:stCondLst>
                                            <p:cond delay="0"/>
                                          </p:stCondLst>
                                        </p:cTn>
                                        <p:tgtEl>
                                          <p:spTgt spid="86"/>
                                        </p:tgtEl>
                                        <p:attrNameLst>
                                          <p:attrName>style.visibility</p:attrName>
                                        </p:attrNameLst>
                                      </p:cBhvr>
                                      <p:to>
                                        <p:strVal val="visible"/>
                                      </p:to>
                                    </p:set>
                                  </p:childTnLst>
                                </p:cTn>
                              </p:par>
                            </p:childTnLst>
                          </p:cTn>
                        </p:par>
                        <p:par>
                          <p:cTn id="229" fill="hold">
                            <p:stCondLst>
                              <p:cond delay="65500"/>
                            </p:stCondLst>
                            <p:childTnLst>
                              <p:par>
                                <p:cTn id="230" presetID="11" presetClass="entr" presetSubtype="0" fill="hold" grpId="0" nodeType="afterEffect">
                                  <p:stCondLst>
                                    <p:cond delay="0"/>
                                  </p:stCondLst>
                                  <p:childTnLst>
                                    <p:set>
                                      <p:cBhvr>
                                        <p:cTn id="231" dur="1000">
                                          <p:stCondLst>
                                            <p:cond delay="0"/>
                                          </p:stCondLst>
                                        </p:cTn>
                                        <p:tgtEl>
                                          <p:spTgt spid="87"/>
                                        </p:tgtEl>
                                        <p:attrNameLst>
                                          <p:attrName>style.visibility</p:attrName>
                                        </p:attrNameLst>
                                      </p:cBhvr>
                                      <p:to>
                                        <p:strVal val="visible"/>
                                      </p:to>
                                    </p:set>
                                  </p:childTnLst>
                                </p:cTn>
                              </p:par>
                            </p:childTnLst>
                          </p:cTn>
                        </p:par>
                        <p:par>
                          <p:cTn id="232" fill="hold">
                            <p:stCondLst>
                              <p:cond delay="66500"/>
                            </p:stCondLst>
                            <p:childTnLst>
                              <p:par>
                                <p:cTn id="233" presetID="11" presetClass="entr" presetSubtype="0" fill="hold" grpId="0" nodeType="afterEffect">
                                  <p:stCondLst>
                                    <p:cond delay="0"/>
                                  </p:stCondLst>
                                  <p:childTnLst>
                                    <p:set>
                                      <p:cBhvr>
                                        <p:cTn id="234" dur="1000">
                                          <p:stCondLst>
                                            <p:cond delay="0"/>
                                          </p:stCondLst>
                                        </p:cTn>
                                        <p:tgtEl>
                                          <p:spTgt spid="88"/>
                                        </p:tgtEl>
                                        <p:attrNameLst>
                                          <p:attrName>style.visibility</p:attrName>
                                        </p:attrNameLst>
                                      </p:cBhvr>
                                      <p:to>
                                        <p:strVal val="visible"/>
                                      </p:to>
                                    </p:set>
                                  </p:childTnLst>
                                </p:cTn>
                              </p:par>
                            </p:childTnLst>
                          </p:cTn>
                        </p:par>
                        <p:par>
                          <p:cTn id="235" fill="hold">
                            <p:stCondLst>
                              <p:cond delay="67500"/>
                            </p:stCondLst>
                            <p:childTnLst>
                              <p:par>
                                <p:cTn id="236" presetID="11" presetClass="entr" presetSubtype="0" fill="hold" grpId="0" nodeType="afterEffect">
                                  <p:stCondLst>
                                    <p:cond delay="0"/>
                                  </p:stCondLst>
                                  <p:childTnLst>
                                    <p:set>
                                      <p:cBhvr>
                                        <p:cTn id="237" dur="1000">
                                          <p:stCondLst>
                                            <p:cond delay="0"/>
                                          </p:stCondLst>
                                        </p:cTn>
                                        <p:tgtEl>
                                          <p:spTgt spid="89"/>
                                        </p:tgtEl>
                                        <p:attrNameLst>
                                          <p:attrName>style.visibility</p:attrName>
                                        </p:attrNameLst>
                                      </p:cBhvr>
                                      <p:to>
                                        <p:strVal val="visible"/>
                                      </p:to>
                                    </p:set>
                                  </p:childTnLst>
                                </p:cTn>
                              </p:par>
                            </p:childTnLst>
                          </p:cTn>
                        </p:par>
                        <p:par>
                          <p:cTn id="238" fill="hold">
                            <p:stCondLst>
                              <p:cond delay="68500"/>
                            </p:stCondLst>
                            <p:childTnLst>
                              <p:par>
                                <p:cTn id="239" presetID="11" presetClass="entr" presetSubtype="0" fill="hold" grpId="0" nodeType="afterEffect">
                                  <p:stCondLst>
                                    <p:cond delay="0"/>
                                  </p:stCondLst>
                                  <p:childTnLst>
                                    <p:set>
                                      <p:cBhvr>
                                        <p:cTn id="240" dur="1000">
                                          <p:stCondLst>
                                            <p:cond delay="0"/>
                                          </p:stCondLst>
                                        </p:cTn>
                                        <p:tgtEl>
                                          <p:spTgt spid="90"/>
                                        </p:tgtEl>
                                        <p:attrNameLst>
                                          <p:attrName>style.visibility</p:attrName>
                                        </p:attrNameLst>
                                      </p:cBhvr>
                                      <p:to>
                                        <p:strVal val="visible"/>
                                      </p:to>
                                    </p:set>
                                  </p:childTnLst>
                                </p:cTn>
                              </p:par>
                            </p:childTnLst>
                          </p:cTn>
                        </p:par>
                        <p:par>
                          <p:cTn id="241" fill="hold">
                            <p:stCondLst>
                              <p:cond delay="69500"/>
                            </p:stCondLst>
                            <p:childTnLst>
                              <p:par>
                                <p:cTn id="242" presetID="11" presetClass="entr" presetSubtype="0" fill="hold" grpId="0" nodeType="afterEffect">
                                  <p:stCondLst>
                                    <p:cond delay="0"/>
                                  </p:stCondLst>
                                  <p:childTnLst>
                                    <p:set>
                                      <p:cBhvr>
                                        <p:cTn id="243" dur="1000">
                                          <p:stCondLst>
                                            <p:cond delay="0"/>
                                          </p:stCondLst>
                                        </p:cTn>
                                        <p:tgtEl>
                                          <p:spTgt spid="91"/>
                                        </p:tgtEl>
                                        <p:attrNameLst>
                                          <p:attrName>style.visibility</p:attrName>
                                        </p:attrNameLst>
                                      </p:cBhvr>
                                      <p:to>
                                        <p:strVal val="visible"/>
                                      </p:to>
                                    </p:set>
                                  </p:childTnLst>
                                </p:cTn>
                              </p:par>
                            </p:childTnLst>
                          </p:cTn>
                        </p:par>
                        <p:par>
                          <p:cTn id="244" fill="hold">
                            <p:stCondLst>
                              <p:cond delay="70500"/>
                            </p:stCondLst>
                            <p:childTnLst>
                              <p:par>
                                <p:cTn id="245" presetID="11" presetClass="entr" presetSubtype="0" fill="hold" grpId="0" nodeType="afterEffect">
                                  <p:stCondLst>
                                    <p:cond delay="0"/>
                                  </p:stCondLst>
                                  <p:childTnLst>
                                    <p:set>
                                      <p:cBhvr>
                                        <p:cTn id="246" dur="1000">
                                          <p:stCondLst>
                                            <p:cond delay="0"/>
                                          </p:stCondLst>
                                        </p:cTn>
                                        <p:tgtEl>
                                          <p:spTgt spid="92"/>
                                        </p:tgtEl>
                                        <p:attrNameLst>
                                          <p:attrName>style.visibility</p:attrName>
                                        </p:attrNameLst>
                                      </p:cBhvr>
                                      <p:to>
                                        <p:strVal val="visible"/>
                                      </p:to>
                                    </p:set>
                                  </p:childTnLst>
                                </p:cTn>
                              </p:par>
                            </p:childTnLst>
                          </p:cTn>
                        </p:par>
                        <p:par>
                          <p:cTn id="247" fill="hold">
                            <p:stCondLst>
                              <p:cond delay="71500"/>
                            </p:stCondLst>
                            <p:childTnLst>
                              <p:par>
                                <p:cTn id="248" presetID="11" presetClass="entr" presetSubtype="0" fill="hold" grpId="0" nodeType="afterEffect">
                                  <p:stCondLst>
                                    <p:cond delay="0"/>
                                  </p:stCondLst>
                                  <p:childTnLst>
                                    <p:set>
                                      <p:cBhvr>
                                        <p:cTn id="249" dur="1000">
                                          <p:stCondLst>
                                            <p:cond delay="0"/>
                                          </p:stCondLst>
                                        </p:cTn>
                                        <p:tgtEl>
                                          <p:spTgt spid="93"/>
                                        </p:tgtEl>
                                        <p:attrNameLst>
                                          <p:attrName>style.visibility</p:attrName>
                                        </p:attrNameLst>
                                      </p:cBhvr>
                                      <p:to>
                                        <p:strVal val="visible"/>
                                      </p:to>
                                    </p:set>
                                  </p:childTnLst>
                                </p:cTn>
                              </p:par>
                            </p:childTnLst>
                          </p:cTn>
                        </p:par>
                        <p:par>
                          <p:cTn id="250" fill="hold">
                            <p:stCondLst>
                              <p:cond delay="72500"/>
                            </p:stCondLst>
                            <p:childTnLst>
                              <p:par>
                                <p:cTn id="251" presetID="11" presetClass="entr" presetSubtype="0" fill="hold" grpId="0" nodeType="afterEffect">
                                  <p:stCondLst>
                                    <p:cond delay="0"/>
                                  </p:stCondLst>
                                  <p:childTnLst>
                                    <p:set>
                                      <p:cBhvr>
                                        <p:cTn id="252" dur="1000">
                                          <p:stCondLst>
                                            <p:cond delay="0"/>
                                          </p:stCondLst>
                                        </p:cTn>
                                        <p:tgtEl>
                                          <p:spTgt spid="94"/>
                                        </p:tgtEl>
                                        <p:attrNameLst>
                                          <p:attrName>style.visibility</p:attrName>
                                        </p:attrNameLst>
                                      </p:cBhvr>
                                      <p:to>
                                        <p:strVal val="visible"/>
                                      </p:to>
                                    </p:set>
                                  </p:childTnLst>
                                </p:cTn>
                              </p:par>
                            </p:childTnLst>
                          </p:cTn>
                        </p:par>
                        <p:par>
                          <p:cTn id="253" fill="hold">
                            <p:stCondLst>
                              <p:cond delay="73500"/>
                            </p:stCondLst>
                            <p:childTnLst>
                              <p:par>
                                <p:cTn id="254" presetID="11" presetClass="entr" presetSubtype="0" fill="hold" grpId="0" nodeType="afterEffect">
                                  <p:stCondLst>
                                    <p:cond delay="0"/>
                                  </p:stCondLst>
                                  <p:childTnLst>
                                    <p:set>
                                      <p:cBhvr>
                                        <p:cTn id="255" dur="1000">
                                          <p:stCondLst>
                                            <p:cond delay="0"/>
                                          </p:stCondLst>
                                        </p:cTn>
                                        <p:tgtEl>
                                          <p:spTgt spid="95"/>
                                        </p:tgtEl>
                                        <p:attrNameLst>
                                          <p:attrName>style.visibility</p:attrName>
                                        </p:attrNameLst>
                                      </p:cBhvr>
                                      <p:to>
                                        <p:strVal val="visible"/>
                                      </p:to>
                                    </p:set>
                                  </p:childTnLst>
                                </p:cTn>
                              </p:par>
                            </p:childTnLst>
                          </p:cTn>
                        </p:par>
                        <p:par>
                          <p:cTn id="256" fill="hold">
                            <p:stCondLst>
                              <p:cond delay="74500"/>
                            </p:stCondLst>
                            <p:childTnLst>
                              <p:par>
                                <p:cTn id="257" presetID="11" presetClass="entr" presetSubtype="0" fill="hold" grpId="0" nodeType="afterEffect">
                                  <p:stCondLst>
                                    <p:cond delay="0"/>
                                  </p:stCondLst>
                                  <p:childTnLst>
                                    <p:set>
                                      <p:cBhvr>
                                        <p:cTn id="258" dur="1000">
                                          <p:stCondLst>
                                            <p:cond delay="0"/>
                                          </p:stCondLst>
                                        </p:cTn>
                                        <p:tgtEl>
                                          <p:spTgt spid="96"/>
                                        </p:tgtEl>
                                        <p:attrNameLst>
                                          <p:attrName>style.visibility</p:attrName>
                                        </p:attrNameLst>
                                      </p:cBhvr>
                                      <p:to>
                                        <p:strVal val="visible"/>
                                      </p:to>
                                    </p:set>
                                  </p:childTnLst>
                                </p:cTn>
                              </p:par>
                            </p:childTnLst>
                          </p:cTn>
                        </p:par>
                        <p:par>
                          <p:cTn id="259" fill="hold">
                            <p:stCondLst>
                              <p:cond delay="75500"/>
                            </p:stCondLst>
                            <p:childTnLst>
                              <p:par>
                                <p:cTn id="260" presetID="11" presetClass="entr" presetSubtype="0" fill="hold" grpId="0" nodeType="afterEffect">
                                  <p:stCondLst>
                                    <p:cond delay="0"/>
                                  </p:stCondLst>
                                  <p:childTnLst>
                                    <p:set>
                                      <p:cBhvr>
                                        <p:cTn id="261" dur="1000">
                                          <p:stCondLst>
                                            <p:cond delay="0"/>
                                          </p:stCondLst>
                                        </p:cTn>
                                        <p:tgtEl>
                                          <p:spTgt spid="97"/>
                                        </p:tgtEl>
                                        <p:attrNameLst>
                                          <p:attrName>style.visibility</p:attrName>
                                        </p:attrNameLst>
                                      </p:cBhvr>
                                      <p:to>
                                        <p:strVal val="visible"/>
                                      </p:to>
                                    </p:set>
                                  </p:childTnLst>
                                </p:cTn>
                              </p:par>
                            </p:childTnLst>
                          </p:cTn>
                        </p:par>
                        <p:par>
                          <p:cTn id="262" fill="hold">
                            <p:stCondLst>
                              <p:cond delay="76500"/>
                            </p:stCondLst>
                            <p:childTnLst>
                              <p:par>
                                <p:cTn id="263" presetID="11" presetClass="entr" presetSubtype="0" fill="hold" grpId="0" nodeType="afterEffect">
                                  <p:stCondLst>
                                    <p:cond delay="0"/>
                                  </p:stCondLst>
                                  <p:childTnLst>
                                    <p:set>
                                      <p:cBhvr>
                                        <p:cTn id="264" dur="1000">
                                          <p:stCondLst>
                                            <p:cond delay="0"/>
                                          </p:stCondLst>
                                        </p:cTn>
                                        <p:tgtEl>
                                          <p:spTgt spid="98"/>
                                        </p:tgtEl>
                                        <p:attrNameLst>
                                          <p:attrName>style.visibility</p:attrName>
                                        </p:attrNameLst>
                                      </p:cBhvr>
                                      <p:to>
                                        <p:strVal val="visible"/>
                                      </p:to>
                                    </p:set>
                                  </p:childTnLst>
                                </p:cTn>
                              </p:par>
                            </p:childTnLst>
                          </p:cTn>
                        </p:par>
                        <p:par>
                          <p:cTn id="265" fill="hold">
                            <p:stCondLst>
                              <p:cond delay="77500"/>
                            </p:stCondLst>
                            <p:childTnLst>
                              <p:par>
                                <p:cTn id="266" presetID="11" presetClass="entr" presetSubtype="0" fill="hold" grpId="0" nodeType="afterEffect">
                                  <p:stCondLst>
                                    <p:cond delay="0"/>
                                  </p:stCondLst>
                                  <p:childTnLst>
                                    <p:set>
                                      <p:cBhvr>
                                        <p:cTn id="267" dur="1000">
                                          <p:stCondLst>
                                            <p:cond delay="0"/>
                                          </p:stCondLst>
                                        </p:cTn>
                                        <p:tgtEl>
                                          <p:spTgt spid="99"/>
                                        </p:tgtEl>
                                        <p:attrNameLst>
                                          <p:attrName>style.visibility</p:attrName>
                                        </p:attrNameLst>
                                      </p:cBhvr>
                                      <p:to>
                                        <p:strVal val="visible"/>
                                      </p:to>
                                    </p:set>
                                  </p:childTnLst>
                                </p:cTn>
                              </p:par>
                            </p:childTnLst>
                          </p:cTn>
                        </p:par>
                        <p:par>
                          <p:cTn id="268" fill="hold">
                            <p:stCondLst>
                              <p:cond delay="78500"/>
                            </p:stCondLst>
                            <p:childTnLst>
                              <p:par>
                                <p:cTn id="269" presetID="11" presetClass="entr" presetSubtype="0" fill="hold" grpId="0" nodeType="afterEffect">
                                  <p:stCondLst>
                                    <p:cond delay="0"/>
                                  </p:stCondLst>
                                  <p:childTnLst>
                                    <p:set>
                                      <p:cBhvr>
                                        <p:cTn id="270" dur="1000">
                                          <p:stCondLst>
                                            <p:cond delay="0"/>
                                          </p:stCondLst>
                                        </p:cTn>
                                        <p:tgtEl>
                                          <p:spTgt spid="100"/>
                                        </p:tgtEl>
                                        <p:attrNameLst>
                                          <p:attrName>style.visibility</p:attrName>
                                        </p:attrNameLst>
                                      </p:cBhvr>
                                      <p:to>
                                        <p:strVal val="visible"/>
                                      </p:to>
                                    </p:set>
                                  </p:childTnLst>
                                </p:cTn>
                              </p:par>
                            </p:childTnLst>
                          </p:cTn>
                        </p:par>
                        <p:par>
                          <p:cTn id="271" fill="hold">
                            <p:stCondLst>
                              <p:cond delay="79500"/>
                            </p:stCondLst>
                            <p:childTnLst>
                              <p:par>
                                <p:cTn id="272" presetID="11" presetClass="entr" presetSubtype="0" fill="hold" grpId="0" nodeType="afterEffect">
                                  <p:stCondLst>
                                    <p:cond delay="0"/>
                                  </p:stCondLst>
                                  <p:childTnLst>
                                    <p:set>
                                      <p:cBhvr>
                                        <p:cTn id="273" dur="1000">
                                          <p:stCondLst>
                                            <p:cond delay="0"/>
                                          </p:stCondLst>
                                        </p:cTn>
                                        <p:tgtEl>
                                          <p:spTgt spid="101"/>
                                        </p:tgtEl>
                                        <p:attrNameLst>
                                          <p:attrName>style.visibility</p:attrName>
                                        </p:attrNameLst>
                                      </p:cBhvr>
                                      <p:to>
                                        <p:strVal val="visible"/>
                                      </p:to>
                                    </p:set>
                                  </p:childTnLst>
                                </p:cTn>
                              </p:par>
                            </p:childTnLst>
                          </p:cTn>
                        </p:par>
                        <p:par>
                          <p:cTn id="274" fill="hold">
                            <p:stCondLst>
                              <p:cond delay="80500"/>
                            </p:stCondLst>
                            <p:childTnLst>
                              <p:par>
                                <p:cTn id="275" presetID="11" presetClass="entr" presetSubtype="0" fill="hold" grpId="0" nodeType="afterEffect">
                                  <p:stCondLst>
                                    <p:cond delay="0"/>
                                  </p:stCondLst>
                                  <p:childTnLst>
                                    <p:set>
                                      <p:cBhvr>
                                        <p:cTn id="276" dur="1000">
                                          <p:stCondLst>
                                            <p:cond delay="0"/>
                                          </p:stCondLst>
                                        </p:cTn>
                                        <p:tgtEl>
                                          <p:spTgt spid="102"/>
                                        </p:tgtEl>
                                        <p:attrNameLst>
                                          <p:attrName>style.visibility</p:attrName>
                                        </p:attrNameLst>
                                      </p:cBhvr>
                                      <p:to>
                                        <p:strVal val="visible"/>
                                      </p:to>
                                    </p:set>
                                  </p:childTnLst>
                                </p:cTn>
                              </p:par>
                            </p:childTnLst>
                          </p:cTn>
                        </p:par>
                        <p:par>
                          <p:cTn id="277" fill="hold">
                            <p:stCondLst>
                              <p:cond delay="81500"/>
                            </p:stCondLst>
                            <p:childTnLst>
                              <p:par>
                                <p:cTn id="278" presetID="11" presetClass="entr" presetSubtype="0" fill="hold" grpId="0" nodeType="afterEffect">
                                  <p:stCondLst>
                                    <p:cond delay="0"/>
                                  </p:stCondLst>
                                  <p:childTnLst>
                                    <p:set>
                                      <p:cBhvr>
                                        <p:cTn id="279" dur="1000">
                                          <p:stCondLst>
                                            <p:cond delay="0"/>
                                          </p:stCondLst>
                                        </p:cTn>
                                        <p:tgtEl>
                                          <p:spTgt spid="103"/>
                                        </p:tgtEl>
                                        <p:attrNameLst>
                                          <p:attrName>style.visibility</p:attrName>
                                        </p:attrNameLst>
                                      </p:cBhvr>
                                      <p:to>
                                        <p:strVal val="visible"/>
                                      </p:to>
                                    </p:set>
                                  </p:childTnLst>
                                </p:cTn>
                              </p:par>
                            </p:childTnLst>
                          </p:cTn>
                        </p:par>
                        <p:par>
                          <p:cTn id="280" fill="hold">
                            <p:stCondLst>
                              <p:cond delay="82500"/>
                            </p:stCondLst>
                            <p:childTnLst>
                              <p:par>
                                <p:cTn id="281" presetID="11" presetClass="entr" presetSubtype="0" fill="hold" grpId="0" nodeType="afterEffect">
                                  <p:stCondLst>
                                    <p:cond delay="0"/>
                                  </p:stCondLst>
                                  <p:childTnLst>
                                    <p:set>
                                      <p:cBhvr>
                                        <p:cTn id="282" dur="1000">
                                          <p:stCondLst>
                                            <p:cond delay="0"/>
                                          </p:stCondLst>
                                        </p:cTn>
                                        <p:tgtEl>
                                          <p:spTgt spid="104"/>
                                        </p:tgtEl>
                                        <p:attrNameLst>
                                          <p:attrName>style.visibility</p:attrName>
                                        </p:attrNameLst>
                                      </p:cBhvr>
                                      <p:to>
                                        <p:strVal val="visible"/>
                                      </p:to>
                                    </p:set>
                                  </p:childTnLst>
                                </p:cTn>
                              </p:par>
                            </p:childTnLst>
                          </p:cTn>
                        </p:par>
                        <p:par>
                          <p:cTn id="283" fill="hold">
                            <p:stCondLst>
                              <p:cond delay="83500"/>
                            </p:stCondLst>
                            <p:childTnLst>
                              <p:par>
                                <p:cTn id="284" presetID="11" presetClass="entr" presetSubtype="0" fill="hold" grpId="0" nodeType="afterEffect">
                                  <p:stCondLst>
                                    <p:cond delay="0"/>
                                  </p:stCondLst>
                                  <p:childTnLst>
                                    <p:set>
                                      <p:cBhvr>
                                        <p:cTn id="285" dur="1000">
                                          <p:stCondLst>
                                            <p:cond delay="0"/>
                                          </p:stCondLst>
                                        </p:cTn>
                                        <p:tgtEl>
                                          <p:spTgt spid="105"/>
                                        </p:tgtEl>
                                        <p:attrNameLst>
                                          <p:attrName>style.visibility</p:attrName>
                                        </p:attrNameLst>
                                      </p:cBhvr>
                                      <p:to>
                                        <p:strVal val="visible"/>
                                      </p:to>
                                    </p:set>
                                  </p:childTnLst>
                                </p:cTn>
                              </p:par>
                            </p:childTnLst>
                          </p:cTn>
                        </p:par>
                        <p:par>
                          <p:cTn id="286" fill="hold">
                            <p:stCondLst>
                              <p:cond delay="84500"/>
                            </p:stCondLst>
                            <p:childTnLst>
                              <p:par>
                                <p:cTn id="287" presetID="11" presetClass="entr" presetSubtype="0" fill="hold" grpId="0" nodeType="afterEffect">
                                  <p:stCondLst>
                                    <p:cond delay="0"/>
                                  </p:stCondLst>
                                  <p:childTnLst>
                                    <p:set>
                                      <p:cBhvr>
                                        <p:cTn id="288" dur="1000">
                                          <p:stCondLst>
                                            <p:cond delay="0"/>
                                          </p:stCondLst>
                                        </p:cTn>
                                        <p:tgtEl>
                                          <p:spTgt spid="106"/>
                                        </p:tgtEl>
                                        <p:attrNameLst>
                                          <p:attrName>style.visibility</p:attrName>
                                        </p:attrNameLst>
                                      </p:cBhvr>
                                      <p:to>
                                        <p:strVal val="visible"/>
                                      </p:to>
                                    </p:set>
                                  </p:childTnLst>
                                </p:cTn>
                              </p:par>
                            </p:childTnLst>
                          </p:cTn>
                        </p:par>
                        <p:par>
                          <p:cTn id="289" fill="hold">
                            <p:stCondLst>
                              <p:cond delay="85500"/>
                            </p:stCondLst>
                            <p:childTnLst>
                              <p:par>
                                <p:cTn id="290" presetID="11" presetClass="entr" presetSubtype="0" fill="hold" grpId="0" nodeType="afterEffect">
                                  <p:stCondLst>
                                    <p:cond delay="0"/>
                                  </p:stCondLst>
                                  <p:childTnLst>
                                    <p:set>
                                      <p:cBhvr>
                                        <p:cTn id="291" dur="1000">
                                          <p:stCondLst>
                                            <p:cond delay="0"/>
                                          </p:stCondLst>
                                        </p:cTn>
                                        <p:tgtEl>
                                          <p:spTgt spid="107"/>
                                        </p:tgtEl>
                                        <p:attrNameLst>
                                          <p:attrName>style.visibility</p:attrName>
                                        </p:attrNameLst>
                                      </p:cBhvr>
                                      <p:to>
                                        <p:strVal val="visible"/>
                                      </p:to>
                                    </p:set>
                                  </p:childTnLst>
                                </p:cTn>
                              </p:par>
                            </p:childTnLst>
                          </p:cTn>
                        </p:par>
                        <p:par>
                          <p:cTn id="292" fill="hold">
                            <p:stCondLst>
                              <p:cond delay="86500"/>
                            </p:stCondLst>
                            <p:childTnLst>
                              <p:par>
                                <p:cTn id="293" presetID="11" presetClass="entr" presetSubtype="0" fill="hold" grpId="0" nodeType="afterEffect">
                                  <p:stCondLst>
                                    <p:cond delay="0"/>
                                  </p:stCondLst>
                                  <p:childTnLst>
                                    <p:set>
                                      <p:cBhvr>
                                        <p:cTn id="294" dur="1000">
                                          <p:stCondLst>
                                            <p:cond delay="0"/>
                                          </p:stCondLst>
                                        </p:cTn>
                                        <p:tgtEl>
                                          <p:spTgt spid="108"/>
                                        </p:tgtEl>
                                        <p:attrNameLst>
                                          <p:attrName>style.visibility</p:attrName>
                                        </p:attrNameLst>
                                      </p:cBhvr>
                                      <p:to>
                                        <p:strVal val="visible"/>
                                      </p:to>
                                    </p:set>
                                  </p:childTnLst>
                                </p:cTn>
                              </p:par>
                            </p:childTnLst>
                          </p:cTn>
                        </p:par>
                        <p:par>
                          <p:cTn id="295" fill="hold">
                            <p:stCondLst>
                              <p:cond delay="87500"/>
                            </p:stCondLst>
                            <p:childTnLst>
                              <p:par>
                                <p:cTn id="296" presetID="11" presetClass="entr" presetSubtype="0" fill="hold" grpId="0" nodeType="afterEffect">
                                  <p:stCondLst>
                                    <p:cond delay="0"/>
                                  </p:stCondLst>
                                  <p:childTnLst>
                                    <p:set>
                                      <p:cBhvr>
                                        <p:cTn id="297" dur="1000">
                                          <p:stCondLst>
                                            <p:cond delay="0"/>
                                          </p:stCondLst>
                                        </p:cTn>
                                        <p:tgtEl>
                                          <p:spTgt spid="109"/>
                                        </p:tgtEl>
                                        <p:attrNameLst>
                                          <p:attrName>style.visibility</p:attrName>
                                        </p:attrNameLst>
                                      </p:cBhvr>
                                      <p:to>
                                        <p:strVal val="visible"/>
                                      </p:to>
                                    </p:set>
                                  </p:childTnLst>
                                </p:cTn>
                              </p:par>
                            </p:childTnLst>
                          </p:cTn>
                        </p:par>
                        <p:par>
                          <p:cTn id="298" fill="hold">
                            <p:stCondLst>
                              <p:cond delay="88500"/>
                            </p:stCondLst>
                            <p:childTnLst>
                              <p:par>
                                <p:cTn id="299" presetID="11" presetClass="entr" presetSubtype="0" fill="hold" grpId="0" nodeType="afterEffect">
                                  <p:stCondLst>
                                    <p:cond delay="0"/>
                                  </p:stCondLst>
                                  <p:childTnLst>
                                    <p:set>
                                      <p:cBhvr>
                                        <p:cTn id="300" dur="1000">
                                          <p:stCondLst>
                                            <p:cond delay="0"/>
                                          </p:stCondLst>
                                        </p:cTn>
                                        <p:tgtEl>
                                          <p:spTgt spid="110"/>
                                        </p:tgtEl>
                                        <p:attrNameLst>
                                          <p:attrName>style.visibility</p:attrName>
                                        </p:attrNameLst>
                                      </p:cBhvr>
                                      <p:to>
                                        <p:strVal val="visible"/>
                                      </p:to>
                                    </p:set>
                                  </p:childTnLst>
                                </p:cTn>
                              </p:par>
                            </p:childTnLst>
                          </p:cTn>
                        </p:par>
                        <p:par>
                          <p:cTn id="301" fill="hold">
                            <p:stCondLst>
                              <p:cond delay="89500"/>
                            </p:stCondLst>
                            <p:childTnLst>
                              <p:par>
                                <p:cTn id="302" presetID="11" presetClass="entr" presetSubtype="0" fill="hold" grpId="0" nodeType="afterEffect">
                                  <p:stCondLst>
                                    <p:cond delay="0"/>
                                  </p:stCondLst>
                                  <p:childTnLst>
                                    <p:set>
                                      <p:cBhvr>
                                        <p:cTn id="303" dur="1000">
                                          <p:stCondLst>
                                            <p:cond delay="0"/>
                                          </p:stCondLst>
                                        </p:cTn>
                                        <p:tgtEl>
                                          <p:spTgt spid="111"/>
                                        </p:tgtEl>
                                        <p:attrNameLst>
                                          <p:attrName>style.visibility</p:attrName>
                                        </p:attrNameLst>
                                      </p:cBhvr>
                                      <p:to>
                                        <p:strVal val="visible"/>
                                      </p:to>
                                    </p:set>
                                  </p:childTnLst>
                                </p:cTn>
                              </p:par>
                            </p:childTnLst>
                          </p:cTn>
                        </p:par>
                        <p:par>
                          <p:cTn id="304" fill="hold">
                            <p:stCondLst>
                              <p:cond delay="90500"/>
                            </p:stCondLst>
                            <p:childTnLst>
                              <p:par>
                                <p:cTn id="305" presetID="11" presetClass="entr" presetSubtype="0" fill="hold" grpId="0" nodeType="afterEffect">
                                  <p:stCondLst>
                                    <p:cond delay="0"/>
                                  </p:stCondLst>
                                  <p:childTnLst>
                                    <p:set>
                                      <p:cBhvr>
                                        <p:cTn id="306" dur="1000">
                                          <p:stCondLst>
                                            <p:cond delay="0"/>
                                          </p:stCondLst>
                                        </p:cTn>
                                        <p:tgtEl>
                                          <p:spTgt spid="112"/>
                                        </p:tgtEl>
                                        <p:attrNameLst>
                                          <p:attrName>style.visibility</p:attrName>
                                        </p:attrNameLst>
                                      </p:cBhvr>
                                      <p:to>
                                        <p:strVal val="visible"/>
                                      </p:to>
                                    </p:set>
                                  </p:childTnLst>
                                </p:cTn>
                              </p:par>
                            </p:childTnLst>
                          </p:cTn>
                        </p:par>
                        <p:par>
                          <p:cTn id="307" fill="hold">
                            <p:stCondLst>
                              <p:cond delay="91500"/>
                            </p:stCondLst>
                            <p:childTnLst>
                              <p:par>
                                <p:cTn id="308" presetID="11" presetClass="entr" presetSubtype="0" fill="hold" grpId="0" nodeType="afterEffect">
                                  <p:stCondLst>
                                    <p:cond delay="0"/>
                                  </p:stCondLst>
                                  <p:childTnLst>
                                    <p:set>
                                      <p:cBhvr>
                                        <p:cTn id="309" dur="1000">
                                          <p:stCondLst>
                                            <p:cond delay="0"/>
                                          </p:stCondLst>
                                        </p:cTn>
                                        <p:tgtEl>
                                          <p:spTgt spid="113"/>
                                        </p:tgtEl>
                                        <p:attrNameLst>
                                          <p:attrName>style.visibility</p:attrName>
                                        </p:attrNameLst>
                                      </p:cBhvr>
                                      <p:to>
                                        <p:strVal val="visible"/>
                                      </p:to>
                                    </p:set>
                                  </p:childTnLst>
                                </p:cTn>
                              </p:par>
                            </p:childTnLst>
                          </p:cTn>
                        </p:par>
                        <p:par>
                          <p:cTn id="310" fill="hold">
                            <p:stCondLst>
                              <p:cond delay="92500"/>
                            </p:stCondLst>
                            <p:childTnLst>
                              <p:par>
                                <p:cTn id="311" presetID="11" presetClass="entr" presetSubtype="0" fill="hold" grpId="0" nodeType="afterEffect">
                                  <p:stCondLst>
                                    <p:cond delay="0"/>
                                  </p:stCondLst>
                                  <p:childTnLst>
                                    <p:set>
                                      <p:cBhvr>
                                        <p:cTn id="312" dur="1000">
                                          <p:stCondLst>
                                            <p:cond delay="0"/>
                                          </p:stCondLst>
                                        </p:cTn>
                                        <p:tgtEl>
                                          <p:spTgt spid="114"/>
                                        </p:tgtEl>
                                        <p:attrNameLst>
                                          <p:attrName>style.visibility</p:attrName>
                                        </p:attrNameLst>
                                      </p:cBhvr>
                                      <p:to>
                                        <p:strVal val="visible"/>
                                      </p:to>
                                    </p:set>
                                  </p:childTnLst>
                                </p:cTn>
                              </p:par>
                            </p:childTnLst>
                          </p:cTn>
                        </p:par>
                        <p:par>
                          <p:cTn id="313" fill="hold">
                            <p:stCondLst>
                              <p:cond delay="93500"/>
                            </p:stCondLst>
                            <p:childTnLst>
                              <p:par>
                                <p:cTn id="314" presetID="11" presetClass="entr" presetSubtype="0" fill="hold" grpId="0" nodeType="afterEffect">
                                  <p:stCondLst>
                                    <p:cond delay="0"/>
                                  </p:stCondLst>
                                  <p:childTnLst>
                                    <p:set>
                                      <p:cBhvr>
                                        <p:cTn id="315" dur="1000">
                                          <p:stCondLst>
                                            <p:cond delay="0"/>
                                          </p:stCondLst>
                                        </p:cTn>
                                        <p:tgtEl>
                                          <p:spTgt spid="115"/>
                                        </p:tgtEl>
                                        <p:attrNameLst>
                                          <p:attrName>style.visibility</p:attrName>
                                        </p:attrNameLst>
                                      </p:cBhvr>
                                      <p:to>
                                        <p:strVal val="visible"/>
                                      </p:to>
                                    </p:set>
                                  </p:childTnLst>
                                </p:cTn>
                              </p:par>
                            </p:childTnLst>
                          </p:cTn>
                        </p:par>
                        <p:par>
                          <p:cTn id="316" fill="hold">
                            <p:stCondLst>
                              <p:cond delay="94500"/>
                            </p:stCondLst>
                            <p:childTnLst>
                              <p:par>
                                <p:cTn id="317" presetID="11" presetClass="entr" presetSubtype="0" fill="hold" grpId="0" nodeType="afterEffect">
                                  <p:stCondLst>
                                    <p:cond delay="0"/>
                                  </p:stCondLst>
                                  <p:childTnLst>
                                    <p:set>
                                      <p:cBhvr>
                                        <p:cTn id="318" dur="1000">
                                          <p:stCondLst>
                                            <p:cond delay="0"/>
                                          </p:stCondLst>
                                        </p:cTn>
                                        <p:tgtEl>
                                          <p:spTgt spid="116"/>
                                        </p:tgtEl>
                                        <p:attrNameLst>
                                          <p:attrName>style.visibility</p:attrName>
                                        </p:attrNameLst>
                                      </p:cBhvr>
                                      <p:to>
                                        <p:strVal val="visible"/>
                                      </p:to>
                                    </p:set>
                                  </p:childTnLst>
                                </p:cTn>
                              </p:par>
                            </p:childTnLst>
                          </p:cTn>
                        </p:par>
                        <p:par>
                          <p:cTn id="319" fill="hold">
                            <p:stCondLst>
                              <p:cond delay="95500"/>
                            </p:stCondLst>
                            <p:childTnLst>
                              <p:par>
                                <p:cTn id="320" presetID="11" presetClass="entr" presetSubtype="0" fill="hold" grpId="0" nodeType="afterEffect">
                                  <p:stCondLst>
                                    <p:cond delay="0"/>
                                  </p:stCondLst>
                                  <p:childTnLst>
                                    <p:set>
                                      <p:cBhvr>
                                        <p:cTn id="321" dur="1000">
                                          <p:stCondLst>
                                            <p:cond delay="0"/>
                                          </p:stCondLst>
                                        </p:cTn>
                                        <p:tgtEl>
                                          <p:spTgt spid="117"/>
                                        </p:tgtEl>
                                        <p:attrNameLst>
                                          <p:attrName>style.visibility</p:attrName>
                                        </p:attrNameLst>
                                      </p:cBhvr>
                                      <p:to>
                                        <p:strVal val="visible"/>
                                      </p:to>
                                    </p:set>
                                  </p:childTnLst>
                                </p:cTn>
                              </p:par>
                            </p:childTnLst>
                          </p:cTn>
                        </p:par>
                        <p:par>
                          <p:cTn id="322" fill="hold">
                            <p:stCondLst>
                              <p:cond delay="96500"/>
                            </p:stCondLst>
                            <p:childTnLst>
                              <p:par>
                                <p:cTn id="323" presetID="11" presetClass="entr" presetSubtype="0" fill="hold" grpId="0" nodeType="afterEffect">
                                  <p:stCondLst>
                                    <p:cond delay="0"/>
                                  </p:stCondLst>
                                  <p:childTnLst>
                                    <p:set>
                                      <p:cBhvr>
                                        <p:cTn id="324" dur="1000">
                                          <p:stCondLst>
                                            <p:cond delay="0"/>
                                          </p:stCondLst>
                                        </p:cTn>
                                        <p:tgtEl>
                                          <p:spTgt spid="118"/>
                                        </p:tgtEl>
                                        <p:attrNameLst>
                                          <p:attrName>style.visibility</p:attrName>
                                        </p:attrNameLst>
                                      </p:cBhvr>
                                      <p:to>
                                        <p:strVal val="visible"/>
                                      </p:to>
                                    </p:set>
                                  </p:childTnLst>
                                </p:cTn>
                              </p:par>
                            </p:childTnLst>
                          </p:cTn>
                        </p:par>
                        <p:par>
                          <p:cTn id="325" fill="hold">
                            <p:stCondLst>
                              <p:cond delay="97500"/>
                            </p:stCondLst>
                            <p:childTnLst>
                              <p:par>
                                <p:cTn id="326" presetID="11" presetClass="entr" presetSubtype="0" fill="hold" grpId="0" nodeType="afterEffect">
                                  <p:stCondLst>
                                    <p:cond delay="0"/>
                                  </p:stCondLst>
                                  <p:childTnLst>
                                    <p:set>
                                      <p:cBhvr>
                                        <p:cTn id="327" dur="1000">
                                          <p:stCondLst>
                                            <p:cond delay="0"/>
                                          </p:stCondLst>
                                        </p:cTn>
                                        <p:tgtEl>
                                          <p:spTgt spid="119"/>
                                        </p:tgtEl>
                                        <p:attrNameLst>
                                          <p:attrName>style.visibility</p:attrName>
                                        </p:attrNameLst>
                                      </p:cBhvr>
                                      <p:to>
                                        <p:strVal val="visible"/>
                                      </p:to>
                                    </p:set>
                                  </p:childTnLst>
                                </p:cTn>
                              </p:par>
                            </p:childTnLst>
                          </p:cTn>
                        </p:par>
                        <p:par>
                          <p:cTn id="328" fill="hold">
                            <p:stCondLst>
                              <p:cond delay="98500"/>
                            </p:stCondLst>
                            <p:childTnLst>
                              <p:par>
                                <p:cTn id="329" presetID="11" presetClass="entr" presetSubtype="0" fill="hold" grpId="0" nodeType="afterEffect">
                                  <p:stCondLst>
                                    <p:cond delay="0"/>
                                  </p:stCondLst>
                                  <p:childTnLst>
                                    <p:set>
                                      <p:cBhvr>
                                        <p:cTn id="330" dur="1000">
                                          <p:stCondLst>
                                            <p:cond delay="0"/>
                                          </p:stCondLst>
                                        </p:cTn>
                                        <p:tgtEl>
                                          <p:spTgt spid="120"/>
                                        </p:tgtEl>
                                        <p:attrNameLst>
                                          <p:attrName>style.visibility</p:attrName>
                                        </p:attrNameLst>
                                      </p:cBhvr>
                                      <p:to>
                                        <p:strVal val="visible"/>
                                      </p:to>
                                    </p:set>
                                  </p:childTnLst>
                                </p:cTn>
                              </p:par>
                            </p:childTnLst>
                          </p:cTn>
                        </p:par>
                        <p:par>
                          <p:cTn id="331" fill="hold">
                            <p:stCondLst>
                              <p:cond delay="99500"/>
                            </p:stCondLst>
                            <p:childTnLst>
                              <p:par>
                                <p:cTn id="332" presetID="11" presetClass="entr" presetSubtype="0" fill="hold" grpId="0" nodeType="afterEffect">
                                  <p:stCondLst>
                                    <p:cond delay="0"/>
                                  </p:stCondLst>
                                  <p:childTnLst>
                                    <p:set>
                                      <p:cBhvr>
                                        <p:cTn id="333" dur="1000">
                                          <p:stCondLst>
                                            <p:cond delay="0"/>
                                          </p:stCondLst>
                                        </p:cTn>
                                        <p:tgtEl>
                                          <p:spTgt spid="121"/>
                                        </p:tgtEl>
                                        <p:attrNameLst>
                                          <p:attrName>style.visibility</p:attrName>
                                        </p:attrNameLst>
                                      </p:cBhvr>
                                      <p:to>
                                        <p:strVal val="visible"/>
                                      </p:to>
                                    </p:set>
                                  </p:childTnLst>
                                </p:cTn>
                              </p:par>
                            </p:childTnLst>
                          </p:cTn>
                        </p:par>
                        <p:par>
                          <p:cTn id="334" fill="hold">
                            <p:stCondLst>
                              <p:cond delay="100500"/>
                            </p:stCondLst>
                            <p:childTnLst>
                              <p:par>
                                <p:cTn id="335" presetID="11" presetClass="entr" presetSubtype="0" fill="hold" grpId="0" nodeType="afterEffect">
                                  <p:stCondLst>
                                    <p:cond delay="0"/>
                                  </p:stCondLst>
                                  <p:childTnLst>
                                    <p:set>
                                      <p:cBhvr>
                                        <p:cTn id="336" dur="1000">
                                          <p:stCondLst>
                                            <p:cond delay="0"/>
                                          </p:stCondLst>
                                        </p:cTn>
                                        <p:tgtEl>
                                          <p:spTgt spid="122"/>
                                        </p:tgtEl>
                                        <p:attrNameLst>
                                          <p:attrName>style.visibility</p:attrName>
                                        </p:attrNameLst>
                                      </p:cBhvr>
                                      <p:to>
                                        <p:strVal val="visible"/>
                                      </p:to>
                                    </p:set>
                                  </p:childTnLst>
                                </p:cTn>
                              </p:par>
                            </p:childTnLst>
                          </p:cTn>
                        </p:par>
                        <p:par>
                          <p:cTn id="337" fill="hold">
                            <p:stCondLst>
                              <p:cond delay="101500"/>
                            </p:stCondLst>
                            <p:childTnLst>
                              <p:par>
                                <p:cTn id="338" presetID="11" presetClass="entr" presetSubtype="0" fill="hold" grpId="0" nodeType="afterEffect">
                                  <p:stCondLst>
                                    <p:cond delay="0"/>
                                  </p:stCondLst>
                                  <p:childTnLst>
                                    <p:set>
                                      <p:cBhvr>
                                        <p:cTn id="339" dur="1000">
                                          <p:stCondLst>
                                            <p:cond delay="0"/>
                                          </p:stCondLst>
                                        </p:cTn>
                                        <p:tgtEl>
                                          <p:spTgt spid="123"/>
                                        </p:tgtEl>
                                        <p:attrNameLst>
                                          <p:attrName>style.visibility</p:attrName>
                                        </p:attrNameLst>
                                      </p:cBhvr>
                                      <p:to>
                                        <p:strVal val="visible"/>
                                      </p:to>
                                    </p:set>
                                  </p:childTnLst>
                                </p:cTn>
                              </p:par>
                            </p:childTnLst>
                          </p:cTn>
                        </p:par>
                        <p:par>
                          <p:cTn id="340" fill="hold">
                            <p:stCondLst>
                              <p:cond delay="102500"/>
                            </p:stCondLst>
                            <p:childTnLst>
                              <p:par>
                                <p:cTn id="341" presetID="11" presetClass="entr" presetSubtype="0" fill="hold" grpId="0" nodeType="afterEffect">
                                  <p:stCondLst>
                                    <p:cond delay="0"/>
                                  </p:stCondLst>
                                  <p:childTnLst>
                                    <p:set>
                                      <p:cBhvr>
                                        <p:cTn id="342" dur="1000">
                                          <p:stCondLst>
                                            <p:cond delay="0"/>
                                          </p:stCondLst>
                                        </p:cTn>
                                        <p:tgtEl>
                                          <p:spTgt spid="124"/>
                                        </p:tgtEl>
                                        <p:attrNameLst>
                                          <p:attrName>style.visibility</p:attrName>
                                        </p:attrNameLst>
                                      </p:cBhvr>
                                      <p:to>
                                        <p:strVal val="visible"/>
                                      </p:to>
                                    </p:set>
                                  </p:childTnLst>
                                </p:cTn>
                              </p:par>
                            </p:childTnLst>
                          </p:cTn>
                        </p:par>
                        <p:par>
                          <p:cTn id="343" fill="hold">
                            <p:stCondLst>
                              <p:cond delay="103500"/>
                            </p:stCondLst>
                            <p:childTnLst>
                              <p:par>
                                <p:cTn id="344" presetID="11" presetClass="entr" presetSubtype="0" fill="hold" grpId="0" nodeType="afterEffect">
                                  <p:stCondLst>
                                    <p:cond delay="0"/>
                                  </p:stCondLst>
                                  <p:childTnLst>
                                    <p:set>
                                      <p:cBhvr>
                                        <p:cTn id="345" dur="1000">
                                          <p:stCondLst>
                                            <p:cond delay="0"/>
                                          </p:stCondLst>
                                        </p:cTn>
                                        <p:tgtEl>
                                          <p:spTgt spid="125"/>
                                        </p:tgtEl>
                                        <p:attrNameLst>
                                          <p:attrName>style.visibility</p:attrName>
                                        </p:attrNameLst>
                                      </p:cBhvr>
                                      <p:to>
                                        <p:strVal val="visible"/>
                                      </p:to>
                                    </p:set>
                                  </p:childTnLst>
                                </p:cTn>
                              </p:par>
                            </p:childTnLst>
                          </p:cTn>
                        </p:par>
                        <p:par>
                          <p:cTn id="346" fill="hold">
                            <p:stCondLst>
                              <p:cond delay="104500"/>
                            </p:stCondLst>
                            <p:childTnLst>
                              <p:par>
                                <p:cTn id="347" presetID="11" presetClass="entr" presetSubtype="0" fill="hold" grpId="0" nodeType="afterEffect">
                                  <p:stCondLst>
                                    <p:cond delay="0"/>
                                  </p:stCondLst>
                                  <p:childTnLst>
                                    <p:set>
                                      <p:cBhvr>
                                        <p:cTn id="348" dur="1000">
                                          <p:stCondLst>
                                            <p:cond delay="0"/>
                                          </p:stCondLst>
                                        </p:cTn>
                                        <p:tgtEl>
                                          <p:spTgt spid="126"/>
                                        </p:tgtEl>
                                        <p:attrNameLst>
                                          <p:attrName>style.visibility</p:attrName>
                                        </p:attrNameLst>
                                      </p:cBhvr>
                                      <p:to>
                                        <p:strVal val="visible"/>
                                      </p:to>
                                    </p:set>
                                  </p:childTnLst>
                                </p:cTn>
                              </p:par>
                            </p:childTnLst>
                          </p:cTn>
                        </p:par>
                        <p:par>
                          <p:cTn id="349" fill="hold">
                            <p:stCondLst>
                              <p:cond delay="105500"/>
                            </p:stCondLst>
                            <p:childTnLst>
                              <p:par>
                                <p:cTn id="350" presetID="11" presetClass="entr" presetSubtype="0" fill="hold" grpId="0" nodeType="afterEffect">
                                  <p:stCondLst>
                                    <p:cond delay="0"/>
                                  </p:stCondLst>
                                  <p:childTnLst>
                                    <p:set>
                                      <p:cBhvr>
                                        <p:cTn id="351" dur="1000">
                                          <p:stCondLst>
                                            <p:cond delay="0"/>
                                          </p:stCondLst>
                                        </p:cTn>
                                        <p:tgtEl>
                                          <p:spTgt spid="127"/>
                                        </p:tgtEl>
                                        <p:attrNameLst>
                                          <p:attrName>style.visibility</p:attrName>
                                        </p:attrNameLst>
                                      </p:cBhvr>
                                      <p:to>
                                        <p:strVal val="visible"/>
                                      </p:to>
                                    </p:set>
                                  </p:childTnLst>
                                </p:cTn>
                              </p:par>
                            </p:childTnLst>
                          </p:cTn>
                        </p:par>
                        <p:par>
                          <p:cTn id="352" fill="hold">
                            <p:stCondLst>
                              <p:cond delay="106500"/>
                            </p:stCondLst>
                            <p:childTnLst>
                              <p:par>
                                <p:cTn id="353" presetID="11" presetClass="entr" presetSubtype="0" fill="hold" grpId="0" nodeType="afterEffect">
                                  <p:stCondLst>
                                    <p:cond delay="0"/>
                                  </p:stCondLst>
                                  <p:childTnLst>
                                    <p:set>
                                      <p:cBhvr>
                                        <p:cTn id="354" dur="1000">
                                          <p:stCondLst>
                                            <p:cond delay="0"/>
                                          </p:stCondLst>
                                        </p:cTn>
                                        <p:tgtEl>
                                          <p:spTgt spid="128"/>
                                        </p:tgtEl>
                                        <p:attrNameLst>
                                          <p:attrName>style.visibility</p:attrName>
                                        </p:attrNameLst>
                                      </p:cBhvr>
                                      <p:to>
                                        <p:strVal val="visible"/>
                                      </p:to>
                                    </p:set>
                                  </p:childTnLst>
                                </p:cTn>
                              </p:par>
                            </p:childTnLst>
                          </p:cTn>
                        </p:par>
                        <p:par>
                          <p:cTn id="355" fill="hold">
                            <p:stCondLst>
                              <p:cond delay="107500"/>
                            </p:stCondLst>
                            <p:childTnLst>
                              <p:par>
                                <p:cTn id="356" presetID="11" presetClass="entr" presetSubtype="0" fill="hold" grpId="0" nodeType="afterEffect">
                                  <p:stCondLst>
                                    <p:cond delay="0"/>
                                  </p:stCondLst>
                                  <p:childTnLst>
                                    <p:set>
                                      <p:cBhvr>
                                        <p:cTn id="357" dur="1000">
                                          <p:stCondLst>
                                            <p:cond delay="0"/>
                                          </p:stCondLst>
                                        </p:cTn>
                                        <p:tgtEl>
                                          <p:spTgt spid="129"/>
                                        </p:tgtEl>
                                        <p:attrNameLst>
                                          <p:attrName>style.visibility</p:attrName>
                                        </p:attrNameLst>
                                      </p:cBhvr>
                                      <p:to>
                                        <p:strVal val="visible"/>
                                      </p:to>
                                    </p:set>
                                  </p:childTnLst>
                                </p:cTn>
                              </p:par>
                            </p:childTnLst>
                          </p:cTn>
                        </p:par>
                        <p:par>
                          <p:cTn id="358" fill="hold">
                            <p:stCondLst>
                              <p:cond delay="108500"/>
                            </p:stCondLst>
                            <p:childTnLst>
                              <p:par>
                                <p:cTn id="359" presetID="11" presetClass="entr" presetSubtype="0" fill="hold" grpId="0" nodeType="afterEffect">
                                  <p:stCondLst>
                                    <p:cond delay="0"/>
                                  </p:stCondLst>
                                  <p:childTnLst>
                                    <p:set>
                                      <p:cBhvr>
                                        <p:cTn id="360" dur="1000">
                                          <p:stCondLst>
                                            <p:cond delay="0"/>
                                          </p:stCondLst>
                                        </p:cTn>
                                        <p:tgtEl>
                                          <p:spTgt spid="130"/>
                                        </p:tgtEl>
                                        <p:attrNameLst>
                                          <p:attrName>style.visibility</p:attrName>
                                        </p:attrNameLst>
                                      </p:cBhvr>
                                      <p:to>
                                        <p:strVal val="visible"/>
                                      </p:to>
                                    </p:set>
                                  </p:childTnLst>
                                </p:cTn>
                              </p:par>
                            </p:childTnLst>
                          </p:cTn>
                        </p:par>
                        <p:par>
                          <p:cTn id="361" fill="hold">
                            <p:stCondLst>
                              <p:cond delay="109500"/>
                            </p:stCondLst>
                            <p:childTnLst>
                              <p:par>
                                <p:cTn id="362" presetID="11" presetClass="entr" presetSubtype="0" fill="hold" grpId="0" nodeType="afterEffect">
                                  <p:stCondLst>
                                    <p:cond delay="0"/>
                                  </p:stCondLst>
                                  <p:childTnLst>
                                    <p:set>
                                      <p:cBhvr>
                                        <p:cTn id="363" dur="1000">
                                          <p:stCondLst>
                                            <p:cond delay="0"/>
                                          </p:stCondLst>
                                        </p:cTn>
                                        <p:tgtEl>
                                          <p:spTgt spid="131"/>
                                        </p:tgtEl>
                                        <p:attrNameLst>
                                          <p:attrName>style.visibility</p:attrName>
                                        </p:attrNameLst>
                                      </p:cBhvr>
                                      <p:to>
                                        <p:strVal val="visible"/>
                                      </p:to>
                                    </p:set>
                                  </p:childTnLst>
                                </p:cTn>
                              </p:par>
                            </p:childTnLst>
                          </p:cTn>
                        </p:par>
                        <p:par>
                          <p:cTn id="364" fill="hold">
                            <p:stCondLst>
                              <p:cond delay="110500"/>
                            </p:stCondLst>
                            <p:childTnLst>
                              <p:par>
                                <p:cTn id="365" presetID="11" presetClass="entr" presetSubtype="0" fill="hold" grpId="0" nodeType="afterEffect">
                                  <p:stCondLst>
                                    <p:cond delay="0"/>
                                  </p:stCondLst>
                                  <p:childTnLst>
                                    <p:set>
                                      <p:cBhvr>
                                        <p:cTn id="366" dur="1000">
                                          <p:stCondLst>
                                            <p:cond delay="0"/>
                                          </p:stCondLst>
                                        </p:cTn>
                                        <p:tgtEl>
                                          <p:spTgt spid="132"/>
                                        </p:tgtEl>
                                        <p:attrNameLst>
                                          <p:attrName>style.visibility</p:attrName>
                                        </p:attrNameLst>
                                      </p:cBhvr>
                                      <p:to>
                                        <p:strVal val="visible"/>
                                      </p:to>
                                    </p:set>
                                  </p:childTnLst>
                                </p:cTn>
                              </p:par>
                            </p:childTnLst>
                          </p:cTn>
                        </p:par>
                        <p:par>
                          <p:cTn id="367" fill="hold">
                            <p:stCondLst>
                              <p:cond delay="111500"/>
                            </p:stCondLst>
                            <p:childTnLst>
                              <p:par>
                                <p:cTn id="368" presetID="11" presetClass="entr" presetSubtype="0" fill="hold" grpId="0" nodeType="afterEffect">
                                  <p:stCondLst>
                                    <p:cond delay="0"/>
                                  </p:stCondLst>
                                  <p:childTnLst>
                                    <p:set>
                                      <p:cBhvr>
                                        <p:cTn id="369" dur="1000">
                                          <p:stCondLst>
                                            <p:cond delay="0"/>
                                          </p:stCondLst>
                                        </p:cTn>
                                        <p:tgtEl>
                                          <p:spTgt spid="133"/>
                                        </p:tgtEl>
                                        <p:attrNameLst>
                                          <p:attrName>style.visibility</p:attrName>
                                        </p:attrNameLst>
                                      </p:cBhvr>
                                      <p:to>
                                        <p:strVal val="visible"/>
                                      </p:to>
                                    </p:set>
                                  </p:childTnLst>
                                </p:cTn>
                              </p:par>
                            </p:childTnLst>
                          </p:cTn>
                        </p:par>
                        <p:par>
                          <p:cTn id="370" fill="hold">
                            <p:stCondLst>
                              <p:cond delay="112500"/>
                            </p:stCondLst>
                            <p:childTnLst>
                              <p:par>
                                <p:cTn id="371" presetID="11" presetClass="entr" presetSubtype="0" fill="hold" grpId="0" nodeType="afterEffect">
                                  <p:stCondLst>
                                    <p:cond delay="0"/>
                                  </p:stCondLst>
                                  <p:childTnLst>
                                    <p:set>
                                      <p:cBhvr>
                                        <p:cTn id="372" dur="1000">
                                          <p:stCondLst>
                                            <p:cond delay="0"/>
                                          </p:stCondLst>
                                        </p:cTn>
                                        <p:tgtEl>
                                          <p:spTgt spid="134"/>
                                        </p:tgtEl>
                                        <p:attrNameLst>
                                          <p:attrName>style.visibility</p:attrName>
                                        </p:attrNameLst>
                                      </p:cBhvr>
                                      <p:to>
                                        <p:strVal val="visible"/>
                                      </p:to>
                                    </p:set>
                                  </p:childTnLst>
                                </p:cTn>
                              </p:par>
                            </p:childTnLst>
                          </p:cTn>
                        </p:par>
                        <p:par>
                          <p:cTn id="373" fill="hold">
                            <p:stCondLst>
                              <p:cond delay="113500"/>
                            </p:stCondLst>
                            <p:childTnLst>
                              <p:par>
                                <p:cTn id="374" presetID="11" presetClass="entr" presetSubtype="0" fill="hold" grpId="0" nodeType="afterEffect">
                                  <p:stCondLst>
                                    <p:cond delay="0"/>
                                  </p:stCondLst>
                                  <p:childTnLst>
                                    <p:set>
                                      <p:cBhvr>
                                        <p:cTn id="375" dur="1000">
                                          <p:stCondLst>
                                            <p:cond delay="0"/>
                                          </p:stCondLst>
                                        </p:cTn>
                                        <p:tgtEl>
                                          <p:spTgt spid="135"/>
                                        </p:tgtEl>
                                        <p:attrNameLst>
                                          <p:attrName>style.visibility</p:attrName>
                                        </p:attrNameLst>
                                      </p:cBhvr>
                                      <p:to>
                                        <p:strVal val="visible"/>
                                      </p:to>
                                    </p:set>
                                  </p:childTnLst>
                                </p:cTn>
                              </p:par>
                            </p:childTnLst>
                          </p:cTn>
                        </p:par>
                        <p:par>
                          <p:cTn id="376" fill="hold">
                            <p:stCondLst>
                              <p:cond delay="114500"/>
                            </p:stCondLst>
                            <p:childTnLst>
                              <p:par>
                                <p:cTn id="377" presetID="11" presetClass="entr" presetSubtype="0" fill="hold" grpId="0" nodeType="afterEffect">
                                  <p:stCondLst>
                                    <p:cond delay="0"/>
                                  </p:stCondLst>
                                  <p:childTnLst>
                                    <p:set>
                                      <p:cBhvr>
                                        <p:cTn id="378" dur="1000">
                                          <p:stCondLst>
                                            <p:cond delay="0"/>
                                          </p:stCondLst>
                                        </p:cTn>
                                        <p:tgtEl>
                                          <p:spTgt spid="136"/>
                                        </p:tgtEl>
                                        <p:attrNameLst>
                                          <p:attrName>style.visibility</p:attrName>
                                        </p:attrNameLst>
                                      </p:cBhvr>
                                      <p:to>
                                        <p:strVal val="visible"/>
                                      </p:to>
                                    </p:set>
                                  </p:childTnLst>
                                </p:cTn>
                              </p:par>
                            </p:childTnLst>
                          </p:cTn>
                        </p:par>
                        <p:par>
                          <p:cTn id="379" fill="hold">
                            <p:stCondLst>
                              <p:cond delay="115500"/>
                            </p:stCondLst>
                            <p:childTnLst>
                              <p:par>
                                <p:cTn id="380" presetID="11" presetClass="entr" presetSubtype="0" fill="hold" grpId="0" nodeType="afterEffect">
                                  <p:stCondLst>
                                    <p:cond delay="0"/>
                                  </p:stCondLst>
                                  <p:childTnLst>
                                    <p:set>
                                      <p:cBhvr>
                                        <p:cTn id="381" dur="1000">
                                          <p:stCondLst>
                                            <p:cond delay="0"/>
                                          </p:stCondLst>
                                        </p:cTn>
                                        <p:tgtEl>
                                          <p:spTgt spid="137"/>
                                        </p:tgtEl>
                                        <p:attrNameLst>
                                          <p:attrName>style.visibility</p:attrName>
                                        </p:attrNameLst>
                                      </p:cBhvr>
                                      <p:to>
                                        <p:strVal val="visible"/>
                                      </p:to>
                                    </p:set>
                                  </p:childTnLst>
                                </p:cTn>
                              </p:par>
                            </p:childTnLst>
                          </p:cTn>
                        </p:par>
                        <p:par>
                          <p:cTn id="382" fill="hold">
                            <p:stCondLst>
                              <p:cond delay="116500"/>
                            </p:stCondLst>
                            <p:childTnLst>
                              <p:par>
                                <p:cTn id="383" presetID="11" presetClass="entr" presetSubtype="0" fill="hold" grpId="0" nodeType="afterEffect">
                                  <p:stCondLst>
                                    <p:cond delay="0"/>
                                  </p:stCondLst>
                                  <p:childTnLst>
                                    <p:set>
                                      <p:cBhvr>
                                        <p:cTn id="384" dur="1000">
                                          <p:stCondLst>
                                            <p:cond delay="0"/>
                                          </p:stCondLst>
                                        </p:cTn>
                                        <p:tgtEl>
                                          <p:spTgt spid="138"/>
                                        </p:tgtEl>
                                        <p:attrNameLst>
                                          <p:attrName>style.visibility</p:attrName>
                                        </p:attrNameLst>
                                      </p:cBhvr>
                                      <p:to>
                                        <p:strVal val="visible"/>
                                      </p:to>
                                    </p:set>
                                  </p:childTnLst>
                                </p:cTn>
                              </p:par>
                            </p:childTnLst>
                          </p:cTn>
                        </p:par>
                        <p:par>
                          <p:cTn id="385" fill="hold">
                            <p:stCondLst>
                              <p:cond delay="117500"/>
                            </p:stCondLst>
                            <p:childTnLst>
                              <p:par>
                                <p:cTn id="386" presetID="11" presetClass="entr" presetSubtype="0" fill="hold" grpId="0" nodeType="afterEffect">
                                  <p:stCondLst>
                                    <p:cond delay="0"/>
                                  </p:stCondLst>
                                  <p:childTnLst>
                                    <p:set>
                                      <p:cBhvr>
                                        <p:cTn id="387" dur="1000">
                                          <p:stCondLst>
                                            <p:cond delay="0"/>
                                          </p:stCondLst>
                                        </p:cTn>
                                        <p:tgtEl>
                                          <p:spTgt spid="139"/>
                                        </p:tgtEl>
                                        <p:attrNameLst>
                                          <p:attrName>style.visibility</p:attrName>
                                        </p:attrNameLst>
                                      </p:cBhvr>
                                      <p:to>
                                        <p:strVal val="visible"/>
                                      </p:to>
                                    </p:set>
                                  </p:childTnLst>
                                </p:cTn>
                              </p:par>
                            </p:childTnLst>
                          </p:cTn>
                        </p:par>
                        <p:par>
                          <p:cTn id="388" fill="hold">
                            <p:stCondLst>
                              <p:cond delay="118500"/>
                            </p:stCondLst>
                            <p:childTnLst>
                              <p:par>
                                <p:cTn id="389" presetID="11" presetClass="entr" presetSubtype="0" fill="hold" grpId="0" nodeType="afterEffect">
                                  <p:stCondLst>
                                    <p:cond delay="0"/>
                                  </p:stCondLst>
                                  <p:childTnLst>
                                    <p:set>
                                      <p:cBhvr>
                                        <p:cTn id="390" dur="1000">
                                          <p:stCondLst>
                                            <p:cond delay="0"/>
                                          </p:stCondLst>
                                        </p:cTn>
                                        <p:tgtEl>
                                          <p:spTgt spid="140"/>
                                        </p:tgtEl>
                                        <p:attrNameLst>
                                          <p:attrName>style.visibility</p:attrName>
                                        </p:attrNameLst>
                                      </p:cBhvr>
                                      <p:to>
                                        <p:strVal val="visible"/>
                                      </p:to>
                                    </p:set>
                                  </p:childTnLst>
                                </p:cTn>
                              </p:par>
                            </p:childTnLst>
                          </p:cTn>
                        </p:par>
                        <p:par>
                          <p:cTn id="391" fill="hold">
                            <p:stCondLst>
                              <p:cond delay="119500"/>
                            </p:stCondLst>
                            <p:childTnLst>
                              <p:par>
                                <p:cTn id="392" presetID="11" presetClass="entr" presetSubtype="0" fill="hold" grpId="0" nodeType="afterEffect">
                                  <p:stCondLst>
                                    <p:cond delay="0"/>
                                  </p:stCondLst>
                                  <p:childTnLst>
                                    <p:set>
                                      <p:cBhvr>
                                        <p:cTn id="393" dur="1000">
                                          <p:stCondLst>
                                            <p:cond delay="0"/>
                                          </p:stCondLst>
                                        </p:cTn>
                                        <p:tgtEl>
                                          <p:spTgt spid="141"/>
                                        </p:tgtEl>
                                        <p:attrNameLst>
                                          <p:attrName>style.visibility</p:attrName>
                                        </p:attrNameLst>
                                      </p:cBhvr>
                                      <p:to>
                                        <p:strVal val="visible"/>
                                      </p:to>
                                    </p:set>
                                  </p:childTnLst>
                                </p:cTn>
                              </p:par>
                            </p:childTnLst>
                          </p:cTn>
                        </p:par>
                        <p:par>
                          <p:cTn id="394" fill="hold">
                            <p:stCondLst>
                              <p:cond delay="120500"/>
                            </p:stCondLst>
                            <p:childTnLst>
                              <p:par>
                                <p:cTn id="395" presetID="11" presetClass="entr" presetSubtype="0" fill="hold" grpId="0" nodeType="afterEffect">
                                  <p:stCondLst>
                                    <p:cond delay="0"/>
                                  </p:stCondLst>
                                  <p:childTnLst>
                                    <p:set>
                                      <p:cBhvr>
                                        <p:cTn id="396" dur="1000">
                                          <p:stCondLst>
                                            <p:cond delay="0"/>
                                          </p:stCondLst>
                                        </p:cTn>
                                        <p:tgtEl>
                                          <p:spTgt spid="142"/>
                                        </p:tgtEl>
                                        <p:attrNameLst>
                                          <p:attrName>style.visibility</p:attrName>
                                        </p:attrNameLst>
                                      </p:cBhvr>
                                      <p:to>
                                        <p:strVal val="visible"/>
                                      </p:to>
                                    </p:set>
                                  </p:childTnLst>
                                </p:cTn>
                              </p:par>
                            </p:childTnLst>
                          </p:cTn>
                        </p:par>
                      </p:childTnLst>
                    </p:cTn>
                  </p:par>
                </p:childTnLst>
              </p:cTn>
              <p:nextCondLst>
                <p:cond evt="onClick" delay="0">
                  <p:tgtEl>
                    <p:spTgt spid="143"/>
                  </p:tgtEl>
                </p:cond>
              </p:nextCondLst>
            </p:seq>
          </p:childTnLst>
        </p:cTn>
      </p:par>
    </p:tnLst>
    <p:bldLst>
      <p:bldP spid="15" grpId="0"/>
      <p:bldP spid="16" grpId="0"/>
      <p:bldP spid="17" grpId="0"/>
      <p:bldP spid="18" grpId="0"/>
      <p:bldP spid="19" grpId="0"/>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extBox 3" descr="OPL20U25GSXzBJYl68kk8uQGfFKzs7yb1M4KJWUiLk6ZEvGF+qCIPSnY57AbBFCvTW2023.15.47+K4lPs7H94VUqPe2XwIsfPRnrXQE//QTEXxb8/8N4CNc6FpgZahzpTjFhMzSA7T/nHJa11DE8Ng2TP3iAmRczFlmslSuUNOgUeb6yRvs0="/>
              <p:cNvSpPr txBox="1"/>
              <p:nvPr/>
            </p:nvSpPr>
            <p:spPr>
              <a:xfrm>
                <a:off x="1219200" y="971550"/>
                <a:ext cx="3886200" cy="1014317"/>
              </a:xfrm>
              <a:prstGeom prst="rect">
                <a:avLst/>
              </a:prstGeom>
              <a:noFill/>
            </p:spPr>
            <p:txBody>
              <a:bodyPr wrap="square" rtlCol="0">
                <a:spAutoFit/>
              </a:bodyPr>
              <a:lstStyle/>
              <a:p>
                <a:pPr algn="just"/>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a:rPr>
                            <m:t>𝑆</m:t>
                          </m:r>
                        </m:e>
                        <m:sub>
                          <m:r>
                            <a:rPr lang="en-US" sz="3200" b="0" i="1" smtClean="0">
                              <a:latin typeface="Cambria Math"/>
                            </a:rPr>
                            <m:t>𝑥𝑞</m:t>
                          </m:r>
                        </m:sub>
                      </m:sSub>
                      <m:r>
                        <a:rPr lang="en-US" sz="3200" b="0" i="1" smtClean="0">
                          <a:latin typeface="Cambria Math"/>
                        </a:rPr>
                        <m:t>=</m:t>
                      </m:r>
                      <m:f>
                        <m:fPr>
                          <m:ctrlPr>
                            <a:rPr lang="en-US" sz="3200" b="0" i="1" smtClean="0">
                              <a:latin typeface="Cambria Math" panose="02040503050406030204" pitchFamily="18" charset="0"/>
                            </a:rPr>
                          </m:ctrlPr>
                        </m:fPr>
                        <m:num>
                          <m:r>
                            <a:rPr lang="en-US" sz="3200" b="0" i="1" smtClean="0">
                              <a:latin typeface="Cambria Math"/>
                            </a:rPr>
                            <m:t>1</m:t>
                          </m:r>
                        </m:num>
                        <m:den>
                          <m:r>
                            <a:rPr lang="en-US" sz="3200" b="0" i="1" smtClean="0">
                              <a:latin typeface="Cambria Math"/>
                            </a:rPr>
                            <m:t>2</m:t>
                          </m:r>
                        </m:den>
                      </m:f>
                      <m:r>
                        <a:rPr lang="en-US" sz="3200" b="0" i="1" smtClean="0">
                          <a:latin typeface="Cambria Math"/>
                          <a:ea typeface="Cambria Math"/>
                        </a:rPr>
                        <m:t>∙</m:t>
                      </m:r>
                      <m:r>
                        <a:rPr lang="en-US" sz="3200" b="0" i="1" smtClean="0">
                          <a:latin typeface="Cambria Math"/>
                          <a:ea typeface="Cambria Math"/>
                        </a:rPr>
                        <m:t>𝐶</m:t>
                      </m:r>
                      <m:r>
                        <a:rPr lang="en-US" sz="3200" b="0" i="1" smtClean="0">
                          <a:latin typeface="Cambria Math"/>
                          <a:ea typeface="Cambria Math"/>
                        </a:rPr>
                        <m:t>.</m:t>
                      </m:r>
                      <m:r>
                        <a:rPr lang="en-US" sz="3200" b="0" i="1" smtClean="0">
                          <a:latin typeface="Cambria Math"/>
                          <a:ea typeface="Cambria Math"/>
                        </a:rPr>
                        <m:t>𝑑</m:t>
                      </m:r>
                    </m:oMath>
                  </m:oMathPara>
                </a14:m>
                <a:endParaRPr lang="en-US" sz="3200" dirty="0"/>
              </a:p>
            </p:txBody>
          </p:sp>
        </mc:Choice>
        <mc:Fallback>
          <p:sp>
            <p:nvSpPr>
              <p:cNvPr id="4" name="TextBox 3"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1219200" y="971550"/>
                <a:ext cx="3886200" cy="101431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descr="OPL20U25GSXzBJYl68kk8uQGfFKzs7yb1M4KJWUiLk6ZEvGF+qCIPSnY57AbBFCvTW2023.15.47+K4lPs7H94VUqPe2XwIsfPRnrXQE//QTEXxb8/8N4CNc6FpgZahzpTjFhMzSA7T/nHJa11DE8Ng2TP3iAmRczFlmslSuUNOgUeb6yRvs0="/>
              <p:cNvSpPr txBox="1"/>
              <p:nvPr/>
            </p:nvSpPr>
            <p:spPr>
              <a:xfrm>
                <a:off x="0" y="1962150"/>
                <a:ext cx="5867400" cy="2592505"/>
              </a:xfrm>
              <a:prstGeom prst="rect">
                <a:avLst/>
              </a:prstGeom>
              <a:noFill/>
            </p:spPr>
            <p:txBody>
              <a:bodyPr wrap="square" rtlCol="0">
                <a:spAutoFit/>
              </a:bodyPr>
              <a:lstStyle/>
              <a:p>
                <a:pPr algn="just"/>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đó</a:t>
                </a:r>
                <a:r>
                  <a:rPr lang="en-US" sz="3200" dirty="0">
                    <a:latin typeface="Times New Roman" pitchFamily="18" charset="0"/>
                    <a:cs typeface="Times New Roman" pitchFamily="18" charset="0"/>
                  </a:rPr>
                  <a:t>:</a:t>
                </a:r>
              </a:p>
              <a:p>
                <a:pPr algn="just"/>
                <a:r>
                  <a:rPr lang="en-US" sz="3200" dirty="0">
                    <a:latin typeface="Times New Roman" pitchFamily="18" charset="0"/>
                    <a:cs typeface="Times New Roman" pitchFamily="18" charset="0"/>
                  </a:rPr>
                  <a:t>          </a:t>
                </a:r>
                <a14:m>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a:rPr>
                          <m:t>𝑆</m:t>
                        </m:r>
                      </m:e>
                      <m:sub>
                        <m:r>
                          <a:rPr lang="en-US" sz="3200" b="0" i="1" smtClean="0">
                            <a:latin typeface="Cambria Math"/>
                          </a:rPr>
                          <m:t>𝑥𝑞</m:t>
                        </m:r>
                      </m:sub>
                    </m:sSub>
                  </m:oMath>
                </a14:m>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quanh</a:t>
                </a:r>
                <a:r>
                  <a:rPr lang="en-US" sz="3200" dirty="0">
                    <a:latin typeface="Times New Roman" pitchFamily="18" charset="0"/>
                    <a:cs typeface="Times New Roman" pitchFamily="18" charset="0"/>
                  </a:rPr>
                  <a:t>, </a:t>
                </a:r>
                <a:endParaRPr lang="en-US" sz="3200" b="0" i="1" dirty="0">
                  <a:latin typeface="Times New Roman" pitchFamily="18" charset="0"/>
                  <a:cs typeface="Times New Roman" pitchFamily="18" charset="0"/>
                </a:endParaRPr>
              </a:p>
              <a:p>
                <a:pPr algn="just"/>
                <a:r>
                  <a:rPr lang="en-US" sz="3200" dirty="0">
                    <a:latin typeface="Times New Roman" pitchFamily="18" charset="0"/>
                    <a:cs typeface="Times New Roman" pitchFamily="18" charset="0"/>
                  </a:rPr>
                  <a:t>           </a:t>
                </a:r>
                <a:r>
                  <a:rPr lang="en-US" sz="3200" i="1" dirty="0">
                    <a:latin typeface="Times New Roman" pitchFamily="18" charset="0"/>
                    <a:cs typeface="Times New Roman" pitchFamily="18" charset="0"/>
                  </a:rPr>
                  <a:t>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a:t>
                </a:r>
                <a:r>
                  <a:rPr lang="en-US" sz="3200" dirty="0">
                    <a:latin typeface="Times New Roman" pitchFamily="18" charset="0"/>
                    <a:cs typeface="Times New Roman" pitchFamily="18" charset="0"/>
                  </a:rPr>
                  <a:t> vi </a:t>
                </a:r>
                <a:r>
                  <a:rPr lang="en-US" sz="3200" dirty="0" err="1">
                    <a:latin typeface="Times New Roman" pitchFamily="18" charset="0"/>
                    <a:cs typeface="Times New Roman" pitchFamily="18" charset="0"/>
                  </a:rPr>
                  <a:t>đáy</a:t>
                </a:r>
                <a:r>
                  <a:rPr lang="en-US" sz="3200" dirty="0">
                    <a:latin typeface="Times New Roman" pitchFamily="18" charset="0"/>
                    <a:cs typeface="Times New Roman" pitchFamily="18" charset="0"/>
                  </a:rPr>
                  <a:t>, </a:t>
                </a:r>
                <a:endParaRPr lang="en-US" sz="3200" b="0" i="1" dirty="0">
                  <a:latin typeface="Times New Roman" pitchFamily="18" charset="0"/>
                  <a:cs typeface="Times New Roman" pitchFamily="18" charset="0"/>
                </a:endParaRPr>
              </a:p>
              <a:p>
                <a:pPr algn="just"/>
                <a:r>
                  <a:rPr lang="en-US" sz="3200" dirty="0">
                    <a:latin typeface="Times New Roman" pitchFamily="18" charset="0"/>
                    <a:cs typeface="Times New Roman" pitchFamily="18" charset="0"/>
                  </a:rPr>
                  <a:t>           </a:t>
                </a:r>
                <a:r>
                  <a:rPr lang="en-US" sz="3200" i="1" dirty="0">
                    <a:latin typeface="Times New Roman" pitchFamily="18" charset="0"/>
                    <a:cs typeface="Times New Roman" pitchFamily="18" charset="0"/>
                  </a:rPr>
                  <a:t>d</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đoạn</a:t>
                </a:r>
                <a:r>
                  <a:rPr lang="en-US" sz="3200" dirty="0">
                    <a:latin typeface="Times New Roman" pitchFamily="18" charset="0"/>
                    <a:cs typeface="Times New Roman" pitchFamily="18" charset="0"/>
                  </a:rPr>
                  <a:t> </a:t>
                </a:r>
              </a:p>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chóp</a:t>
                </a:r>
                <a:r>
                  <a:rPr lang="en-US" sz="3200" dirty="0">
                    <a:latin typeface="Times New Roman" pitchFamily="18" charset="0"/>
                    <a:cs typeface="Times New Roman" pitchFamily="18" charset="0"/>
                  </a:rPr>
                  <a:t> tam </a:t>
                </a:r>
                <a:r>
                  <a:rPr lang="en-US" sz="3200" dirty="0" err="1">
                    <a:latin typeface="Times New Roman" pitchFamily="18" charset="0"/>
                    <a:cs typeface="Times New Roman" pitchFamily="18" charset="0"/>
                  </a:rPr>
                  <a:t>giác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đều</a:t>
                </a:r>
                <a:r>
                  <a:rPr lang="en-US" sz="3200" dirty="0">
                    <a:latin typeface="Times New Roman" pitchFamily="18" charset="0"/>
                    <a:cs typeface="Times New Roman" pitchFamily="18" charset="0"/>
                  </a:rPr>
                  <a:t>.</a:t>
                </a:r>
              </a:p>
            </p:txBody>
          </p:sp>
        </mc:Choice>
        <mc:Fallback>
          <p:sp>
            <p:nvSpPr>
              <p:cNvPr id="5" name="TextBox 4"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0" y="1962150"/>
                <a:ext cx="5867400" cy="2592505"/>
              </a:xfrm>
              <a:prstGeom prst="rect">
                <a:avLst/>
              </a:prstGeom>
              <a:blipFill>
                <a:blip r:embed="rId3"/>
                <a:stretch>
                  <a:fillRect l="-2596" t="-3294" r="-1661" b="-6824"/>
                </a:stretch>
              </a:blipFill>
            </p:spPr>
            <p:txBody>
              <a:bodyPr/>
              <a:lstStyle/>
              <a:p>
                <a:r>
                  <a:rPr lang="en-US">
                    <a:noFill/>
                  </a:rPr>
                  <a:t> </a:t>
                </a:r>
              </a:p>
            </p:txBody>
          </p:sp>
        </mc:Fallback>
      </mc:AlternateContent>
      <p:sp>
        <p:nvSpPr>
          <p:cNvPr id="6" name="TextBox 5" descr="OPL20U25GSXzBJYl68kk8uQGfFKzs7yb1M4KJWUiLk6ZEvGF+qCIPSnY57AbBFCvTW2023.15.47+K4lPs7H94VUqPe2XwIsfPRnrXQE//QTEXxb8/8N4CNc6FpgZahzpTjFhMzSA7T/nHJa11DE8Ng2TP3iAmRczFlmslSuUNOgUeb6yRvs0="/>
          <p:cNvSpPr txBox="1"/>
          <p:nvPr/>
        </p:nvSpPr>
        <p:spPr>
          <a:xfrm>
            <a:off x="0" y="0"/>
            <a:ext cx="9144000" cy="584775"/>
          </a:xfrm>
          <a:prstGeom prst="rect">
            <a:avLst/>
          </a:prstGeom>
          <a:solidFill>
            <a:schemeClr val="accent6">
              <a:lumMod val="20000"/>
              <a:lumOff val="80000"/>
            </a:schemeClr>
          </a:solidFill>
        </p:spPr>
        <p:txBody>
          <a:bodyPr wrap="square" rtlCol="0">
            <a:spAutoFit/>
          </a:bodyPr>
          <a:lstStyle/>
          <a:p>
            <a:pPr algn="ctr"/>
            <a:r>
              <a:rPr lang="en-US" sz="3200" b="1" dirty="0" err="1">
                <a:latin typeface="Times New Roman" pitchFamily="18" charset="0"/>
                <a:cs typeface="Times New Roman" pitchFamily="18" charset="0"/>
              </a:rPr>
              <a:t>TIẾT</a:t>
            </a:r>
            <a:r>
              <a:rPr lang="en-US" sz="3200" b="1" dirty="0">
                <a:latin typeface="Times New Roman" pitchFamily="18" charset="0"/>
                <a:cs typeface="Times New Roman" pitchFamily="18" charset="0"/>
              </a:rPr>
              <a:t> 1: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CHÓP</a:t>
            </a:r>
            <a:r>
              <a:rPr lang="en-US" sz="3200" b="1" dirty="0">
                <a:latin typeface="Times New Roman" pitchFamily="18" charset="0"/>
                <a:cs typeface="Times New Roman" pitchFamily="18" charset="0"/>
              </a:rPr>
              <a:t> TAM </a:t>
            </a:r>
            <a:r>
              <a:rPr lang="en-US" sz="3200" b="1" dirty="0" err="1">
                <a:latin typeface="Times New Roman" pitchFamily="18" charset="0"/>
                <a:cs typeface="Times New Roman" pitchFamily="18" charset="0"/>
              </a:rPr>
              <a:t>GIÁC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ĐỀU</a:t>
            </a:r>
            <a:endParaRPr lang="en-US" sz="3200" b="1" dirty="0">
              <a:latin typeface="Times New Roman" pitchFamily="18" charset="0"/>
              <a:cs typeface="Times New Roman" pitchFamily="18" charset="0"/>
            </a:endParaRPr>
          </a:p>
        </p:txBody>
      </p:sp>
      <p:pic>
        <p:nvPicPr>
          <p:cNvPr id="8" name="Picture 2" descr="OPL20U25GSXzBJYl68kk8uQGfFKzs7yb1M4KJWUiLk6ZEvGF+qCIPSnY57AbBFCvTW2023.15.47+K4lPs7H94VUqPe2XwIsfPRnrXQE//QTEXxb8/8N4CNc6FpgZahzpTjFhMzSA7T/nHJa11DE8Ng2TP3iAmRczFlmslSuUNOgUeb6yRv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200150"/>
            <a:ext cx="3394113" cy="3723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566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1ABD889-CCEB-4BFD-B139-AA3762F04A82}"/>
              </a:ext>
            </a:extLst>
          </p:cNvPr>
          <p:cNvSpPr/>
          <p:nvPr/>
        </p:nvSpPr>
        <p:spPr>
          <a:xfrm rot="5400000">
            <a:off x="-118511" y="116225"/>
            <a:ext cx="3086103" cy="285365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solidFill>
              <a:schemeClr val="accent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E2F2445-9A05-4DE7-9BE5-87A906C6E4C8}"/>
              </a:ext>
            </a:extLst>
          </p:cNvPr>
          <p:cNvPicPr>
            <a:picLocks noChangeAspect="1"/>
          </p:cNvPicPr>
          <p:nvPr/>
        </p:nvPicPr>
        <p:blipFill>
          <a:blip r:embed="rId3"/>
          <a:stretch>
            <a:fillRect/>
          </a:stretch>
        </p:blipFill>
        <p:spPr>
          <a:xfrm rot="18783435">
            <a:off x="-335593" y="913121"/>
            <a:ext cx="2914977" cy="596823"/>
          </a:xfrm>
          <a:prstGeom prst="rect">
            <a:avLst/>
          </a:prstGeom>
        </p:spPr>
      </p:pic>
      <p:graphicFrame>
        <p:nvGraphicFramePr>
          <p:cNvPr id="8" name="Diagram 7" descr="OPL20U25GSXzBJYl68kk8uQGfFKzs7yb1M4KJWUiLk6ZEvGF+qCIPSnY57AbBFCvTW2023.15.47+K4lPs7H94VUqPe2XwIsfPRnrXQE//QTEXxb8/8N4CNc6FpgZahzpTjFhMzSA7T/nHJa11DE8Ng2TP3iAmRczFlmslSuUNOgUeb6yRvs0="/>
          <p:cNvGraphicFramePr/>
          <p:nvPr>
            <p:extLst>
              <p:ext uri="{D42A27DB-BD31-4B8C-83A1-F6EECF244321}">
                <p14:modId xmlns:p14="http://schemas.microsoft.com/office/powerpoint/2010/main" val="1683606265"/>
              </p:ext>
            </p:extLst>
          </p:nvPr>
        </p:nvGraphicFramePr>
        <p:xfrm>
          <a:off x="2590800" y="666750"/>
          <a:ext cx="6096000" cy="4343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09105326"/>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47+K4lPs7H94VUqPe2XwIsfPRnrXQE//QTEXxb8/8N4CNc6FpgZahzpTjFhMzSA7T/nHJa11DE8Ng2TP3iAmRczFlmslSuUNOgUeb6yRvs0="/>
          <p:cNvSpPr>
            <a:spLocks noGrp="1"/>
          </p:cNvSpPr>
          <p:nvPr>
            <p:ph type="title"/>
          </p:nvPr>
        </p:nvSpPr>
        <p:spPr>
          <a:xfrm>
            <a:off x="0" y="438150"/>
            <a:ext cx="8229600" cy="857250"/>
          </a:xfrm>
        </p:spPr>
        <p:txBody>
          <a:bodyPr>
            <a:normAutofit/>
          </a:bodyPr>
          <a:lstStyle/>
          <a:p>
            <a:pPr algn="l"/>
            <a:r>
              <a:rPr lang="en-US" sz="3000" b="1" dirty="0" err="1">
                <a:solidFill>
                  <a:srgbClr val="0000FF"/>
                </a:solidFill>
                <a:latin typeface="Times New Roman" pitchFamily="18" charset="0"/>
                <a:cs typeface="Times New Roman" pitchFamily="18" charset="0"/>
              </a:rPr>
              <a:t>Ví</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dụ</a:t>
            </a:r>
            <a:r>
              <a:rPr lang="en-US" sz="3000" b="1" dirty="0">
                <a:solidFill>
                  <a:srgbClr val="0000FF"/>
                </a:solidFill>
                <a:latin typeface="Times New Roman" pitchFamily="18" charset="0"/>
                <a:cs typeface="Times New Roman" pitchFamily="18" charset="0"/>
              </a:rPr>
              <a:t> 1 (SGK - 82)</a:t>
            </a:r>
          </a:p>
        </p:txBody>
      </p:sp>
      <p:sp>
        <p:nvSpPr>
          <p:cNvPr id="3" name="Content Placeholder 2" descr="OPL20U25GSXzBJYl68kk8uQGfFKzs7yb1M4KJWUiLk6ZEvGF+qCIPSnY57AbBFCvTW2023.15.47+K4lPs7H94VUqPe2XwIsfPRnrXQE//QTEXxb8/8N4CNc6FpgZahzpTjFhMzSA7T/nHJa11DE8Ng2TP3iAmRczFlmslSuUNOgUeb6yRvs0="/>
          <p:cNvSpPr>
            <a:spLocks noGrp="1"/>
          </p:cNvSpPr>
          <p:nvPr>
            <p:ph idx="1"/>
          </p:nvPr>
        </p:nvSpPr>
        <p:spPr>
          <a:xfrm>
            <a:off x="86611" y="1200150"/>
            <a:ext cx="4790189" cy="2133600"/>
          </a:xfrm>
        </p:spPr>
        <p:txBody>
          <a:bodyPr>
            <a:normAutofit fontScale="85000" lnSpcReduction="10000"/>
          </a:bodyPr>
          <a:lstStyle/>
          <a:p>
            <a:pPr marL="0" indent="0" algn="just">
              <a:buNone/>
            </a:pPr>
            <a:r>
              <a:rPr lang="en-US" dirty="0">
                <a:latin typeface="Times New Roman" pitchFamily="18" charset="0"/>
                <a:cs typeface="Times New Roman" pitchFamily="18" charset="0"/>
              </a:rPr>
              <a:t>Cho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chóp</a:t>
            </a:r>
            <a:r>
              <a:rPr lang="en-US" dirty="0">
                <a:latin typeface="Times New Roman" pitchFamily="18" charset="0"/>
                <a:cs typeface="Times New Roman" pitchFamily="18" charset="0"/>
              </a:rPr>
              <a:t> tam </a:t>
            </a:r>
            <a:r>
              <a:rPr lang="en-US" dirty="0" err="1">
                <a:latin typeface="Times New Roman" pitchFamily="18" charset="0"/>
                <a:cs typeface="Times New Roman" pitchFamily="18" charset="0"/>
              </a:rPr>
              <a:t>giác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đáy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bằng</a:t>
            </a:r>
            <a:r>
              <a:rPr lang="en-US" dirty="0">
                <a:latin typeface="Times New Roman" pitchFamily="18" charset="0"/>
                <a:cs typeface="Times New Roman" pitchFamily="18" charset="0"/>
              </a:rPr>
              <a:t> 5 cm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trung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đoạn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bằng</a:t>
            </a:r>
            <a:r>
              <a:rPr lang="en-US" dirty="0">
                <a:latin typeface="Times New Roman" pitchFamily="18" charset="0"/>
                <a:cs typeface="Times New Roman" pitchFamily="18" charset="0"/>
              </a:rPr>
              <a:t> 8 cm. </a:t>
            </a:r>
            <a:r>
              <a:rPr lang="en-US" dirty="0" err="1">
                <a:latin typeface="Times New Roman" pitchFamily="18" charset="0"/>
                <a:cs typeface="Times New Roman" pitchFamily="18" charset="0"/>
              </a:rPr>
              <a:t>Tính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chóp</a:t>
            </a:r>
            <a:r>
              <a:rPr lang="en-US" dirty="0">
                <a:latin typeface="Times New Roman" pitchFamily="18" charset="0"/>
                <a:cs typeface="Times New Roman" pitchFamily="18" charset="0"/>
              </a:rPr>
              <a:t> tam </a:t>
            </a:r>
            <a:r>
              <a:rPr lang="en-US" dirty="0" err="1">
                <a:latin typeface="Times New Roman" pitchFamily="18" charset="0"/>
                <a:cs typeface="Times New Roman" pitchFamily="18" charset="0"/>
              </a:rPr>
              <a:t>giác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đó</a:t>
            </a:r>
            <a:r>
              <a:rPr lang="en-US" dirty="0">
                <a:latin typeface="Times New Roman" pitchFamily="18" charset="0"/>
                <a:cs typeface="Times New Roman" pitchFamily="18" charset="0"/>
              </a:rPr>
              <a:t>.</a:t>
            </a:r>
          </a:p>
        </p:txBody>
      </p:sp>
      <p:sp>
        <p:nvSpPr>
          <p:cNvPr id="5" name="Oval Callout 4" descr="OPL20U25GSXzBJYl68kk8uQGfFKzs7yb1M4KJWUiLk6ZEvGF+qCIPSnY57AbBFCvTW2023.15.47+K4lPs7H94VUqPe2XwIsfPRnrXQE//QTEXxb8/8N4CNc6FpgZahzpTjFhMzSA7T/nHJa11DE8Ng2TP3iAmRczFlmslSuUNOgUeb6yRvs0="/>
          <p:cNvSpPr/>
          <p:nvPr/>
        </p:nvSpPr>
        <p:spPr>
          <a:xfrm>
            <a:off x="-169432" y="2780809"/>
            <a:ext cx="5416474" cy="1905000"/>
          </a:xfrm>
          <a:prstGeom prst="wedgeEllipseCallout">
            <a:avLst>
              <a:gd name="adj1" fmla="val -60376"/>
              <a:gd name="adj2" fmla="val 4340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cs typeface="Times New Roman" pitchFamily="18" charset="0"/>
              </a:rPr>
              <a:t>Đáy</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của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hình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chóp</a:t>
            </a:r>
            <a:r>
              <a:rPr lang="en-US" sz="3200" dirty="0">
                <a:solidFill>
                  <a:schemeClr val="tx1"/>
                </a:solidFill>
                <a:latin typeface="Times New Roman" pitchFamily="18" charset="0"/>
                <a:cs typeface="Times New Roman" pitchFamily="18" charset="0"/>
              </a:rPr>
              <a:t> tam </a:t>
            </a:r>
            <a:r>
              <a:rPr lang="en-US" sz="3200" dirty="0" err="1">
                <a:solidFill>
                  <a:schemeClr val="tx1"/>
                </a:solidFill>
                <a:latin typeface="Times New Roman" pitchFamily="18" charset="0"/>
                <a:cs typeface="Times New Roman" pitchFamily="18" charset="0"/>
              </a:rPr>
              <a:t>giác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đều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là</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hình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gì</a:t>
            </a:r>
            <a:r>
              <a:rPr lang="en-US" sz="3200" dirty="0">
                <a:solidFill>
                  <a:schemeClr val="tx1"/>
                </a:solidFill>
                <a:latin typeface="Times New Roman" pitchFamily="18" charset="0"/>
                <a:cs typeface="Times New Roman" pitchFamily="18" charset="0"/>
              </a:rPr>
              <a:t>?</a:t>
            </a:r>
          </a:p>
        </p:txBody>
      </p:sp>
      <p:sp>
        <p:nvSpPr>
          <p:cNvPr id="6" name="Oval Callout 5" descr="OPL20U25GSXzBJYl68kk8uQGfFKzs7yb1M4KJWUiLk6ZEvGF+qCIPSnY57AbBFCvTW2023.15.47+K4lPs7H94VUqPe2XwIsfPRnrXQE//QTEXxb8/8N4CNc6FpgZahzpTjFhMzSA7T/nHJa11DE8Ng2TP3iAmRczFlmslSuUNOgUeb6yRvs0="/>
          <p:cNvSpPr/>
          <p:nvPr/>
        </p:nvSpPr>
        <p:spPr>
          <a:xfrm>
            <a:off x="-315558" y="2780809"/>
            <a:ext cx="5562600" cy="1905000"/>
          </a:xfrm>
          <a:prstGeom prst="wedgeEllipseCallout">
            <a:avLst>
              <a:gd name="adj1" fmla="val -60376"/>
              <a:gd name="adj2" fmla="val 4340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itchFamily="18" charset="0"/>
                <a:cs typeface="Times New Roman" pitchFamily="18" charset="0"/>
              </a:rPr>
              <a:t>Tam </a:t>
            </a:r>
            <a:r>
              <a:rPr lang="en-US" sz="3200" dirty="0" err="1">
                <a:solidFill>
                  <a:schemeClr val="tx1"/>
                </a:solidFill>
                <a:latin typeface="Times New Roman" pitchFamily="18" charset="0"/>
                <a:cs typeface="Times New Roman" pitchFamily="18" charset="0"/>
              </a:rPr>
              <a:t>giác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đều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có</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cạnh</a:t>
            </a:r>
            <a:r>
              <a:rPr lang="en-US" sz="3200" dirty="0">
                <a:solidFill>
                  <a:schemeClr val="tx1"/>
                </a:solidFill>
                <a:latin typeface="Times New Roman" pitchFamily="18" charset="0"/>
                <a:cs typeface="Times New Roman" pitchFamily="18" charset="0"/>
              </a:rPr>
              <a:t> </a:t>
            </a:r>
            <a:r>
              <a:rPr lang="en-US" sz="3200" err="1">
                <a:solidFill>
                  <a:schemeClr val="tx1"/>
                </a:solidFill>
                <a:latin typeface="Times New Roman" pitchFamily="18" charset="0"/>
                <a:cs typeface="Times New Roman" pitchFamily="18" charset="0"/>
              </a:rPr>
              <a:t>bằng</a:t>
            </a:r>
            <a:r>
              <a:rPr lang="en-US" sz="3200">
                <a:solidFill>
                  <a:schemeClr val="tx1"/>
                </a:solidFill>
                <a:latin typeface="Times New Roman" pitchFamily="18" charset="0"/>
                <a:cs typeface="Times New Roman" pitchFamily="18" charset="0"/>
              </a:rPr>
              <a:t> 5 cm </a:t>
            </a:r>
            <a:r>
              <a:rPr lang="en-US" sz="3200" dirty="0" err="1">
                <a:solidFill>
                  <a:schemeClr val="tx1"/>
                </a:solidFill>
                <a:latin typeface="Times New Roman" pitchFamily="18" charset="0"/>
                <a:cs typeface="Times New Roman" pitchFamily="18" charset="0"/>
              </a:rPr>
              <a:t>thì</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chu</a:t>
            </a:r>
            <a:r>
              <a:rPr lang="en-US" sz="3200" dirty="0">
                <a:solidFill>
                  <a:schemeClr val="tx1"/>
                </a:solidFill>
                <a:latin typeface="Times New Roman" pitchFamily="18" charset="0"/>
                <a:cs typeface="Times New Roman" pitchFamily="18" charset="0"/>
              </a:rPr>
              <a:t> vi </a:t>
            </a:r>
            <a:r>
              <a:rPr lang="en-US" sz="3200" dirty="0" err="1">
                <a:solidFill>
                  <a:schemeClr val="tx1"/>
                </a:solidFill>
                <a:latin typeface="Times New Roman" pitchFamily="18" charset="0"/>
                <a:cs typeface="Times New Roman" pitchFamily="18" charset="0"/>
              </a:rPr>
              <a:t>tính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như</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thế</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nào</a:t>
            </a:r>
            <a:r>
              <a:rPr lang="en-US" sz="3200" dirty="0">
                <a:solidFill>
                  <a:schemeClr val="tx1"/>
                </a:solidFill>
                <a:latin typeface="Times New Roman" pitchFamily="18" charset="0"/>
                <a:cs typeface="Times New Roman" pitchFamily="18" charset="0"/>
              </a:rPr>
              <a:t>?</a:t>
            </a:r>
          </a:p>
        </p:txBody>
      </p:sp>
      <mc:AlternateContent xmlns:mc="http://schemas.openxmlformats.org/markup-compatibility/2006">
        <mc:Choice xmlns:a14="http://schemas.microsoft.com/office/drawing/2010/main" Requires="a14">
          <p:sp>
            <p:nvSpPr>
              <p:cNvPr id="7" name="TextBox 6" descr="OPL20U25GSXzBJYl68kk8uQGfFKzs7yb1M4KJWUiLk6ZEvGF+qCIPSnY57AbBFCvTW2023.15.47+K4lPs7H94VUqPe2XwIsfPRnrXQE//QTEXxb8/8N4CNc6FpgZahzpTjFhMzSA7T/nHJa11DE8Ng2TP3iAmRczFlmslSuUNOgUeb6yRvs0="/>
              <p:cNvSpPr txBox="1"/>
              <p:nvPr/>
            </p:nvSpPr>
            <p:spPr>
              <a:xfrm>
                <a:off x="5428475" y="3141292"/>
                <a:ext cx="2733890" cy="10143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a:rPr>
                            <m:t>𝑆</m:t>
                          </m:r>
                        </m:e>
                        <m:sub>
                          <m:r>
                            <a:rPr lang="en-US" sz="3200" b="0" i="1" smtClean="0">
                              <a:latin typeface="Cambria Math"/>
                            </a:rPr>
                            <m:t>𝑥𝑞</m:t>
                          </m:r>
                        </m:sub>
                      </m:sSub>
                      <m:r>
                        <a:rPr lang="en-US" sz="3200" b="0" i="1" smtClean="0">
                          <a:latin typeface="Cambria Math"/>
                        </a:rPr>
                        <m:t>=</m:t>
                      </m:r>
                      <m:f>
                        <m:fPr>
                          <m:ctrlPr>
                            <a:rPr lang="en-US" sz="3200" b="0" i="1" smtClean="0">
                              <a:latin typeface="Cambria Math" panose="02040503050406030204" pitchFamily="18" charset="0"/>
                            </a:rPr>
                          </m:ctrlPr>
                        </m:fPr>
                        <m:num>
                          <m:r>
                            <a:rPr lang="en-US" sz="3200" b="0" i="1" smtClean="0">
                              <a:latin typeface="Cambria Math"/>
                            </a:rPr>
                            <m:t>1</m:t>
                          </m:r>
                        </m:num>
                        <m:den>
                          <m:r>
                            <a:rPr lang="en-US" sz="3200" b="0" i="1" smtClean="0">
                              <a:latin typeface="Cambria Math"/>
                            </a:rPr>
                            <m:t>2</m:t>
                          </m:r>
                        </m:den>
                      </m:f>
                      <m:r>
                        <a:rPr lang="en-US" sz="3200" b="0" i="1" smtClean="0">
                          <a:latin typeface="Cambria Math"/>
                          <a:ea typeface="Cambria Math"/>
                        </a:rPr>
                        <m:t>∙</m:t>
                      </m:r>
                      <m:r>
                        <a:rPr lang="en-US" sz="3200" b="0" i="1" smtClean="0">
                          <a:latin typeface="Cambria Math"/>
                          <a:ea typeface="Cambria Math"/>
                        </a:rPr>
                        <m:t>𝐶</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a:ea typeface="Cambria Math"/>
                        </a:rPr>
                        <m:t>𝑑</m:t>
                      </m:r>
                    </m:oMath>
                  </m:oMathPara>
                </a14:m>
                <a:endParaRPr lang="en-US" sz="3200" dirty="0">
                  <a:latin typeface="Times New Roman" pitchFamily="18" charset="0"/>
                  <a:cs typeface="Times New Roman" pitchFamily="18" charset="0"/>
                </a:endParaRPr>
              </a:p>
            </p:txBody>
          </p:sp>
        </mc:Choice>
        <mc:Fallback>
          <p:sp>
            <p:nvSpPr>
              <p:cNvPr id="7" name="TextBox 6"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5428475" y="3141292"/>
                <a:ext cx="2733890" cy="1014317"/>
              </a:xfrm>
              <a:prstGeom prst="rect">
                <a:avLst/>
              </a:prstGeom>
              <a:blipFill>
                <a:blip r:embed="rId2"/>
                <a:stretch>
                  <a:fillRect/>
                </a:stretch>
              </a:blipFill>
            </p:spPr>
            <p:txBody>
              <a:bodyPr/>
              <a:lstStyle/>
              <a:p>
                <a:r>
                  <a:rPr lang="en-US">
                    <a:noFill/>
                  </a:rPr>
                  <a:t> </a:t>
                </a:r>
              </a:p>
            </p:txBody>
          </p:sp>
        </mc:Fallback>
      </mc:AlternateContent>
      <p:cxnSp>
        <p:nvCxnSpPr>
          <p:cNvPr id="11" name="Straight Arrow Connector 10" descr="OPL20U25GSXzBJYl68kk8uQGfFKzs7yb1M4KJWUiLk6ZEvGF+qCIPSnY57AbBFCvTW2023.15.47+K4lPs7H94VUqPe2XwIsfPRnrXQE//QTEXxb8/8N4CNc6FpgZahzpTjFhMzSA7T/nHJa11DE8Ng2TP3iAmRczFlmslSuUNOgUeb6yRvs0="/>
          <p:cNvCxnSpPr/>
          <p:nvPr/>
        </p:nvCxnSpPr>
        <p:spPr>
          <a:xfrm flipV="1">
            <a:off x="6629400" y="3867151"/>
            <a:ext cx="723900" cy="5333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descr="OPL20U25GSXzBJYl68kk8uQGfFKzs7yb1M4KJWUiLk6ZEvGF+qCIPSnY57AbBFCvTW2023.15.47+K4lPs7H94VUqPe2XwIsfPRnrXQE//QTEXxb8/8N4CNc6FpgZahzpTjFhMzSA7T/nHJa11DE8Ng2TP3iAmRczFlmslSuUNOgUeb6yRvs0="/>
          <p:cNvCxnSpPr/>
          <p:nvPr/>
        </p:nvCxnSpPr>
        <p:spPr>
          <a:xfrm flipH="1" flipV="1">
            <a:off x="7765714" y="3867150"/>
            <a:ext cx="540086"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6" name="TextBox 15" descr="OPL20U25GSXzBJYl68kk8uQGfFKzs7yb1M4KJWUiLk6ZEvGF+qCIPSnY57AbBFCvTW2023.15.47+K4lPs7H94VUqPe2XwIsfPRnrXQE//QTEXxb8/8N4CNc6FpgZahzpTjFhMzSA7T/nHJa11DE8Ng2TP3iAmRczFlmslSuUNOgUeb6yRvs0="/>
              <p:cNvSpPr txBox="1"/>
              <p:nvPr/>
            </p:nvSpPr>
            <p:spPr>
              <a:xfrm>
                <a:off x="7353300" y="4476750"/>
                <a:ext cx="1905000" cy="584775"/>
              </a:xfrm>
              <a:prstGeom prst="rect">
                <a:avLst/>
              </a:prstGeom>
              <a:noFill/>
            </p:spPr>
            <p:txBody>
              <a:bodyPr wrap="square" rtlCol="0">
                <a:spAutoFit/>
              </a:bodyPr>
              <a:lstStyle/>
              <a:p>
                <a:pPr algn="ctr"/>
                <a14:m>
                  <m:oMath xmlns:m="http://schemas.openxmlformats.org/officeDocument/2006/math">
                    <m:r>
                      <a:rPr lang="en-US" sz="3200" b="0" i="1" smtClean="0">
                        <a:latin typeface="Cambria Math"/>
                      </a:rPr>
                      <m:t>𝑑</m:t>
                    </m:r>
                  </m:oMath>
                </a14:m>
                <a:r>
                  <a:rPr lang="en-US" sz="3200" dirty="0"/>
                  <a:t> = </a:t>
                </a:r>
                <a:r>
                  <a:rPr lang="en-US" sz="3200" dirty="0">
                    <a:latin typeface="Times New Roman" panose="02020603050405020304" pitchFamily="18" charset="0"/>
                    <a:cs typeface="Times New Roman" panose="02020603050405020304" pitchFamily="18" charset="0"/>
                  </a:rPr>
                  <a:t>8</a:t>
                </a:r>
              </a:p>
            </p:txBody>
          </p:sp>
        </mc:Choice>
        <mc:Fallback>
          <p:sp>
            <p:nvSpPr>
              <p:cNvPr id="16" name="TextBox 15"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7353300" y="4476750"/>
                <a:ext cx="1905000" cy="584775"/>
              </a:xfrm>
              <a:prstGeom prst="rect">
                <a:avLst/>
              </a:prstGeom>
              <a:blipFill>
                <a:blip r:embed="rId3"/>
                <a:stretch>
                  <a:fillRect t="-15625" b="-3437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descr="OPL20U25GSXzBJYl68kk8uQGfFKzs7yb1M4KJWUiLk6ZEvGF+qCIPSnY57AbBFCvTW2023.15.47+K4lPs7H94VUqPe2XwIsfPRnrXQE//QTEXxb8/8N4CNc6FpgZahzpTjFhMzSA7T/nHJa11DE8Ng2TP3iAmRczFlmslSuUNOgUeb6yRvs0="/>
              <p:cNvSpPr txBox="1"/>
              <p:nvPr/>
            </p:nvSpPr>
            <p:spPr>
              <a:xfrm>
                <a:off x="5416475" y="4475815"/>
                <a:ext cx="1974925" cy="584775"/>
              </a:xfrm>
              <a:prstGeom prst="rect">
                <a:avLst/>
              </a:prstGeom>
              <a:noFill/>
            </p:spPr>
            <p:txBody>
              <a:bodyPr wrap="square" rtlCol="0">
                <a:spAutoFit/>
              </a:bodyPr>
              <a:lstStyle/>
              <a:p>
                <a:pPr algn="ctr"/>
                <a14:m>
                  <m:oMath xmlns:m="http://schemas.openxmlformats.org/officeDocument/2006/math">
                    <m:r>
                      <a:rPr lang="en-US" sz="3200" b="0" i="1" smtClean="0">
                        <a:latin typeface="Cambria Math" panose="02040503050406030204" pitchFamily="18" charset="0"/>
                      </a:rPr>
                      <m:t>𝐶</m:t>
                    </m:r>
                  </m:oMath>
                </a14:m>
                <a:r>
                  <a:rPr lang="en-US" sz="3200" dirty="0"/>
                  <a:t> </a:t>
                </a:r>
                <a:r>
                  <a:rPr lang="en-US" sz="3200">
                    <a:latin typeface="Times New Roman" panose="02020603050405020304" pitchFamily="18" charset="0"/>
                    <a:cs typeface="Times New Roman" panose="02020603050405020304" pitchFamily="18" charset="0"/>
                  </a:rPr>
                  <a:t>= 5.3</a:t>
                </a:r>
                <a:endParaRPr lang="en-US" sz="3200" dirty="0">
                  <a:latin typeface="Times New Roman" panose="02020603050405020304" pitchFamily="18" charset="0"/>
                  <a:cs typeface="Times New Roman" panose="02020603050405020304" pitchFamily="18" charset="0"/>
                </a:endParaRPr>
              </a:p>
            </p:txBody>
          </p:sp>
        </mc:Choice>
        <mc:Fallback>
          <p:sp>
            <p:nvSpPr>
              <p:cNvPr id="17" name="TextBox 16"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5416475" y="4475815"/>
                <a:ext cx="1974925" cy="584775"/>
              </a:xfrm>
              <a:prstGeom prst="rect">
                <a:avLst/>
              </a:prstGeom>
              <a:blipFill>
                <a:blip r:embed="rId4"/>
                <a:stretch>
                  <a:fillRect t="-15625" b="-31250"/>
                </a:stretch>
              </a:blipFill>
            </p:spPr>
            <p:txBody>
              <a:bodyPr/>
              <a:lstStyle/>
              <a:p>
                <a:r>
                  <a:rPr lang="en-US">
                    <a:noFill/>
                  </a:rPr>
                  <a:t> </a:t>
                </a:r>
              </a:p>
            </p:txBody>
          </p:sp>
        </mc:Fallback>
      </mc:AlternateContent>
      <p:cxnSp>
        <p:nvCxnSpPr>
          <p:cNvPr id="19" name="Straight Connector 18" descr="OPL20U25GSXzBJYl68kk8uQGfFKzs7yb1M4KJWUiLk6ZEvGF+qCIPSnY57AbBFCvTW2023.15.47+K4lPs7H94VUqPe2XwIsfPRnrXQE//QTEXxb8/8N4CNc6FpgZahzpTjFhMzSA7T/nHJa11DE8Ng2TP3iAmRczFlmslSuUNOgUeb6yRvs0="/>
          <p:cNvCxnSpPr/>
          <p:nvPr/>
        </p:nvCxnSpPr>
        <p:spPr>
          <a:xfrm>
            <a:off x="5257800" y="1200150"/>
            <a:ext cx="0" cy="2514600"/>
          </a:xfrm>
          <a:prstGeom prst="line">
            <a:avLst/>
          </a:prstGeom>
          <a:ln w="190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p:cNvSpPr txBox="1"/>
              <p:nvPr/>
            </p:nvSpPr>
            <p:spPr>
              <a:xfrm>
                <a:off x="5257800" y="1123950"/>
                <a:ext cx="4191000" cy="1974580"/>
              </a:xfrm>
              <a:prstGeom prst="rect">
                <a:avLst/>
              </a:prstGeom>
              <a:noFill/>
            </p:spPr>
            <p:txBody>
              <a:bodyPr wrap="square" rtlCol="0">
                <a:spAutoFit/>
              </a:bodyPr>
              <a:lstStyle/>
              <a:p>
                <a:pPr algn="just"/>
                <a:r>
                  <a:rPr lang="en-US" sz="3000" dirty="0">
                    <a:latin typeface="Times New Roman" pitchFamily="18" charset="0"/>
                    <a:cs typeface="Times New Roman" pitchFamily="18" charset="0"/>
                  </a:rPr>
                  <a:t>Hình </a:t>
                </a:r>
                <a:r>
                  <a:rPr lang="en-US" sz="3000" dirty="0" err="1">
                    <a:latin typeface="Times New Roman" pitchFamily="18" charset="0"/>
                    <a:cs typeface="Times New Roman" pitchFamily="18" charset="0"/>
                  </a:rPr>
                  <a:t>chóp</a:t>
                </a:r>
                <a:r>
                  <a:rPr lang="en-US" sz="3000" dirty="0">
                    <a:latin typeface="Times New Roman" pitchFamily="18" charset="0"/>
                    <a:cs typeface="Times New Roman" pitchFamily="18" charset="0"/>
                  </a:rPr>
                  <a:t> tam </a:t>
                </a:r>
                <a:r>
                  <a:rPr lang="en-US" sz="3000" dirty="0" err="1">
                    <a:latin typeface="Times New Roman" pitchFamily="18" charset="0"/>
                    <a:cs typeface="Times New Roman" pitchFamily="18" charset="0"/>
                  </a:rPr>
                  <a:t>giác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đều</a:t>
                </a:r>
                <a:r>
                  <a:rPr lang="en-US" sz="3000" dirty="0">
                    <a:latin typeface="Times New Roman" pitchFamily="18" charset="0"/>
                    <a:cs typeface="Times New Roman" pitchFamily="18" charset="0"/>
                  </a:rPr>
                  <a:t>:</a:t>
                </a:r>
              </a:p>
              <a:p>
                <a:pPr algn="just"/>
                <a:r>
                  <a:rPr lang="en-US" sz="3000" dirty="0" err="1">
                    <a:latin typeface="Times New Roman" pitchFamily="18" charset="0"/>
                    <a:cs typeface="Times New Roman" pitchFamily="18" charset="0"/>
                  </a:rPr>
                  <a:t>Cạnh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đáy</a:t>
                </a:r>
                <a:r>
                  <a:rPr lang="en-US" sz="3000" dirty="0">
                    <a:latin typeface="Times New Roman" pitchFamily="18" charset="0"/>
                    <a:cs typeface="Times New Roman" pitchFamily="18" charset="0"/>
                  </a:rPr>
                  <a:t>: 5 cm </a:t>
                </a:r>
              </a:p>
              <a:p>
                <a:pPr algn="just"/>
                <a:r>
                  <a:rPr lang="en-US" sz="3000" dirty="0" err="1">
                    <a:latin typeface="Times New Roman" pitchFamily="18" charset="0"/>
                    <a:cs typeface="Times New Roman" pitchFamily="18" charset="0"/>
                  </a:rPr>
                  <a:t>Trung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đoạn</a:t>
                </a:r>
                <a:r>
                  <a:rPr lang="en-US" sz="3000" dirty="0">
                    <a:latin typeface="Times New Roman" pitchFamily="18" charset="0"/>
                    <a:cs typeface="Times New Roman" pitchFamily="18" charset="0"/>
                  </a:rPr>
                  <a:t>: 8 cm</a:t>
                </a:r>
              </a:p>
              <a:p>
                <a:pPr algn="just"/>
                <a14:m>
                  <m:oMathPara xmlns:m="http://schemas.openxmlformats.org/officeDocument/2006/math">
                    <m:oMathParaPr>
                      <m:jc m:val="centerGroup"/>
                    </m:oMathParaPr>
                    <m:oMath xmlns:m="http://schemas.openxmlformats.org/officeDocument/2006/math">
                      <m:sSub>
                        <m:sSubPr>
                          <m:ctrlPr>
                            <a:rPr lang="en-US" sz="3000" i="1">
                              <a:latin typeface="Cambria Math" panose="02040503050406030204" pitchFamily="18" charset="0"/>
                            </a:rPr>
                          </m:ctrlPr>
                        </m:sSubPr>
                        <m:e>
                          <m:r>
                            <a:rPr lang="en-US" sz="3000" i="1">
                              <a:latin typeface="Cambria Math"/>
                            </a:rPr>
                            <m:t>𝑆</m:t>
                          </m:r>
                        </m:e>
                        <m:sub>
                          <m:r>
                            <a:rPr lang="en-US" sz="3000" i="1">
                              <a:latin typeface="Cambria Math"/>
                            </a:rPr>
                            <m:t>𝑥𝑞</m:t>
                          </m:r>
                        </m:sub>
                      </m:sSub>
                      <m:r>
                        <a:rPr lang="en-US" sz="3000" i="1">
                          <a:latin typeface="Cambria Math"/>
                        </a:rPr>
                        <m:t>=</m:t>
                      </m:r>
                      <m:r>
                        <a:rPr lang="en-US" sz="3000" b="0" i="0" smtClean="0">
                          <a:latin typeface="Cambria Math"/>
                        </a:rPr>
                        <m:t>?</m:t>
                      </m:r>
                    </m:oMath>
                  </m:oMathPara>
                </a14:m>
                <a:endParaRPr lang="en-US" sz="3000" dirty="0">
                  <a:latin typeface="Times New Roman" pitchFamily="18" charset="0"/>
                  <a:cs typeface="Times New Roman"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5257800" y="1123950"/>
                <a:ext cx="4191000" cy="1974580"/>
              </a:xfrm>
              <a:prstGeom prst="rect">
                <a:avLst/>
              </a:prstGeom>
              <a:blipFill rotWithShape="1">
                <a:blip r:embed="rId7"/>
                <a:stretch>
                  <a:fillRect l="-3493" t="-4012" b="-6790"/>
                </a:stretch>
              </a:blipFill>
            </p:spPr>
            <p:txBody>
              <a:bodyPr/>
              <a:lstStyle/>
              <a:p>
                <a:r>
                  <a:rPr lang="en-US">
                    <a:noFill/>
                  </a:rPr>
                  <a:t> </a:t>
                </a:r>
              </a:p>
            </p:txBody>
          </p:sp>
        </mc:Fallback>
      </mc:AlternateContent>
      <p:sp>
        <p:nvSpPr>
          <p:cNvPr id="22" name="Cloud Callout 21"/>
          <p:cNvSpPr/>
          <p:nvPr/>
        </p:nvSpPr>
        <p:spPr>
          <a:xfrm>
            <a:off x="38101" y="3004284"/>
            <a:ext cx="4876800" cy="1362253"/>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Times New Roman" pitchFamily="18" charset="0"/>
                <a:cs typeface="Times New Roman" pitchFamily="18" charset="0"/>
              </a:rPr>
              <a:t>Bài</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toán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cho</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biết</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gì</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và</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hỏi</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gì</a:t>
            </a:r>
            <a:r>
              <a:rPr lang="en-US" sz="3000" dirty="0">
                <a:solidFill>
                  <a:schemeClr val="tx1"/>
                </a:solidFill>
                <a:latin typeface="Times New Roman" pitchFamily="18" charset="0"/>
                <a:cs typeface="Times New Roman" pitchFamily="18" charset="0"/>
              </a:rPr>
              <a:t>?</a:t>
            </a:r>
          </a:p>
        </p:txBody>
      </p:sp>
      <p:sp>
        <p:nvSpPr>
          <p:cNvPr id="23" name="Cloud Callout 22"/>
          <p:cNvSpPr/>
          <p:nvPr/>
        </p:nvSpPr>
        <p:spPr>
          <a:xfrm>
            <a:off x="282407" y="2647159"/>
            <a:ext cx="4876800" cy="2496341"/>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Times New Roman" pitchFamily="18" charset="0"/>
                <a:cs typeface="Times New Roman" pitchFamily="18" charset="0"/>
              </a:rPr>
              <a:t>Nêu</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công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thức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tính</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diện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tích</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xung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quanh</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của</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hình</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chóp</a:t>
            </a:r>
            <a:r>
              <a:rPr lang="en-US" sz="3000" dirty="0">
                <a:solidFill>
                  <a:schemeClr val="tx1"/>
                </a:solidFill>
                <a:latin typeface="Times New Roman" pitchFamily="18" charset="0"/>
                <a:cs typeface="Times New Roman" pitchFamily="18" charset="0"/>
              </a:rPr>
              <a:t> tam </a:t>
            </a:r>
            <a:r>
              <a:rPr lang="en-US" sz="3000" dirty="0" err="1">
                <a:solidFill>
                  <a:schemeClr val="tx1"/>
                </a:solidFill>
                <a:latin typeface="Times New Roman" pitchFamily="18" charset="0"/>
                <a:cs typeface="Times New Roman" pitchFamily="18" charset="0"/>
              </a:rPr>
              <a:t>giác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đều</a:t>
            </a:r>
            <a:r>
              <a:rPr lang="en-US" sz="3000" dirty="0">
                <a:solidFill>
                  <a:schemeClr val="tx1"/>
                </a:solidFill>
                <a:latin typeface="Times New Roman" pitchFamily="18" charset="0"/>
                <a:cs typeface="Times New Roman" pitchFamily="18" charset="0"/>
              </a:rPr>
              <a:t>.</a:t>
            </a:r>
          </a:p>
        </p:txBody>
      </p:sp>
      <p:sp>
        <p:nvSpPr>
          <p:cNvPr id="18" name="TextBox 17"/>
          <p:cNvSpPr txBox="1"/>
          <p:nvPr/>
        </p:nvSpPr>
        <p:spPr>
          <a:xfrm>
            <a:off x="0" y="0"/>
            <a:ext cx="9144000" cy="507831"/>
          </a:xfrm>
          <a:prstGeom prst="rect">
            <a:avLst/>
          </a:prstGeom>
          <a:solidFill>
            <a:schemeClr val="accent6">
              <a:lumMod val="20000"/>
              <a:lumOff val="80000"/>
            </a:schemeClr>
          </a:solidFill>
        </p:spPr>
        <p:txBody>
          <a:bodyPr wrap="square" rtlCol="0">
            <a:spAutoFit/>
          </a:bodyPr>
          <a:lstStyle/>
          <a:p>
            <a:pPr algn="ctr"/>
            <a:r>
              <a:rPr lang="en-US" sz="2700" b="1" dirty="0" err="1">
                <a:latin typeface="Times New Roman" pitchFamily="18" charset="0"/>
                <a:cs typeface="Times New Roman" pitchFamily="18" charset="0"/>
              </a:rPr>
              <a:t>TIẾT</a:t>
            </a:r>
            <a:r>
              <a:rPr lang="en-US" sz="2700" b="1" dirty="0">
                <a:latin typeface="Times New Roman" pitchFamily="18" charset="0"/>
                <a:cs typeface="Times New Roman" pitchFamily="18" charset="0"/>
              </a:rPr>
              <a:t> 1: </a:t>
            </a:r>
            <a:r>
              <a:rPr lang="en-US" sz="2700" b="1" dirty="0" err="1">
                <a:latin typeface="Times New Roman" pitchFamily="18" charset="0"/>
                <a:cs typeface="Times New Roman" pitchFamily="18" charset="0"/>
              </a:rPr>
              <a:t>HÌNH</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CHÓP</a:t>
            </a:r>
            <a:r>
              <a:rPr lang="en-US" sz="2700" b="1" dirty="0">
                <a:latin typeface="Times New Roman" pitchFamily="18" charset="0"/>
                <a:cs typeface="Times New Roman" pitchFamily="18" charset="0"/>
              </a:rPr>
              <a:t> TAM </a:t>
            </a:r>
            <a:r>
              <a:rPr lang="en-US" sz="2700" b="1" dirty="0" err="1">
                <a:latin typeface="Times New Roman" pitchFamily="18" charset="0"/>
                <a:cs typeface="Times New Roman" pitchFamily="18" charset="0"/>
              </a:rPr>
              <a:t>GIÁC</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ĐỀU</a:t>
            </a:r>
            <a:endParaRPr lang="en-US" sz="2700" b="1" dirty="0">
              <a:latin typeface="Times New Roman" pitchFamily="18" charset="0"/>
              <a:cs typeface="Times New Roman" pitchFamily="18" charset="0"/>
            </a:endParaRPr>
          </a:p>
        </p:txBody>
      </p:sp>
    </p:spTree>
    <p:extLst>
      <p:ext uri="{BB962C8B-B14F-4D97-AF65-F5344CB8AC3E}">
        <p14:creationId xmlns:p14="http://schemas.microsoft.com/office/powerpoint/2010/main" val="3476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22"/>
                                        </p:tgtEl>
                                      </p:cBhvr>
                                    </p:animEffect>
                                    <p:set>
                                      <p:cBhvr>
                                        <p:cTn id="16" dur="1" fill="hold">
                                          <p:stCondLst>
                                            <p:cond delay="499"/>
                                          </p:stCondLst>
                                        </p:cTn>
                                        <p:tgtEl>
                                          <p:spTgt spid="2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3"/>
                                        </p:tgtEl>
                                      </p:cBhvr>
                                    </p:animEffect>
                                    <p:set>
                                      <p:cBhvr>
                                        <p:cTn id="30" dur="1" fill="hold">
                                          <p:stCondLst>
                                            <p:cond delay="499"/>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p:bldP spid="16" grpId="0"/>
      <p:bldP spid="17" grpId="0"/>
      <p:bldP spid="21" grpId="0"/>
      <p:bldP spid="22" grpId="0" animBg="1"/>
      <p:bldP spid="22" grpId="1" animBg="1"/>
      <p:bldP spid="23" grpId="0" animBg="1"/>
      <p:bldP spid="2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47+K4lPs7H94VUqPe2XwIsfPRnrXQE//QTEXxb8/8N4CNc6FpgZahzpTjFhMzSA7T/nHJa11DE8Ng2TP3iAmRczFlmslSuUNOgUeb6yRvs0="/>
          <p:cNvSpPr txBox="1">
            <a:spLocks/>
          </p:cNvSpPr>
          <p:nvPr/>
        </p:nvSpPr>
        <p:spPr>
          <a:xfrm>
            <a:off x="0" y="647700"/>
            <a:ext cx="8229600" cy="8572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100" b="1" dirty="0" err="1">
                <a:solidFill>
                  <a:srgbClr val="0000FF"/>
                </a:solidFill>
                <a:latin typeface="Times New Roman" pitchFamily="18" charset="0"/>
                <a:cs typeface="Times New Roman" pitchFamily="18" charset="0"/>
              </a:rPr>
              <a:t>Ví</a:t>
            </a:r>
            <a:r>
              <a:rPr lang="en-US" sz="3100" b="1" dirty="0">
                <a:solidFill>
                  <a:srgbClr val="0000FF"/>
                </a:solidFill>
                <a:latin typeface="Times New Roman" pitchFamily="18" charset="0"/>
                <a:cs typeface="Times New Roman" pitchFamily="18" charset="0"/>
              </a:rPr>
              <a:t> </a:t>
            </a:r>
            <a:r>
              <a:rPr lang="en-US" sz="3100" b="1" dirty="0" err="1">
                <a:solidFill>
                  <a:srgbClr val="0000FF"/>
                </a:solidFill>
                <a:latin typeface="Times New Roman" pitchFamily="18" charset="0"/>
                <a:cs typeface="Times New Roman" pitchFamily="18" charset="0"/>
              </a:rPr>
              <a:t>dụ</a:t>
            </a:r>
            <a:r>
              <a:rPr lang="en-US" sz="3100" b="1" dirty="0">
                <a:solidFill>
                  <a:srgbClr val="0000FF"/>
                </a:solidFill>
                <a:latin typeface="Times New Roman" pitchFamily="18" charset="0"/>
                <a:cs typeface="Times New Roman" pitchFamily="18" charset="0"/>
              </a:rPr>
              <a:t> 1 (SGK - 82)</a:t>
            </a:r>
          </a:p>
        </p:txBody>
      </p:sp>
      <p:sp>
        <p:nvSpPr>
          <p:cNvPr id="3" name="Content Placeholder 2" descr="OPL20U25GSXzBJYl68kk8uQGfFKzs7yb1M4KJWUiLk6ZEvGF+qCIPSnY57AbBFCvTW2023.15.47+K4lPs7H94VUqPe2XwIsfPRnrXQE//QTEXxb8/8N4CNc6FpgZahzpTjFhMzSA7T/nHJa11DE8Ng2TP3iAmRczFlmslSuUNOgUeb6yRvs0="/>
          <p:cNvSpPr txBox="1">
            <a:spLocks/>
          </p:cNvSpPr>
          <p:nvPr/>
        </p:nvSpPr>
        <p:spPr>
          <a:xfrm>
            <a:off x="367465" y="1082376"/>
            <a:ext cx="8610600" cy="1600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3100" dirty="0">
                <a:latin typeface="Times New Roman" pitchFamily="18" charset="0"/>
                <a:cs typeface="Times New Roman" pitchFamily="18" charset="0"/>
              </a:rPr>
              <a:t>Cho </a:t>
            </a:r>
            <a:r>
              <a:rPr lang="en-US" sz="3100" dirty="0" err="1">
                <a:latin typeface="Times New Roman" pitchFamily="18" charset="0"/>
                <a:cs typeface="Times New Roman" pitchFamily="18" charset="0"/>
              </a:rPr>
              <a:t>một</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hình</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chóp</a:t>
            </a:r>
            <a:r>
              <a:rPr lang="en-US" sz="3100" dirty="0">
                <a:latin typeface="Times New Roman" pitchFamily="18" charset="0"/>
                <a:cs typeface="Times New Roman" pitchFamily="18" charset="0"/>
              </a:rPr>
              <a:t> tam </a:t>
            </a:r>
            <a:r>
              <a:rPr lang="en-US" sz="3100" dirty="0" err="1">
                <a:latin typeface="Times New Roman" pitchFamily="18" charset="0"/>
                <a:cs typeface="Times New Roman" pitchFamily="18" charset="0"/>
              </a:rPr>
              <a:t>giác</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đều</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có</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độ</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dài</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cạnh</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đáy</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bằng</a:t>
            </a:r>
            <a:r>
              <a:rPr lang="en-US" sz="3100" dirty="0">
                <a:latin typeface="Times New Roman" pitchFamily="18" charset="0"/>
                <a:cs typeface="Times New Roman" pitchFamily="18" charset="0"/>
              </a:rPr>
              <a:t> 5 cm </a:t>
            </a:r>
            <a:r>
              <a:rPr lang="en-US" sz="3100" dirty="0" err="1">
                <a:latin typeface="Times New Roman" pitchFamily="18" charset="0"/>
                <a:cs typeface="Times New Roman" pitchFamily="18" charset="0"/>
              </a:rPr>
              <a:t>và</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độ</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dài</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trung</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đoạn</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bằng</a:t>
            </a:r>
            <a:r>
              <a:rPr lang="en-US" sz="3100" dirty="0">
                <a:latin typeface="Times New Roman" pitchFamily="18" charset="0"/>
                <a:cs typeface="Times New Roman" pitchFamily="18" charset="0"/>
              </a:rPr>
              <a:t> 8 cm. </a:t>
            </a:r>
            <a:r>
              <a:rPr lang="en-US" sz="3100" dirty="0" err="1">
                <a:latin typeface="Times New Roman" pitchFamily="18" charset="0"/>
                <a:cs typeface="Times New Roman" pitchFamily="18" charset="0"/>
              </a:rPr>
              <a:t>Tính</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diện</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tích</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xung</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quanh</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của</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hình</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chóp</a:t>
            </a:r>
            <a:r>
              <a:rPr lang="en-US" sz="3100" dirty="0">
                <a:latin typeface="Times New Roman" pitchFamily="18" charset="0"/>
                <a:cs typeface="Times New Roman" pitchFamily="18" charset="0"/>
              </a:rPr>
              <a:t> tam </a:t>
            </a:r>
            <a:r>
              <a:rPr lang="en-US" sz="3100" dirty="0" err="1">
                <a:latin typeface="Times New Roman" pitchFamily="18" charset="0"/>
                <a:cs typeface="Times New Roman" pitchFamily="18" charset="0"/>
              </a:rPr>
              <a:t>giác</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đều</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đó</a:t>
            </a:r>
            <a:r>
              <a:rPr lang="en-US" sz="3100" dirty="0">
                <a:latin typeface="Times New Roman" pitchFamily="18" charset="0"/>
                <a:cs typeface="Times New Roman" pitchFamily="18" charset="0"/>
              </a:rPr>
              <a:t>.</a:t>
            </a:r>
          </a:p>
        </p:txBody>
      </p:sp>
      <mc:AlternateContent xmlns:mc="http://schemas.openxmlformats.org/markup-compatibility/2006">
        <mc:Choice xmlns:a14="http://schemas.microsoft.com/office/drawing/2010/main" Requires="a14">
          <p:sp>
            <p:nvSpPr>
              <p:cNvPr id="4" name="TextBox 3" descr="OPL20U25GSXzBJYl68kk8uQGfFKzs7yb1M4KJWUiLk6ZEvGF+qCIPSnY57AbBFCvTW2023.15.47+K4lPs7H94VUqPe2XwIsfPRnrXQE//QTEXxb8/8N4CNc6FpgZahzpTjFhMzSA7T/nHJa11DE8Ng2TP3iAmRczFlmslSuUNOgUeb6yRvs0="/>
              <p:cNvSpPr txBox="1"/>
              <p:nvPr/>
            </p:nvSpPr>
            <p:spPr>
              <a:xfrm>
                <a:off x="179250" y="2495550"/>
                <a:ext cx="8987030" cy="1999202"/>
              </a:xfrm>
              <a:prstGeom prst="rect">
                <a:avLst/>
              </a:prstGeom>
              <a:noFill/>
            </p:spPr>
            <p:txBody>
              <a:bodyPr wrap="square" rtlCol="0">
                <a:spAutoFit/>
              </a:bodyPr>
              <a:lstStyle/>
              <a:p>
                <a:pPr algn="ctr"/>
                <a:r>
                  <a:rPr lang="en-US" sz="3100" b="1" dirty="0">
                    <a:latin typeface="Times New Roman" pitchFamily="18" charset="0"/>
                    <a:cs typeface="Times New Roman" pitchFamily="18" charset="0"/>
                  </a:rPr>
                  <a:t>Giải:</a:t>
                </a:r>
              </a:p>
              <a:p>
                <a:pPr algn="just"/>
                <a:r>
                  <a:rPr lang="en-US" sz="3100" dirty="0" err="1">
                    <a:latin typeface="Times New Roman" pitchFamily="18" charset="0"/>
                    <a:cs typeface="Times New Roman" pitchFamily="18" charset="0"/>
                  </a:rPr>
                  <a:t>Diện</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tích</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xung</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quanh</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của</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hình</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chóp</a:t>
                </a:r>
                <a:r>
                  <a:rPr lang="en-US" sz="3100" dirty="0">
                    <a:latin typeface="Times New Roman" pitchFamily="18" charset="0"/>
                    <a:cs typeface="Times New Roman" pitchFamily="18" charset="0"/>
                  </a:rPr>
                  <a:t> tam </a:t>
                </a:r>
                <a:r>
                  <a:rPr lang="en-US" sz="3100" dirty="0" err="1">
                    <a:latin typeface="Times New Roman" pitchFamily="18" charset="0"/>
                    <a:cs typeface="Times New Roman" pitchFamily="18" charset="0"/>
                  </a:rPr>
                  <a:t>giác</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đều</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đó</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là</a:t>
                </a:r>
                <a:r>
                  <a:rPr lang="en-US" sz="3100" dirty="0">
                    <a:latin typeface="Times New Roman" pitchFamily="18" charset="0"/>
                    <a:cs typeface="Times New Roman" pitchFamily="18" charset="0"/>
                  </a:rPr>
                  <a:t>:</a:t>
                </a:r>
              </a:p>
              <a:p>
                <a:pPr algn="just"/>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a:rPr>
                            <m:t>𝑆</m:t>
                          </m:r>
                        </m:e>
                        <m:sub>
                          <m:r>
                            <a:rPr lang="en-US" sz="3200" b="0" i="1" smtClean="0">
                              <a:latin typeface="Cambria Math"/>
                            </a:rPr>
                            <m:t>𝑥𝑞</m:t>
                          </m:r>
                        </m:sub>
                      </m:sSub>
                      <m:r>
                        <a:rPr lang="en-US" sz="3200" b="0" i="1" smtClean="0">
                          <a:latin typeface="Cambria Math"/>
                        </a:rPr>
                        <m:t>=</m:t>
                      </m:r>
                      <m:f>
                        <m:fPr>
                          <m:ctrlPr>
                            <a:rPr lang="en-US" sz="3200" b="0" i="1" smtClean="0">
                              <a:latin typeface="Cambria Math" panose="02040503050406030204" pitchFamily="18" charset="0"/>
                            </a:rPr>
                          </m:ctrlPr>
                        </m:fPr>
                        <m:num>
                          <m:r>
                            <a:rPr lang="en-US" sz="3200" b="0" i="1" smtClean="0">
                              <a:latin typeface="Cambria Math"/>
                            </a:rPr>
                            <m:t>1</m:t>
                          </m:r>
                        </m:num>
                        <m:den>
                          <m:r>
                            <a:rPr lang="en-US" sz="3200" b="0" i="1" smtClean="0">
                              <a:latin typeface="Cambria Math"/>
                            </a:rPr>
                            <m:t>2</m:t>
                          </m:r>
                        </m:den>
                      </m:f>
                      <m:r>
                        <a:rPr lang="en-US" sz="3200" b="0" i="1" smtClean="0">
                          <a:latin typeface="Cambria Math"/>
                          <a:ea typeface="Cambria Math"/>
                        </a:rPr>
                        <m:t>∙</m:t>
                      </m:r>
                      <m:r>
                        <a:rPr lang="en-US" sz="3200" b="0" i="1" smtClean="0">
                          <a:latin typeface="Cambria Math" panose="02040503050406030204" pitchFamily="18" charset="0"/>
                          <a:ea typeface="Cambria Math"/>
                        </a:rPr>
                        <m:t> </m:t>
                      </m:r>
                      <m:r>
                        <a:rPr lang="en-US" sz="3200" b="0" i="1" smtClean="0">
                          <a:latin typeface="Cambria Math"/>
                          <a:ea typeface="Cambria Math"/>
                        </a:rPr>
                        <m:t>𝐶</m:t>
                      </m:r>
                      <m:r>
                        <a:rPr lang="en-US" sz="3200" b="0" i="1" smtClean="0">
                          <a:latin typeface="Cambria Math" panose="02040503050406030204" pitchFamily="18" charset="0"/>
                          <a:ea typeface="Cambria Math"/>
                        </a:rPr>
                        <m:t>.</m:t>
                      </m:r>
                      <m:r>
                        <a:rPr lang="en-US" sz="3200" b="0" i="1" smtClean="0">
                          <a:latin typeface="Cambria Math"/>
                          <a:ea typeface="Cambria Math"/>
                        </a:rPr>
                        <m:t>𝑑</m:t>
                      </m:r>
                      <m:r>
                        <a:rPr lang="en-US" sz="3200" b="0" i="1" smtClean="0">
                          <a:latin typeface="Cambria Math"/>
                        </a:rPr>
                        <m:t>=</m:t>
                      </m:r>
                      <m:f>
                        <m:fPr>
                          <m:ctrlPr>
                            <a:rPr lang="en-US" sz="3200" b="0" i="1" smtClean="0">
                              <a:latin typeface="Cambria Math" panose="02040503050406030204" pitchFamily="18" charset="0"/>
                            </a:rPr>
                          </m:ctrlPr>
                        </m:fPr>
                        <m:num>
                          <m:r>
                            <a:rPr lang="en-US" sz="3200" b="0" i="1" smtClean="0">
                              <a:latin typeface="Cambria Math"/>
                            </a:rPr>
                            <m:t>1</m:t>
                          </m:r>
                        </m:num>
                        <m:den>
                          <m:r>
                            <a:rPr lang="en-US" sz="3200" b="0" i="1" smtClean="0">
                              <a:latin typeface="Cambria Math"/>
                            </a:rPr>
                            <m:t>2</m:t>
                          </m:r>
                        </m:den>
                      </m:f>
                      <m:r>
                        <a:rPr lang="en-US" sz="3200" b="0" i="1" smtClean="0">
                          <a:latin typeface="Cambria Math"/>
                          <a:ea typeface="Cambria Math"/>
                        </a:rPr>
                        <m:t>∙</m:t>
                      </m:r>
                      <m:d>
                        <m:dPr>
                          <m:ctrlPr>
                            <a:rPr lang="en-US" sz="3200" b="0" i="1" smtClean="0">
                              <a:latin typeface="Cambria Math" panose="02040503050406030204" pitchFamily="18" charset="0"/>
                              <a:ea typeface="Cambria Math"/>
                            </a:rPr>
                          </m:ctrlPr>
                        </m:dPr>
                        <m:e>
                          <m:r>
                            <a:rPr lang="en-US" sz="3200" b="0" i="1" smtClean="0">
                              <a:latin typeface="Cambria Math"/>
                              <a:ea typeface="Cambria Math"/>
                            </a:rPr>
                            <m:t>5</m:t>
                          </m:r>
                          <m:r>
                            <a:rPr lang="en-US" sz="3200" b="0" i="1" smtClean="0">
                              <a:latin typeface="Cambria Math" panose="02040503050406030204" pitchFamily="18" charset="0"/>
                              <a:ea typeface="Cambria Math"/>
                            </a:rPr>
                            <m:t>.</m:t>
                          </m:r>
                          <m:r>
                            <a:rPr lang="en-US" sz="3200" b="0" i="1" smtClean="0">
                              <a:latin typeface="Cambria Math"/>
                              <a:ea typeface="Cambria Math"/>
                            </a:rPr>
                            <m:t>3</m:t>
                          </m:r>
                        </m:e>
                      </m:d>
                      <m:r>
                        <a:rPr lang="en-US" sz="3200" b="0" i="1" smtClean="0">
                          <a:latin typeface="Cambria Math" panose="02040503050406030204" pitchFamily="18" charset="0"/>
                          <a:ea typeface="Cambria Math"/>
                        </a:rPr>
                        <m:t>.</m:t>
                      </m:r>
                      <m:r>
                        <a:rPr lang="en-US" sz="3200" b="0" i="1" smtClean="0">
                          <a:latin typeface="Cambria Math"/>
                          <a:ea typeface="Cambria Math"/>
                        </a:rPr>
                        <m:t>8</m:t>
                      </m:r>
                      <m:r>
                        <a:rPr lang="en-US" sz="3200" b="0" i="1" smtClean="0">
                          <a:latin typeface="Cambria Math"/>
                        </a:rPr>
                        <m:t>=60 </m:t>
                      </m:r>
                      <m:d>
                        <m:dPr>
                          <m:ctrlPr>
                            <a:rPr lang="en-US" sz="3200" b="0" i="1" smtClean="0">
                              <a:latin typeface="Cambria Math" panose="02040503050406030204" pitchFamily="18" charset="0"/>
                            </a:rPr>
                          </m:ctrlPr>
                        </m:dPr>
                        <m:e>
                          <m:sSup>
                            <m:sSupPr>
                              <m:ctrlPr>
                                <a:rPr lang="en-US" sz="3200" b="0" i="1" smtClean="0">
                                  <a:latin typeface="Cambria Math" panose="02040503050406030204" pitchFamily="18" charset="0"/>
                                </a:rPr>
                              </m:ctrlPr>
                            </m:sSupPr>
                            <m:e>
                              <m:r>
                                <m:rPr>
                                  <m:sty m:val="p"/>
                                </m:rPr>
                                <a:rPr lang="en-US" sz="3200" b="0" i="0" smtClean="0">
                                  <a:latin typeface="Cambria Math"/>
                                </a:rPr>
                                <m:t>cm</m:t>
                              </m:r>
                            </m:e>
                            <m:sup>
                              <m:r>
                                <a:rPr lang="en-US" sz="3200" b="0" i="0" smtClean="0">
                                  <a:latin typeface="Cambria Math"/>
                                </a:rPr>
                                <m:t>2</m:t>
                              </m:r>
                            </m:sup>
                          </m:sSup>
                        </m:e>
                      </m:d>
                    </m:oMath>
                  </m:oMathPara>
                </a14:m>
                <a:endParaRPr lang="en-US" sz="3200" dirty="0">
                  <a:latin typeface="Times New Roman" pitchFamily="18" charset="0"/>
                  <a:cs typeface="Times New Roman" pitchFamily="18" charset="0"/>
                </a:endParaRPr>
              </a:p>
            </p:txBody>
          </p:sp>
        </mc:Choice>
        <mc:Fallback>
          <p:sp>
            <p:nvSpPr>
              <p:cNvPr id="4" name="TextBox 3"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179250" y="2495550"/>
                <a:ext cx="8987030" cy="1999202"/>
              </a:xfrm>
              <a:prstGeom prst="rect">
                <a:avLst/>
              </a:prstGeom>
              <a:blipFill>
                <a:blip r:embed="rId2"/>
                <a:stretch>
                  <a:fillRect l="-1627" t="-3963" r="-1492"/>
                </a:stretch>
              </a:blipFill>
            </p:spPr>
            <p:txBody>
              <a:bodyPr/>
              <a:lstStyle/>
              <a:p>
                <a:r>
                  <a:rPr lang="en-US">
                    <a:noFill/>
                  </a:rPr>
                  <a:t> </a:t>
                </a:r>
              </a:p>
            </p:txBody>
          </p:sp>
        </mc:Fallback>
      </mc:AlternateContent>
      <p:sp>
        <p:nvSpPr>
          <p:cNvPr id="6" name="TextBox 5" descr="OPL20U25GSXzBJYl68kk8uQGfFKzs7yb1M4KJWUiLk6ZEvGF+qCIPSnY57AbBFCvTW2023.15.47+K4lPs7H94VUqPe2XwIsfPRnrXQE//QTEXxb8/8N4CNc6FpgZahzpTjFhMzSA7T/nHJa11DE8Ng2TP3iAmRczFlmslSuUNOgUeb6yRvs0="/>
          <p:cNvSpPr txBox="1"/>
          <p:nvPr/>
        </p:nvSpPr>
        <p:spPr>
          <a:xfrm>
            <a:off x="0" y="0"/>
            <a:ext cx="9144000" cy="584775"/>
          </a:xfrm>
          <a:prstGeom prst="rect">
            <a:avLst/>
          </a:prstGeom>
          <a:solidFill>
            <a:schemeClr val="accent6">
              <a:lumMod val="20000"/>
              <a:lumOff val="80000"/>
            </a:schemeClr>
          </a:solidFill>
        </p:spPr>
        <p:txBody>
          <a:bodyPr wrap="square" rtlCol="0">
            <a:spAutoFit/>
          </a:bodyPr>
          <a:lstStyle/>
          <a:p>
            <a:pPr algn="ctr"/>
            <a:r>
              <a:rPr lang="en-US" sz="3100" b="1" dirty="0" err="1">
                <a:latin typeface="Times New Roman" pitchFamily="18" charset="0"/>
                <a:cs typeface="Times New Roman" pitchFamily="18" charset="0"/>
              </a:rPr>
              <a:t>TIẾT</a:t>
            </a:r>
            <a:r>
              <a:rPr lang="en-US" sz="3100" b="1" dirty="0">
                <a:latin typeface="Times New Roman" pitchFamily="18" charset="0"/>
                <a:cs typeface="Times New Roman" pitchFamily="18" charset="0"/>
              </a:rPr>
              <a:t> 1: </a:t>
            </a:r>
            <a:r>
              <a:rPr lang="en-US" sz="3100" b="1" dirty="0" err="1">
                <a:latin typeface="Times New Roman" pitchFamily="18" charset="0"/>
                <a:cs typeface="Times New Roman" pitchFamily="18" charset="0"/>
              </a:rPr>
              <a:t>HÌNH</a:t>
            </a:r>
            <a:r>
              <a:rPr lang="en-US" sz="3100" b="1" dirty="0">
                <a:latin typeface="Times New Roman" pitchFamily="18" charset="0"/>
                <a:cs typeface="Times New Roman" pitchFamily="18" charset="0"/>
              </a:rPr>
              <a:t> </a:t>
            </a:r>
            <a:r>
              <a:rPr lang="en-US" sz="3100" b="1" dirty="0" err="1">
                <a:latin typeface="Times New Roman" pitchFamily="18" charset="0"/>
                <a:cs typeface="Times New Roman" pitchFamily="18" charset="0"/>
              </a:rPr>
              <a:t>CHÓP</a:t>
            </a:r>
            <a:r>
              <a:rPr lang="en-US" sz="3100" b="1" dirty="0">
                <a:latin typeface="Times New Roman" pitchFamily="18" charset="0"/>
                <a:cs typeface="Times New Roman" pitchFamily="18" charset="0"/>
              </a:rPr>
              <a:t> TAM </a:t>
            </a:r>
            <a:r>
              <a:rPr lang="en-US" sz="3100" b="1" dirty="0" err="1">
                <a:latin typeface="Times New Roman" pitchFamily="18" charset="0"/>
                <a:cs typeface="Times New Roman" pitchFamily="18" charset="0"/>
              </a:rPr>
              <a:t>GIÁC</a:t>
            </a:r>
            <a:r>
              <a:rPr lang="en-US" sz="3100" b="1" dirty="0">
                <a:latin typeface="Times New Roman" pitchFamily="18" charset="0"/>
                <a:cs typeface="Times New Roman" pitchFamily="18" charset="0"/>
              </a:rPr>
              <a:t> </a:t>
            </a:r>
            <a:r>
              <a:rPr lang="en-US" sz="3100" b="1" dirty="0" err="1">
                <a:latin typeface="Times New Roman" pitchFamily="18" charset="0"/>
                <a:cs typeface="Times New Roman" pitchFamily="18" charset="0"/>
              </a:rPr>
              <a:t>ĐỀU</a:t>
            </a:r>
            <a:endParaRPr lang="en-US" sz="3100" b="1" dirty="0">
              <a:latin typeface="Times New Roman" pitchFamily="18" charset="0"/>
              <a:cs typeface="Times New Roman" pitchFamily="18" charset="0"/>
            </a:endParaRPr>
          </a:p>
        </p:txBody>
      </p:sp>
    </p:spTree>
    <p:extLst>
      <p:ext uri="{BB962C8B-B14F-4D97-AF65-F5344CB8AC3E}">
        <p14:creationId xmlns:p14="http://schemas.microsoft.com/office/powerpoint/2010/main" val="4222348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47+K4lPs7H94VUqPe2XwIsfPRnrXQE//QTEXxb8/8N4CNc6FpgZahzpTjFhMzSA7T/nHJa11DE8Ng2TP3iAmRczFlmslSuUNOgUeb6yRvs0="/>
          <p:cNvSpPr>
            <a:spLocks noGrp="1"/>
          </p:cNvSpPr>
          <p:nvPr>
            <p:ph type="title"/>
          </p:nvPr>
        </p:nvSpPr>
        <p:spPr>
          <a:xfrm>
            <a:off x="0" y="438150"/>
            <a:ext cx="8229600" cy="857250"/>
          </a:xfrm>
        </p:spPr>
        <p:txBody>
          <a:bodyPr>
            <a:normAutofit/>
          </a:bodyPr>
          <a:lstStyle/>
          <a:p>
            <a:pPr algn="l"/>
            <a:r>
              <a:rPr lang="en-US" sz="3200" b="1" dirty="0" err="1">
                <a:solidFill>
                  <a:srgbClr val="0000FF"/>
                </a:solidFill>
                <a:latin typeface="Times New Roman" pitchFamily="18" charset="0"/>
                <a:cs typeface="Times New Roman" pitchFamily="18" charset="0"/>
              </a:rPr>
              <a:t>Luyện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tập</a:t>
            </a:r>
            <a:r>
              <a:rPr lang="en-US" sz="3200" b="1" dirty="0">
                <a:solidFill>
                  <a:srgbClr val="0000FF"/>
                </a:solidFill>
                <a:latin typeface="Times New Roman" pitchFamily="18" charset="0"/>
                <a:cs typeface="Times New Roman" pitchFamily="18" charset="0"/>
              </a:rPr>
              <a:t> 1 (SGK - 82)</a:t>
            </a:r>
          </a:p>
        </p:txBody>
      </p:sp>
      <p:sp>
        <p:nvSpPr>
          <p:cNvPr id="5" name="Content Placeholder 2" descr="OPL20U25GSXzBJYl68kk8uQGfFKzs7yb1M4KJWUiLk6ZEvGF+qCIPSnY57AbBFCvTW2023.15.47+K4lPs7H94VUqPe2XwIsfPRnrXQE//QTEXxb8/8N4CNc6FpgZahzpTjFhMzSA7T/nHJa11DE8Ng2TP3iAmRczFlmslSuUNOgUeb6yRvs0="/>
          <p:cNvSpPr txBox="1">
            <a:spLocks/>
          </p:cNvSpPr>
          <p:nvPr/>
        </p:nvSpPr>
        <p:spPr>
          <a:xfrm>
            <a:off x="62345" y="1123950"/>
            <a:ext cx="9067800" cy="1600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dirty="0">
                <a:latin typeface="Times New Roman" pitchFamily="18" charset="0"/>
                <a:cs typeface="Times New Roman" pitchFamily="18" charset="0"/>
              </a:rPr>
              <a:t>Cho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chóp</a:t>
            </a:r>
            <a:r>
              <a:rPr lang="en-US" dirty="0">
                <a:latin typeface="Times New Roman" pitchFamily="18" charset="0"/>
                <a:cs typeface="Times New Roman" pitchFamily="18" charset="0"/>
              </a:rPr>
              <a:t> tam </a:t>
            </a:r>
            <a:r>
              <a:rPr lang="en-US" dirty="0" err="1">
                <a:latin typeface="Times New Roman" pitchFamily="18" charset="0"/>
                <a:cs typeface="Times New Roman" pitchFamily="18" charset="0"/>
              </a:rPr>
              <a:t>giác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đáy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bằng</a:t>
            </a:r>
            <a:r>
              <a:rPr lang="en-US" dirty="0">
                <a:latin typeface="Times New Roman" pitchFamily="18" charset="0"/>
                <a:cs typeface="Times New Roman" pitchFamily="18" charset="0"/>
              </a:rPr>
              <a:t> 8 cm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trung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đoạn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bằng</a:t>
            </a:r>
            <a:r>
              <a:rPr lang="en-US" dirty="0">
                <a:latin typeface="Times New Roman" pitchFamily="18" charset="0"/>
                <a:cs typeface="Times New Roman" pitchFamily="18" charset="0"/>
              </a:rPr>
              <a:t> 10 cm. </a:t>
            </a:r>
            <a:r>
              <a:rPr lang="en-US" dirty="0" err="1">
                <a:latin typeface="Times New Roman" pitchFamily="18" charset="0"/>
                <a:cs typeface="Times New Roman" pitchFamily="18" charset="0"/>
              </a:rPr>
              <a:t>Tính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chóp</a:t>
            </a:r>
            <a:r>
              <a:rPr lang="en-US" dirty="0">
                <a:latin typeface="Times New Roman" pitchFamily="18" charset="0"/>
                <a:cs typeface="Times New Roman" pitchFamily="18" charset="0"/>
              </a:rPr>
              <a:t> tam </a:t>
            </a:r>
            <a:r>
              <a:rPr lang="en-US" dirty="0" err="1">
                <a:latin typeface="Times New Roman" pitchFamily="18" charset="0"/>
                <a:cs typeface="Times New Roman" pitchFamily="18" charset="0"/>
              </a:rPr>
              <a:t>giác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đó</a:t>
            </a:r>
            <a:r>
              <a:rPr lang="en-US" dirty="0">
                <a:latin typeface="Times New Roman" pitchFamily="18" charset="0"/>
                <a:cs typeface="Times New Roman" pitchFamily="18" charset="0"/>
              </a:rPr>
              <a:t>.</a:t>
            </a:r>
          </a:p>
        </p:txBody>
      </p:sp>
      <mc:AlternateContent xmlns:mc="http://schemas.openxmlformats.org/markup-compatibility/2006">
        <mc:Choice xmlns:a14="http://schemas.microsoft.com/office/drawing/2010/main" Requires="a14">
          <p:sp>
            <p:nvSpPr>
              <p:cNvPr id="6" name="TextBox 5" descr="OPL20U25GSXzBJYl68kk8uQGfFKzs7yb1M4KJWUiLk6ZEvGF+qCIPSnY57AbBFCvTW2023.15.47+K4lPs7H94VUqPe2XwIsfPRnrXQE//QTEXxb8/8N4CNc6FpgZahzpTjFhMzSA7T/nHJa11DE8Ng2TP3iAmRczFlmslSuUNOgUeb6yRvs0="/>
              <p:cNvSpPr txBox="1"/>
              <p:nvPr/>
            </p:nvSpPr>
            <p:spPr>
              <a:xfrm>
                <a:off x="-76200" y="2553748"/>
                <a:ext cx="9601200" cy="1999202"/>
              </a:xfrm>
              <a:prstGeom prst="rect">
                <a:avLst/>
              </a:prstGeom>
              <a:noFill/>
            </p:spPr>
            <p:txBody>
              <a:bodyPr wrap="square" rtlCol="0">
                <a:spAutoFit/>
              </a:bodyPr>
              <a:lstStyle/>
              <a:p>
                <a:pPr algn="ctr"/>
                <a:r>
                  <a:rPr lang="en-US" sz="3200" b="1" dirty="0">
                    <a:latin typeface="Times New Roman" pitchFamily="18" charset="0"/>
                    <a:cs typeface="Times New Roman" pitchFamily="18" charset="0"/>
                  </a:rPr>
                  <a:t>Giải:</a:t>
                </a:r>
              </a:p>
              <a:p>
                <a:pPr algn="just"/>
                <a:r>
                  <a:rPr lang="en-US" sz="3200" dirty="0" err="1">
                    <a:latin typeface="Times New Roman" pitchFamily="18" charset="0"/>
                    <a:cs typeface="Times New Roman" pitchFamily="18" charset="0"/>
                  </a:rPr>
                  <a:t>Diện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chóp</a:t>
                </a:r>
                <a:r>
                  <a:rPr lang="en-US" sz="3200" dirty="0">
                    <a:latin typeface="Times New Roman" pitchFamily="18" charset="0"/>
                    <a:cs typeface="Times New Roman" pitchFamily="18" charset="0"/>
                  </a:rPr>
                  <a:t> tam </a:t>
                </a:r>
                <a:r>
                  <a:rPr lang="en-US" sz="3200" dirty="0" err="1">
                    <a:latin typeface="Times New Roman" pitchFamily="18" charset="0"/>
                    <a:cs typeface="Times New Roman" pitchFamily="18" charset="0"/>
                  </a:rPr>
                  <a:t>giác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a:t>
                </a:r>
              </a:p>
              <a:p>
                <a:pPr algn="just"/>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a:rPr>
                            <m:t>𝑆</m:t>
                          </m:r>
                        </m:e>
                        <m:sub>
                          <m:r>
                            <a:rPr lang="en-US" sz="3200" b="0" i="1" smtClean="0">
                              <a:latin typeface="Cambria Math"/>
                            </a:rPr>
                            <m:t>𝑥𝑞</m:t>
                          </m:r>
                        </m:sub>
                      </m:sSub>
                      <m:r>
                        <a:rPr lang="en-US" sz="3200" b="0" i="1" smtClean="0">
                          <a:latin typeface="Cambria Math"/>
                        </a:rPr>
                        <m:t>=</m:t>
                      </m:r>
                      <m:f>
                        <m:fPr>
                          <m:ctrlPr>
                            <a:rPr lang="en-US" sz="3200" b="0" i="1" smtClean="0">
                              <a:latin typeface="Cambria Math" panose="02040503050406030204" pitchFamily="18" charset="0"/>
                            </a:rPr>
                          </m:ctrlPr>
                        </m:fPr>
                        <m:num>
                          <m:r>
                            <a:rPr lang="en-US" sz="3200" b="0" i="1" smtClean="0">
                              <a:latin typeface="Cambria Math"/>
                            </a:rPr>
                            <m:t>1</m:t>
                          </m:r>
                        </m:num>
                        <m:den>
                          <m:r>
                            <a:rPr lang="en-US" sz="3200" b="0" i="1" smtClean="0">
                              <a:latin typeface="Cambria Math"/>
                            </a:rPr>
                            <m:t>2</m:t>
                          </m:r>
                        </m:den>
                      </m:f>
                      <m:r>
                        <a:rPr lang="en-US" sz="3200" b="0" i="1" smtClean="0">
                          <a:latin typeface="Cambria Math"/>
                          <a:ea typeface="Cambria Math"/>
                        </a:rPr>
                        <m:t>∙</m:t>
                      </m:r>
                      <m:r>
                        <a:rPr lang="en-US" sz="3200" b="0" i="1" smtClean="0">
                          <a:latin typeface="Cambria Math"/>
                          <a:ea typeface="Cambria Math"/>
                        </a:rPr>
                        <m:t>𝐶</m:t>
                      </m:r>
                      <m:r>
                        <a:rPr lang="en-US" sz="3200" b="0" i="1" smtClean="0">
                          <a:latin typeface="Cambria Math" panose="02040503050406030204" pitchFamily="18" charset="0"/>
                          <a:ea typeface="Cambria Math"/>
                        </a:rPr>
                        <m:t>.</m:t>
                      </m:r>
                      <m:r>
                        <a:rPr lang="en-US" sz="3200" b="0" i="1" smtClean="0">
                          <a:latin typeface="Cambria Math"/>
                          <a:ea typeface="Cambria Math"/>
                        </a:rPr>
                        <m:t>𝑑</m:t>
                      </m:r>
                      <m:r>
                        <a:rPr lang="en-US" sz="3200" b="0" i="1" smtClean="0">
                          <a:latin typeface="Cambria Math"/>
                        </a:rPr>
                        <m:t>=</m:t>
                      </m:r>
                      <m:f>
                        <m:fPr>
                          <m:ctrlPr>
                            <a:rPr lang="en-US" sz="3200" b="0" i="1" smtClean="0">
                              <a:latin typeface="Cambria Math" panose="02040503050406030204" pitchFamily="18" charset="0"/>
                            </a:rPr>
                          </m:ctrlPr>
                        </m:fPr>
                        <m:num>
                          <m:r>
                            <a:rPr lang="en-US" sz="3200" b="0" i="1" smtClean="0">
                              <a:latin typeface="Cambria Math"/>
                            </a:rPr>
                            <m:t>1</m:t>
                          </m:r>
                        </m:num>
                        <m:den>
                          <m:r>
                            <a:rPr lang="en-US" sz="3200" b="0" i="1" smtClean="0">
                              <a:latin typeface="Cambria Math"/>
                            </a:rPr>
                            <m:t>2</m:t>
                          </m:r>
                        </m:den>
                      </m:f>
                      <m:r>
                        <a:rPr lang="en-US" sz="3200" b="0" i="1" smtClean="0">
                          <a:latin typeface="Cambria Math"/>
                          <a:ea typeface="Cambria Math"/>
                        </a:rPr>
                        <m:t>∙</m:t>
                      </m:r>
                      <m:d>
                        <m:dPr>
                          <m:ctrlPr>
                            <a:rPr lang="en-US" sz="3200" b="0" i="1" smtClean="0">
                              <a:latin typeface="Cambria Math" panose="02040503050406030204" pitchFamily="18" charset="0"/>
                              <a:ea typeface="Cambria Math"/>
                            </a:rPr>
                          </m:ctrlPr>
                        </m:dPr>
                        <m:e>
                          <m:r>
                            <a:rPr lang="en-US" sz="3200" b="0" i="1" smtClean="0">
                              <a:latin typeface="Cambria Math"/>
                              <a:ea typeface="Cambria Math"/>
                            </a:rPr>
                            <m:t>8</m:t>
                          </m:r>
                          <m:r>
                            <a:rPr lang="en-US" sz="3200" b="0" i="1" smtClean="0">
                              <a:latin typeface="Cambria Math" panose="02040503050406030204" pitchFamily="18" charset="0"/>
                              <a:ea typeface="Cambria Math"/>
                            </a:rPr>
                            <m:t>.</m:t>
                          </m:r>
                          <m:r>
                            <a:rPr lang="en-US" sz="3200" b="0" i="1" smtClean="0">
                              <a:latin typeface="Cambria Math"/>
                              <a:ea typeface="Cambria Math"/>
                            </a:rPr>
                            <m:t>3</m:t>
                          </m:r>
                        </m:e>
                      </m:d>
                      <m:r>
                        <a:rPr lang="en-US" sz="3200" b="0" i="1" smtClean="0">
                          <a:latin typeface="Cambria Math"/>
                          <a:ea typeface="Cambria Math"/>
                        </a:rPr>
                        <m:t>.10</m:t>
                      </m:r>
                      <m:r>
                        <a:rPr lang="en-US" sz="3200" b="0" i="1" smtClean="0">
                          <a:latin typeface="Cambria Math"/>
                        </a:rPr>
                        <m:t>=120 </m:t>
                      </m:r>
                      <m:d>
                        <m:dPr>
                          <m:ctrlPr>
                            <a:rPr lang="en-US" sz="3200" b="0" i="1" smtClean="0">
                              <a:latin typeface="Cambria Math" panose="02040503050406030204" pitchFamily="18" charset="0"/>
                            </a:rPr>
                          </m:ctrlPr>
                        </m:dPr>
                        <m:e>
                          <m:sSup>
                            <m:sSupPr>
                              <m:ctrlPr>
                                <a:rPr lang="en-US" sz="3200" b="0" i="1" smtClean="0">
                                  <a:latin typeface="Cambria Math" panose="02040503050406030204" pitchFamily="18" charset="0"/>
                                </a:rPr>
                              </m:ctrlPr>
                            </m:sSupPr>
                            <m:e>
                              <m:r>
                                <m:rPr>
                                  <m:sty m:val="p"/>
                                </m:rPr>
                                <a:rPr lang="en-US" sz="3200" b="0" i="0" smtClean="0">
                                  <a:latin typeface="Cambria Math"/>
                                </a:rPr>
                                <m:t>cm</m:t>
                              </m:r>
                            </m:e>
                            <m:sup>
                              <m:r>
                                <a:rPr lang="en-US" sz="3200" b="0" i="1" smtClean="0">
                                  <a:latin typeface="Cambria Math"/>
                                </a:rPr>
                                <m:t>2</m:t>
                              </m:r>
                            </m:sup>
                          </m:sSup>
                        </m:e>
                      </m:d>
                    </m:oMath>
                  </m:oMathPara>
                </a14:m>
                <a:endParaRPr lang="en-US" sz="3200" dirty="0">
                  <a:latin typeface="Times New Roman" pitchFamily="18" charset="0"/>
                  <a:cs typeface="Times New Roman" pitchFamily="18" charset="0"/>
                </a:endParaRPr>
              </a:p>
            </p:txBody>
          </p:sp>
        </mc:Choice>
        <mc:Fallback>
          <p:sp>
            <p:nvSpPr>
              <p:cNvPr id="6" name="TextBox 5"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76200" y="2553748"/>
                <a:ext cx="9601200" cy="1999202"/>
              </a:xfrm>
              <a:prstGeom prst="rect">
                <a:avLst/>
              </a:prstGeom>
              <a:blipFill>
                <a:blip r:embed="rId2"/>
                <a:stretch>
                  <a:fillRect l="-1586" t="-4268"/>
                </a:stretch>
              </a:blipFill>
            </p:spPr>
            <p:txBody>
              <a:bodyPr/>
              <a:lstStyle/>
              <a:p>
                <a:r>
                  <a:rPr lang="en-US">
                    <a:noFill/>
                  </a:rPr>
                  <a:t> </a:t>
                </a:r>
              </a:p>
            </p:txBody>
          </p:sp>
        </mc:Fallback>
      </mc:AlternateContent>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609600" y="3638550"/>
            <a:ext cx="2057400" cy="1441746"/>
          </a:xfrm>
          <a:prstGeom prst="rect">
            <a:avLst/>
          </a:prstGeom>
        </p:spPr>
      </p:pic>
      <p:sp>
        <p:nvSpPr>
          <p:cNvPr id="9" name="TextBox 8" descr="OPL20U25GSXzBJYl68kk8uQGfFKzs7yb1M4KJWUiLk6ZEvGF+qCIPSnY57AbBFCvTW2023.15.47+K4lPs7H94VUqPe2XwIsfPRnrXQE//QTEXxb8/8N4CNc6FpgZahzpTjFhMzSA7T/nHJa11DE8Ng2TP3iAmRczFlmslSuUNOgUeb6yRvs0="/>
          <p:cNvSpPr txBox="1"/>
          <p:nvPr/>
        </p:nvSpPr>
        <p:spPr>
          <a:xfrm>
            <a:off x="0" y="0"/>
            <a:ext cx="9144000" cy="584775"/>
          </a:xfrm>
          <a:prstGeom prst="rect">
            <a:avLst/>
          </a:prstGeom>
          <a:solidFill>
            <a:schemeClr val="accent6">
              <a:lumMod val="20000"/>
              <a:lumOff val="80000"/>
            </a:schemeClr>
          </a:solidFill>
        </p:spPr>
        <p:txBody>
          <a:bodyPr wrap="square" rtlCol="0">
            <a:spAutoFit/>
          </a:bodyPr>
          <a:lstStyle/>
          <a:p>
            <a:pPr algn="ctr"/>
            <a:r>
              <a:rPr lang="en-US" sz="3200" b="1" dirty="0" err="1">
                <a:latin typeface="Times New Roman" pitchFamily="18" charset="0"/>
                <a:cs typeface="Times New Roman" pitchFamily="18" charset="0"/>
              </a:rPr>
              <a:t>TIẾT</a:t>
            </a:r>
            <a:r>
              <a:rPr lang="en-US" sz="3200" b="1" dirty="0">
                <a:latin typeface="Times New Roman" pitchFamily="18" charset="0"/>
                <a:cs typeface="Times New Roman" pitchFamily="18" charset="0"/>
              </a:rPr>
              <a:t> 1: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CHÓP</a:t>
            </a:r>
            <a:r>
              <a:rPr lang="en-US" sz="3200" b="1" dirty="0">
                <a:latin typeface="Times New Roman" pitchFamily="18" charset="0"/>
                <a:cs typeface="Times New Roman" pitchFamily="18" charset="0"/>
              </a:rPr>
              <a:t> TAM </a:t>
            </a:r>
            <a:r>
              <a:rPr lang="en-US" sz="3200" b="1" dirty="0" err="1">
                <a:latin typeface="Times New Roman" pitchFamily="18" charset="0"/>
                <a:cs typeface="Times New Roman" pitchFamily="18" charset="0"/>
              </a:rPr>
              <a:t>GIÁC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ĐỀU</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381572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726621" y="996045"/>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720042" y="1509963"/>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pic>
        <p:nvPicPr>
          <p:cNvPr id="4" name="Hình ảnh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24113376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52400" y="585847"/>
            <a:ext cx="8686800" cy="2062103"/>
          </a:xfrm>
          <a:prstGeom prst="rect">
            <a:avLst/>
          </a:prstGeom>
          <a:noFill/>
        </p:spPr>
        <p:txBody>
          <a:bodyPr wrap="square">
            <a:spAutoFit/>
          </a:bodyPr>
          <a:lstStyle/>
          <a:p>
            <a:pPr algn="just"/>
            <a:r>
              <a:rPr lang="en-US" altLang="zh-CN" sz="3200" b="1" dirty="0" err="1">
                <a:solidFill>
                  <a:srgbClr val="0000FF"/>
                </a:solidFill>
                <a:latin typeface="Times New Roman" pitchFamily="18" charset="0"/>
                <a:ea typeface="字魂59号-创粗黑" panose="00000500000000000000" pitchFamily="2" charset="-122"/>
                <a:cs typeface="Times New Roman" panose="02020603050405020304" pitchFamily="18" charset="0"/>
              </a:rPr>
              <a:t>Bài</a:t>
            </a:r>
            <a:r>
              <a:rPr lang="en-US" altLang="zh-CN" sz="3200" b="1" dirty="0">
                <a:solidFill>
                  <a:srgbClr val="0000FF"/>
                </a:solidFill>
                <a:latin typeface="Times New Roman" pitchFamily="18" charset="0"/>
                <a:ea typeface="字魂59号-创粗黑" panose="00000500000000000000" pitchFamily="2" charset="-122"/>
                <a:cs typeface="Times New Roman" panose="02020603050405020304" pitchFamily="18" charset="0"/>
              </a:rPr>
              <a:t> 1 ( BT1/ SGK - 83)</a:t>
            </a:r>
          </a:p>
          <a:p>
            <a:pPr algn="just"/>
            <a:r>
              <a:rPr lang="en-US" altLang="zh-CN" sz="3200" dirty="0" err="1">
                <a:latin typeface="Times New Roman" pitchFamily="18" charset="0"/>
                <a:ea typeface="字魂59号-创粗黑" panose="00000500000000000000" pitchFamily="2" charset="-122"/>
                <a:cs typeface="Times New Roman" panose="02020603050405020304" pitchFamily="18" charset="0"/>
              </a:rPr>
              <a:t>Trong</a:t>
            </a:r>
            <a:r>
              <a:rPr lang="en-US" altLang="zh-CN" sz="3200" dirty="0">
                <a:latin typeface="Times New Roman" pitchFamily="18" charset="0"/>
                <a:ea typeface="字魂59号-创粗黑" panose="00000500000000000000" pitchFamily="2" charset="-122"/>
                <a:cs typeface="Times New Roman" panose="02020603050405020304" pitchFamily="18" charset="0"/>
              </a:rPr>
              <a:t> </a:t>
            </a:r>
            <a:r>
              <a:rPr lang="en-US" altLang="zh-CN" sz="3200" dirty="0" err="1">
                <a:latin typeface="Times New Roman" pitchFamily="18" charset="0"/>
                <a:ea typeface="字魂59号-创粗黑" panose="00000500000000000000" pitchFamily="2" charset="-122"/>
                <a:cs typeface="Times New Roman" panose="02020603050405020304" pitchFamily="18" charset="0"/>
              </a:rPr>
              <a:t>các</a:t>
            </a:r>
            <a:r>
              <a:rPr lang="en-US" altLang="zh-CN" sz="3200" dirty="0">
                <a:latin typeface="Times New Roman" pitchFamily="18" charset="0"/>
                <a:ea typeface="字魂59号-创粗黑" panose="00000500000000000000" pitchFamily="2" charset="-122"/>
                <a:cs typeface="Times New Roman" panose="02020603050405020304" pitchFamily="18" charset="0"/>
              </a:rPr>
              <a:t> </a:t>
            </a:r>
            <a:r>
              <a:rPr lang="en-US" altLang="zh-CN" sz="3200" dirty="0" err="1">
                <a:latin typeface="Times New Roman" pitchFamily="18" charset="0"/>
                <a:ea typeface="字魂59号-创粗黑" panose="00000500000000000000" pitchFamily="2" charset="-122"/>
                <a:cs typeface="Times New Roman" panose="02020603050405020304" pitchFamily="18" charset="0"/>
              </a:rPr>
              <a:t>miếng</a:t>
            </a:r>
            <a:r>
              <a:rPr lang="en-US" altLang="zh-CN" sz="3200" dirty="0">
                <a:latin typeface="Times New Roman" pitchFamily="18" charset="0"/>
                <a:ea typeface="字魂59号-创粗黑" panose="00000500000000000000" pitchFamily="2" charset="-122"/>
                <a:cs typeface="Times New Roman" panose="02020603050405020304" pitchFamily="18" charset="0"/>
              </a:rPr>
              <a:t> </a:t>
            </a:r>
            <a:r>
              <a:rPr lang="en-US" altLang="zh-CN" sz="3200" dirty="0" err="1">
                <a:latin typeface="Times New Roman" pitchFamily="18" charset="0"/>
                <a:ea typeface="字魂59号-创粗黑" panose="00000500000000000000" pitchFamily="2" charset="-122"/>
                <a:cs typeface="Times New Roman" panose="02020603050405020304" pitchFamily="18" charset="0"/>
              </a:rPr>
              <a:t>bìa</a:t>
            </a:r>
            <a:r>
              <a:rPr lang="en-US" altLang="zh-CN" sz="3200" dirty="0">
                <a:latin typeface="Times New Roman" pitchFamily="18" charset="0"/>
                <a:ea typeface="字魂59号-创粗黑" panose="00000500000000000000" pitchFamily="2" charset="-122"/>
                <a:cs typeface="Times New Roman" panose="02020603050405020304" pitchFamily="18" charset="0"/>
              </a:rPr>
              <a:t> ở </a:t>
            </a:r>
            <a:r>
              <a:rPr lang="en-US" altLang="zh-CN" sz="3200" dirty="0" err="1">
                <a:latin typeface="Times New Roman" pitchFamily="18" charset="0"/>
                <a:ea typeface="字魂59号-创粗黑" panose="00000500000000000000" pitchFamily="2" charset="-122"/>
                <a:cs typeface="Times New Roman" panose="02020603050405020304" pitchFamily="18" charset="0"/>
              </a:rPr>
              <a:t>hình</a:t>
            </a:r>
            <a:r>
              <a:rPr lang="en-US" altLang="zh-CN" sz="3200" dirty="0">
                <a:latin typeface="Times New Roman" pitchFamily="18" charset="0"/>
                <a:ea typeface="字魂59号-创粗黑" panose="00000500000000000000" pitchFamily="2" charset="-122"/>
                <a:cs typeface="Times New Roman" panose="02020603050405020304" pitchFamily="18" charset="0"/>
              </a:rPr>
              <a:t> 9</a:t>
            </a:r>
            <a:r>
              <a:rPr lang="en-US" altLang="zh-CN" sz="3200" i="1" dirty="0">
                <a:latin typeface="Times New Roman" pitchFamily="18" charset="0"/>
                <a:ea typeface="字魂59号-创粗黑" panose="00000500000000000000" pitchFamily="2" charset="-122"/>
                <a:cs typeface="Times New Roman" panose="02020603050405020304" pitchFamily="18" charset="0"/>
              </a:rPr>
              <a:t>a</a:t>
            </a:r>
            <a:r>
              <a:rPr lang="en-US" altLang="zh-CN" sz="3200" dirty="0">
                <a:latin typeface="Times New Roman" pitchFamily="18" charset="0"/>
                <a:ea typeface="字魂59号-创粗黑" panose="00000500000000000000" pitchFamily="2" charset="-122"/>
                <a:cs typeface="Times New Roman" panose="02020603050405020304" pitchFamily="18" charset="0"/>
              </a:rPr>
              <a:t>, 9</a:t>
            </a:r>
            <a:r>
              <a:rPr lang="en-US" altLang="zh-CN" sz="3200" i="1" dirty="0">
                <a:latin typeface="Times New Roman" pitchFamily="18" charset="0"/>
                <a:ea typeface="字魂59号-创粗黑" panose="00000500000000000000" pitchFamily="2" charset="-122"/>
                <a:cs typeface="Times New Roman" panose="02020603050405020304" pitchFamily="18" charset="0"/>
              </a:rPr>
              <a:t>b</a:t>
            </a:r>
            <a:r>
              <a:rPr lang="en-US" altLang="zh-CN" sz="3200" dirty="0">
                <a:latin typeface="Times New Roman" pitchFamily="18" charset="0"/>
                <a:ea typeface="字魂59号-创粗黑" panose="00000500000000000000" pitchFamily="2" charset="-122"/>
                <a:cs typeface="Times New Roman" panose="02020603050405020304" pitchFamily="18" charset="0"/>
              </a:rPr>
              <a:t>, 9</a:t>
            </a:r>
            <a:r>
              <a:rPr lang="en-US" altLang="zh-CN" sz="3200" i="1" dirty="0">
                <a:latin typeface="Times New Roman" pitchFamily="18" charset="0"/>
                <a:ea typeface="字魂59号-创粗黑" panose="00000500000000000000" pitchFamily="2" charset="-122"/>
                <a:cs typeface="Times New Roman" panose="02020603050405020304" pitchFamily="18" charset="0"/>
              </a:rPr>
              <a:t>c</a:t>
            </a:r>
            <a:r>
              <a:rPr lang="en-US" altLang="zh-CN" sz="3200" dirty="0">
                <a:latin typeface="Times New Roman" pitchFamily="18" charset="0"/>
                <a:ea typeface="字魂59号-创粗黑" panose="00000500000000000000" pitchFamily="2" charset="-122"/>
                <a:cs typeface="Times New Roman" panose="02020603050405020304" pitchFamily="18" charset="0"/>
              </a:rPr>
              <a:t>, </a:t>
            </a:r>
            <a:r>
              <a:rPr lang="en-US" altLang="zh-CN" sz="3200" dirty="0" err="1">
                <a:latin typeface="Times New Roman" pitchFamily="18" charset="0"/>
                <a:ea typeface="字魂59号-创粗黑" panose="00000500000000000000" pitchFamily="2" charset="-122"/>
                <a:cs typeface="Times New Roman" panose="02020603050405020304" pitchFamily="18" charset="0"/>
              </a:rPr>
              <a:t>miếng</a:t>
            </a:r>
            <a:r>
              <a:rPr lang="en-US" altLang="zh-CN" sz="3200" dirty="0">
                <a:latin typeface="Times New Roman" pitchFamily="18" charset="0"/>
                <a:ea typeface="字魂59号-创粗黑" panose="00000500000000000000" pitchFamily="2" charset="-122"/>
                <a:cs typeface="Times New Roman" panose="02020603050405020304" pitchFamily="18" charset="0"/>
              </a:rPr>
              <a:t> </a:t>
            </a:r>
            <a:r>
              <a:rPr lang="en-US" altLang="zh-CN" sz="3200" dirty="0" err="1">
                <a:latin typeface="Times New Roman" pitchFamily="18" charset="0"/>
                <a:ea typeface="字魂59号-创粗黑" panose="00000500000000000000" pitchFamily="2" charset="-122"/>
                <a:cs typeface="Times New Roman" panose="02020603050405020304" pitchFamily="18" charset="0"/>
              </a:rPr>
              <a:t>bìa</a:t>
            </a:r>
            <a:r>
              <a:rPr lang="en-US" altLang="zh-CN" sz="3200" dirty="0">
                <a:latin typeface="Times New Roman" pitchFamily="18" charset="0"/>
                <a:ea typeface="字魂59号-创粗黑" panose="00000500000000000000" pitchFamily="2" charset="-122"/>
                <a:cs typeface="Times New Roman" panose="02020603050405020304" pitchFamily="18" charset="0"/>
              </a:rPr>
              <a:t> </a:t>
            </a:r>
            <a:r>
              <a:rPr lang="en-US" altLang="zh-CN" sz="3200" dirty="0" err="1">
                <a:latin typeface="Times New Roman" pitchFamily="18" charset="0"/>
                <a:ea typeface="字魂59号-创粗黑" panose="00000500000000000000" pitchFamily="2" charset="-122"/>
                <a:cs typeface="Times New Roman" panose="02020603050405020304" pitchFamily="18" charset="0"/>
              </a:rPr>
              <a:t>nào</a:t>
            </a:r>
            <a:r>
              <a:rPr lang="en-US" altLang="zh-CN" sz="3200" dirty="0">
                <a:latin typeface="Times New Roman" pitchFamily="18" charset="0"/>
                <a:ea typeface="字魂59号-创粗黑" panose="00000500000000000000" pitchFamily="2" charset="-122"/>
                <a:cs typeface="Times New Roman" panose="02020603050405020304" pitchFamily="18" charset="0"/>
              </a:rPr>
              <a:t> </a:t>
            </a:r>
            <a:r>
              <a:rPr lang="en-US" altLang="zh-CN" sz="3200" dirty="0" err="1">
                <a:latin typeface="Times New Roman" pitchFamily="18" charset="0"/>
                <a:ea typeface="字魂59号-创粗黑" panose="00000500000000000000" pitchFamily="2" charset="-122"/>
                <a:cs typeface="Times New Roman" panose="02020603050405020304" pitchFamily="18" charset="0"/>
              </a:rPr>
              <a:t>có</a:t>
            </a:r>
            <a:r>
              <a:rPr lang="en-US" altLang="zh-CN" sz="3200" dirty="0">
                <a:latin typeface="Times New Roman" pitchFamily="18" charset="0"/>
                <a:ea typeface="字魂59号-创粗黑" panose="00000500000000000000" pitchFamily="2" charset="-122"/>
                <a:cs typeface="Times New Roman" panose="02020603050405020304" pitchFamily="18" charset="0"/>
              </a:rPr>
              <a:t> </a:t>
            </a:r>
            <a:r>
              <a:rPr lang="en-US" altLang="zh-CN" sz="3200" dirty="0" err="1">
                <a:latin typeface="Times New Roman" pitchFamily="18" charset="0"/>
                <a:ea typeface="字魂59号-创粗黑" panose="00000500000000000000" pitchFamily="2" charset="-122"/>
                <a:cs typeface="Times New Roman" panose="02020603050405020304" pitchFamily="18" charset="0"/>
              </a:rPr>
              <a:t>thể</a:t>
            </a:r>
            <a:r>
              <a:rPr lang="en-US" altLang="zh-CN" sz="3200" dirty="0">
                <a:latin typeface="Times New Roman" pitchFamily="18" charset="0"/>
                <a:ea typeface="字魂59号-创粗黑" panose="00000500000000000000" pitchFamily="2" charset="-122"/>
                <a:cs typeface="Times New Roman" panose="02020603050405020304" pitchFamily="18" charset="0"/>
              </a:rPr>
              <a:t> </a:t>
            </a:r>
            <a:r>
              <a:rPr lang="en-US" altLang="zh-CN" sz="3200" dirty="0" err="1">
                <a:latin typeface="Times New Roman" pitchFamily="18" charset="0"/>
                <a:ea typeface="字魂59号-创粗黑" panose="00000500000000000000" pitchFamily="2" charset="-122"/>
                <a:cs typeface="Times New Roman" panose="02020603050405020304" pitchFamily="18" charset="0"/>
              </a:rPr>
              <a:t>gấp</a:t>
            </a:r>
            <a:r>
              <a:rPr lang="en-US" altLang="zh-CN" sz="3200" dirty="0">
                <a:latin typeface="Times New Roman" pitchFamily="18" charset="0"/>
                <a:ea typeface="字魂59号-创粗黑" panose="00000500000000000000" pitchFamily="2" charset="-122"/>
                <a:cs typeface="Times New Roman" panose="02020603050405020304" pitchFamily="18" charset="0"/>
              </a:rPr>
              <a:t> </a:t>
            </a:r>
            <a:r>
              <a:rPr lang="en-US" altLang="zh-CN" sz="3200" dirty="0" err="1">
                <a:latin typeface="Times New Roman" pitchFamily="18" charset="0"/>
                <a:ea typeface="字魂59号-创粗黑" panose="00000500000000000000" pitchFamily="2" charset="-122"/>
                <a:cs typeface="Times New Roman" panose="02020603050405020304" pitchFamily="18" charset="0"/>
              </a:rPr>
              <a:t>lại</a:t>
            </a:r>
            <a:r>
              <a:rPr lang="en-US" altLang="zh-CN" sz="3200" dirty="0">
                <a:latin typeface="Times New Roman" pitchFamily="18" charset="0"/>
                <a:ea typeface="字魂59号-创粗黑" panose="00000500000000000000" pitchFamily="2" charset="-122"/>
                <a:cs typeface="Times New Roman" panose="02020603050405020304" pitchFamily="18" charset="0"/>
              </a:rPr>
              <a:t> (</a:t>
            </a:r>
            <a:r>
              <a:rPr lang="en-US" altLang="zh-CN" sz="3200" dirty="0" err="1">
                <a:latin typeface="Times New Roman" pitchFamily="18" charset="0"/>
                <a:ea typeface="字魂59号-创粗黑" panose="00000500000000000000" pitchFamily="2" charset="-122"/>
                <a:cs typeface="Times New Roman" panose="02020603050405020304" pitchFamily="18" charset="0"/>
              </a:rPr>
              <a:t>theo</a:t>
            </a:r>
            <a:r>
              <a:rPr lang="en-US" altLang="zh-CN" sz="3200" dirty="0">
                <a:latin typeface="Times New Roman" pitchFamily="18" charset="0"/>
                <a:ea typeface="字魂59号-创粗黑" panose="00000500000000000000" pitchFamily="2" charset="-122"/>
                <a:cs typeface="Times New Roman" panose="02020603050405020304" pitchFamily="18" charset="0"/>
              </a:rPr>
              <a:t> </a:t>
            </a:r>
            <a:r>
              <a:rPr lang="en-US" altLang="zh-CN" sz="3200" dirty="0" err="1">
                <a:latin typeface="Times New Roman" pitchFamily="18" charset="0"/>
                <a:ea typeface="字魂59号-创粗黑" panose="00000500000000000000" pitchFamily="2" charset="-122"/>
                <a:cs typeface="Times New Roman" panose="02020603050405020304" pitchFamily="18" charset="0"/>
              </a:rPr>
              <a:t>các</a:t>
            </a:r>
            <a:r>
              <a:rPr lang="en-US" altLang="zh-CN" sz="3200" dirty="0">
                <a:latin typeface="Times New Roman" pitchFamily="18" charset="0"/>
                <a:ea typeface="字魂59号-创粗黑" panose="00000500000000000000" pitchFamily="2" charset="-122"/>
                <a:cs typeface="Times New Roman" panose="02020603050405020304" pitchFamily="18" charset="0"/>
              </a:rPr>
              <a:t> </a:t>
            </a:r>
            <a:r>
              <a:rPr lang="en-US" altLang="zh-CN" sz="3200" dirty="0" err="1">
                <a:latin typeface="Times New Roman" pitchFamily="18" charset="0"/>
                <a:ea typeface="字魂59号-创粗黑" panose="00000500000000000000" pitchFamily="2" charset="-122"/>
                <a:cs typeface="Times New Roman" panose="02020603050405020304" pitchFamily="18" charset="0"/>
              </a:rPr>
              <a:t>nét</a:t>
            </a:r>
            <a:r>
              <a:rPr lang="en-US" altLang="zh-CN" sz="3200" dirty="0">
                <a:latin typeface="Times New Roman" pitchFamily="18" charset="0"/>
                <a:ea typeface="字魂59号-创粗黑" panose="00000500000000000000" pitchFamily="2" charset="-122"/>
                <a:cs typeface="Times New Roman" panose="02020603050405020304" pitchFamily="18" charset="0"/>
              </a:rPr>
              <a:t> </a:t>
            </a:r>
            <a:r>
              <a:rPr lang="en-US" altLang="zh-CN" sz="3200" dirty="0" err="1">
                <a:latin typeface="Times New Roman" pitchFamily="18" charset="0"/>
                <a:ea typeface="字魂59号-创粗黑" panose="00000500000000000000" pitchFamily="2" charset="-122"/>
                <a:cs typeface="Times New Roman" panose="02020603050405020304" pitchFamily="18" charset="0"/>
              </a:rPr>
              <a:t>đứt</a:t>
            </a:r>
            <a:r>
              <a:rPr lang="en-US" altLang="zh-CN" sz="3200" dirty="0">
                <a:latin typeface="Times New Roman" pitchFamily="18" charset="0"/>
                <a:ea typeface="字魂59号-创粗黑" panose="00000500000000000000" pitchFamily="2" charset="-122"/>
                <a:cs typeface="Times New Roman" panose="02020603050405020304" pitchFamily="18" charset="0"/>
              </a:rPr>
              <a:t>) </a:t>
            </a:r>
            <a:r>
              <a:rPr lang="en-US" altLang="zh-CN" sz="3200" dirty="0" err="1">
                <a:latin typeface="Times New Roman" pitchFamily="18" charset="0"/>
                <a:ea typeface="字魂59号-创粗黑" panose="00000500000000000000" pitchFamily="2" charset="-122"/>
                <a:cs typeface="Times New Roman" panose="02020603050405020304" pitchFamily="18" charset="0"/>
              </a:rPr>
              <a:t>để</a:t>
            </a:r>
            <a:r>
              <a:rPr lang="en-US" altLang="zh-CN" sz="3200" dirty="0">
                <a:latin typeface="Times New Roman" pitchFamily="18" charset="0"/>
                <a:ea typeface="字魂59号-创粗黑" panose="00000500000000000000" pitchFamily="2" charset="-122"/>
                <a:cs typeface="Times New Roman" panose="02020603050405020304" pitchFamily="18" charset="0"/>
              </a:rPr>
              <a:t> </a:t>
            </a:r>
            <a:r>
              <a:rPr lang="en-US" altLang="zh-CN" sz="3200" dirty="0" err="1">
                <a:latin typeface="Times New Roman" pitchFamily="18" charset="0"/>
                <a:ea typeface="字魂59号-创粗黑" panose="00000500000000000000" pitchFamily="2" charset="-122"/>
                <a:cs typeface="Times New Roman" panose="02020603050405020304" pitchFamily="18" charset="0"/>
              </a:rPr>
              <a:t>được</a:t>
            </a:r>
            <a:r>
              <a:rPr lang="en-US" altLang="zh-CN" sz="3200" dirty="0">
                <a:latin typeface="Times New Roman" pitchFamily="18" charset="0"/>
                <a:ea typeface="字魂59号-创粗黑" panose="00000500000000000000" pitchFamily="2" charset="-122"/>
                <a:cs typeface="Times New Roman" panose="02020603050405020304" pitchFamily="18" charset="0"/>
              </a:rPr>
              <a:t> </a:t>
            </a:r>
            <a:r>
              <a:rPr lang="en-US" altLang="zh-CN" sz="3200" dirty="0" err="1">
                <a:latin typeface="Times New Roman" pitchFamily="18" charset="0"/>
                <a:ea typeface="字魂59号-创粗黑" panose="00000500000000000000" pitchFamily="2" charset="-122"/>
                <a:cs typeface="Times New Roman" panose="02020603050405020304" pitchFamily="18" charset="0"/>
              </a:rPr>
              <a:t>hình</a:t>
            </a:r>
            <a:r>
              <a:rPr lang="en-US" altLang="zh-CN" sz="3200" dirty="0">
                <a:latin typeface="Times New Roman" pitchFamily="18" charset="0"/>
                <a:ea typeface="字魂59号-创粗黑" panose="00000500000000000000" pitchFamily="2" charset="-122"/>
                <a:cs typeface="Times New Roman" panose="02020603050405020304" pitchFamily="18" charset="0"/>
              </a:rPr>
              <a:t> </a:t>
            </a:r>
            <a:r>
              <a:rPr lang="en-US" altLang="zh-CN" sz="3200" dirty="0" err="1">
                <a:latin typeface="Times New Roman" pitchFamily="18" charset="0"/>
                <a:ea typeface="字魂59号-创粗黑" panose="00000500000000000000" pitchFamily="2" charset="-122"/>
                <a:cs typeface="Times New Roman" panose="02020603050405020304" pitchFamily="18" charset="0"/>
              </a:rPr>
              <a:t>chóp</a:t>
            </a:r>
            <a:r>
              <a:rPr lang="en-US" altLang="zh-CN" sz="3200" dirty="0">
                <a:latin typeface="Times New Roman" pitchFamily="18" charset="0"/>
                <a:ea typeface="字魂59号-创粗黑" panose="00000500000000000000" pitchFamily="2" charset="-122"/>
                <a:cs typeface="Times New Roman" panose="02020603050405020304" pitchFamily="18" charset="0"/>
              </a:rPr>
              <a:t> tam </a:t>
            </a:r>
            <a:r>
              <a:rPr lang="en-US" altLang="zh-CN" sz="3200" dirty="0" err="1">
                <a:latin typeface="Times New Roman" pitchFamily="18" charset="0"/>
                <a:ea typeface="字魂59号-创粗黑" panose="00000500000000000000" pitchFamily="2" charset="-122"/>
                <a:cs typeface="Times New Roman" panose="02020603050405020304" pitchFamily="18" charset="0"/>
              </a:rPr>
              <a:t>giác</a:t>
            </a:r>
            <a:r>
              <a:rPr lang="en-US" altLang="zh-CN" sz="3200" dirty="0">
                <a:latin typeface="Times New Roman" pitchFamily="18" charset="0"/>
                <a:ea typeface="字魂59号-创粗黑" panose="00000500000000000000" pitchFamily="2" charset="-122"/>
                <a:cs typeface="Times New Roman" panose="02020603050405020304" pitchFamily="18" charset="0"/>
              </a:rPr>
              <a:t> </a:t>
            </a:r>
            <a:r>
              <a:rPr lang="en-US" altLang="zh-CN" sz="3200" dirty="0" err="1">
                <a:latin typeface="Times New Roman" pitchFamily="18" charset="0"/>
                <a:ea typeface="字魂59号-创粗黑" panose="00000500000000000000" pitchFamily="2" charset="-122"/>
                <a:cs typeface="Times New Roman" panose="02020603050405020304" pitchFamily="18" charset="0"/>
              </a:rPr>
              <a:t>đều</a:t>
            </a:r>
            <a:r>
              <a:rPr lang="en-US" altLang="zh-CN" sz="3200" dirty="0">
                <a:latin typeface="Times New Roman" pitchFamily="18" charset="0"/>
                <a:ea typeface="字魂59号-创粗黑" panose="00000500000000000000" pitchFamily="2" charset="-122"/>
                <a:cs typeface="Times New Roman" panose="02020603050405020304" pitchFamily="18" charset="0"/>
              </a:rPr>
              <a:t>?</a:t>
            </a:r>
            <a:endParaRPr lang="zh-CN" altLang="en-US" sz="3200" dirty="0">
              <a:latin typeface="Times New Roman" pitchFamily="18" charset="0"/>
              <a:ea typeface="字魂59号-创粗黑" panose="00000500000000000000" pitchFamily="2" charset="-122"/>
              <a:cs typeface="Times New Roman" panose="02020603050405020304" pitchFamily="18" charset="0"/>
            </a:endParaRPr>
          </a:p>
        </p:txBody>
      </p:sp>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7467151" y="-95250"/>
            <a:ext cx="2057849" cy="1109315"/>
          </a:xfrm>
          <a:prstGeom prst="rect">
            <a:avLst/>
          </a:prstGeom>
        </p:spPr>
      </p:pic>
      <p:pic>
        <p:nvPicPr>
          <p:cNvPr id="5124" name="Picture 4" descr="OPL20U25GSXzBJYl68kk8uQGfFKzs7yb1M4KJWUiLk6ZEvGF+qCIPSnY57AbBFCvTW2023.15.47+K4lPs7H94VUqPe2XwIsfPRnrXQE//QTEXxb8/8N4CNc6FpgZahzpTjFhMzSA7T/nHJa11DE8Ng2TP3iAmRczFlmslSuUNOgUeb6yRv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724149"/>
            <a:ext cx="3200400" cy="2334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OPL20U25GSXzBJYl68kk8uQGfFKzs7yb1M4KJWUiLk6ZEvGF+qCIPSnY57AbBFCvTW2023.15.47+K4lPs7H94VUqPe2XwIsfPRnrXQE//QTEXxb8/8N4CNc6FpgZahzpTjFhMzSA7T/nHJa11DE8Ng2TP3iAmRczFlmslSuUNOgUeb6yRvs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647950"/>
            <a:ext cx="2895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descr="OPL20U25GSXzBJYl68kk8uQGfFKzs7yb1M4KJWUiLk6ZEvGF+qCIPSnY57AbBFCvTW2023.15.47+K4lPs7H94VUqPe2XwIsfPRnrXQE//QTEXxb8/8N4CNc6FpgZahzpTjFhMzSA7T/nHJa11DE8Ng2TP3iAmRczFlmslSuUNOgUeb6yRvs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571750"/>
            <a:ext cx="3048000" cy="257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descr="OPL20U25GSXzBJYl68kk8uQGfFKzs7yb1M4KJWUiLk6ZEvGF+qCIPSnY57AbBFCvTW2023.15.47+K4lPs7H94VUqPe2XwIsfPRnrXQE//QTEXxb8/8N4CNc6FpgZahzpTjFhMzSA7T/nHJa11DE8Ng2TP3iAmRczFlmslSuUNOgUeb6yRvs0="/>
          <p:cNvSpPr txBox="1"/>
          <p:nvPr/>
        </p:nvSpPr>
        <p:spPr>
          <a:xfrm>
            <a:off x="287482" y="4558725"/>
            <a:ext cx="685800" cy="584775"/>
          </a:xfrm>
          <a:prstGeom prst="rect">
            <a:avLst/>
          </a:prstGeom>
          <a:noFill/>
        </p:spPr>
        <p:txBody>
          <a:bodyPr wrap="square" rtlCol="0">
            <a:spAutoFit/>
          </a:bodyPr>
          <a:lstStyle/>
          <a:p>
            <a:r>
              <a:rPr lang="en-US" sz="3200" dirty="0">
                <a:latin typeface="Times New Roman" pitchFamily="18" charset="0"/>
                <a:cs typeface="Times New Roman" pitchFamily="18" charset="0"/>
              </a:rPr>
              <a:t>a)</a:t>
            </a:r>
          </a:p>
        </p:txBody>
      </p:sp>
      <p:sp>
        <p:nvSpPr>
          <p:cNvPr id="10" name="TextBox 9" descr="OPL20U25GSXzBJYl68kk8uQGfFKzs7yb1M4KJWUiLk6ZEvGF+qCIPSnY57AbBFCvTW2023.15.47+K4lPs7H94VUqPe2XwIsfPRnrXQE//QTEXxb8/8N4CNc6FpgZahzpTjFhMzSA7T/nHJa11DE8Ng2TP3iAmRczFlmslSuUNOgUeb6yRvs0="/>
          <p:cNvSpPr txBox="1"/>
          <p:nvPr/>
        </p:nvSpPr>
        <p:spPr>
          <a:xfrm>
            <a:off x="3200400" y="4559475"/>
            <a:ext cx="685800" cy="584775"/>
          </a:xfrm>
          <a:prstGeom prst="rect">
            <a:avLst/>
          </a:prstGeom>
          <a:noFill/>
        </p:spPr>
        <p:txBody>
          <a:bodyPr wrap="square" rtlCol="0">
            <a:spAutoFit/>
          </a:bodyPr>
          <a:lstStyle/>
          <a:p>
            <a:r>
              <a:rPr lang="en-US" sz="3200" dirty="0">
                <a:latin typeface="Times New Roman" pitchFamily="18" charset="0"/>
                <a:cs typeface="Times New Roman" pitchFamily="18" charset="0"/>
              </a:rPr>
              <a:t>b)</a:t>
            </a:r>
          </a:p>
        </p:txBody>
      </p:sp>
      <p:sp>
        <p:nvSpPr>
          <p:cNvPr id="12" name="TextBox 11" descr="OPL20U25GSXzBJYl68kk8uQGfFKzs7yb1M4KJWUiLk6ZEvGF+qCIPSnY57AbBFCvTW2023.15.47+K4lPs7H94VUqPe2XwIsfPRnrXQE//QTEXxb8/8N4CNc6FpgZahzpTjFhMzSA7T/nHJa11DE8Ng2TP3iAmRczFlmslSuUNOgUeb6yRvs0="/>
          <p:cNvSpPr txBox="1"/>
          <p:nvPr/>
        </p:nvSpPr>
        <p:spPr>
          <a:xfrm>
            <a:off x="6705600" y="4558724"/>
            <a:ext cx="685800" cy="584775"/>
          </a:xfrm>
          <a:prstGeom prst="rect">
            <a:avLst/>
          </a:prstGeom>
          <a:noFill/>
        </p:spPr>
        <p:txBody>
          <a:bodyPr wrap="square" rtlCol="0">
            <a:spAutoFit/>
          </a:bodyPr>
          <a:lstStyle/>
          <a:p>
            <a:r>
              <a:rPr lang="en-US" sz="3200" dirty="0">
                <a:latin typeface="Times New Roman" pitchFamily="18" charset="0"/>
                <a:cs typeface="Times New Roman" pitchFamily="18" charset="0"/>
              </a:rPr>
              <a:t>c)</a:t>
            </a:r>
          </a:p>
        </p:txBody>
      </p:sp>
      <p:sp>
        <p:nvSpPr>
          <p:cNvPr id="4" name="Oval 3" descr="OPL20U25GSXzBJYl68kk8uQGfFKzs7yb1M4KJWUiLk6ZEvGF+qCIPSnY57AbBFCvTW2023.15.47+K4lPs7H94VUqPe2XwIsfPRnrXQE//QTEXxb8/8N4CNc6FpgZahzpTjFhMzSA7T/nHJa11DE8Ng2TP3iAmRczFlmslSuUNOgUeb6yRvs0="/>
          <p:cNvSpPr/>
          <p:nvPr/>
        </p:nvSpPr>
        <p:spPr>
          <a:xfrm>
            <a:off x="152400" y="4476750"/>
            <a:ext cx="685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descr="OPL20U25GSXzBJYl68kk8uQGfFKzs7yb1M4KJWUiLk6ZEvGF+qCIPSnY57AbBFCvTW2023.15.47+K4lPs7H94VUqPe2XwIsfPRnrXQE//QTEXxb8/8N4CNc6FpgZahzpTjFhMzSA7T/nHJa11DE8Ng2TP3iAmRczFlmslSuUNOgUeb6yRvs0="/>
          <p:cNvSpPr txBox="1"/>
          <p:nvPr/>
        </p:nvSpPr>
        <p:spPr>
          <a:xfrm>
            <a:off x="0" y="0"/>
            <a:ext cx="8001000" cy="584775"/>
          </a:xfrm>
          <a:prstGeom prst="rect">
            <a:avLst/>
          </a:prstGeom>
          <a:solidFill>
            <a:schemeClr val="accent6">
              <a:lumMod val="20000"/>
              <a:lumOff val="80000"/>
            </a:schemeClr>
          </a:solidFill>
        </p:spPr>
        <p:txBody>
          <a:bodyPr wrap="square" rtlCol="0">
            <a:spAutoFit/>
          </a:bodyPr>
          <a:lstStyle/>
          <a:p>
            <a:pPr algn="ctr"/>
            <a:r>
              <a:rPr lang="en-US" sz="3200" b="1" dirty="0" err="1">
                <a:latin typeface="Times New Roman" pitchFamily="18" charset="0"/>
                <a:cs typeface="Times New Roman" pitchFamily="18" charset="0"/>
              </a:rPr>
              <a:t>TIẾT</a:t>
            </a:r>
            <a:r>
              <a:rPr lang="en-US" sz="3200" b="1" dirty="0">
                <a:latin typeface="Times New Roman" pitchFamily="18" charset="0"/>
                <a:cs typeface="Times New Roman" pitchFamily="18" charset="0"/>
              </a:rPr>
              <a:t> 1: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CHÓP</a:t>
            </a:r>
            <a:r>
              <a:rPr lang="en-US" sz="3200" b="1" dirty="0">
                <a:latin typeface="Times New Roman" pitchFamily="18" charset="0"/>
                <a:cs typeface="Times New Roman" pitchFamily="18" charset="0"/>
              </a:rPr>
              <a:t> TAM </a:t>
            </a:r>
            <a:r>
              <a:rPr lang="en-US" sz="3200" b="1" dirty="0" err="1">
                <a:latin typeface="Times New Roman" pitchFamily="18" charset="0"/>
                <a:cs typeface="Times New Roman" pitchFamily="18" charset="0"/>
              </a:rPr>
              <a:t>GIÁC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ĐỀU</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3140349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OPL20U25GSXzBJYl68kk8uQGfFKzs7yb1M4KJWUiLk6ZEvGF+qCIPSnY57AbBFCvTW2023.15.47+K4lPs7H94VUqPe2XwIsfPRnrXQE//QTEXxb8/8N4CNc6FpgZahzpTjFhMzSA7T/nHJa11DE8Ng2TP3iAmRczFlmslSuUNOgUeb6yRvs0="/>
          <p:cNvSpPr txBox="1"/>
          <p:nvPr/>
        </p:nvSpPr>
        <p:spPr>
          <a:xfrm>
            <a:off x="0" y="569952"/>
            <a:ext cx="4038600" cy="553998"/>
          </a:xfrm>
          <a:prstGeom prst="rect">
            <a:avLst/>
          </a:prstGeom>
          <a:noFill/>
        </p:spPr>
        <p:txBody>
          <a:bodyPr wrap="square" rtlCol="0">
            <a:spAutoFit/>
          </a:bodyPr>
          <a:lstStyle/>
          <a:p>
            <a:pPr algn="just"/>
            <a:r>
              <a:rPr lang="en-US" sz="3000" b="1" dirty="0" err="1">
                <a:solidFill>
                  <a:srgbClr val="0000FF"/>
                </a:solidFill>
                <a:latin typeface="Times New Roman" pitchFamily="18" charset="0"/>
                <a:cs typeface="Times New Roman" pitchFamily="18" charset="0"/>
              </a:rPr>
              <a:t>Bài</a:t>
            </a:r>
            <a:r>
              <a:rPr lang="en-US" sz="3000" b="1" dirty="0">
                <a:solidFill>
                  <a:srgbClr val="0000FF"/>
                </a:solidFill>
                <a:latin typeface="Times New Roman" pitchFamily="18" charset="0"/>
                <a:cs typeface="Times New Roman" pitchFamily="18" charset="0"/>
              </a:rPr>
              <a:t> 2 (BT2/SGK - 83)</a:t>
            </a:r>
          </a:p>
        </p:txBody>
      </p:sp>
      <p:sp>
        <p:nvSpPr>
          <p:cNvPr id="3" name="Content Placeholder 2" descr="OPL20U25GSXzBJYl68kk8uQGfFKzs7yb1M4KJWUiLk6ZEvGF+qCIPSnY57AbBFCvTW2023.15.47+K4lPs7H94VUqPe2XwIsfPRnrXQE//QTEXxb8/8N4CNc6FpgZahzpTjFhMzSA7T/nHJa11DE8Ng2TP3iAmRczFlmslSuUNOgUeb6yRvs0="/>
          <p:cNvSpPr txBox="1">
            <a:spLocks/>
          </p:cNvSpPr>
          <p:nvPr/>
        </p:nvSpPr>
        <p:spPr>
          <a:xfrm>
            <a:off x="62345" y="1047750"/>
            <a:ext cx="9067800" cy="1600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dirty="0">
                <a:latin typeface="Times New Roman" pitchFamily="18" charset="0"/>
                <a:cs typeface="Times New Roman" pitchFamily="18" charset="0"/>
              </a:rPr>
              <a:t>Cho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chóp</a:t>
            </a:r>
            <a:r>
              <a:rPr lang="en-US" dirty="0">
                <a:latin typeface="Times New Roman" pitchFamily="18" charset="0"/>
                <a:cs typeface="Times New Roman" pitchFamily="18" charset="0"/>
              </a:rPr>
              <a:t> tam </a:t>
            </a:r>
            <a:r>
              <a:rPr lang="en-US" dirty="0" err="1">
                <a:latin typeface="Times New Roman" pitchFamily="18" charset="0"/>
                <a:cs typeface="Times New Roman" pitchFamily="18" charset="0"/>
              </a:rPr>
              <a:t>giác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đều</a:t>
            </a:r>
            <a:r>
              <a:rPr lang="en-US" dirty="0">
                <a:latin typeface="Times New Roman" pitchFamily="18" charset="0"/>
                <a:cs typeface="Times New Roman" pitchFamily="18" charset="0"/>
              </a:rPr>
              <a:t> </a:t>
            </a:r>
            <a:r>
              <a:rPr lang="en-US" i="1" dirty="0" err="1">
                <a:latin typeface="Times New Roman" pitchFamily="18" charset="0"/>
                <a:cs typeface="Times New Roman" pitchFamily="18" charset="0"/>
              </a:rPr>
              <a:t>P.QRS</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đáy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bằng</a:t>
            </a:r>
            <a:r>
              <a:rPr lang="en-US" dirty="0">
                <a:latin typeface="Times New Roman" pitchFamily="18" charset="0"/>
                <a:cs typeface="Times New Roman" pitchFamily="18" charset="0"/>
              </a:rPr>
              <a:t> 4 cm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trung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đoạn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bằng</a:t>
            </a:r>
            <a:r>
              <a:rPr lang="en-US" dirty="0">
                <a:latin typeface="Times New Roman" pitchFamily="18" charset="0"/>
                <a:cs typeface="Times New Roman" pitchFamily="18" charset="0"/>
              </a:rPr>
              <a:t> 10 cm. </a:t>
            </a:r>
            <a:r>
              <a:rPr lang="en-US" dirty="0" err="1">
                <a:latin typeface="Times New Roman" pitchFamily="18" charset="0"/>
                <a:cs typeface="Times New Roman" pitchFamily="18" charset="0"/>
              </a:rPr>
              <a:t>Tính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chóp</a:t>
            </a:r>
            <a:r>
              <a:rPr lang="en-US" dirty="0">
                <a:latin typeface="Times New Roman" pitchFamily="18" charset="0"/>
                <a:cs typeface="Times New Roman" pitchFamily="18" charset="0"/>
              </a:rPr>
              <a:t> tam </a:t>
            </a:r>
            <a:r>
              <a:rPr lang="en-US" dirty="0" err="1">
                <a:latin typeface="Times New Roman" pitchFamily="18" charset="0"/>
                <a:cs typeface="Times New Roman" pitchFamily="18" charset="0"/>
              </a:rPr>
              <a:t>giác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đó</a:t>
            </a:r>
            <a:r>
              <a:rPr lang="en-US" dirty="0">
                <a:latin typeface="Times New Roman" pitchFamily="18" charset="0"/>
                <a:cs typeface="Times New Roman" pitchFamily="18" charset="0"/>
              </a:rPr>
              <a:t>.</a:t>
            </a:r>
          </a:p>
        </p:txBody>
      </p:sp>
      <mc:AlternateContent xmlns:mc="http://schemas.openxmlformats.org/markup-compatibility/2006">
        <mc:Choice xmlns:a14="http://schemas.microsoft.com/office/drawing/2010/main" Requires="a14">
          <p:sp>
            <p:nvSpPr>
              <p:cNvPr id="4" name="TextBox 3" descr="OPL20U25GSXzBJYl68kk8uQGfFKzs7yb1M4KJWUiLk6ZEvGF+qCIPSnY57AbBFCvTW2023.15.47+K4lPs7H94VUqPe2XwIsfPRnrXQE//QTEXxb8/8N4CNc6FpgZahzpTjFhMzSA7T/nHJa11DE8Ng2TP3iAmRczFlmslSuUNOgUeb6yRvs0="/>
              <p:cNvSpPr txBox="1"/>
              <p:nvPr/>
            </p:nvSpPr>
            <p:spPr>
              <a:xfrm>
                <a:off x="152400" y="2594706"/>
                <a:ext cx="8839200" cy="2491644"/>
              </a:xfrm>
              <a:prstGeom prst="rect">
                <a:avLst/>
              </a:prstGeom>
              <a:noFill/>
            </p:spPr>
            <p:txBody>
              <a:bodyPr wrap="square" rtlCol="0">
                <a:spAutoFit/>
              </a:bodyPr>
              <a:lstStyle/>
              <a:p>
                <a:pPr algn="just"/>
                <a:r>
                  <a:rPr lang="en-US" sz="3200" b="1" dirty="0">
                    <a:latin typeface="Times New Roman" pitchFamily="18" charset="0"/>
                    <a:cs typeface="Times New Roman" pitchFamily="18" charset="0"/>
                  </a:rPr>
                  <a:t>Giải:</a:t>
                </a:r>
              </a:p>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chóp</a:t>
                </a:r>
                <a:r>
                  <a:rPr lang="en-US" sz="3200" dirty="0">
                    <a:latin typeface="Times New Roman" pitchFamily="18" charset="0"/>
                    <a:cs typeface="Times New Roman" pitchFamily="18" charset="0"/>
                  </a:rPr>
                  <a:t> tam </a:t>
                </a:r>
                <a:r>
                  <a:rPr lang="en-US" sz="3200" dirty="0" err="1">
                    <a:latin typeface="Times New Roman" pitchFamily="18" charset="0"/>
                    <a:cs typeface="Times New Roman" pitchFamily="18" charset="0"/>
                  </a:rPr>
                  <a:t>giác</a:t>
                </a:r>
                <a:r>
                  <a:rPr lang="en-US" sz="3200" dirty="0">
                    <a:latin typeface="Times New Roman" pitchFamily="18" charset="0"/>
                    <a:cs typeface="Times New Roman" pitchFamily="18" charset="0"/>
                  </a:rPr>
                  <a:t>  </a:t>
                </a:r>
              </a:p>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a:t>
                </a:r>
              </a:p>
              <a:p>
                <a:pPr algn="just"/>
                <a14:m>
                  <m:oMathPara xmlns:m="http://schemas.openxmlformats.org/officeDocument/2006/math">
                    <m:oMathParaPr>
                      <m:jc m:val="right"/>
                    </m:oMathParaPr>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a:rPr>
                            <m:t>𝑆</m:t>
                          </m:r>
                        </m:e>
                        <m:sub>
                          <m:r>
                            <a:rPr lang="en-US" sz="3200" b="0" i="1" smtClean="0">
                              <a:latin typeface="Cambria Math"/>
                            </a:rPr>
                            <m:t>𝑥𝑞</m:t>
                          </m:r>
                        </m:sub>
                      </m:sSub>
                      <m:r>
                        <a:rPr lang="en-US" sz="3200" b="0" i="1" smtClean="0">
                          <a:latin typeface="Cambria Math"/>
                        </a:rPr>
                        <m:t>=</m:t>
                      </m:r>
                      <m:f>
                        <m:fPr>
                          <m:ctrlPr>
                            <a:rPr lang="en-US" sz="3200" b="0" i="1" smtClean="0">
                              <a:latin typeface="Cambria Math" panose="02040503050406030204" pitchFamily="18" charset="0"/>
                            </a:rPr>
                          </m:ctrlPr>
                        </m:fPr>
                        <m:num>
                          <m:r>
                            <a:rPr lang="en-US" sz="3200" b="0" i="1" smtClean="0">
                              <a:latin typeface="Cambria Math"/>
                            </a:rPr>
                            <m:t>1</m:t>
                          </m:r>
                        </m:num>
                        <m:den>
                          <m:r>
                            <a:rPr lang="en-US" sz="3200" b="0" i="1" smtClean="0">
                              <a:latin typeface="Cambria Math"/>
                            </a:rPr>
                            <m:t>2</m:t>
                          </m:r>
                        </m:den>
                      </m:f>
                      <m:r>
                        <a:rPr lang="en-US" sz="3200" b="0" i="1" smtClean="0">
                          <a:latin typeface="Cambria Math"/>
                          <a:ea typeface="Cambria Math"/>
                        </a:rPr>
                        <m:t>∙</m:t>
                      </m:r>
                      <m:r>
                        <a:rPr lang="en-US" sz="3200" b="0" i="1" smtClean="0">
                          <a:latin typeface="Cambria Math"/>
                          <a:ea typeface="Cambria Math"/>
                        </a:rPr>
                        <m:t>𝐶</m:t>
                      </m:r>
                      <m:r>
                        <a:rPr lang="en-US" sz="3200" b="0" i="1" smtClean="0">
                          <a:latin typeface="Cambria Math"/>
                          <a:ea typeface="Cambria Math"/>
                        </a:rPr>
                        <m:t>.</m:t>
                      </m:r>
                      <m:r>
                        <a:rPr lang="en-US" sz="3200" b="0" i="1" smtClean="0">
                          <a:latin typeface="Cambria Math"/>
                          <a:ea typeface="Cambria Math"/>
                        </a:rPr>
                        <m:t>𝑑</m:t>
                      </m:r>
                      <m:r>
                        <a:rPr lang="en-US" sz="3200" b="0" i="1" smtClean="0">
                          <a:latin typeface="Cambria Math"/>
                        </a:rPr>
                        <m:t>=</m:t>
                      </m:r>
                      <m:f>
                        <m:fPr>
                          <m:ctrlPr>
                            <a:rPr lang="en-US" sz="3200" b="0" i="1" smtClean="0">
                              <a:latin typeface="Cambria Math" panose="02040503050406030204" pitchFamily="18" charset="0"/>
                            </a:rPr>
                          </m:ctrlPr>
                        </m:fPr>
                        <m:num>
                          <m:r>
                            <a:rPr lang="en-US" sz="3200" b="0" i="1" smtClean="0">
                              <a:latin typeface="Cambria Math"/>
                            </a:rPr>
                            <m:t>1</m:t>
                          </m:r>
                        </m:num>
                        <m:den>
                          <m:r>
                            <a:rPr lang="en-US" sz="3200" b="0" i="1" smtClean="0">
                              <a:latin typeface="Cambria Math"/>
                            </a:rPr>
                            <m:t>2</m:t>
                          </m:r>
                        </m:den>
                      </m:f>
                      <m:r>
                        <a:rPr lang="en-US" sz="3200" b="0" i="1" smtClean="0">
                          <a:latin typeface="Cambria Math"/>
                          <a:ea typeface="Cambria Math"/>
                        </a:rPr>
                        <m:t>∙</m:t>
                      </m:r>
                      <m:d>
                        <m:dPr>
                          <m:ctrlPr>
                            <a:rPr lang="en-US" sz="3200" b="0" i="1" smtClean="0">
                              <a:latin typeface="Cambria Math" panose="02040503050406030204" pitchFamily="18" charset="0"/>
                              <a:ea typeface="Cambria Math"/>
                            </a:rPr>
                          </m:ctrlPr>
                        </m:dPr>
                        <m:e>
                          <m:r>
                            <a:rPr lang="en-US" sz="3200" b="0" i="1" smtClean="0">
                              <a:latin typeface="Cambria Math"/>
                              <a:ea typeface="Cambria Math"/>
                            </a:rPr>
                            <m:t>4.3</m:t>
                          </m:r>
                        </m:e>
                      </m:d>
                      <m:r>
                        <a:rPr lang="en-US" sz="3200" b="0" i="1" smtClean="0">
                          <a:latin typeface="Cambria Math"/>
                          <a:ea typeface="Cambria Math"/>
                        </a:rPr>
                        <m:t>.10</m:t>
                      </m:r>
                      <m:r>
                        <a:rPr lang="en-US" sz="3200" b="0" i="1" smtClean="0">
                          <a:latin typeface="Cambria Math"/>
                        </a:rPr>
                        <m:t>=60 </m:t>
                      </m:r>
                      <m:d>
                        <m:dPr>
                          <m:ctrlPr>
                            <a:rPr lang="en-US" sz="3200" b="0" i="1" smtClean="0">
                              <a:latin typeface="Cambria Math" panose="02040503050406030204" pitchFamily="18" charset="0"/>
                            </a:rPr>
                          </m:ctrlPr>
                        </m:dPr>
                        <m:e>
                          <m:sSup>
                            <m:sSupPr>
                              <m:ctrlPr>
                                <a:rPr lang="en-US" sz="3200" b="0" i="1" smtClean="0">
                                  <a:latin typeface="Cambria Math" panose="02040503050406030204" pitchFamily="18" charset="0"/>
                                </a:rPr>
                              </m:ctrlPr>
                            </m:sSupPr>
                            <m:e>
                              <m:r>
                                <m:rPr>
                                  <m:sty m:val="p"/>
                                </m:rPr>
                                <a:rPr lang="en-US" sz="3200" b="0" i="0" smtClean="0">
                                  <a:latin typeface="Cambria Math"/>
                                </a:rPr>
                                <m:t>cm</m:t>
                              </m:r>
                            </m:e>
                            <m:sup>
                              <m:r>
                                <a:rPr lang="en-US" sz="3200" b="0" i="1" smtClean="0">
                                  <a:latin typeface="Cambria Math"/>
                                </a:rPr>
                                <m:t>2</m:t>
                              </m:r>
                            </m:sup>
                          </m:sSup>
                        </m:e>
                      </m:d>
                    </m:oMath>
                  </m:oMathPara>
                </a14:m>
                <a:endParaRPr lang="en-US" sz="3200" dirty="0">
                  <a:latin typeface="Times New Roman" pitchFamily="18" charset="0"/>
                  <a:cs typeface="Times New Roman" pitchFamily="18" charset="0"/>
                </a:endParaRPr>
              </a:p>
            </p:txBody>
          </p:sp>
        </mc:Choice>
        <mc:Fallback>
          <p:sp>
            <p:nvSpPr>
              <p:cNvPr id="4" name="TextBox 3"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152400" y="2594706"/>
                <a:ext cx="8839200" cy="2491644"/>
              </a:xfrm>
              <a:prstGeom prst="rect">
                <a:avLst/>
              </a:prstGeom>
              <a:blipFill>
                <a:blip r:embed="rId2"/>
                <a:stretch>
                  <a:fillRect l="-1724" t="-3431"/>
                </a:stretch>
              </a:blipFill>
            </p:spPr>
            <p:txBody>
              <a:bodyPr/>
              <a:lstStyle/>
              <a:p>
                <a:r>
                  <a:rPr lang="en-US">
                    <a:noFill/>
                  </a:rPr>
                  <a:t> </a:t>
                </a:r>
              </a:p>
            </p:txBody>
          </p:sp>
        </mc:Fallback>
      </mc:AlternateContent>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566896" y="3517481"/>
            <a:ext cx="2057400" cy="1626019"/>
          </a:xfrm>
          <a:prstGeom prst="rect">
            <a:avLst/>
          </a:prstGeom>
        </p:spPr>
      </p:pic>
      <p:sp>
        <p:nvSpPr>
          <p:cNvPr id="7" name="TextBox 6" descr="OPL20U25GSXzBJYl68kk8uQGfFKzs7yb1M4KJWUiLk6ZEvGF+qCIPSnY57AbBFCvTW2023.15.47+K4lPs7H94VUqPe2XwIsfPRnrXQE//QTEXxb8/8N4CNc6FpgZahzpTjFhMzSA7T/nHJa11DE8Ng2TP3iAmRczFlmslSuUNOgUeb6yRvs0="/>
          <p:cNvSpPr txBox="1"/>
          <p:nvPr/>
        </p:nvSpPr>
        <p:spPr>
          <a:xfrm>
            <a:off x="0" y="0"/>
            <a:ext cx="9144000" cy="584775"/>
          </a:xfrm>
          <a:prstGeom prst="rect">
            <a:avLst/>
          </a:prstGeom>
          <a:solidFill>
            <a:schemeClr val="accent6">
              <a:lumMod val="20000"/>
              <a:lumOff val="80000"/>
            </a:schemeClr>
          </a:solidFill>
        </p:spPr>
        <p:txBody>
          <a:bodyPr wrap="square" rtlCol="0">
            <a:spAutoFit/>
          </a:bodyPr>
          <a:lstStyle/>
          <a:p>
            <a:pPr algn="ctr"/>
            <a:r>
              <a:rPr lang="en-US" sz="3200" b="1" dirty="0" err="1">
                <a:latin typeface="Times New Roman" pitchFamily="18" charset="0"/>
                <a:cs typeface="Times New Roman" pitchFamily="18" charset="0"/>
              </a:rPr>
              <a:t>TIẾT</a:t>
            </a:r>
            <a:r>
              <a:rPr lang="en-US" sz="3200" b="1" dirty="0">
                <a:latin typeface="Times New Roman" pitchFamily="18" charset="0"/>
                <a:cs typeface="Times New Roman" pitchFamily="18" charset="0"/>
              </a:rPr>
              <a:t> 1: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CHÓP</a:t>
            </a:r>
            <a:r>
              <a:rPr lang="en-US" sz="3200" b="1" dirty="0">
                <a:latin typeface="Times New Roman" pitchFamily="18" charset="0"/>
                <a:cs typeface="Times New Roman" pitchFamily="18" charset="0"/>
              </a:rPr>
              <a:t> TAM </a:t>
            </a:r>
            <a:r>
              <a:rPr lang="en-US" sz="3200" b="1" dirty="0" err="1">
                <a:latin typeface="Times New Roman" pitchFamily="18" charset="0"/>
                <a:cs typeface="Times New Roman" pitchFamily="18" charset="0"/>
              </a:rPr>
              <a:t>GIÁC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ĐỀU</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218683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p:cNvSpPr/>
          <p:nvPr/>
        </p:nvSpPr>
        <p:spPr>
          <a:xfrm>
            <a:off x="609600" y="514350"/>
            <a:ext cx="3235960" cy="318516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panose="02020603050405020304" pitchFamily="18" charset="0"/>
                <a:cs typeface="Times New Roman" panose="02020603050405020304" pitchFamily="18" charset="0"/>
              </a:rPr>
              <a:t>HOẠT ĐỘNG</a:t>
            </a:r>
          </a:p>
        </p:txBody>
      </p:sp>
      <p:pic>
        <p:nvPicPr>
          <p:cNvPr id="4" name="Hình ảnh 3" descr="OPL20U25GSXzBJYl68kk8uQGfFKzs7yb1M4KJWUiLk6ZEvGF+qCIPSnY57AbBFCvTW2023.15.47+K4lPs7H94VUqPe2XwIsfPRnrXQE//QTEXxb8/8N4CNc6FpgZahzpTjFhMzSA7T/nHJa11DE8Ng2TP3iAmRczFlmslSuUNOgUeb6yRvs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
        <p:nvSpPr>
          <p:cNvPr id="2" name="TextBox 10" descr="OPL20U25GSXzBJYl68kk8uQGfFKzs7yb1M4KJWUiLk6ZEvGF+qCIPSnY57AbBFCvTW2023.15.47+K4lPs7H94VUqPe2XwIsfPRnrXQE//QTEXxb8/8N4CNc6FpgZahzpTjFhMzSA7T/nHJa11DE8Ng2TP3iAmRczFlmslSuUNOgUeb6yRvs0="/>
          <p:cNvSpPr txBox="1"/>
          <p:nvPr/>
        </p:nvSpPr>
        <p:spPr>
          <a:xfrm>
            <a:off x="4075090" y="1815150"/>
            <a:ext cx="2438400" cy="584775"/>
          </a:xfrm>
          <a:prstGeom prst="rect">
            <a:avLst/>
          </a:prstGeom>
          <a:solidFill>
            <a:schemeClr val="accent6">
              <a:lumMod val="40000"/>
              <a:lumOff val="60000"/>
            </a:schemeClr>
          </a:solidFill>
        </p:spPr>
        <p:txBody>
          <a:bodyPr wrap="square">
            <a:spAutoFit/>
          </a:bodyPr>
          <a:lstStyle/>
          <a:p>
            <a:r>
              <a:rPr lang="en-GB" altLang="en-US" sz="3200" b="1" dirty="0">
                <a:solidFill>
                  <a:srgbClr val="FF0000"/>
                </a:solidFill>
                <a:latin typeface="Times New Roman" panose="02020603050405020304" pitchFamily="18" charset="0"/>
              </a:rPr>
              <a:t>VẬN DỤNG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descr="OPL20U25GSXzBJYl68kk8uQGfFKzs7yb1M4KJWUiLk6ZEvGF+qCIPSnY57AbBFCvTW2023.15.47+K4lPs7H94VUqPe2XwIsfPRnrXQE//QTEXxb8/8N4CNc6FpgZahzpTjFhMzSA7T/nHJa11DE8Ng2TP3iAmRczFlmslSuUNOgUeb6yRvs0="/>
              <p:cNvSpPr txBox="1"/>
              <p:nvPr/>
            </p:nvSpPr>
            <p:spPr>
              <a:xfrm>
                <a:off x="0" y="507080"/>
                <a:ext cx="9067800" cy="2445670"/>
              </a:xfrm>
              <a:prstGeom prst="rect">
                <a:avLst/>
              </a:prstGeom>
              <a:noFill/>
            </p:spPr>
            <p:txBody>
              <a:bodyPr wrap="square" rtlCol="0">
                <a:spAutoFit/>
              </a:bodyPr>
              <a:lstStyle/>
              <a:p>
                <a:pPr algn="just"/>
                <a:r>
                  <a:rPr lang="en-US" sz="3000" b="1" dirty="0">
                    <a:solidFill>
                      <a:srgbClr val="0000FF"/>
                    </a:solidFill>
                    <a:latin typeface="Times New Roman" pitchFamily="18" charset="0"/>
                    <a:cs typeface="Times New Roman" pitchFamily="18" charset="0"/>
                  </a:rPr>
                  <a:t>Bài 3:  </a:t>
                </a:r>
                <a:r>
                  <a:rPr lang="vi-VN" sz="3000" dirty="0">
                    <a:latin typeface="Times New Roman" pitchFamily="18" charset="0"/>
                    <a:cs typeface="Times New Roman" pitchFamily="18" charset="0"/>
                  </a:rPr>
                  <a:t>Đỉnh Fansipan (Lào Cai) cao</a:t>
                </a:r>
                <a:r>
                  <a:rPr lang="en-US" sz="3000" dirty="0">
                    <a:latin typeface="Times New Roman" pitchFamily="18" charset="0"/>
                    <a:cs typeface="Times New Roman" pitchFamily="18" charset="0"/>
                  </a:rPr>
                  <a:t> </a:t>
                </a:r>
                <a14:m>
                  <m:oMath xmlns:m="http://schemas.openxmlformats.org/officeDocument/2006/math">
                    <m:r>
                      <a:rPr lang="en-US" sz="3000" b="0" i="1" smtClean="0">
                        <a:latin typeface="Cambria Math"/>
                      </a:rPr>
                      <m:t>3143 </m:t>
                    </m:r>
                  </m:oMath>
                </a14:m>
                <a:r>
                  <a:rPr lang="en-US" sz="3000" dirty="0">
                    <a:latin typeface="Times New Roman" pitchFamily="18" charset="0"/>
                    <a:cs typeface="Times New Roman" pitchFamily="18" charset="0"/>
                  </a:rPr>
                  <a:t>m</a:t>
                </a:r>
                <a:r>
                  <a:rPr lang="vi-VN" sz="3000" dirty="0">
                    <a:latin typeface="Times New Roman" pitchFamily="18" charset="0"/>
                    <a:cs typeface="Times New Roman" pitchFamily="18" charset="0"/>
                  </a:rPr>
                  <a:t> , là đỉnh núi cao nhất Đông Dương. Trên đỉnh núi, người ta đặt một chóp bằng inox có dạng hình chóp tam giác đều cạnh đáy</a:t>
                </a:r>
                <a:r>
                  <a:rPr lang="en-US" sz="3000" dirty="0">
                    <a:latin typeface="Times New Roman" pitchFamily="18" charset="0"/>
                    <a:cs typeface="Times New Roman" pitchFamily="18" charset="0"/>
                  </a:rPr>
                  <a:t> </a:t>
                </a:r>
                <a14:m>
                  <m:oMath xmlns:m="http://schemas.openxmlformats.org/officeDocument/2006/math">
                    <m:r>
                      <a:rPr lang="en-US" sz="3000" b="0" i="1" smtClean="0">
                        <a:latin typeface="Cambria Math"/>
                      </a:rPr>
                      <m:t>60</m:t>
                    </m:r>
                  </m:oMath>
                </a14:m>
                <a:r>
                  <a:rPr lang="en-US" sz="3000" dirty="0">
                    <a:latin typeface="Times New Roman" pitchFamily="18" charset="0"/>
                    <a:cs typeface="Times New Roman" pitchFamily="18" charset="0"/>
                  </a:rPr>
                  <a:t> cm</a:t>
                </a:r>
                <a:r>
                  <a:rPr lang="vi-VN" sz="3000" dirty="0">
                    <a:latin typeface="Times New Roman" pitchFamily="18" charset="0"/>
                    <a:cs typeface="Times New Roman" pitchFamily="18" charset="0"/>
                  </a:rPr>
                  <a:t>, trung đoạn dài </a:t>
                </a:r>
                <a14:m>
                  <m:oMath xmlns:m="http://schemas.openxmlformats.org/officeDocument/2006/math">
                    <m:r>
                      <a:rPr lang="en-US" sz="3000" b="0" i="1" smtClean="0">
                        <a:latin typeface="Cambria Math"/>
                      </a:rPr>
                      <m:t>20</m:t>
                    </m:r>
                    <m:rad>
                      <m:radPr>
                        <m:degHide m:val="on"/>
                        <m:ctrlPr>
                          <a:rPr lang="en-US" sz="3000" b="0" i="1" smtClean="0">
                            <a:latin typeface="Cambria Math" panose="02040503050406030204" pitchFamily="18" charset="0"/>
                          </a:rPr>
                        </m:ctrlPr>
                      </m:radPr>
                      <m:deg/>
                      <m:e>
                        <m:r>
                          <a:rPr lang="en-US" sz="3000" b="0" i="1" smtClean="0">
                            <a:latin typeface="Cambria Math"/>
                          </a:rPr>
                          <m:t>21</m:t>
                        </m:r>
                      </m:e>
                    </m:rad>
                  </m:oMath>
                </a14:m>
                <a:r>
                  <a:rPr lang="en-US" sz="3000" dirty="0">
                    <a:latin typeface="Times New Roman" pitchFamily="18" charset="0"/>
                    <a:cs typeface="Times New Roman" pitchFamily="18" charset="0"/>
                  </a:rPr>
                  <a:t> cm</a:t>
                </a:r>
                <a:r>
                  <a:rPr lang="vi-VN" sz="3000" dirty="0">
                    <a:latin typeface="Times New Roman" pitchFamily="18" charset="0"/>
                    <a:cs typeface="Times New Roman" pitchFamily="18" charset="0"/>
                  </a:rPr>
                  <a:t>. Tính diện tích xung quanh của hình chóp đó.</a:t>
                </a:r>
                <a:endParaRPr lang="en-US" sz="3000" dirty="0">
                  <a:latin typeface="Times New Roman" pitchFamily="18" charset="0"/>
                  <a:cs typeface="Times New Roman" pitchFamily="18" charset="0"/>
                </a:endParaRPr>
              </a:p>
            </p:txBody>
          </p:sp>
        </mc:Choice>
        <mc:Fallback>
          <p:sp>
            <p:nvSpPr>
              <p:cNvPr id="2" name="TextBox 1"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0" y="507080"/>
                <a:ext cx="9067800" cy="2445670"/>
              </a:xfrm>
              <a:prstGeom prst="rect">
                <a:avLst/>
              </a:prstGeom>
              <a:blipFill>
                <a:blip r:embed="rId2"/>
                <a:stretch>
                  <a:fillRect l="-1546" t="-3242" r="-1478" b="-6983"/>
                </a:stretch>
              </a:blipFill>
            </p:spPr>
            <p:txBody>
              <a:bodyPr/>
              <a:lstStyle/>
              <a:p>
                <a:r>
                  <a:rPr lang="en-US">
                    <a:noFill/>
                  </a:rPr>
                  <a:t> </a:t>
                </a:r>
              </a:p>
            </p:txBody>
          </p:sp>
        </mc:Fallback>
      </mc:AlternateContent>
      <p:pic>
        <p:nvPicPr>
          <p:cNvPr id="10" name="Pictur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609600" y="3536531"/>
            <a:ext cx="2057400" cy="1626019"/>
          </a:xfrm>
          <a:prstGeom prst="rect">
            <a:avLst/>
          </a:prstGeom>
        </p:spPr>
      </p:pic>
      <mc:AlternateContent xmlns:mc="http://schemas.openxmlformats.org/markup-compatibility/2006">
        <mc:Choice xmlns:a14="http://schemas.microsoft.com/office/drawing/2010/main" Requires="a14">
          <p:sp>
            <p:nvSpPr>
              <p:cNvPr id="11" name="TextBox 10" descr="OPL20U25GSXzBJYl68kk8uQGfFKzs7yb1M4KJWUiLk6ZEvGF+qCIPSnY57AbBFCvTW2023.15.47+K4lPs7H94VUqPe2XwIsfPRnrXQE//QTEXxb8/8N4CNc6FpgZahzpTjFhMzSA7T/nHJa11DE8Ng2TP3iAmRczFlmslSuUNOgUeb6yRvs0="/>
              <p:cNvSpPr txBox="1"/>
              <p:nvPr/>
            </p:nvSpPr>
            <p:spPr>
              <a:xfrm>
                <a:off x="838200" y="2724150"/>
                <a:ext cx="7924800" cy="1680396"/>
              </a:xfrm>
              <a:prstGeom prst="rect">
                <a:avLst/>
              </a:prstGeom>
              <a:noFill/>
            </p:spPr>
            <p:txBody>
              <a:bodyPr wrap="square" rtlCol="0">
                <a:spAutoFit/>
              </a:bodyPr>
              <a:lstStyle/>
              <a:p>
                <a:r>
                  <a:rPr lang="vi-VN" sz="3000" b="1" dirty="0">
                    <a:latin typeface="+mj-lt"/>
                  </a:rPr>
                  <a:t>Giải:</a:t>
                </a:r>
                <a:endParaRPr lang="en-US" sz="3000" b="1" dirty="0">
                  <a:latin typeface="+mj-lt"/>
                </a:endParaRPr>
              </a:p>
              <a:p>
                <a:r>
                  <a:rPr lang="vi-VN" sz="3000" dirty="0">
                    <a:latin typeface="+mj-lt"/>
                  </a:rPr>
                  <a:t>Diện tích xung quanh của hình chóp đó là:</a:t>
                </a:r>
                <a:endParaRPr lang="en-US" sz="3000" dirty="0">
                  <a:latin typeface="+mj-lt"/>
                </a:endParaRPr>
              </a:p>
              <a:p>
                <a:pPr algn="ctr"/>
                <a14:m>
                  <m:oMath xmlns:m="http://schemas.openxmlformats.org/officeDocument/2006/math">
                    <m:sSub>
                      <m:sSubPr>
                        <m:ctrlPr>
                          <a:rPr lang="en-US" sz="3000" i="1" smtClean="0">
                            <a:latin typeface="Cambria Math" panose="02040503050406030204" pitchFamily="18" charset="0"/>
                          </a:rPr>
                        </m:ctrlPr>
                      </m:sSubPr>
                      <m:e>
                        <m:r>
                          <a:rPr lang="en-US" sz="3000" b="0" i="1" smtClean="0">
                            <a:latin typeface="Cambria Math"/>
                          </a:rPr>
                          <m:t>𝑆</m:t>
                        </m:r>
                      </m:e>
                      <m:sub>
                        <m:r>
                          <a:rPr lang="en-US" sz="3000" b="0" i="1" smtClean="0">
                            <a:latin typeface="Cambria Math"/>
                          </a:rPr>
                          <m:t>𝑥𝑞</m:t>
                        </m:r>
                      </m:sub>
                    </m:sSub>
                    <m:r>
                      <a:rPr lang="en-US" sz="3000" b="0" i="1" smtClean="0">
                        <a:latin typeface="Cambria Math"/>
                      </a:rPr>
                      <m:t>=</m:t>
                    </m:r>
                    <m:f>
                      <m:fPr>
                        <m:ctrlPr>
                          <a:rPr lang="en-US" sz="3000" b="0" i="1" smtClean="0">
                            <a:latin typeface="Cambria Math" panose="02040503050406030204" pitchFamily="18" charset="0"/>
                          </a:rPr>
                        </m:ctrlPr>
                      </m:fPr>
                      <m:num>
                        <m:r>
                          <a:rPr lang="en-US" sz="3000" b="0" i="1" smtClean="0">
                            <a:latin typeface="Cambria Math"/>
                          </a:rPr>
                          <m:t>1</m:t>
                        </m:r>
                      </m:num>
                      <m:den>
                        <m:r>
                          <a:rPr lang="en-US" sz="3000" b="0" i="1" smtClean="0">
                            <a:latin typeface="Cambria Math"/>
                          </a:rPr>
                          <m:t>2</m:t>
                        </m:r>
                      </m:den>
                    </m:f>
                    <m:r>
                      <a:rPr lang="en-US" sz="3000" b="0" i="1" smtClean="0">
                        <a:latin typeface="Cambria Math"/>
                        <a:ea typeface="Cambria Math"/>
                      </a:rPr>
                      <m:t>∙</m:t>
                    </m:r>
                    <m:d>
                      <m:dPr>
                        <m:ctrlPr>
                          <a:rPr lang="en-US" sz="3000" b="0" i="1" smtClean="0">
                            <a:latin typeface="Cambria Math" panose="02040503050406030204" pitchFamily="18" charset="0"/>
                            <a:ea typeface="Cambria Math"/>
                          </a:rPr>
                        </m:ctrlPr>
                      </m:dPr>
                      <m:e>
                        <m:r>
                          <a:rPr lang="en-US" sz="3000" b="0" i="1" smtClean="0">
                            <a:latin typeface="Cambria Math"/>
                            <a:ea typeface="Cambria Math"/>
                          </a:rPr>
                          <m:t>60.3</m:t>
                        </m:r>
                      </m:e>
                    </m:d>
                    <m:r>
                      <a:rPr lang="en-US" sz="3000" b="0" i="1" smtClean="0">
                        <a:latin typeface="Cambria Math"/>
                        <a:ea typeface="Cambria Math"/>
                      </a:rPr>
                      <m:t>.20</m:t>
                    </m:r>
                    <m:rad>
                      <m:radPr>
                        <m:degHide m:val="on"/>
                        <m:ctrlPr>
                          <a:rPr lang="en-US" sz="3000" b="0" i="1" smtClean="0">
                            <a:latin typeface="Cambria Math" panose="02040503050406030204" pitchFamily="18" charset="0"/>
                            <a:ea typeface="Cambria Math"/>
                          </a:rPr>
                        </m:ctrlPr>
                      </m:radPr>
                      <m:deg/>
                      <m:e>
                        <m:r>
                          <a:rPr lang="en-US" sz="3000" b="0" i="1" smtClean="0">
                            <a:latin typeface="Cambria Math"/>
                            <a:ea typeface="Cambria Math"/>
                          </a:rPr>
                          <m:t>21</m:t>
                        </m:r>
                      </m:e>
                    </m:rad>
                    <m:r>
                      <a:rPr lang="en-US" sz="3000" b="0" i="1" smtClean="0">
                        <a:latin typeface="Cambria Math"/>
                        <a:ea typeface="Cambria Math"/>
                      </a:rPr>
                      <m:t>=1800</m:t>
                    </m:r>
                    <m:rad>
                      <m:radPr>
                        <m:degHide m:val="on"/>
                        <m:ctrlPr>
                          <a:rPr lang="en-US" sz="3000" b="0" i="1" smtClean="0">
                            <a:latin typeface="Cambria Math" panose="02040503050406030204" pitchFamily="18" charset="0"/>
                            <a:ea typeface="Cambria Math"/>
                          </a:rPr>
                        </m:ctrlPr>
                      </m:radPr>
                      <m:deg/>
                      <m:e>
                        <m:r>
                          <a:rPr lang="en-US" sz="3000" b="0" i="1" smtClean="0">
                            <a:latin typeface="Cambria Math"/>
                            <a:ea typeface="Cambria Math"/>
                          </a:rPr>
                          <m:t>21</m:t>
                        </m:r>
                      </m:e>
                    </m:rad>
                    <m:r>
                      <a:rPr lang="en-US" sz="3000" b="0" i="1" smtClean="0">
                        <a:latin typeface="Cambria Math"/>
                        <a:ea typeface="Cambria Math"/>
                      </a:rPr>
                      <m:t> </m:t>
                    </m:r>
                  </m:oMath>
                </a14:m>
                <a:r>
                  <a:rPr lang="en-US" sz="3000" dirty="0">
                    <a:latin typeface="+mj-lt"/>
                  </a:rPr>
                  <a:t> </a:t>
                </a:r>
                <a14:m>
                  <m:oMath xmlns:m="http://schemas.openxmlformats.org/officeDocument/2006/math">
                    <m:d>
                      <m:dPr>
                        <m:ctrlPr>
                          <a:rPr lang="en-US" sz="3000" i="1" dirty="0" smtClean="0">
                            <a:latin typeface="Cambria Math" panose="02040503050406030204" pitchFamily="18" charset="0"/>
                          </a:rPr>
                        </m:ctrlPr>
                      </m:dPr>
                      <m:e>
                        <m:sSup>
                          <m:sSupPr>
                            <m:ctrlPr>
                              <a:rPr lang="en-US" sz="3000" i="1" dirty="0" smtClean="0">
                                <a:latin typeface="Cambria Math" panose="02040503050406030204" pitchFamily="18" charset="0"/>
                              </a:rPr>
                            </m:ctrlPr>
                          </m:sSupPr>
                          <m:e>
                            <m:r>
                              <m:rPr>
                                <m:sty m:val="p"/>
                              </m:rPr>
                              <a:rPr lang="en-US" sz="3000" b="0" i="0" dirty="0" smtClean="0">
                                <a:latin typeface="Cambria Math"/>
                              </a:rPr>
                              <m:t>cm</m:t>
                            </m:r>
                          </m:e>
                          <m:sup>
                            <m:r>
                              <a:rPr lang="en-US" sz="3000" b="0" i="1" dirty="0" smtClean="0">
                                <a:latin typeface="Cambria Math"/>
                              </a:rPr>
                              <m:t>2</m:t>
                            </m:r>
                          </m:sup>
                        </m:sSup>
                      </m:e>
                    </m:d>
                  </m:oMath>
                </a14:m>
                <a:r>
                  <a:rPr lang="en-US" sz="3000" dirty="0">
                    <a:latin typeface="+mj-lt"/>
                  </a:rPr>
                  <a:t>   </a:t>
                </a:r>
              </a:p>
            </p:txBody>
          </p:sp>
        </mc:Choice>
        <mc:Fallback>
          <p:sp>
            <p:nvSpPr>
              <p:cNvPr id="11" name="TextBox 10"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838200" y="2724150"/>
                <a:ext cx="7924800" cy="1680396"/>
              </a:xfrm>
              <a:prstGeom prst="rect">
                <a:avLst/>
              </a:prstGeom>
              <a:blipFill>
                <a:blip r:embed="rId4"/>
                <a:stretch>
                  <a:fillRect l="-1846" t="-5072"/>
                </a:stretch>
              </a:blipFill>
            </p:spPr>
            <p:txBody>
              <a:bodyPr/>
              <a:lstStyle/>
              <a:p>
                <a:r>
                  <a:rPr lang="en-US">
                    <a:noFill/>
                  </a:rPr>
                  <a:t> </a:t>
                </a:r>
              </a:p>
            </p:txBody>
          </p:sp>
        </mc:Fallback>
      </mc:AlternateContent>
      <p:pic>
        <p:nvPicPr>
          <p:cNvPr id="3" name="Picture 2" descr="OPL20U25GSXzBJYl68kk8uQGfFKzs7yb1M4KJWUiLk6ZEvGF+qCIPSnY57AbBFCvTW2023.15.47+K4lPs7H94VUqPe2XwIsfPRnrXQE//QTEXxb8/8N4CNc6FpgZahzpTjFhMzSA7T/nHJa11DE8Ng2TP3iAmRczFlmslSuUNOgUeb6yRvs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0192" y="2556252"/>
            <a:ext cx="4419600" cy="2571750"/>
          </a:xfrm>
          <a:prstGeom prst="rect">
            <a:avLst/>
          </a:prstGeom>
        </p:spPr>
      </p:pic>
      <p:sp>
        <p:nvSpPr>
          <p:cNvPr id="7" name="TextBox 6" descr="OPL20U25GSXzBJYl68kk8uQGfFKzs7yb1M4KJWUiLk6ZEvGF+qCIPSnY57AbBFCvTW2023.15.47+K4lPs7H94VUqPe2XwIsfPRnrXQE//QTEXxb8/8N4CNc6FpgZahzpTjFhMzSA7T/nHJa11DE8Ng2TP3iAmRczFlmslSuUNOgUeb6yRvs0="/>
          <p:cNvSpPr txBox="1"/>
          <p:nvPr/>
        </p:nvSpPr>
        <p:spPr>
          <a:xfrm>
            <a:off x="0" y="0"/>
            <a:ext cx="9144000" cy="553998"/>
          </a:xfrm>
          <a:prstGeom prst="rect">
            <a:avLst/>
          </a:prstGeom>
          <a:solidFill>
            <a:schemeClr val="accent6">
              <a:lumMod val="20000"/>
              <a:lumOff val="80000"/>
            </a:schemeClr>
          </a:solidFill>
        </p:spPr>
        <p:txBody>
          <a:bodyPr wrap="square" rtlCol="0">
            <a:spAutoFit/>
          </a:bodyPr>
          <a:lstStyle/>
          <a:p>
            <a:pPr algn="ctr"/>
            <a:r>
              <a:rPr lang="en-US" sz="3000" b="1" dirty="0" err="1">
                <a:latin typeface="Times New Roman" pitchFamily="18" charset="0"/>
                <a:cs typeface="Times New Roman" pitchFamily="18" charset="0"/>
              </a:rPr>
              <a:t>TIẾT</a:t>
            </a:r>
            <a:r>
              <a:rPr lang="en-US" sz="3000" b="1" dirty="0">
                <a:latin typeface="Times New Roman" pitchFamily="18" charset="0"/>
                <a:cs typeface="Times New Roman" pitchFamily="18" charset="0"/>
              </a:rPr>
              <a:t> 1: </a:t>
            </a:r>
            <a:r>
              <a:rPr lang="en-US" sz="3000" b="1" dirty="0" err="1">
                <a:latin typeface="Times New Roman" pitchFamily="18" charset="0"/>
                <a:cs typeface="Times New Roman" pitchFamily="18" charset="0"/>
              </a:rPr>
              <a:t>HÌNH</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CHÓP</a:t>
            </a:r>
            <a:r>
              <a:rPr lang="en-US" sz="3000" b="1" dirty="0">
                <a:latin typeface="Times New Roman" pitchFamily="18" charset="0"/>
                <a:cs typeface="Times New Roman" pitchFamily="18" charset="0"/>
              </a:rPr>
              <a:t> TAM </a:t>
            </a:r>
            <a:r>
              <a:rPr lang="en-US" sz="3000" b="1" dirty="0" err="1">
                <a:latin typeface="Times New Roman" pitchFamily="18" charset="0"/>
                <a:cs typeface="Times New Roman" pitchFamily="18" charset="0"/>
              </a:rPr>
              <a:t>GIÁC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ĐỀU</a:t>
            </a:r>
            <a:endParaRPr lang="en-US" sz="3000" b="1" dirty="0">
              <a:latin typeface="Times New Roman" pitchFamily="18" charset="0"/>
              <a:cs typeface="Times New Roman" pitchFamily="18" charset="0"/>
            </a:endParaRPr>
          </a:p>
        </p:txBody>
      </p:sp>
    </p:spTree>
    <p:extLst>
      <p:ext uri="{BB962C8B-B14F-4D97-AF65-F5344CB8AC3E}">
        <p14:creationId xmlns:p14="http://schemas.microsoft.com/office/powerpoint/2010/main" val="191120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7000" r="-27000"/>
          </a:stretch>
        </a:blipFill>
        <a:effectLst/>
      </p:bgPr>
    </p:bg>
    <p:spTree>
      <p:nvGrpSpPr>
        <p:cNvPr id="1" name=""/>
        <p:cNvGrpSpPr/>
        <p:nvPr/>
      </p:nvGrpSpPr>
      <p:grpSpPr>
        <a:xfrm>
          <a:off x="0" y="0"/>
          <a:ext cx="0" cy="0"/>
          <a:chOff x="0" y="0"/>
          <a:chExt cx="0" cy="0"/>
        </a:xfrm>
      </p:grpSpPr>
      <p:pic>
        <p:nvPicPr>
          <p:cNvPr id="4" name="Picture 3" descr="OPL20U25GSXzBJYl68kk8uQGfFKzs7yb1M4KJWUiLk6ZEvGF+qCIPSnY57AbBFCvTW2023.15.47+K4lPs7H94VUqPe2XwIsfPRnrXQE//QTEXxb8/8N4CNc6FpgZahzpTjFhMzSA7T/nHJa11DE8Ng2TP3iAmRczFlmslSuUNOgUeb6yRvs0="/>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1932709" y="514351"/>
            <a:ext cx="5410200" cy="14761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descr="OPL20U25GSXzBJYl68kk8uQGfFKzs7yb1M4KJWUiLk6ZEvGF+qCIPSnY57AbBFCvTW2023.15.47+K4lPs7H94VUqPe2XwIsfPRnrXQE//QTEXxb8/8N4CNc6FpgZahzpTjFhMzSA7T/nHJa11DE8Ng2TP3iAmRczFlmslSuUNOgUeb6yRvs0="/>
          <p:cNvSpPr txBox="1"/>
          <p:nvPr/>
        </p:nvSpPr>
        <p:spPr>
          <a:xfrm>
            <a:off x="3429000" y="871541"/>
            <a:ext cx="2514600" cy="1015663"/>
          </a:xfrm>
          <a:prstGeom prst="rect">
            <a:avLst/>
          </a:prstGeom>
          <a:noFill/>
        </p:spPr>
        <p:txBody>
          <a:bodyPr wrap="square" rtlCol="0">
            <a:spAutoFit/>
          </a:bodyPr>
          <a:lstStyle/>
          <a:p>
            <a:r>
              <a:rPr lang="en-US" sz="3000" b="1">
                <a:solidFill>
                  <a:srgbClr val="FF0000"/>
                </a:solidFill>
                <a:latin typeface="Times New Roman" pitchFamily="18" charset="0"/>
                <a:cs typeface="Times New Roman" pitchFamily="18" charset="0"/>
              </a:rPr>
              <a:t>DỌN SẠCH </a:t>
            </a:r>
          </a:p>
          <a:p>
            <a:r>
              <a:rPr lang="en-US" sz="3000" b="1">
                <a:solidFill>
                  <a:srgbClr val="FF0000"/>
                </a:solidFill>
                <a:latin typeface="Times New Roman" pitchFamily="18" charset="0"/>
                <a:cs typeface="Times New Roman" pitchFamily="18" charset="0"/>
              </a:rPr>
              <a:t>ĐẠI DƯƠNG</a:t>
            </a:r>
          </a:p>
        </p:txBody>
      </p:sp>
      <p:pic>
        <p:nvPicPr>
          <p:cNvPr id="11" name="Picture 10"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8">
            <a:extLst>
              <a:ext uri="{BEBA8EAE-BF5A-486C-A8C5-ECC9F3942E4B}">
                <a14:imgProps xmlns:a14="http://schemas.microsoft.com/office/drawing/2010/main">
                  <a14:imgLayer r:embed="rId9">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4267200" y="2660790"/>
            <a:ext cx="1440874" cy="941214"/>
          </a:xfrm>
          <a:prstGeom prst="rect">
            <a:avLst/>
          </a:prstGeom>
        </p:spPr>
      </p:pic>
      <p:pic>
        <p:nvPicPr>
          <p:cNvPr id="12" name="Picture 11"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0">
            <a:extLst>
              <a:ext uri="{BEBA8EAE-BF5A-486C-A8C5-ECC9F3942E4B}">
                <a14:imgProps xmlns:a14="http://schemas.microsoft.com/office/drawing/2010/main">
                  <a14:imgLayer r:embed="rId11">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6123707" y="2484200"/>
            <a:ext cx="886694" cy="650490"/>
          </a:xfrm>
          <a:prstGeom prst="rect">
            <a:avLst/>
          </a:prstGeom>
        </p:spPr>
      </p:pic>
      <p:pic>
        <p:nvPicPr>
          <p:cNvPr id="13" name="Picture 6" descr="OPL20U25GSXzBJYl68kk8uQGfFKzs7yb1M4KJWUiLk6ZEvGF+qCIPSnY57AbBFCvTW2023.15.47+K4lPs7H94VUqPe2XwIsfPRnrXQE//QTEXxb8/8N4CNc6FpgZahzpTjFhMzSA7T/nHJa11DE8Ng2TP3iAmRczFlmslSuUNOgUeb6yRvs0="/>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9660520" y="2286003"/>
            <a:ext cx="943255" cy="651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OPL20U25GSXzBJYl68kk8uQGfFKzs7yb1M4KJWUiLk6ZEvGF+qCIPSnY57AbBFCvTW2023.15.47+K4lPs7H94VUqPe2XwIsfPRnrXQE//QTEXxb8/8N4CNc6FpgZahzpTjFhMzSA7T/nHJa11DE8Ng2TP3iAmRczFlmslSuUNOgUeb6yRvs0="/>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95400" y="3193871"/>
            <a:ext cx="1028700" cy="5464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OPL20U25GSXzBJYl68kk8uQGfFKzs7yb1M4KJWUiLk6ZEvGF+qCIPSnY57AbBFCvTW2023.15.47+K4lPs7H94VUqPe2XwIsfPRnrXQE//QTEXxb8/8N4CNc6FpgZahzpTjFhMzSA7T/nHJa11DE8Ng2TP3iAmRczFlmslSuUNOgUeb6yRvs0="/>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9144007" y="4572001"/>
            <a:ext cx="1159877" cy="6988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OPL20U25GSXzBJYl68kk8uQGfFKzs7yb1M4KJWUiLk6ZEvGF+qCIPSnY57AbBFCvTW2023.15.47+K4lPs7H94VUqPe2XwIsfPRnrXQE//QTEXxb8/8N4CNc6FpgZahzpTjFhMzSA7T/nHJa11DE8Ng2TP3iAmRczFlmslSuUNOgUeb6yRvs0="/>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48648" y="4100562"/>
            <a:ext cx="799726" cy="471438"/>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descr="OPL20U25GSXzBJYl68kk8uQGfFKzs7yb1M4KJWUiLk6ZEvGF+qCIPSnY57AbBFCvTW2023.15.47+K4lPs7H94VUqPe2XwIsfPRnrXQE//QTEXxb8/8N4CNc6FpgZahzpTjFhMzSA7T/nHJa11DE8Ng2TP3iAmRczFlmslSuUNOgUeb6yRvs0="/>
          <p:cNvSpPr/>
          <p:nvPr/>
        </p:nvSpPr>
        <p:spPr>
          <a:xfrm>
            <a:off x="1371600" y="2458227"/>
            <a:ext cx="6934200" cy="19687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23" name="TextBox 22" descr="OPL20U25GSXzBJYl68kk8uQGfFKzs7yb1M4KJWUiLk6ZEvGF+qCIPSnY57AbBFCvTW2023.15.47+K4lPs7H94VUqPe2XwIsfPRnrXQE//QTEXxb8/8N4CNc6FpgZahzpTjFhMzSA7T/nHJa11DE8Ng2TP3iAmRczFlmslSuUNOgUeb6yRvs0="/>
          <p:cNvSpPr txBox="1"/>
          <p:nvPr/>
        </p:nvSpPr>
        <p:spPr>
          <a:xfrm>
            <a:off x="1697286" y="2657195"/>
            <a:ext cx="6282841" cy="2092881"/>
          </a:xfrm>
          <a:prstGeom prst="rect">
            <a:avLst/>
          </a:prstGeom>
          <a:noFill/>
        </p:spPr>
        <p:txBody>
          <a:bodyPr wrap="square" rtlCol="0">
            <a:spAutoFit/>
          </a:bodyPr>
          <a:lstStyle/>
          <a:p>
            <a:pPr algn="just"/>
            <a:r>
              <a:rPr lang="en-US" sz="2800" dirty="0" err="1">
                <a:solidFill>
                  <a:srgbClr val="0000FF"/>
                </a:solidFill>
                <a:latin typeface="Times New Roman" pitchFamily="18" charset="0"/>
                <a:cs typeface="Times New Roman" pitchFamily="18" charset="0"/>
              </a:rPr>
              <a:t>Môi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trường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biển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hồ</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đang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bị</a:t>
            </a:r>
            <a:r>
              <a:rPr lang="en-US" sz="2800" dirty="0">
                <a:solidFill>
                  <a:srgbClr val="0000FF"/>
                </a:solidFill>
                <a:latin typeface="Times New Roman" pitchFamily="18" charset="0"/>
                <a:cs typeface="Times New Roman" pitchFamily="18" charset="0"/>
              </a:rPr>
              <a:t> ô </a:t>
            </a:r>
            <a:r>
              <a:rPr lang="en-US" sz="2800" dirty="0" err="1">
                <a:solidFill>
                  <a:srgbClr val="0000FF"/>
                </a:solidFill>
                <a:latin typeface="Times New Roman" pitchFamily="18" charset="0"/>
                <a:cs typeface="Times New Roman" pitchFamily="18" charset="0"/>
              </a:rPr>
              <a:t>nhiễm</a:t>
            </a:r>
            <a:r>
              <a:rPr lang="en-US" sz="2800" dirty="0">
                <a:solidFill>
                  <a:srgbClr val="0000FF"/>
                </a:solidFill>
                <a:latin typeface="Times New Roman" pitchFamily="18" charset="0"/>
                <a:cs typeface="Times New Roman" pitchFamily="18" charset="0"/>
              </a:rPr>
              <a:t> do </a:t>
            </a:r>
            <a:r>
              <a:rPr lang="en-US" sz="2800" dirty="0" err="1">
                <a:solidFill>
                  <a:srgbClr val="0000FF"/>
                </a:solidFill>
                <a:latin typeface="Times New Roman" pitchFamily="18" charset="0"/>
                <a:cs typeface="Times New Roman" pitchFamily="18" charset="0"/>
              </a:rPr>
              <a:t>rác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thải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con </a:t>
            </a:r>
            <a:r>
              <a:rPr lang="en-US" sz="2800" dirty="0" err="1">
                <a:solidFill>
                  <a:srgbClr val="0000FF"/>
                </a:solidFill>
                <a:latin typeface="Times New Roman" pitchFamily="18" charset="0"/>
                <a:cs typeface="Times New Roman" pitchFamily="18" charset="0"/>
              </a:rPr>
              <a:t>người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Hãy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cứu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loài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vật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dưới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biển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bằng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dọn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sạch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rác</a:t>
            </a:r>
            <a:r>
              <a:rPr lang="en-US" sz="2800" dirty="0">
                <a:solidFill>
                  <a:srgbClr val="0000FF"/>
                </a:solidFill>
                <a:latin typeface="Times New Roman" pitchFamily="18" charset="0"/>
                <a:cs typeface="Times New Roman" pitchFamily="18" charset="0"/>
              </a:rPr>
              <a:t> qua </a:t>
            </a:r>
            <a:r>
              <a:rPr lang="en-US" sz="2800" dirty="0" err="1">
                <a:solidFill>
                  <a:srgbClr val="0000FF"/>
                </a:solidFill>
                <a:latin typeface="Times New Roman" pitchFamily="18" charset="0"/>
                <a:cs typeface="Times New Roman" pitchFamily="18" charset="0"/>
              </a:rPr>
              <a:t>việc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trả</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lời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đúng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câu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hỏi</a:t>
            </a:r>
            <a:r>
              <a:rPr lang="en-US" dirty="0">
                <a:solidFill>
                  <a:srgbClr val="0000FF"/>
                </a:solidFill>
                <a:latin typeface="Arial" panose="020B0604020202020204" pitchFamily="34" charset="0"/>
                <a:cs typeface="Arial" panose="020B0604020202020204" pitchFamily="34" charset="0"/>
              </a:rPr>
              <a:t>.</a:t>
            </a:r>
          </a:p>
          <a:p>
            <a:pPr algn="just"/>
            <a:endParaRPr lang="en-US" dirty="0">
              <a:solidFill>
                <a:prstClr val="black"/>
              </a:solidFill>
            </a:endParaRPr>
          </a:p>
        </p:txBody>
      </p:sp>
      <p:pic>
        <p:nvPicPr>
          <p:cNvPr id="2" name="NgayTetQueEm-VariousArtists_we5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14400" y="51289"/>
            <a:ext cx="609600" cy="457200"/>
          </a:xfrm>
          <a:prstGeom prst="rect">
            <a:avLst/>
          </a:prstGeom>
        </p:spPr>
      </p:pic>
    </p:spTree>
    <p:extLst>
      <p:ext uri="{BB962C8B-B14F-4D97-AF65-F5344CB8AC3E}">
        <p14:creationId xmlns:p14="http://schemas.microsoft.com/office/powerpoint/2010/main" val="113633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6" presetClass="emph" presetSubtype="0" fill="hold" nodeType="afterEffect">
                                  <p:stCondLst>
                                    <p:cond delay="0"/>
                                  </p:stCondLst>
                                  <p:childTnLst>
                                    <p:animScale>
                                      <p:cBhvr>
                                        <p:cTn id="9" dur="29000" fill="hold"/>
                                        <p:tgtEl>
                                          <p:spTgt spid="12"/>
                                        </p:tgtEl>
                                      </p:cBhvr>
                                      <p:by x="150000" y="150000"/>
                                    </p:animScale>
                                  </p:childTnLst>
                                </p:cTn>
                              </p:par>
                              <p:par>
                                <p:cTn id="10" presetID="35" presetClass="path" presetSubtype="0" repeatCount="indefinite" accel="50000" decel="50000" fill="hold" nodeType="withEffect">
                                  <p:stCondLst>
                                    <p:cond delay="0"/>
                                  </p:stCondLst>
                                  <p:childTnLst>
                                    <p:animMotion origin="layout" path="M 5E-6 -2.31214E-7 L -1.14271 0.0111 " pathEditMode="relative" rAng="0" ptsTypes="AA">
                                      <p:cBhvr>
                                        <p:cTn id="11" dur="30000" fill="hold"/>
                                        <p:tgtEl>
                                          <p:spTgt spid="13"/>
                                        </p:tgtEl>
                                        <p:attrNameLst>
                                          <p:attrName>ppt_x</p:attrName>
                                          <p:attrName>ppt_y</p:attrName>
                                        </p:attrNameLst>
                                      </p:cBhvr>
                                      <p:rCtr x="-57135" y="555"/>
                                    </p:animMotion>
                                  </p:childTnLst>
                                </p:cTn>
                              </p:par>
                              <p:par>
                                <p:cTn id="12"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3" dur="37000" fill="hold"/>
                                        <p:tgtEl>
                                          <p:spTgt spid="14"/>
                                        </p:tgtEl>
                                        <p:attrNameLst>
                                          <p:attrName>ppt_x</p:attrName>
                                          <p:attrName>ppt_y</p:attrName>
                                        </p:attrNameLst>
                                      </p:cBhvr>
                                      <p:rCtr x="58333" y="-772"/>
                                    </p:animMotion>
                                  </p:childTnLst>
                                </p:cTn>
                              </p:par>
                              <p:par>
                                <p:cTn id="14" presetID="35" presetClass="path" presetSubtype="0" repeatCount="indefinite" accel="50000" decel="50000" fill="hold" nodeType="withEffect">
                                  <p:stCondLst>
                                    <p:cond delay="0"/>
                                  </p:stCondLst>
                                  <p:childTnLst>
                                    <p:animMotion origin="layout" path="M -1.04167E-6 -0.01111 L -1.25065 0.00718 " pathEditMode="relative" rAng="0" ptsTypes="AA">
                                      <p:cBhvr>
                                        <p:cTn id="15" dur="36000" fill="hold"/>
                                        <p:tgtEl>
                                          <p:spTgt spid="17"/>
                                        </p:tgtEl>
                                        <p:attrNameLst>
                                          <p:attrName>ppt_x</p:attrName>
                                          <p:attrName>ppt_y</p:attrName>
                                        </p:attrNameLst>
                                      </p:cBhvr>
                                      <p:rCtr x="-62539" y="903"/>
                                    </p:animMotion>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17"/>
                                        </p:tgtEl>
                                        <p:attrNameLst>
                                          <p:attrName>r</p:attrName>
                                        </p:attrNameLst>
                                      </p:cBhvr>
                                    </p:animRot>
                                    <p:animRot by="-240000">
                                      <p:cBhvr>
                                        <p:cTn id="18" dur="400" fill="hold">
                                          <p:stCondLst>
                                            <p:cond delay="400"/>
                                          </p:stCondLst>
                                        </p:cTn>
                                        <p:tgtEl>
                                          <p:spTgt spid="17"/>
                                        </p:tgtEl>
                                        <p:attrNameLst>
                                          <p:attrName>r</p:attrName>
                                        </p:attrNameLst>
                                      </p:cBhvr>
                                    </p:animRot>
                                    <p:animRot by="240000">
                                      <p:cBhvr>
                                        <p:cTn id="19" dur="400" fill="hold">
                                          <p:stCondLst>
                                            <p:cond delay="800"/>
                                          </p:stCondLst>
                                        </p:cTn>
                                        <p:tgtEl>
                                          <p:spTgt spid="17"/>
                                        </p:tgtEl>
                                        <p:attrNameLst>
                                          <p:attrName>r</p:attrName>
                                        </p:attrNameLst>
                                      </p:cBhvr>
                                    </p:animRot>
                                    <p:animRot by="-240000">
                                      <p:cBhvr>
                                        <p:cTn id="20" dur="400" fill="hold">
                                          <p:stCondLst>
                                            <p:cond delay="1200"/>
                                          </p:stCondLst>
                                        </p:cTn>
                                        <p:tgtEl>
                                          <p:spTgt spid="17"/>
                                        </p:tgtEl>
                                        <p:attrNameLst>
                                          <p:attrName>r</p:attrName>
                                        </p:attrNameLst>
                                      </p:cBhvr>
                                    </p:animRot>
                                    <p:animRot by="120000">
                                      <p:cBhvr>
                                        <p:cTn id="21" dur="400" fill="hold">
                                          <p:stCondLst>
                                            <p:cond delay="1600"/>
                                          </p:stCondLst>
                                        </p:cTn>
                                        <p:tgtEl>
                                          <p:spTgt spid="17"/>
                                        </p:tgtEl>
                                        <p:attrNameLst>
                                          <p:attrName>r</p:attrName>
                                        </p:attrNameLst>
                                      </p:cBhvr>
                                    </p:animRot>
                                  </p:childTnLst>
                                </p:cTn>
                              </p:par>
                              <p:par>
                                <p:cTn id="22" presetID="63" presetClass="path" presetSubtype="0" repeatCount="indefinite" accel="50000" decel="50000" fill="hold" nodeType="withEffect">
                                  <p:stCondLst>
                                    <p:cond delay="0"/>
                                  </p:stCondLst>
                                  <p:childTnLst>
                                    <p:animMotion origin="layout" path="M 0.03768 -0.0541 L 1.16476 -0.05063 " pathEditMode="relative" rAng="0" ptsTypes="AA">
                                      <p:cBhvr>
                                        <p:cTn id="23" dur="27000" fill="hold"/>
                                        <p:tgtEl>
                                          <p:spTgt spid="18"/>
                                        </p:tgtEl>
                                        <p:attrNameLst>
                                          <p:attrName>ppt_x</p:attrName>
                                          <p:attrName>ppt_y</p:attrName>
                                        </p:attrNameLst>
                                      </p:cBhvr>
                                      <p:rCtr x="56354"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0" numSld="999">
                <p:cTn id="24"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6">
            <a:extLst>
              <a:ext uri="{BEBA8EAE-BF5A-486C-A8C5-ECC9F3942E4B}">
                <a14:imgProps xmlns:a14="http://schemas.microsoft.com/office/drawing/2010/main">
                  <a14:imgLayer r:embed="rId7">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3703103" y="2461445"/>
            <a:ext cx="1440874" cy="941214"/>
          </a:xfrm>
          <a:prstGeom prst="rect">
            <a:avLst/>
          </a:prstGeom>
        </p:spPr>
      </p:pic>
      <p:pic>
        <p:nvPicPr>
          <p:cNvPr id="12" name="Picture 11"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8">
            <a:extLst>
              <a:ext uri="{BEBA8EAE-BF5A-486C-A8C5-ECC9F3942E4B}">
                <a14:imgProps xmlns:a14="http://schemas.microsoft.com/office/drawing/2010/main">
                  <a14:imgLayer r:embed="rId9">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5312003" y="639331"/>
            <a:ext cx="886694" cy="650490"/>
          </a:xfrm>
          <a:prstGeom prst="rect">
            <a:avLst/>
          </a:prstGeom>
        </p:spPr>
      </p:pic>
      <p:pic>
        <p:nvPicPr>
          <p:cNvPr id="13" name="Picture 6" descr="OPL20U25GSXzBJYl68kk8uQGfFKzs7yb1M4KJWUiLk6ZEvGF+qCIPSnY57AbBFCvTW2023.15.47+K4lPs7H94VUqPe2XwIsfPRnrXQE//QTEXxb8/8N4CNc6FpgZahzpTjFhMzSA7T/nHJa11DE8Ng2TP3iAmRczFlmslSuUNOgUeb6yRvs0="/>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9672988" y="1822923"/>
            <a:ext cx="943255" cy="651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OPL20U25GSXzBJYl68kk8uQGfFKzs7yb1M4KJWUiLk6ZEvGF+qCIPSnY57AbBFCvTW2023.15.47+K4lPs7H94VUqPe2XwIsfPRnrXQE//QTEXxb8/8N4CNc6FpgZahzpTjFhMzSA7T/nHJa11DE8Ng2TP3iAmRczFlmslSuUNOgUeb6yRvs0="/>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1553" y="1026967"/>
            <a:ext cx="1028700" cy="5464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OPL20U25GSXzBJYl68kk8uQGfFKzs7yb1M4KJWUiLk6ZEvGF+qCIPSnY57AbBFCvTW2023.15.47+K4lPs7H94VUqPe2XwIsfPRnrXQE//QTEXxb8/8N4CNc6FpgZahzpTjFhMzSA7T/nHJa11DE8Ng2TP3iAmRczFlmslSuUNOgUeb6yRvs0="/>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9144007" y="4572001"/>
            <a:ext cx="1159877" cy="6988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OPL20U25GSXzBJYl68kk8uQGfFKzs7yb1M4KJWUiLk6ZEvGF+qCIPSnY57AbBFCvTW2023.15.47+K4lPs7H94VUqPe2XwIsfPRnrXQE//QTEXxb8/8N4CNc6FpgZahzpTjFhMzSA7T/nHJa11DE8Ng2TP3iAmRczFlmslSuUNOgUeb6yRvs0="/>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48648" y="4100562"/>
            <a:ext cx="799726" cy="4714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descr="OPL20U25GSXzBJYl68kk8uQGfFKzs7yb1M4KJWUiLk6ZEvGF+qCIPSnY57AbBFCvTW2023.15.47+K4lPs7H94VUqPe2XwIsfPRnrXQE//QTEXxb8/8N4CNc6FpgZahzpTjFhMzSA7T/nHJa11DE8Ng2TP3iAmRczFlmslSuUNOgUeb6yRvs0="/>
          <p:cNvSpPr txBox="1"/>
          <p:nvPr/>
        </p:nvSpPr>
        <p:spPr>
          <a:xfrm>
            <a:off x="2895600" y="400050"/>
            <a:ext cx="4495800" cy="369332"/>
          </a:xfrm>
          <a:prstGeom prst="rect">
            <a:avLst/>
          </a:prstGeom>
          <a:noFill/>
        </p:spPr>
        <p:txBody>
          <a:bodyPr wrap="square" rtlCol="0">
            <a:spAutoFit/>
          </a:bodyPr>
          <a:lstStyle/>
          <a:p>
            <a:endParaRPr lang="en-US">
              <a:solidFill>
                <a:prstClr val="black"/>
              </a:solidFill>
            </a:endParaRPr>
          </a:p>
        </p:txBody>
      </p:sp>
      <p:pic>
        <p:nvPicPr>
          <p:cNvPr id="19" name="rác" descr="OPL20U25GSXzBJYl68kk8uQGfFKzs7yb1M4KJWUiLk6ZEvGF+qCIPSnY57AbBFCvTW2023.15.47+K4lPs7H94VUqPe2XwIsfPRnrXQE//QTEXxb8/8N4CNc6FpgZahzpTjFhMzSA7T/nHJa11DE8Ng2TP3iAmRczFlmslSuUNOgUeb6yRvs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4579713">
            <a:off x="6217140" y="3812619"/>
            <a:ext cx="942272" cy="1570454"/>
          </a:xfrm>
          <a:prstGeom prst="rect">
            <a:avLst/>
          </a:prstGeom>
        </p:spPr>
      </p:pic>
      <p:pic>
        <p:nvPicPr>
          <p:cNvPr id="20" name="tv" descr="OPL20U25GSXzBJYl68kk8uQGfFKzs7yb1M4KJWUiLk6ZEvGF+qCIPSnY57AbBFCvTW2023.15.47+K4lPs7H94VUqPe2XwIsfPRnrXQE//QTEXxb8/8N4CNc6FpgZahzpTjFhMzSA7T/nHJa11DE8Ng2TP3iAmRczFlmslSuUNOgUeb6yRvs0="/>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0800000">
            <a:off x="742649" y="4144160"/>
            <a:ext cx="1571387" cy="807219"/>
          </a:xfrm>
          <a:prstGeom prst="rect">
            <a:avLst/>
          </a:prstGeom>
        </p:spPr>
      </p:pic>
      <p:pic>
        <p:nvPicPr>
          <p:cNvPr id="4" name="túi"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8">
            <a:extLst>
              <a:ext uri="{BEBA8EAE-BF5A-486C-A8C5-ECC9F3942E4B}">
                <a14:imgProps xmlns:a14="http://schemas.microsoft.com/office/drawing/2010/main">
                  <a14:imgLayer r:embed="rId19">
                    <a14:imgEffect>
                      <a14:backgroundRemoval t="9821" b="89732" l="58249" r="89899"/>
                    </a14:imgEffect>
                  </a14:imgLayer>
                </a14:imgProps>
              </a:ext>
              <a:ext uri="{28A0092B-C50C-407E-A947-70E740481C1C}">
                <a14:useLocalDpi xmlns:a14="http://schemas.microsoft.com/office/drawing/2010/main" val="0"/>
              </a:ext>
            </a:extLst>
          </a:blip>
          <a:srcRect l="58103" t="22402" r="16208" b="47497"/>
          <a:stretch/>
        </p:blipFill>
        <p:spPr>
          <a:xfrm>
            <a:off x="1704763" y="1721842"/>
            <a:ext cx="1218551" cy="807656"/>
          </a:xfrm>
          <a:prstGeom prst="rect">
            <a:avLst/>
          </a:prstGeom>
        </p:spPr>
      </p:pic>
      <p:pic>
        <p:nvPicPr>
          <p:cNvPr id="6" name="lốp"/>
          <p:cNvPicPr>
            <a:picLocks noChangeAspect="1"/>
          </p:cNvPicPr>
          <p:nvPr/>
        </p:nvPicPr>
        <p:blipFill rotWithShape="1">
          <a:blip r:embed="rId20">
            <a:extLst>
              <a:ext uri="{BEBA8EAE-BF5A-486C-A8C5-ECC9F3942E4B}">
                <a14:imgProps xmlns:a14="http://schemas.microsoft.com/office/drawing/2010/main">
                  <a14:imgLayer r:embed="rId19">
                    <a14:imgEffect>
                      <a14:backgroundRemoval t="19643" b="100000" l="78788" r="100000"/>
                    </a14:imgEffect>
                  </a14:imgLayer>
                </a14:imgProps>
              </a:ext>
              <a:ext uri="{28A0092B-C50C-407E-A947-70E740481C1C}">
                <a14:useLocalDpi xmlns:a14="http://schemas.microsoft.com/office/drawing/2010/main" val="0"/>
              </a:ext>
            </a:extLst>
          </a:blip>
          <a:srcRect l="76936" t="55564"/>
          <a:stretch/>
        </p:blipFill>
        <p:spPr>
          <a:xfrm>
            <a:off x="8001000" y="3949177"/>
            <a:ext cx="1143000" cy="1245653"/>
          </a:xfrm>
          <a:prstGeom prst="rect">
            <a:avLst/>
          </a:prstGeom>
        </p:spPr>
      </p:pic>
      <p:pic>
        <p:nvPicPr>
          <p:cNvPr id="22" name="táo"/>
          <p:cNvPicPr>
            <a:picLocks noChangeAspect="1"/>
          </p:cNvPicPr>
          <p:nvPr/>
        </p:nvPicPr>
        <p:blipFill rotWithShape="1">
          <a:blip r:embed="rId21">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l="17427" t="29487" r="47873" b="9825"/>
          <a:stretch/>
        </p:blipFill>
        <p:spPr>
          <a:xfrm>
            <a:off x="3881521" y="115246"/>
            <a:ext cx="1375064" cy="1357976"/>
          </a:xfrm>
          <a:prstGeom prst="rect">
            <a:avLst/>
          </a:prstGeom>
        </p:spPr>
      </p:pic>
      <p:pic>
        <p:nvPicPr>
          <p:cNvPr id="24" name="1">
            <a:hlinkClick r:id="rId23" action="ppaction://hlinksldjump"/>
          </p:cNvPr>
          <p:cNvPicPr>
            <a:picLocks noChangeAspect="1"/>
          </p:cNvPicPr>
          <p:nvPr/>
        </p:nvPicPr>
        <p:blipFill rotWithShape="1">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l="7011" t="19292" r="79452" b="50000"/>
          <a:stretch/>
        </p:blipFill>
        <p:spPr>
          <a:xfrm>
            <a:off x="1354059" y="1223652"/>
            <a:ext cx="410719" cy="499145"/>
          </a:xfrm>
          <a:prstGeom prst="rect">
            <a:avLst/>
          </a:prstGeom>
        </p:spPr>
      </p:pic>
      <p:pic>
        <p:nvPicPr>
          <p:cNvPr id="23" name="giày"/>
          <p:cNvPicPr>
            <a:picLocks noChangeAspect="1"/>
          </p:cNvPicPr>
          <p:nvPr/>
        </p:nvPicPr>
        <p:blipFill rotWithShape="1">
          <a:blip r:embed="rId25">
            <a:extLst>
              <a:ext uri="{BEBA8EAE-BF5A-486C-A8C5-ECC9F3942E4B}">
                <a14:imgProps xmlns:a14="http://schemas.microsoft.com/office/drawing/2010/main">
                  <a14:imgLayer r:embed="rId26">
                    <a14:imgEffect>
                      <a14:backgroundRemoval t="9818" b="98545" l="9836" r="89617"/>
                    </a14:imgEffect>
                  </a14:imgLayer>
                </a14:imgProps>
              </a:ext>
              <a:ext uri="{28A0092B-C50C-407E-A947-70E740481C1C}">
                <a14:useLocalDpi xmlns:a14="http://schemas.microsoft.com/office/drawing/2010/main" val="0"/>
              </a:ext>
            </a:extLst>
          </a:blip>
          <a:srcRect l="10037" t="58213" r="41618"/>
          <a:stretch/>
        </p:blipFill>
        <p:spPr>
          <a:xfrm>
            <a:off x="4700702" y="2136028"/>
            <a:ext cx="1194956" cy="1164107"/>
          </a:xfrm>
          <a:prstGeom prst="rect">
            <a:avLst/>
          </a:prstGeom>
        </p:spPr>
      </p:pic>
      <p:pic>
        <p:nvPicPr>
          <p:cNvPr id="25" name="2">
            <a:hlinkClick r:id="rId27" action="ppaction://hlinksldjump"/>
          </p:cNvPr>
          <p:cNvPicPr>
            <a:picLocks noChangeAspect="1"/>
          </p:cNvPicPr>
          <p:nvPr/>
        </p:nvPicPr>
        <p:blipFill rotWithShape="1">
          <a:blip r:embed="rId28">
            <a:extLst>
              <a:ext uri="{BEBA8EAE-BF5A-486C-A8C5-ECC9F3942E4B}">
                <a14:imgProps xmlns:a14="http://schemas.microsoft.com/office/drawing/2010/main">
                  <a14:imgLayer r:embed="rId29">
                    <a14:imgEffect>
                      <a14:backgroundRemoval t="21758" b="45934" l="23862" r="37520">
                        <a14:foregroundMark x1="27786" y1="25275" x2="34694" y2="22637"/>
                      </a14:backgroundRemoval>
                    </a14:imgEffect>
                  </a14:imgLayer>
                </a14:imgProps>
              </a:ext>
              <a:ext uri="{28A0092B-C50C-407E-A947-70E740481C1C}">
                <a14:useLocalDpi xmlns:a14="http://schemas.microsoft.com/office/drawing/2010/main" val="0"/>
              </a:ext>
            </a:extLst>
          </a:blip>
          <a:srcRect l="22374" t="19291" r="62330" b="52991"/>
          <a:stretch/>
        </p:blipFill>
        <p:spPr>
          <a:xfrm>
            <a:off x="4654912" y="161212"/>
            <a:ext cx="488588" cy="474277"/>
          </a:xfrm>
          <a:prstGeom prst="rect">
            <a:avLst/>
          </a:prstGeom>
        </p:spPr>
      </p:pic>
      <p:pic>
        <p:nvPicPr>
          <p:cNvPr id="26" name="3">
            <a:hlinkClick r:id="rId30" action="ppaction://hlinksldjump"/>
          </p:cNvPr>
          <p:cNvPicPr>
            <a:picLocks noChangeAspect="1"/>
          </p:cNvPicPr>
          <p:nvPr/>
        </p:nvPicPr>
        <p:blipFill rotWithShape="1">
          <a:blip r:embed="rId31">
            <a:extLst>
              <a:ext uri="{BEBA8EAE-BF5A-486C-A8C5-ECC9F3942E4B}">
                <a14:imgProps xmlns:a14="http://schemas.microsoft.com/office/drawing/2010/main">
                  <a14:imgLayer r:embed="rId29">
                    <a14:imgEffect>
                      <a14:backgroundRemoval t="22363" b="46929" l="43755" r="57549">
                        <a14:foregroundMark x1="46154" y1="23956" x2="53532" y2="23297"/>
                      </a14:backgroundRemoval>
                    </a14:imgEffect>
                  </a14:imgLayer>
                </a14:imgProps>
              </a:ext>
              <a:ext uri="{28A0092B-C50C-407E-A947-70E740481C1C}">
                <a14:useLocalDpi xmlns:a14="http://schemas.microsoft.com/office/drawing/2010/main" val="0"/>
              </a:ext>
            </a:extLst>
          </a:blip>
          <a:srcRect l="42031" t="19292" r="40727" b="50000"/>
          <a:stretch/>
        </p:blipFill>
        <p:spPr>
          <a:xfrm>
            <a:off x="1354053" y="3744009"/>
            <a:ext cx="553967" cy="530446"/>
          </a:xfrm>
          <a:prstGeom prst="rect">
            <a:avLst/>
          </a:prstGeom>
        </p:spPr>
      </p:pic>
      <p:pic>
        <p:nvPicPr>
          <p:cNvPr id="27" name="4">
            <a:hlinkClick r:id="rId32" action="ppaction://hlinksldjump"/>
          </p:cNvPr>
          <p:cNvPicPr>
            <a:picLocks noChangeAspect="1"/>
          </p:cNvPicPr>
          <p:nvPr/>
        </p:nvPicPr>
        <p:blipFill rotWithShape="1">
          <a:blip r:embed="rId33">
            <a:extLst>
              <a:ext uri="{BEBA8EAE-BF5A-486C-A8C5-ECC9F3942E4B}">
                <a14:imgProps xmlns:a14="http://schemas.microsoft.com/office/drawing/2010/main">
                  <a14:imgLayer r:embed="rId29">
                    <a14:imgEffect>
                      <a14:backgroundRemoval t="18901" b="49231" l="58713" r="74568">
                        <a14:foregroundMark x1="64835" y1="23736" x2="70330" y2="23956"/>
                      </a14:backgroundRemoval>
                    </a14:imgEffect>
                  </a14:imgLayer>
                </a14:imgProps>
              </a:ext>
              <a:ext uri="{28A0092B-C50C-407E-A947-70E740481C1C}">
                <a14:useLocalDpi xmlns:a14="http://schemas.microsoft.com/office/drawing/2010/main" val="0"/>
              </a:ext>
            </a:extLst>
          </a:blip>
          <a:srcRect l="56849" t="19291" r="23231" b="52991"/>
          <a:stretch/>
        </p:blipFill>
        <p:spPr>
          <a:xfrm>
            <a:off x="5207685" y="2038055"/>
            <a:ext cx="817593" cy="609449"/>
          </a:xfrm>
          <a:prstGeom prst="rect">
            <a:avLst/>
          </a:prstGeom>
        </p:spPr>
      </p:pic>
      <p:pic>
        <p:nvPicPr>
          <p:cNvPr id="28" name="5">
            <a:hlinkClick r:id="rId34" action="ppaction://hlinksldjump"/>
          </p:cNvPr>
          <p:cNvPicPr>
            <a:picLocks noChangeAspect="1"/>
          </p:cNvPicPr>
          <p:nvPr/>
        </p:nvPicPr>
        <p:blipFill rotWithShape="1">
          <a:blip r:embed="rId35">
            <a:extLst>
              <a:ext uri="{BEBA8EAE-BF5A-486C-A8C5-ECC9F3942E4B}">
                <a14:imgProps xmlns:a14="http://schemas.microsoft.com/office/drawing/2010/main">
                  <a14:imgLayer r:embed="rId29">
                    <a14:imgEffect>
                      <a14:backgroundRemoval t="21758" b="44176" l="79906" r="91994">
                        <a14:foregroundMark x1="84301" y1="23297" x2="90895" y2="22418"/>
                        <a14:foregroundMark x1="90110" y1="25275" x2="87912" y2="21758"/>
                      </a14:backgroundRemoval>
                    </a14:imgEffect>
                  </a14:imgLayer>
                </a14:imgProps>
              </a:ext>
              <a:ext uri="{28A0092B-C50C-407E-A947-70E740481C1C}">
                <a14:useLocalDpi xmlns:a14="http://schemas.microsoft.com/office/drawing/2010/main" val="0"/>
              </a:ext>
            </a:extLst>
          </a:blip>
          <a:srcRect l="78539" t="19291" r="6393" b="52991"/>
          <a:stretch/>
        </p:blipFill>
        <p:spPr>
          <a:xfrm>
            <a:off x="6459673" y="3646427"/>
            <a:ext cx="457200" cy="450533"/>
          </a:xfrm>
          <a:prstGeom prst="rect">
            <a:avLst/>
          </a:prstGeom>
        </p:spPr>
      </p:pic>
      <p:pic>
        <p:nvPicPr>
          <p:cNvPr id="29" name="6">
            <a:hlinkClick r:id="rId36" action="ppaction://hlinksldjump"/>
          </p:cNvPr>
          <p:cNvPicPr>
            <a:picLocks noChangeAspect="1"/>
          </p:cNvPicPr>
          <p:nvPr/>
        </p:nvPicPr>
        <p:blipFill rotWithShape="1">
          <a:blip r:embed="rId37">
            <a:extLst>
              <a:ext uri="{BEBA8EAE-BF5A-486C-A8C5-ECC9F3942E4B}">
                <a14:imgProps xmlns:a14="http://schemas.microsoft.com/office/drawing/2010/main">
                  <a14:imgLayer r:embed="rId29">
                    <a14:imgEffect>
                      <a14:backgroundRemoval t="52088" b="79780" l="5338" r="18524">
                        <a14:foregroundMark x1="13501" y1="55165" x2="18681" y2="55165"/>
                      </a14:backgroundRemoval>
                    </a14:imgEffect>
                  </a14:imgLayer>
                </a14:imgProps>
              </a:ext>
              <a:ext uri="{28A0092B-C50C-407E-A947-70E740481C1C}">
                <a14:useLocalDpi xmlns:a14="http://schemas.microsoft.com/office/drawing/2010/main" val="0"/>
              </a:ext>
            </a:extLst>
          </a:blip>
          <a:srcRect l="3739" t="50000" r="79681" b="18308"/>
          <a:stretch/>
        </p:blipFill>
        <p:spPr>
          <a:xfrm>
            <a:off x="8382007" y="3532415"/>
            <a:ext cx="597429" cy="611749"/>
          </a:xfrm>
          <a:prstGeom prst="rect">
            <a:avLst/>
          </a:prstGeom>
        </p:spPr>
      </p:pic>
      <p:pic>
        <p:nvPicPr>
          <p:cNvPr id="30"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8"/>
          <a:stretch>
            <a:fillRect/>
          </a:stretch>
        </p:blipFill>
        <p:spPr>
          <a:xfrm>
            <a:off x="9266738" y="448449"/>
            <a:ext cx="609600" cy="457200"/>
          </a:xfrm>
          <a:prstGeom prst="rect">
            <a:avLst/>
          </a:prstGeom>
        </p:spPr>
      </p:pic>
      <p:pic>
        <p:nvPicPr>
          <p:cNvPr id="31"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8"/>
          <a:stretch>
            <a:fillRect/>
          </a:stretch>
        </p:blipFill>
        <p:spPr>
          <a:xfrm>
            <a:off x="9266738" y="1116261"/>
            <a:ext cx="609600" cy="457200"/>
          </a:xfrm>
          <a:prstGeom prst="rect">
            <a:avLst/>
          </a:prstGeom>
        </p:spPr>
      </p:pic>
      <p:pic>
        <p:nvPicPr>
          <p:cNvPr id="32"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8"/>
          <a:stretch>
            <a:fillRect/>
          </a:stretch>
        </p:blipFill>
        <p:spPr>
          <a:xfrm>
            <a:off x="9266738" y="1669458"/>
            <a:ext cx="609600" cy="457200"/>
          </a:xfrm>
          <a:prstGeom prst="rect">
            <a:avLst/>
          </a:prstGeom>
        </p:spPr>
      </p:pic>
      <p:pic>
        <p:nvPicPr>
          <p:cNvPr id="33"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8"/>
          <a:stretch>
            <a:fillRect/>
          </a:stretch>
        </p:blipFill>
        <p:spPr>
          <a:xfrm>
            <a:off x="9266738" y="2300897"/>
            <a:ext cx="609600" cy="457200"/>
          </a:xfrm>
          <a:prstGeom prst="rect">
            <a:avLst/>
          </a:prstGeom>
        </p:spPr>
      </p:pic>
      <p:pic>
        <p:nvPicPr>
          <p:cNvPr id="34"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8"/>
          <a:stretch>
            <a:fillRect/>
          </a:stretch>
        </p:blipFill>
        <p:spPr>
          <a:xfrm>
            <a:off x="9368187" y="2855375"/>
            <a:ext cx="609600" cy="457200"/>
          </a:xfrm>
          <a:prstGeom prst="rect">
            <a:avLst/>
          </a:prstGeom>
        </p:spPr>
      </p:pic>
      <p:pic>
        <p:nvPicPr>
          <p:cNvPr id="35"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8"/>
          <a:stretch>
            <a:fillRect/>
          </a:stretch>
        </p:blipFill>
        <p:spPr>
          <a:xfrm>
            <a:off x="9266738" y="3515408"/>
            <a:ext cx="609600" cy="457200"/>
          </a:xfrm>
          <a:prstGeom prst="rect">
            <a:avLst/>
          </a:prstGeom>
        </p:spPr>
      </p:pic>
      <p:pic>
        <p:nvPicPr>
          <p:cNvPr id="36" name="Picture 35"/>
          <p:cNvPicPr>
            <a:picLocks noChangeAspect="1"/>
          </p:cNvPicPr>
          <p:nvPr/>
        </p:nvPicPr>
        <p:blipFill>
          <a:blip r:embed="rId39">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2553751" y="2917749"/>
            <a:ext cx="3352183" cy="2357005"/>
          </a:xfrm>
          <a:prstGeom prst="rect">
            <a:avLst/>
          </a:prstGeom>
          <a:ln>
            <a:solidFill>
              <a:schemeClr val="accent1"/>
            </a:solidFill>
          </a:ln>
        </p:spPr>
      </p:pic>
      <p:sp>
        <p:nvSpPr>
          <p:cNvPr id="37" name="Rounded Rectangle 36">
            <a:hlinkClick r:id="rId40" action="ppaction://hlinksldjump"/>
          </p:cNvPr>
          <p:cNvSpPr/>
          <p:nvPr/>
        </p:nvSpPr>
        <p:spPr>
          <a:xfrm>
            <a:off x="7617042" y="-10240"/>
            <a:ext cx="1485900" cy="3429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err="1">
                <a:solidFill>
                  <a:srgbClr val="FF0000"/>
                </a:solidFill>
                <a:latin typeface="Times New Roman" pitchFamily="18" charset="0"/>
                <a:cs typeface="Times New Roman" pitchFamily="18" charset="0"/>
              </a:rPr>
              <a:t>Tổng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kết</a:t>
            </a:r>
            <a:endParaRPr lang="en-US"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8276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0.00139 -0.10764 L -1.14132 -0.09653 " pathEditMode="relative" rAng="0" ptsTypes="AA">
                                      <p:cBhvr>
                                        <p:cTn id="8" dur="30000" fill="hold"/>
                                        <p:tgtEl>
                                          <p:spTgt spid="13"/>
                                        </p:tgtEl>
                                        <p:attrNameLst>
                                          <p:attrName>ppt_x</p:attrName>
                                          <p:attrName>ppt_y</p:attrName>
                                        </p:attrNameLst>
                                      </p:cBhvr>
                                      <p:rCtr x="-57135" y="556"/>
                                    </p:animMotion>
                                  </p:childTnLst>
                                </p:cTn>
                              </p:par>
                              <p:par>
                                <p:cTn id="9" presetID="63" presetClass="path" presetSubtype="0" repeatCount="indefinite" accel="50000" decel="50000" fill="hold" nodeType="withEffect">
                                  <p:stCondLst>
                                    <p:cond delay="0"/>
                                  </p:stCondLst>
                                  <p:childTnLst>
                                    <p:animMotion origin="layout" path="M 0.03542 -0.42546 L 1.20209 -0.44074 " pathEditMode="relative" rAng="0" ptsTypes="AA">
                                      <p:cBhvr>
                                        <p:cTn id="10" dur="37000" fill="hold"/>
                                        <p:tgtEl>
                                          <p:spTgt spid="14"/>
                                        </p:tgtEl>
                                        <p:attrNameLst>
                                          <p:attrName>ppt_x</p:attrName>
                                          <p:attrName>ppt_y</p:attrName>
                                        </p:attrNameLst>
                                      </p:cBhvr>
                                      <p:rCtr x="58333" y="-764"/>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0"/>
                </p:tgtEl>
              </p:cMediaNode>
            </p:audio>
            <p:audio>
              <p:cMediaNode vol="80000">
                <p:cTn id="22" fill="hold" display="0">
                  <p:stCondLst>
                    <p:cond delay="indefinite"/>
                  </p:stCondLst>
                  <p:endCondLst>
                    <p:cond evt="onStopAudio" delay="0">
                      <p:tgtEl>
                        <p:sldTgt/>
                      </p:tgtEl>
                    </p:cond>
                  </p:endCondLst>
                </p:cTn>
                <p:tgtEl>
                  <p:spTgt spid="31"/>
                </p:tgtEl>
              </p:cMediaNode>
            </p:audio>
            <p:audio>
              <p:cMediaNode vol="80000">
                <p:cTn id="23" fill="hold" display="0">
                  <p:stCondLst>
                    <p:cond delay="indefinite"/>
                  </p:stCondLst>
                  <p:endCondLst>
                    <p:cond evt="onStopAudio" delay="0">
                      <p:tgtEl>
                        <p:sldTgt/>
                      </p:tgtEl>
                    </p:cond>
                  </p:endCondLst>
                </p:cTn>
                <p:tgtEl>
                  <p:spTgt spid="32"/>
                </p:tgtEl>
              </p:cMediaNode>
            </p:audio>
            <p:audio>
              <p:cMediaNode vol="80000">
                <p:cTn id="24" fill="hold" display="0">
                  <p:stCondLst>
                    <p:cond delay="indefinite"/>
                  </p:stCondLst>
                  <p:endCondLst>
                    <p:cond evt="onStopAudio" delay="0">
                      <p:tgtEl>
                        <p:sldTgt/>
                      </p:tgtEl>
                    </p:cond>
                  </p:endCondLst>
                </p:cTn>
                <p:tgtEl>
                  <p:spTgt spid="33"/>
                </p:tgtEl>
              </p:cMediaNode>
            </p:audio>
            <p:audio>
              <p:cMediaNode vol="80000">
                <p:cTn id="25" fill="hold" display="0">
                  <p:stCondLst>
                    <p:cond delay="indefinite"/>
                  </p:stCondLst>
                  <p:endCondLst>
                    <p:cond evt="onStopAudio" delay="0">
                      <p:tgtEl>
                        <p:sldTgt/>
                      </p:tgtEl>
                    </p:cond>
                  </p:endCondLst>
                </p:cTn>
                <p:tgtEl>
                  <p:spTgt spid="34"/>
                </p:tgtEl>
              </p:cMediaNode>
            </p:audio>
            <p:audio>
              <p:cMediaNode vol="80000">
                <p:cTn id="26" fill="hold" display="0">
                  <p:stCondLst>
                    <p:cond delay="indefinite"/>
                  </p:stCondLst>
                  <p:endCondLst>
                    <p:cond evt="onStopAudio" delay="0">
                      <p:tgtEl>
                        <p:sldTgt/>
                      </p:tgtEl>
                    </p:cond>
                  </p:endCondLst>
                </p:cTn>
                <p:tgtEl>
                  <p:spTgt spid="35"/>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4"/>
                                        </p:tgtEl>
                                        <p:attrNameLst>
                                          <p:attrName>style.visibility</p:attrName>
                                        </p:attrNameLst>
                                      </p:cBhvr>
                                      <p:to>
                                        <p:strVal val="hidden"/>
                                      </p:to>
                                    </p:set>
                                  </p:childTnLst>
                                </p:cTn>
                              </p:par>
                              <p:par>
                                <p:cTn id="35" presetID="1" presetClass="mediacall" presetSubtype="0" fill="hold" nodeType="withEffect">
                                  <p:stCondLst>
                                    <p:cond delay="0"/>
                                  </p:stCondLst>
                                  <p:childTnLst>
                                    <p:cmd type="call" cmd="playFrom(0.0)">
                                      <p:cBhvr>
                                        <p:cTn id="36" dur="7668" fill="hold"/>
                                        <p:tgtEl>
                                          <p:spTgt spid="30"/>
                                        </p:tgtEl>
                                      </p:cBhvr>
                                    </p:cmd>
                                  </p:childTnLst>
                                </p:cTn>
                              </p:par>
                            </p:childTnLst>
                          </p:cTn>
                        </p:par>
                      </p:childTnLst>
                    </p:cTn>
                  </p:par>
                </p:childTnLst>
              </p:cTn>
              <p:nextCondLst>
                <p:cond evt="onClick" delay="0">
                  <p:tgtEl>
                    <p:spTgt spid="4"/>
                  </p:tgtEl>
                </p:cond>
              </p:nextCondLst>
            </p:seq>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5"/>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7668" fill="hold"/>
                                        <p:tgtEl>
                                          <p:spTgt spid="31"/>
                                        </p:tgtEl>
                                      </p:cBhvr>
                                    </p:cmd>
                                  </p:childTnLst>
                                </p:cTn>
                              </p:par>
                            </p:childTnLst>
                          </p:cTn>
                        </p:par>
                      </p:childTnLst>
                    </p:cTn>
                  </p:par>
                </p:childTnLst>
              </p:cTn>
              <p:nextCondLst>
                <p:cond evt="onClick" delay="0">
                  <p:tgtEl>
                    <p:spTgt spid="22"/>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6"/>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7668" fill="hold"/>
                                        <p:tgtEl>
                                          <p:spTgt spid="32"/>
                                        </p:tgtEl>
                                      </p:cBhvr>
                                    </p:cmd>
                                  </p:childTnLst>
                                </p:cTn>
                              </p:par>
                            </p:childTnLst>
                          </p:cTn>
                        </p:par>
                      </p:childTnLst>
                    </p:cTn>
                  </p:par>
                </p:childTnLst>
              </p:cTn>
              <p:nextCondLst>
                <p:cond evt="onClick" delay="0">
                  <p:tgtEl>
                    <p:spTgt spid="20"/>
                  </p:tgtEl>
                </p:cond>
              </p:nextCondLst>
            </p:seq>
            <p:seq concurrent="1" nextAc="seek">
              <p:cTn id="57" restart="whenNotActive" fill="hold" evtFilter="cancelBubble" nodeType="interactiveSeq">
                <p:stCondLst>
                  <p:cond evt="onClick" delay="0">
                    <p:tgtEl>
                      <p:spTgt spid="23"/>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7668" fill="hold"/>
                                        <p:tgtEl>
                                          <p:spTgt spid="33"/>
                                        </p:tgtEl>
                                      </p:cBhvr>
                                    </p:cmd>
                                  </p:childTnLst>
                                </p:cTn>
                              </p:par>
                            </p:childTnLst>
                          </p:cTn>
                        </p:par>
                      </p:childTnLst>
                    </p:cTn>
                  </p:par>
                </p:childTnLst>
              </p:cTn>
              <p:nextCondLst>
                <p:cond evt="onClick" delay="0">
                  <p:tgtEl>
                    <p:spTgt spid="23"/>
                  </p:tgtEl>
                </p:cond>
              </p:nextCondLst>
            </p:seq>
            <p:seq concurrent="1" nextAc="seek">
              <p:cTn id="67" restart="whenNotActive" fill="hold" evtFilter="cancelBubble" nodeType="interactiveSeq">
                <p:stCondLst>
                  <p:cond evt="onClick" delay="0">
                    <p:tgtEl>
                      <p:spTgt spid="19"/>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9"/>
                                        </p:tgtEl>
                                      </p:cBhvr>
                                    </p:animEffect>
                                    <p:set>
                                      <p:cBhvr>
                                        <p:cTn id="72" dur="1" fill="hold">
                                          <p:stCondLst>
                                            <p:cond delay="499"/>
                                          </p:stCondLst>
                                        </p:cTn>
                                        <p:tgtEl>
                                          <p:spTgt spid="19"/>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28"/>
                                        </p:tgtEl>
                                        <p:attrNameLst>
                                          <p:attrName>style.visibility</p:attrName>
                                        </p:attrNameLst>
                                      </p:cBhvr>
                                      <p:to>
                                        <p:strVal val="hidden"/>
                                      </p:to>
                                    </p:set>
                                  </p:childTnLst>
                                </p:cTn>
                              </p:par>
                              <p:par>
                                <p:cTn id="75" presetID="1" presetClass="mediacall" presetSubtype="0" fill="hold" nodeType="withEffect">
                                  <p:stCondLst>
                                    <p:cond delay="0"/>
                                  </p:stCondLst>
                                  <p:childTnLst>
                                    <p:cmd type="call" cmd="playFrom(0.0)">
                                      <p:cBhvr>
                                        <p:cTn id="76" dur="7668" fill="hold"/>
                                        <p:tgtEl>
                                          <p:spTgt spid="34"/>
                                        </p:tgtEl>
                                      </p:cBhvr>
                                    </p:cmd>
                                  </p:childTnLst>
                                </p:cTn>
                              </p:par>
                            </p:childTnLst>
                          </p:cTn>
                        </p:par>
                      </p:childTnLst>
                    </p:cTn>
                  </p:par>
                </p:childTnLst>
              </p:cTn>
              <p:nextCondLst>
                <p:cond evt="onClick" delay="0">
                  <p:tgtEl>
                    <p:spTgt spid="19"/>
                  </p:tgtEl>
                </p:cond>
              </p:nextCondLst>
            </p:seq>
            <p:seq concurrent="1" nextAc="seek">
              <p:cTn id="77" restart="whenNotActive" fill="hold" evtFilter="cancelBubble" nodeType="interactiveSeq">
                <p:stCondLst>
                  <p:cond evt="onClick" delay="0">
                    <p:tgtEl>
                      <p:spTgt spid="6"/>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6"/>
                                        </p:tgtEl>
                                      </p:cBhvr>
                                    </p:animEffect>
                                    <p:set>
                                      <p:cBhvr>
                                        <p:cTn id="82" dur="1" fill="hold">
                                          <p:stCondLst>
                                            <p:cond delay="499"/>
                                          </p:stCondLst>
                                        </p:cTn>
                                        <p:tgtEl>
                                          <p:spTgt spid="6"/>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9"/>
                                        </p:tgtEl>
                                        <p:attrNameLst>
                                          <p:attrName>style.visibility</p:attrName>
                                        </p:attrNameLst>
                                      </p:cBhvr>
                                      <p:to>
                                        <p:strVal val="hidden"/>
                                      </p:to>
                                    </p:set>
                                  </p:childTnLst>
                                </p:cTn>
                              </p:par>
                            </p:childTnLst>
                          </p:cTn>
                        </p:par>
                        <p:par>
                          <p:cTn id="85" fill="hold">
                            <p:stCondLst>
                              <p:cond delay="500"/>
                            </p:stCondLst>
                            <p:childTnLst>
                              <p:par>
                                <p:cTn id="86" presetID="42" presetClass="entr" presetSubtype="0" fill="hold" nodeType="after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fade">
                                      <p:cBhvr>
                                        <p:cTn id="88" dur="1000"/>
                                        <p:tgtEl>
                                          <p:spTgt spid="36"/>
                                        </p:tgtEl>
                                      </p:cBhvr>
                                    </p:animEffect>
                                    <p:anim calcmode="lin" valueType="num">
                                      <p:cBhvr>
                                        <p:cTn id="89" dur="1000" fill="hold"/>
                                        <p:tgtEl>
                                          <p:spTgt spid="36"/>
                                        </p:tgtEl>
                                        <p:attrNameLst>
                                          <p:attrName>ppt_x</p:attrName>
                                        </p:attrNameLst>
                                      </p:cBhvr>
                                      <p:tavLst>
                                        <p:tav tm="0">
                                          <p:val>
                                            <p:strVal val="#ppt_x"/>
                                          </p:val>
                                        </p:tav>
                                        <p:tav tm="100000">
                                          <p:val>
                                            <p:strVal val="#ppt_x"/>
                                          </p:val>
                                        </p:tav>
                                      </p:tavLst>
                                    </p:anim>
                                    <p:anim calcmode="lin" valueType="num">
                                      <p:cBhvr>
                                        <p:cTn id="90" dur="1000" fill="hold"/>
                                        <p:tgtEl>
                                          <p:spTgt spid="36"/>
                                        </p:tgtEl>
                                        <p:attrNameLst>
                                          <p:attrName>ppt_y</p:attrName>
                                        </p:attrNameLst>
                                      </p:cBhvr>
                                      <p:tavLst>
                                        <p:tav tm="0">
                                          <p:val>
                                            <p:strVal val="#ppt_y+.1"/>
                                          </p:val>
                                        </p:tav>
                                        <p:tav tm="100000">
                                          <p:val>
                                            <p:strVal val="#ppt_y"/>
                                          </p:val>
                                        </p:tav>
                                      </p:tavLst>
                                    </p:anim>
                                  </p:childTnLst>
                                </p:cTn>
                              </p:par>
                              <p:par>
                                <p:cTn id="91" presetID="1" presetClass="mediacall" presetSubtype="0" fill="hold" nodeType="withEffect">
                                  <p:stCondLst>
                                    <p:cond delay="0"/>
                                  </p:stCondLst>
                                  <p:childTnLst>
                                    <p:cmd type="call" cmd="playFrom(0.0)">
                                      <p:cBhvr>
                                        <p:cTn id="92" dur="7668" fill="hold"/>
                                        <p:tgtEl>
                                          <p:spTgt spid="35"/>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a:off x="865226" y="2088496"/>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2593606" y="1428753"/>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6012" r="14448" b="2"/>
          <a:stretch/>
        </p:blipFill>
        <p:spPr>
          <a:xfrm>
            <a:off x="5670377" y="1838768"/>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1494" y="1531858"/>
            <a:ext cx="2327672" cy="2327672"/>
          </a:xfrm>
          <a:prstGeom prst="rect">
            <a:avLst/>
          </a:prstGeom>
        </p:spPr>
      </p:pic>
      <p:pic>
        <p:nvPicPr>
          <p:cNvPr id="13" name="Picture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5600701" y="1981483"/>
            <a:ext cx="2327672" cy="2327672"/>
          </a:xfrm>
          <a:prstGeom prst="rect">
            <a:avLst/>
          </a:prstGeom>
        </p:spPr>
      </p:pic>
      <p:pic>
        <p:nvPicPr>
          <p:cNvPr id="15" name="Pictur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7170" y="2057401"/>
            <a:ext cx="1561730" cy="1561730"/>
          </a:xfrm>
          <a:prstGeom prst="rect">
            <a:avLst/>
          </a:prstGeom>
        </p:spPr>
      </p:pic>
      <p:sp>
        <p:nvSpPr>
          <p:cNvPr id="12" name="Freeform: Shap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93A647-F1D0-4A88-8DF7-6E5578A89569}"/>
              </a:ext>
            </a:extLst>
          </p:cNvPr>
          <p:cNvSpPr/>
          <p:nvPr/>
        </p:nvSpPr>
        <p:spPr>
          <a:xfrm rot="5400000">
            <a:off x="-140931" y="13864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latin typeface="Times New Roman" pitchFamily="18" charset="0"/>
              <a:cs typeface="Times New Roman" pitchFamily="18" charset="0"/>
            </a:endParaRPr>
          </a:p>
        </p:txBody>
      </p:sp>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B3C0A70-E41F-49EF-8AFE-0ADD98F3B81C}"/>
              </a:ext>
            </a:extLst>
          </p:cNvPr>
          <p:cNvPicPr>
            <a:picLocks noChangeAspect="1"/>
          </p:cNvPicPr>
          <p:nvPr/>
        </p:nvPicPr>
        <p:blipFill>
          <a:blip r:embed="rId12"/>
          <a:stretch>
            <a:fillRect/>
          </a:stretch>
        </p:blipFill>
        <p:spPr>
          <a:xfrm rot="18669872">
            <a:off x="-238560" y="568546"/>
            <a:ext cx="2050385" cy="520472"/>
          </a:xfrm>
          <a:prstGeom prst="rect">
            <a:avLst/>
          </a:prstGeom>
        </p:spPr>
      </p:pic>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51E4DC2-0B49-4FB2-B8C1-231C030CAE4B}"/>
              </a:ext>
            </a:extLst>
          </p:cNvPr>
          <p:cNvPicPr>
            <a:picLocks noChangeAspect="1"/>
          </p:cNvPicPr>
          <p:nvPr/>
        </p:nvPicPr>
        <p:blipFill>
          <a:blip r:embed="rId13"/>
          <a:stretch>
            <a:fillRect/>
          </a:stretch>
        </p:blipFill>
        <p:spPr>
          <a:xfrm>
            <a:off x="1334363" y="626477"/>
            <a:ext cx="2025572" cy="1385436"/>
          </a:xfrm>
          <a:prstGeom prst="rect">
            <a:avLst/>
          </a:prstGeom>
        </p:spPr>
      </p:pic>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5CBC910-51FE-44A7-A09E-097F9F57527C}"/>
              </a:ext>
            </a:extLst>
          </p:cNvPr>
          <p:cNvPicPr>
            <a:picLocks noChangeAspect="1"/>
          </p:cNvPicPr>
          <p:nvPr/>
        </p:nvPicPr>
        <p:blipFill>
          <a:blip r:embed="rId14"/>
          <a:stretch>
            <a:fillRect/>
          </a:stretch>
        </p:blipFill>
        <p:spPr>
          <a:xfrm>
            <a:off x="3865973" y="60855"/>
            <a:ext cx="2025572" cy="1385436"/>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5"/>
          <a:stretch>
            <a:fillRect/>
          </a:stretch>
        </p:blipFill>
        <p:spPr>
          <a:xfrm>
            <a:off x="6286506" y="381975"/>
            <a:ext cx="2176461" cy="1385436"/>
          </a:xfrm>
          <a:prstGeom prst="rect">
            <a:avLst/>
          </a:prstGeom>
        </p:spPr>
      </p:pic>
    </p:spTree>
    <p:extLst>
      <p:ext uri="{BB962C8B-B14F-4D97-AF65-F5344CB8AC3E}">
        <p14:creationId xmlns:p14="http://schemas.microsoft.com/office/powerpoint/2010/main" val="2282725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4">
            <a:extLst>
              <a:ext uri="{BEBA8EAE-BF5A-486C-A8C5-ECC9F3942E4B}">
                <a14:imgProps xmlns:a14="http://schemas.microsoft.com/office/drawing/2010/main">
                  <a14:imgLayer r:embed="rId5">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4267200" y="2660790"/>
            <a:ext cx="1440874" cy="941214"/>
          </a:xfrm>
          <a:prstGeom prst="rect">
            <a:avLst/>
          </a:prstGeom>
        </p:spPr>
      </p:pic>
      <p:pic>
        <p:nvPicPr>
          <p:cNvPr id="12" name="Picture 11"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6">
            <a:extLst>
              <a:ext uri="{BEBA8EAE-BF5A-486C-A8C5-ECC9F3942E4B}">
                <a14:imgProps xmlns:a14="http://schemas.microsoft.com/office/drawing/2010/main">
                  <a14:imgLayer r:embed="rId7">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6123707" y="2484200"/>
            <a:ext cx="886694" cy="650490"/>
          </a:xfrm>
          <a:prstGeom prst="rect">
            <a:avLst/>
          </a:prstGeom>
        </p:spPr>
      </p:pic>
      <p:pic>
        <p:nvPicPr>
          <p:cNvPr id="13" name="Picture 6" descr="OPL20U25GSXzBJYl68kk8uQGfFKzs7yb1M4KJWUiLk6ZEvGF+qCIPSnY57AbBFCvTW2023.15.47+K4lPs7H94VUqPe2XwIsfPRnrXQE//QTEXxb8/8N4CNc6FpgZahzpTjFhMzSA7T/nHJa11DE8Ng2TP3iAmRczFlmslSuUNOgUeb6yRvs0="/>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9660516" y="2286001"/>
            <a:ext cx="943255" cy="651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OPL20U25GSXzBJYl68kk8uQGfFKzs7yb1M4KJWUiLk6ZEvGF+qCIPSnY57AbBFCvTW2023.15.47+K4lPs7H94VUqPe2XwIsfPRnrXQE//QTEXxb8/8N4CNc6FpgZahzpTjFhMzSA7T/nHJa11DE8Ng2TP3iAmRczFlmslSuUNOgUeb6yRvs0="/>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95400" y="3193869"/>
            <a:ext cx="1028700" cy="5464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OPL20U25GSXzBJYl68kk8uQGfFKzs7yb1M4KJWUiLk6ZEvGF+qCIPSnY57AbBFCvTW2023.15.47+K4lPs7H94VUqPe2XwIsfPRnrXQE//QTEXxb8/8N4CNc6FpgZahzpTjFhMzSA7T/nHJa11DE8Ng2TP3iAmRczFlmslSuUNOgUeb6yRvs0="/>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9144003" y="4572001"/>
            <a:ext cx="1159877" cy="6988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OPL20U25GSXzBJYl68kk8uQGfFKzs7yb1M4KJWUiLk6ZEvGF+qCIPSnY57AbBFCvTW2023.15.47+K4lPs7H94VUqPe2XwIsfPRnrXQE//QTEXxb8/8N4CNc6FpgZahzpTjFhMzSA7T/nHJa11DE8Ng2TP3iAmRczFlmslSuUNOgUeb6yRvs0="/>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8648" y="4100562"/>
            <a:ext cx="799726" cy="4714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OPL20U25GSXzBJYl68kk8uQGfFKzs7yb1M4KJWUiLk6ZEvGF+qCIPSnY57AbBFCvTW2023.15.47+K4lPs7H94VUqPe2XwIsfPRnrXQE//QTEXxb8/8N4CNc6FpgZahzpTjFhMzSA7T/nHJa11DE8Ng2TP3iAmRczFlmslSuUNOgUeb6yRvs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3999" cy="1943100"/>
          </a:xfrm>
          <a:prstGeom prst="rect">
            <a:avLst/>
          </a:prstGeom>
        </p:spPr>
      </p:pic>
      <p:pic>
        <p:nvPicPr>
          <p:cNvPr id="3" name="Picture 2"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248922" y="1277630"/>
            <a:ext cx="1970809" cy="1102946"/>
          </a:xfrm>
          <a:prstGeom prst="rect">
            <a:avLst/>
          </a:prstGeom>
        </p:spPr>
      </p:pic>
      <p:pic>
        <p:nvPicPr>
          <p:cNvPr id="16" name="Picture 15"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l="59495" t="57114"/>
          <a:stretch/>
        </p:blipFill>
        <p:spPr>
          <a:xfrm>
            <a:off x="7602682" y="0"/>
            <a:ext cx="1388918" cy="1102946"/>
          </a:xfrm>
          <a:prstGeom prst="rect">
            <a:avLst/>
          </a:prstGeom>
        </p:spPr>
      </p:pic>
      <p:pic>
        <p:nvPicPr>
          <p:cNvPr id="5" name="Picture 4" descr="OPL20U25GSXzBJYl68kk8uQGfFKzs7yb1M4KJWUiLk6ZEvGF+qCIPSnY57AbBFCvTW2023.15.47+K4lPs7H94VUqPe2XwIsfPRnrXQE//QTEXxb8/8N4CNc6FpgZahzpTjFhMzSA7T/nHJa11DE8Ng2TP3iAmRczFlmslSuUNOgUeb6yRvs0="/>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06914" y="2810222"/>
            <a:ext cx="1148388" cy="912653"/>
          </a:xfrm>
          <a:prstGeom prst="rect">
            <a:avLst/>
          </a:prstGeom>
        </p:spPr>
      </p:pic>
      <p:pic>
        <p:nvPicPr>
          <p:cNvPr id="7" name="Picture 6"/>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2585607" y="2985483"/>
            <a:ext cx="1105957" cy="795104"/>
          </a:xfrm>
          <a:prstGeom prst="rect">
            <a:avLst/>
          </a:prstGeom>
        </p:spPr>
      </p:pic>
      <p:sp>
        <p:nvSpPr>
          <p:cNvPr id="8" name="TextBox 7"/>
          <p:cNvSpPr txBox="1"/>
          <p:nvPr/>
        </p:nvSpPr>
        <p:spPr>
          <a:xfrm>
            <a:off x="2895600" y="400050"/>
            <a:ext cx="4495800" cy="369332"/>
          </a:xfrm>
          <a:prstGeom prst="rect">
            <a:avLst/>
          </a:prstGeom>
          <a:noFill/>
        </p:spPr>
        <p:txBody>
          <a:bodyPr wrap="square" rtlCol="0">
            <a:spAutoFit/>
          </a:bodyPr>
          <a:lstStyle/>
          <a:p>
            <a:endParaRPr lang="en-US">
              <a:solidFill>
                <a:prstClr val="black"/>
              </a:solidFill>
            </a:endParaRPr>
          </a:p>
        </p:txBody>
      </p:sp>
      <p:sp>
        <p:nvSpPr>
          <p:cNvPr id="9" name="TextBox 8"/>
          <p:cNvSpPr txBox="1"/>
          <p:nvPr/>
        </p:nvSpPr>
        <p:spPr>
          <a:xfrm>
            <a:off x="1348597" y="267922"/>
            <a:ext cx="6934200" cy="1077218"/>
          </a:xfrm>
          <a:prstGeom prst="rect">
            <a:avLst/>
          </a:prstGeom>
          <a:noFill/>
        </p:spPr>
        <p:txBody>
          <a:bodyPr wrap="square" rtlCol="0">
            <a:spAutoFit/>
          </a:bodyPr>
          <a:lstStyle/>
          <a:p>
            <a:pPr algn="just"/>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1: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chóp</a:t>
            </a:r>
            <a:r>
              <a:rPr lang="en-US" sz="3200" dirty="0">
                <a:latin typeface="Times New Roman" pitchFamily="18" charset="0"/>
                <a:cs typeface="Times New Roman" pitchFamily="18" charset="0"/>
              </a:rPr>
              <a:t> tam </a:t>
            </a:r>
            <a:r>
              <a:rPr lang="en-US" sz="3200" dirty="0" err="1">
                <a:latin typeface="Times New Roman" pitchFamily="18" charset="0"/>
                <a:cs typeface="Times New Roman" pitchFamily="18" charset="0"/>
              </a:rPr>
              <a:t>giác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cạnh</a:t>
            </a:r>
            <a:r>
              <a:rPr lang="en-US" sz="3200" dirty="0">
                <a:latin typeface="Times New Roman" pitchFamily="18" charset="0"/>
                <a:cs typeface="Times New Roman" pitchFamily="18" charset="0"/>
              </a:rPr>
              <a:t>?</a:t>
            </a:r>
            <a:endParaRPr lang="en-US" sz="3200" dirty="0">
              <a:solidFill>
                <a:prstClr val="black"/>
              </a:solidFill>
              <a:latin typeface="Times New Roman" pitchFamily="18" charset="0"/>
              <a:cs typeface="Times New Roman" pitchFamily="18" charset="0"/>
            </a:endParaRPr>
          </a:p>
        </p:txBody>
      </p:sp>
      <p:pic>
        <p:nvPicPr>
          <p:cNvPr id="20" name="Picture 19">
            <a:hlinkClick r:id="rId19" action="ppaction://hlinksldjump"/>
          </p:cNvPr>
          <p:cNvPicPr>
            <a:picLocks noChangeAspect="1"/>
          </p:cNvPicPr>
          <p:nvPr/>
        </p:nvPicPr>
        <p:blipFill>
          <a:blip r:embed="rId20"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001530" y="4251619"/>
            <a:ext cx="1356688" cy="1017516"/>
          </a:xfrm>
          <a:prstGeom prst="rect">
            <a:avLst/>
          </a:prstGeom>
        </p:spPr>
      </p:pic>
      <p:sp>
        <p:nvSpPr>
          <p:cNvPr id="21" name="Rounded Rectangle 20"/>
          <p:cNvSpPr/>
          <p:nvPr/>
        </p:nvSpPr>
        <p:spPr>
          <a:xfrm>
            <a:off x="5130583" y="4023019"/>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15</a:t>
            </a:r>
          </a:p>
        </p:txBody>
      </p:sp>
      <p:sp>
        <p:nvSpPr>
          <p:cNvPr id="22" name="Rounded Rectangle 21"/>
          <p:cNvSpPr/>
          <p:nvPr/>
        </p:nvSpPr>
        <p:spPr>
          <a:xfrm>
            <a:off x="5130583" y="4023019"/>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14</a:t>
            </a:r>
          </a:p>
        </p:txBody>
      </p:sp>
      <p:sp>
        <p:nvSpPr>
          <p:cNvPr id="23" name="Rounded Rectangle 22"/>
          <p:cNvSpPr/>
          <p:nvPr/>
        </p:nvSpPr>
        <p:spPr>
          <a:xfrm>
            <a:off x="5130583" y="4023019"/>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13</a:t>
            </a:r>
          </a:p>
        </p:txBody>
      </p:sp>
      <p:sp>
        <p:nvSpPr>
          <p:cNvPr id="24" name="Rounded Rectangle 23"/>
          <p:cNvSpPr/>
          <p:nvPr/>
        </p:nvSpPr>
        <p:spPr>
          <a:xfrm>
            <a:off x="5130583" y="4023019"/>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12</a:t>
            </a:r>
          </a:p>
        </p:txBody>
      </p:sp>
      <p:sp>
        <p:nvSpPr>
          <p:cNvPr id="25" name="Rounded Rectangle 24"/>
          <p:cNvSpPr/>
          <p:nvPr/>
        </p:nvSpPr>
        <p:spPr>
          <a:xfrm>
            <a:off x="5130583" y="4023019"/>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11</a:t>
            </a:r>
          </a:p>
        </p:txBody>
      </p:sp>
      <p:sp>
        <p:nvSpPr>
          <p:cNvPr id="26" name="Rounded Rectangle 25"/>
          <p:cNvSpPr/>
          <p:nvPr/>
        </p:nvSpPr>
        <p:spPr>
          <a:xfrm>
            <a:off x="5130583" y="4023019"/>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10</a:t>
            </a:r>
          </a:p>
        </p:txBody>
      </p:sp>
      <p:sp>
        <p:nvSpPr>
          <p:cNvPr id="27" name="Rounded Rectangle 26"/>
          <p:cNvSpPr/>
          <p:nvPr/>
        </p:nvSpPr>
        <p:spPr>
          <a:xfrm>
            <a:off x="5130583" y="4023019"/>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09</a:t>
            </a:r>
          </a:p>
        </p:txBody>
      </p:sp>
      <p:sp>
        <p:nvSpPr>
          <p:cNvPr id="28" name="Rounded Rectangle 27"/>
          <p:cNvSpPr/>
          <p:nvPr/>
        </p:nvSpPr>
        <p:spPr>
          <a:xfrm>
            <a:off x="5130583" y="4023019"/>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08</a:t>
            </a:r>
          </a:p>
        </p:txBody>
      </p:sp>
      <p:sp>
        <p:nvSpPr>
          <p:cNvPr id="29" name="Rounded Rectangle 28"/>
          <p:cNvSpPr/>
          <p:nvPr/>
        </p:nvSpPr>
        <p:spPr>
          <a:xfrm>
            <a:off x="5130583" y="4023019"/>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07</a:t>
            </a:r>
          </a:p>
        </p:txBody>
      </p:sp>
      <p:sp>
        <p:nvSpPr>
          <p:cNvPr id="30" name="Rounded Rectangle 29"/>
          <p:cNvSpPr/>
          <p:nvPr/>
        </p:nvSpPr>
        <p:spPr>
          <a:xfrm>
            <a:off x="5130583" y="4023019"/>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06</a:t>
            </a:r>
          </a:p>
        </p:txBody>
      </p:sp>
      <p:sp>
        <p:nvSpPr>
          <p:cNvPr id="31" name="Rounded Rectangle 30"/>
          <p:cNvSpPr/>
          <p:nvPr/>
        </p:nvSpPr>
        <p:spPr>
          <a:xfrm>
            <a:off x="5130583" y="4023019"/>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05</a:t>
            </a:r>
          </a:p>
        </p:txBody>
      </p:sp>
      <p:sp>
        <p:nvSpPr>
          <p:cNvPr id="32" name="Rounded Rectangle 31"/>
          <p:cNvSpPr/>
          <p:nvPr/>
        </p:nvSpPr>
        <p:spPr>
          <a:xfrm>
            <a:off x="5130583" y="4023019"/>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04</a:t>
            </a:r>
          </a:p>
        </p:txBody>
      </p:sp>
      <p:sp>
        <p:nvSpPr>
          <p:cNvPr id="33" name="Rounded Rectangle 32"/>
          <p:cNvSpPr/>
          <p:nvPr/>
        </p:nvSpPr>
        <p:spPr>
          <a:xfrm>
            <a:off x="5130583" y="4023019"/>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03</a:t>
            </a:r>
          </a:p>
        </p:txBody>
      </p:sp>
      <p:sp>
        <p:nvSpPr>
          <p:cNvPr id="34" name="Rounded Rectangle 33"/>
          <p:cNvSpPr/>
          <p:nvPr/>
        </p:nvSpPr>
        <p:spPr>
          <a:xfrm>
            <a:off x="5130583" y="4023019"/>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02</a:t>
            </a:r>
          </a:p>
        </p:txBody>
      </p:sp>
      <p:sp>
        <p:nvSpPr>
          <p:cNvPr id="35" name="Rounded Rectangle 34"/>
          <p:cNvSpPr/>
          <p:nvPr/>
        </p:nvSpPr>
        <p:spPr>
          <a:xfrm>
            <a:off x="5130583" y="4023019"/>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01</a:t>
            </a:r>
          </a:p>
        </p:txBody>
      </p:sp>
      <p:sp>
        <p:nvSpPr>
          <p:cNvPr id="36" name="Rounded Rectangle 35"/>
          <p:cNvSpPr/>
          <p:nvPr/>
        </p:nvSpPr>
        <p:spPr>
          <a:xfrm>
            <a:off x="5130583" y="4023019"/>
            <a:ext cx="838200" cy="457200"/>
          </a:xfrm>
          <a:prstGeom prst="roundRect">
            <a:avLst/>
          </a:prstGeom>
          <a:ln>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00</a:t>
            </a:r>
          </a:p>
        </p:txBody>
      </p:sp>
      <p:sp>
        <p:nvSpPr>
          <p:cNvPr id="37" name="Oval 36"/>
          <p:cNvSpPr/>
          <p:nvPr/>
        </p:nvSpPr>
        <p:spPr>
          <a:xfrm>
            <a:off x="5240779" y="4646687"/>
            <a:ext cx="804204" cy="381000"/>
          </a:xfrm>
          <a:prstGeom prst="ellipse">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solidFill>
                  <a:srgbClr val="0070C0"/>
                </a:solidFill>
                <a:latin typeface="Times New Roman" pitchFamily="18" charset="0"/>
                <a:cs typeface="Times New Roman" pitchFamily="18" charset="0"/>
              </a:rPr>
              <a:t>TG</a:t>
            </a:r>
            <a:endParaRPr lang="en-US" sz="1600" dirty="0">
              <a:solidFill>
                <a:srgbClr val="0070C0"/>
              </a:solidFill>
              <a:latin typeface="Times New Roman" pitchFamily="18" charset="0"/>
              <a:cs typeface="Times New Roman" pitchFamily="18" charset="0"/>
            </a:endParaRPr>
          </a:p>
        </p:txBody>
      </p:sp>
      <p:sp>
        <p:nvSpPr>
          <p:cNvPr id="6" name="TextBox 5"/>
          <p:cNvSpPr txBox="1"/>
          <p:nvPr/>
        </p:nvSpPr>
        <p:spPr>
          <a:xfrm>
            <a:off x="1447800" y="1352550"/>
            <a:ext cx="985407" cy="584775"/>
          </a:xfrm>
          <a:prstGeom prst="rect">
            <a:avLst/>
          </a:prstGeom>
          <a:noFill/>
        </p:spPr>
        <p:txBody>
          <a:bodyPr wrap="square" rtlCol="0">
            <a:spAutoFit/>
          </a:bodyPr>
          <a:lstStyle/>
          <a:p>
            <a:r>
              <a:rPr lang="en-US" sz="3200" b="1" dirty="0">
                <a:latin typeface="Times New Roman" pitchFamily="18" charset="0"/>
                <a:cs typeface="Times New Roman" pitchFamily="18" charset="0"/>
              </a:rPr>
              <a:t>A.</a:t>
            </a:r>
            <a:r>
              <a:rPr lang="en-US" sz="3200" dirty="0">
                <a:latin typeface="Times New Roman" pitchFamily="18" charset="0"/>
                <a:cs typeface="Times New Roman" pitchFamily="18" charset="0"/>
              </a:rPr>
              <a:t> 4.</a:t>
            </a:r>
          </a:p>
        </p:txBody>
      </p:sp>
      <p:sp>
        <p:nvSpPr>
          <p:cNvPr id="38" name="TextBox 37"/>
          <p:cNvSpPr txBox="1"/>
          <p:nvPr/>
        </p:nvSpPr>
        <p:spPr>
          <a:xfrm>
            <a:off x="3281793" y="1358325"/>
            <a:ext cx="985407" cy="584775"/>
          </a:xfrm>
          <a:prstGeom prst="rect">
            <a:avLst/>
          </a:prstGeom>
          <a:noFill/>
        </p:spPr>
        <p:txBody>
          <a:bodyPr wrap="square" rtlCol="0">
            <a:spAutoFit/>
          </a:bodyPr>
          <a:lstStyle/>
          <a:p>
            <a:r>
              <a:rPr lang="en-US" sz="3200" b="1" dirty="0">
                <a:latin typeface="Times New Roman" pitchFamily="18" charset="0"/>
                <a:cs typeface="Times New Roman" pitchFamily="18" charset="0"/>
              </a:rPr>
              <a:t>B.</a:t>
            </a:r>
            <a:r>
              <a:rPr lang="en-US" sz="3200" dirty="0">
                <a:latin typeface="Times New Roman" pitchFamily="18" charset="0"/>
                <a:cs typeface="Times New Roman" pitchFamily="18" charset="0"/>
              </a:rPr>
              <a:t> 5.</a:t>
            </a:r>
          </a:p>
        </p:txBody>
      </p:sp>
      <p:sp>
        <p:nvSpPr>
          <p:cNvPr id="39" name="TextBox 38"/>
          <p:cNvSpPr txBox="1"/>
          <p:nvPr/>
        </p:nvSpPr>
        <p:spPr>
          <a:xfrm>
            <a:off x="5262993" y="1352550"/>
            <a:ext cx="985407" cy="584775"/>
          </a:xfrm>
          <a:prstGeom prst="rect">
            <a:avLst/>
          </a:prstGeom>
          <a:noFill/>
        </p:spPr>
        <p:txBody>
          <a:bodyPr wrap="square" rtlCol="0">
            <a:spAutoFit/>
          </a:bodyPr>
          <a:lstStyle/>
          <a:p>
            <a:r>
              <a:rPr lang="en-US" sz="3200" b="1" dirty="0">
                <a:latin typeface="Times New Roman" pitchFamily="18" charset="0"/>
                <a:cs typeface="Times New Roman" pitchFamily="18" charset="0"/>
              </a:rPr>
              <a:t>C.</a:t>
            </a:r>
            <a:r>
              <a:rPr lang="en-US" sz="3200" dirty="0">
                <a:latin typeface="Times New Roman" pitchFamily="18" charset="0"/>
                <a:cs typeface="Times New Roman" pitchFamily="18" charset="0"/>
              </a:rPr>
              <a:t> 6</a:t>
            </a:r>
          </a:p>
        </p:txBody>
      </p:sp>
      <p:sp>
        <p:nvSpPr>
          <p:cNvPr id="40" name="TextBox 39"/>
          <p:cNvSpPr txBox="1"/>
          <p:nvPr/>
        </p:nvSpPr>
        <p:spPr>
          <a:xfrm>
            <a:off x="7109978" y="1352670"/>
            <a:ext cx="985407" cy="584775"/>
          </a:xfrm>
          <a:prstGeom prst="rect">
            <a:avLst/>
          </a:prstGeom>
          <a:noFill/>
        </p:spPr>
        <p:txBody>
          <a:bodyPr wrap="square" rtlCol="0">
            <a:spAutoFit/>
          </a:bodyPr>
          <a:lstStyle/>
          <a:p>
            <a:r>
              <a:rPr lang="en-US" sz="3200" b="1" dirty="0">
                <a:latin typeface="Times New Roman" pitchFamily="18" charset="0"/>
                <a:cs typeface="Times New Roman" pitchFamily="18" charset="0"/>
              </a:rPr>
              <a:t>D.</a:t>
            </a:r>
            <a:r>
              <a:rPr lang="en-US" sz="3200" dirty="0">
                <a:latin typeface="Times New Roman" pitchFamily="18" charset="0"/>
                <a:cs typeface="Times New Roman" pitchFamily="18" charset="0"/>
              </a:rPr>
              <a:t> 7.</a:t>
            </a:r>
          </a:p>
        </p:txBody>
      </p:sp>
      <p:pic>
        <p:nvPicPr>
          <p:cNvPr id="4" name="Picture 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105400" y="1947502"/>
            <a:ext cx="1261436" cy="1155437"/>
          </a:xfrm>
          <a:prstGeom prst="rect">
            <a:avLst/>
          </a:prstGeom>
        </p:spPr>
      </p:pic>
      <p:pic>
        <p:nvPicPr>
          <p:cNvPr id="10" name="Picture 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348597" y="1909672"/>
            <a:ext cx="1261436" cy="1149056"/>
          </a:xfrm>
          <a:prstGeom prst="rect">
            <a:avLst/>
          </a:prstGeom>
        </p:spPr>
      </p:pic>
      <p:pic>
        <p:nvPicPr>
          <p:cNvPr id="41" name="Picture 4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934200" y="1944189"/>
            <a:ext cx="1261436" cy="1149056"/>
          </a:xfrm>
          <a:prstGeom prst="rect">
            <a:avLst/>
          </a:prstGeom>
        </p:spPr>
      </p:pic>
      <p:pic>
        <p:nvPicPr>
          <p:cNvPr id="42" name="Picture 4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143778" y="1944189"/>
            <a:ext cx="1261436" cy="1149056"/>
          </a:xfrm>
          <a:prstGeom prst="rect">
            <a:avLst/>
          </a:prstGeom>
        </p:spPr>
      </p:pic>
    </p:spTree>
    <p:extLst>
      <p:ext uri="{BB962C8B-B14F-4D97-AF65-F5344CB8AC3E}">
        <p14:creationId xmlns:p14="http://schemas.microsoft.com/office/powerpoint/2010/main" val="375842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7"/>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21"/>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22"/>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3"/>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4"/>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5"/>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6"/>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7"/>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8"/>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9"/>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30"/>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31"/>
                                        </p:tgtEl>
                                        <p:attrNameLst>
                                          <p:attrName>style.visibility</p:attrName>
                                        </p:attrNameLst>
                                      </p:cBhvr>
                                      <p:to>
                                        <p:strVal val="visible"/>
                                      </p:to>
                                    </p:set>
                                  </p:childTnLst>
                                </p:cTn>
                              </p:par>
                            </p:childTnLst>
                          </p:cTn>
                        </p:par>
                        <p:par>
                          <p:cTn id="56" fill="hold">
                            <p:stCondLst>
                              <p:cond delay="11000"/>
                            </p:stCondLst>
                            <p:childTnLst>
                              <p:par>
                                <p:cTn id="57" presetID="11" presetClass="entr" presetSubtype="0" fill="hold" grpId="0" nodeType="afterEffect">
                                  <p:stCondLst>
                                    <p:cond delay="0"/>
                                  </p:stCondLst>
                                  <p:childTnLst>
                                    <p:set>
                                      <p:cBhvr>
                                        <p:cTn id="58" dur="1000">
                                          <p:stCondLst>
                                            <p:cond delay="0"/>
                                          </p:stCondLst>
                                        </p:cTn>
                                        <p:tgtEl>
                                          <p:spTgt spid="32"/>
                                        </p:tgtEl>
                                        <p:attrNameLst>
                                          <p:attrName>style.visibility</p:attrName>
                                        </p:attrNameLst>
                                      </p:cBhvr>
                                      <p:to>
                                        <p:strVal val="visible"/>
                                      </p:to>
                                    </p:set>
                                  </p:childTnLst>
                                </p:cTn>
                              </p:par>
                            </p:childTnLst>
                          </p:cTn>
                        </p:par>
                        <p:par>
                          <p:cTn id="59" fill="hold">
                            <p:stCondLst>
                              <p:cond delay="12000"/>
                            </p:stCondLst>
                            <p:childTnLst>
                              <p:par>
                                <p:cTn id="60" presetID="11" presetClass="entr" presetSubtype="0" fill="hold" grpId="0" nodeType="afterEffect">
                                  <p:stCondLst>
                                    <p:cond delay="0"/>
                                  </p:stCondLst>
                                  <p:childTnLst>
                                    <p:set>
                                      <p:cBhvr>
                                        <p:cTn id="61" dur="1000">
                                          <p:stCondLst>
                                            <p:cond delay="0"/>
                                          </p:stCondLst>
                                        </p:cTn>
                                        <p:tgtEl>
                                          <p:spTgt spid="33"/>
                                        </p:tgtEl>
                                        <p:attrNameLst>
                                          <p:attrName>style.visibility</p:attrName>
                                        </p:attrNameLst>
                                      </p:cBhvr>
                                      <p:to>
                                        <p:strVal val="visible"/>
                                      </p:to>
                                    </p:set>
                                  </p:childTnLst>
                                </p:cTn>
                              </p:par>
                            </p:childTnLst>
                          </p:cTn>
                        </p:par>
                        <p:par>
                          <p:cTn id="62" fill="hold">
                            <p:stCondLst>
                              <p:cond delay="13000"/>
                            </p:stCondLst>
                            <p:childTnLst>
                              <p:par>
                                <p:cTn id="63" presetID="11" presetClass="entr" presetSubtype="0" fill="hold" grpId="0" nodeType="afterEffect">
                                  <p:stCondLst>
                                    <p:cond delay="0"/>
                                  </p:stCondLst>
                                  <p:childTnLst>
                                    <p:set>
                                      <p:cBhvr>
                                        <p:cTn id="64" dur="1000">
                                          <p:stCondLst>
                                            <p:cond delay="0"/>
                                          </p:stCondLst>
                                        </p:cTn>
                                        <p:tgtEl>
                                          <p:spTgt spid="34"/>
                                        </p:tgtEl>
                                        <p:attrNameLst>
                                          <p:attrName>style.visibility</p:attrName>
                                        </p:attrNameLst>
                                      </p:cBhvr>
                                      <p:to>
                                        <p:strVal val="visible"/>
                                      </p:to>
                                    </p:set>
                                  </p:childTnLst>
                                </p:cTn>
                              </p:par>
                            </p:childTnLst>
                          </p:cTn>
                        </p:par>
                        <p:par>
                          <p:cTn id="65" fill="hold">
                            <p:stCondLst>
                              <p:cond delay="14000"/>
                            </p:stCondLst>
                            <p:childTnLst>
                              <p:par>
                                <p:cTn id="66" presetID="11" presetClass="entr" presetSubtype="0" fill="hold" grpId="0" nodeType="afterEffect">
                                  <p:stCondLst>
                                    <p:cond delay="0"/>
                                  </p:stCondLst>
                                  <p:childTnLst>
                                    <p:set>
                                      <p:cBhvr>
                                        <p:cTn id="67" dur="1000">
                                          <p:stCondLst>
                                            <p:cond delay="0"/>
                                          </p:stCondLst>
                                        </p:cTn>
                                        <p:tgtEl>
                                          <p:spTgt spid="35"/>
                                        </p:tgtEl>
                                        <p:attrNameLst>
                                          <p:attrName>style.visibility</p:attrName>
                                        </p:attrNameLst>
                                      </p:cBhvr>
                                      <p:to>
                                        <p:strVal val="visible"/>
                                      </p:to>
                                    </p:set>
                                  </p:childTnLst>
                                </p:cTn>
                              </p:par>
                            </p:childTnLst>
                          </p:cTn>
                        </p:par>
                        <p:par>
                          <p:cTn id="68" fill="hold">
                            <p:stCondLst>
                              <p:cond delay="15000"/>
                            </p:stCondLst>
                            <p:childTnLst>
                              <p:par>
                                <p:cTn id="69" presetID="11" presetClass="entr" presetSubtype="0" fill="hold" grpId="0" nodeType="afterEffect">
                                  <p:stCondLst>
                                    <p:cond delay="0"/>
                                  </p:stCondLst>
                                  <p:childTnLst>
                                    <p:set>
                                      <p:cBhvr>
                                        <p:cTn id="70" dur="1000">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71" restart="whenNotActive" fill="hold" evtFilter="cancelBubble" nodeType="interactiveSeq">
                <p:stCondLst>
                  <p:cond evt="onClick" delay="0">
                    <p:tgtEl>
                      <p:spTgt spid="39"/>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fade">
                                      <p:cBhvr>
                                        <p:cTn id="76" dur="500"/>
                                        <p:tgtEl>
                                          <p:spTgt spid="4"/>
                                        </p:tgtEl>
                                      </p:cBhvr>
                                    </p:animEffect>
                                  </p:childTnLst>
                                </p:cTn>
                              </p:par>
                            </p:childTnLst>
                          </p:cTn>
                        </p:par>
                      </p:childTnLst>
                    </p:cTn>
                  </p:par>
                </p:childTnLst>
              </p:cTn>
              <p:nextCondLst>
                <p:cond evt="onClick" delay="0">
                  <p:tgtEl>
                    <p:spTgt spid="39"/>
                  </p:tgtEl>
                </p:cond>
              </p:nextCondLst>
            </p:seq>
            <p:seq concurrent="1" nextAc="seek">
              <p:cTn id="77" restart="whenNotActive" fill="hold" evtFilter="cancelBubble" nodeType="interactiveSeq">
                <p:stCondLst>
                  <p:cond evt="onClick" delay="0">
                    <p:tgtEl>
                      <p:spTgt spid="38"/>
                    </p:tgtEl>
                  </p:cond>
                </p:stCondLst>
                <p:endSync evt="end" delay="0">
                  <p:rtn val="all"/>
                </p:endSync>
                <p:childTnLst>
                  <p:par>
                    <p:cTn id="78" fill="hold">
                      <p:stCondLst>
                        <p:cond delay="0"/>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fade">
                                      <p:cBhvr>
                                        <p:cTn id="82" dur="500"/>
                                        <p:tgtEl>
                                          <p:spTgt spid="42"/>
                                        </p:tgtEl>
                                      </p:cBhvr>
                                    </p:animEffect>
                                  </p:childTnLst>
                                </p:cTn>
                              </p:par>
                            </p:childTnLst>
                          </p:cTn>
                        </p:par>
                      </p:childTnLst>
                    </p:cTn>
                  </p:par>
                </p:childTnLst>
              </p:cTn>
              <p:nextCondLst>
                <p:cond evt="onClick" delay="0">
                  <p:tgtEl>
                    <p:spTgt spid="38"/>
                  </p:tgtEl>
                </p:cond>
              </p:nextCondLst>
            </p:seq>
            <p:seq concurrent="1" nextAc="seek">
              <p:cTn id="83" restart="whenNotActive" fill="hold" evtFilter="cancelBubble" nodeType="interactiveSeq">
                <p:stCondLst>
                  <p:cond evt="onClick" delay="0">
                    <p:tgtEl>
                      <p:spTgt spid="6"/>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fade">
                                      <p:cBhvr>
                                        <p:cTn id="88" dur="500"/>
                                        <p:tgtEl>
                                          <p:spTgt spid="10"/>
                                        </p:tgtEl>
                                      </p:cBhvr>
                                    </p:animEffect>
                                  </p:childTnLst>
                                </p:cTn>
                              </p:par>
                            </p:childTnLst>
                          </p:cTn>
                        </p:par>
                      </p:childTnLst>
                    </p:cTn>
                  </p:par>
                </p:childTnLst>
              </p:cTn>
              <p:nextCondLst>
                <p:cond evt="onClick" delay="0">
                  <p:tgtEl>
                    <p:spTgt spid="6"/>
                  </p:tgtEl>
                </p:cond>
              </p:nextCondLst>
            </p:seq>
            <p:seq concurrent="1" nextAc="seek">
              <p:cTn id="89" restart="whenNotActive" fill="hold" evtFilter="cancelBubble" nodeType="interactiveSeq">
                <p:stCondLst>
                  <p:cond evt="onClick" delay="0">
                    <p:tgtEl>
                      <p:spTgt spid="40"/>
                    </p:tgtEl>
                  </p:cond>
                </p:stCondLst>
                <p:endSync evt="end" delay="0">
                  <p:rtn val="all"/>
                </p:endSync>
                <p:childTnLst>
                  <p:par>
                    <p:cTn id="90" fill="hold">
                      <p:stCondLst>
                        <p:cond delay="0"/>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41"/>
                                        </p:tgtEl>
                                        <p:attrNameLst>
                                          <p:attrName>style.visibility</p:attrName>
                                        </p:attrNameLst>
                                      </p:cBhvr>
                                      <p:to>
                                        <p:strVal val="visible"/>
                                      </p:to>
                                    </p:set>
                                    <p:animEffect transition="in" filter="fade">
                                      <p:cBhvr>
                                        <p:cTn id="94" dur="500"/>
                                        <p:tgtEl>
                                          <p:spTgt spid="41"/>
                                        </p:tgtEl>
                                      </p:cBhvr>
                                    </p:animEffect>
                                  </p:childTnLst>
                                </p:cTn>
                              </p:par>
                            </p:childTnLst>
                          </p:cTn>
                        </p:par>
                      </p:childTnLst>
                    </p:cTn>
                  </p:par>
                </p:childTnLst>
              </p:cTn>
              <p:nextCondLst>
                <p:cond evt="onClick" delay="0">
                  <p:tgtEl>
                    <p:spTgt spid="40"/>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3">
            <a:extLst>
              <a:ext uri="{BEBA8EAE-BF5A-486C-A8C5-ECC9F3942E4B}">
                <a14:imgProps xmlns:a14="http://schemas.microsoft.com/office/drawing/2010/main">
                  <a14:imgLayer r:embed="rId4">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4267200" y="2660790"/>
            <a:ext cx="1440874" cy="941214"/>
          </a:xfrm>
          <a:prstGeom prst="rect">
            <a:avLst/>
          </a:prstGeom>
        </p:spPr>
      </p:pic>
      <p:pic>
        <p:nvPicPr>
          <p:cNvPr id="12" name="Picture 11"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5">
            <a:extLst>
              <a:ext uri="{BEBA8EAE-BF5A-486C-A8C5-ECC9F3942E4B}">
                <a14:imgProps xmlns:a14="http://schemas.microsoft.com/office/drawing/2010/main">
                  <a14:imgLayer r:embed="rId6">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6123707" y="2484200"/>
            <a:ext cx="886694" cy="650490"/>
          </a:xfrm>
          <a:prstGeom prst="rect">
            <a:avLst/>
          </a:prstGeom>
        </p:spPr>
      </p:pic>
      <p:pic>
        <p:nvPicPr>
          <p:cNvPr id="13" name="Picture 6" descr="OPL20U25GSXzBJYl68kk8uQGfFKzs7yb1M4KJWUiLk6ZEvGF+qCIPSnY57AbBFCvTW2023.15.47+K4lPs7H94VUqPe2XwIsfPRnrXQE//QTEXxb8/8N4CNc6FpgZahzpTjFhMzSA7T/nHJa11DE8Ng2TP3iAmRczFlmslSuUNOgUeb6yRvs0="/>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9660516" y="2286001"/>
            <a:ext cx="943255" cy="651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OPL20U25GSXzBJYl68kk8uQGfFKzs7yb1M4KJWUiLk6ZEvGF+qCIPSnY57AbBFCvTW2023.15.47+K4lPs7H94VUqPe2XwIsfPRnrXQE//QTEXxb8/8N4CNc6FpgZahzpTjFhMzSA7T/nHJa11DE8Ng2TP3iAmRczFlmslSuUNOgUeb6yRvs0="/>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3193869"/>
            <a:ext cx="1028700" cy="5464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OPL20U25GSXzBJYl68kk8uQGfFKzs7yb1M4KJWUiLk6ZEvGF+qCIPSnY57AbBFCvTW2023.15.47+K4lPs7H94VUqPe2XwIsfPRnrXQE//QTEXxb8/8N4CNc6FpgZahzpTjFhMzSA7T/nHJa11DE8Ng2TP3iAmRczFlmslSuUNOgUeb6yRvs0="/>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9144003" y="4572001"/>
            <a:ext cx="1159877" cy="6988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OPL20U25GSXzBJYl68kk8uQGfFKzs7yb1M4KJWUiLk6ZEvGF+qCIPSnY57AbBFCvTW2023.15.47+K4lPs7H94VUqPe2XwIsfPRnrXQE//QTEXxb8/8N4CNc6FpgZahzpTjFhMzSA7T/nHJa11DE8Ng2TP3iAmRczFlmslSuUNOgUeb6yRvs0="/>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648" y="4100562"/>
            <a:ext cx="799726" cy="4714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OPL20U25GSXzBJYl68kk8uQGfFKzs7yb1M4KJWUiLk6ZEvGF+qCIPSnY57AbBFCvTW2023.15.47+K4lPs7H94VUqPe2XwIsfPRnrXQE//QTEXxb8/8N4CNc6FpgZahzpTjFhMzSA7T/nHJa11DE8Ng2TP3iAmRczFlmslSuUNOgUeb6yRvs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1"/>
            <a:ext cx="9144001" cy="2809445"/>
          </a:xfrm>
          <a:prstGeom prst="rect">
            <a:avLst/>
          </a:prstGeom>
        </p:spPr>
      </p:pic>
      <p:pic>
        <p:nvPicPr>
          <p:cNvPr id="3" name="Picture 2"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1" y="1706499"/>
            <a:ext cx="1066801" cy="1102946"/>
          </a:xfrm>
          <a:prstGeom prst="rect">
            <a:avLst/>
          </a:prstGeom>
        </p:spPr>
      </p:pic>
      <p:pic>
        <p:nvPicPr>
          <p:cNvPr id="16" name="Picture 15"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l="59495" t="57114"/>
          <a:stretch/>
        </p:blipFill>
        <p:spPr>
          <a:xfrm>
            <a:off x="8575723" y="-1"/>
            <a:ext cx="568279" cy="1102946"/>
          </a:xfrm>
          <a:prstGeom prst="rect">
            <a:avLst/>
          </a:prstGeom>
        </p:spPr>
      </p:pic>
      <p:pic>
        <p:nvPicPr>
          <p:cNvPr id="5" name="Picture 4" descr="OPL20U25GSXzBJYl68kk8uQGfFKzs7yb1M4KJWUiLk6ZEvGF+qCIPSnY57AbBFCvTW2023.15.47+K4lPs7H94VUqPe2XwIsfPRnrXQE//QTEXxb8/8N4CNc6FpgZahzpTjFhMzSA7T/nHJa11DE8Ng2TP3iAmRczFlmslSuUNOgUeb6yRvs0="/>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27336" y="3392068"/>
            <a:ext cx="1148388" cy="912653"/>
          </a:xfrm>
          <a:prstGeom prst="rect">
            <a:avLst/>
          </a:prstGeom>
        </p:spPr>
      </p:pic>
      <p:pic>
        <p:nvPicPr>
          <p:cNvPr id="7" name="Picture 6"/>
          <p:cNvPicPr>
            <a:picLocks noChangeAspect="1"/>
          </p:cNvPicPr>
          <p:nvPr/>
        </p:nvPicPr>
        <p:blipFill rotWithShape="1">
          <a:blip r:embed="rId18">
            <a:extLst>
              <a:ext uri="{BEBA8EAE-BF5A-486C-A8C5-ECC9F3942E4B}">
                <a14:imgProps xmlns:a14="http://schemas.microsoft.com/office/drawing/2010/main">
                  <a14:imgLayer r:embed="rId19">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2585607" y="2985483"/>
            <a:ext cx="1105957" cy="795104"/>
          </a:xfrm>
          <a:prstGeom prst="rect">
            <a:avLst/>
          </a:prstGeom>
        </p:spPr>
      </p:pic>
      <p:sp>
        <p:nvSpPr>
          <p:cNvPr id="8" name="TextBox 7"/>
          <p:cNvSpPr txBox="1"/>
          <p:nvPr/>
        </p:nvSpPr>
        <p:spPr>
          <a:xfrm>
            <a:off x="2895600" y="400050"/>
            <a:ext cx="4495800" cy="369332"/>
          </a:xfrm>
          <a:prstGeom prst="rect">
            <a:avLst/>
          </a:prstGeom>
          <a:noFill/>
        </p:spPr>
        <p:txBody>
          <a:bodyPr wrap="square" rtlCol="0">
            <a:spAutoFit/>
          </a:bodyPr>
          <a:lstStyle/>
          <a:p>
            <a:endParaRPr lang="en-US">
              <a:solidFill>
                <a:prstClr val="black"/>
              </a:solidFill>
            </a:endParaRPr>
          </a:p>
        </p:txBody>
      </p:sp>
      <p:sp>
        <p:nvSpPr>
          <p:cNvPr id="9" name="TextBox 8"/>
          <p:cNvSpPr txBox="1"/>
          <p:nvPr/>
        </p:nvSpPr>
        <p:spPr>
          <a:xfrm>
            <a:off x="776823" y="-22199"/>
            <a:ext cx="7839672" cy="1077218"/>
          </a:xfrm>
          <a:prstGeom prst="rect">
            <a:avLst/>
          </a:prstGeom>
          <a:noFill/>
        </p:spPr>
        <p:txBody>
          <a:bodyPr wrap="square" rtlCol="0">
            <a:spAutoFit/>
          </a:bodyPr>
          <a:lstStyle/>
          <a:p>
            <a:pPr algn="just"/>
            <a:r>
              <a:rPr lang="vi-VN" sz="3200" b="1" dirty="0">
                <a:latin typeface="+mj-lt"/>
              </a:rPr>
              <a:t>Câu 2: </a:t>
            </a:r>
            <a:r>
              <a:rPr lang="vi-VN" sz="3200" dirty="0">
                <a:latin typeface="+mj-lt"/>
              </a:rPr>
              <a:t>Các mặt bên của hình chóp tam giác đều là hình gì?</a:t>
            </a:r>
            <a:endParaRPr lang="en-US" sz="3200" dirty="0">
              <a:latin typeface="+mj-lt"/>
            </a:endParaRPr>
          </a:p>
        </p:txBody>
      </p:sp>
      <p:pic>
        <p:nvPicPr>
          <p:cNvPr id="19" name="Picture 18">
            <a:hlinkClick r:id="rId20" action="ppaction://hlinksldjump"/>
          </p:cNvPr>
          <p:cNvPicPr>
            <a:picLocks noChangeAspect="1"/>
          </p:cNvPicPr>
          <p:nvPr/>
        </p:nvPicPr>
        <p:blipFill>
          <a:blip r:embed="rId2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001530" y="4251619"/>
            <a:ext cx="1356688" cy="1017516"/>
          </a:xfrm>
          <a:prstGeom prst="rect">
            <a:avLst/>
          </a:prstGeom>
        </p:spPr>
      </p:pic>
      <p:sp>
        <p:nvSpPr>
          <p:cNvPr id="21" name="Rounded Rectangle 20"/>
          <p:cNvSpPr/>
          <p:nvPr/>
        </p:nvSpPr>
        <p:spPr>
          <a:xfrm>
            <a:off x="4869874" y="4107681"/>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15</a:t>
            </a:r>
          </a:p>
        </p:txBody>
      </p:sp>
      <p:sp>
        <p:nvSpPr>
          <p:cNvPr id="22" name="Rounded Rectangle 21"/>
          <p:cNvSpPr/>
          <p:nvPr/>
        </p:nvSpPr>
        <p:spPr>
          <a:xfrm>
            <a:off x="4869874" y="4107681"/>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14</a:t>
            </a:r>
          </a:p>
        </p:txBody>
      </p:sp>
      <p:sp>
        <p:nvSpPr>
          <p:cNvPr id="23" name="Rounded Rectangle 22"/>
          <p:cNvSpPr/>
          <p:nvPr/>
        </p:nvSpPr>
        <p:spPr>
          <a:xfrm>
            <a:off x="4869874" y="4107681"/>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13</a:t>
            </a:r>
          </a:p>
        </p:txBody>
      </p:sp>
      <p:sp>
        <p:nvSpPr>
          <p:cNvPr id="24" name="Rounded Rectangle 23"/>
          <p:cNvSpPr/>
          <p:nvPr/>
        </p:nvSpPr>
        <p:spPr>
          <a:xfrm>
            <a:off x="4869874" y="4107681"/>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12</a:t>
            </a:r>
          </a:p>
        </p:txBody>
      </p:sp>
      <p:sp>
        <p:nvSpPr>
          <p:cNvPr id="25" name="Rounded Rectangle 24"/>
          <p:cNvSpPr/>
          <p:nvPr/>
        </p:nvSpPr>
        <p:spPr>
          <a:xfrm>
            <a:off x="4869874" y="4107681"/>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11</a:t>
            </a:r>
          </a:p>
        </p:txBody>
      </p:sp>
      <p:sp>
        <p:nvSpPr>
          <p:cNvPr id="26" name="Rounded Rectangle 25"/>
          <p:cNvSpPr/>
          <p:nvPr/>
        </p:nvSpPr>
        <p:spPr>
          <a:xfrm>
            <a:off x="4869874" y="4107681"/>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10</a:t>
            </a:r>
          </a:p>
        </p:txBody>
      </p:sp>
      <p:sp>
        <p:nvSpPr>
          <p:cNvPr id="27" name="Rounded Rectangle 26"/>
          <p:cNvSpPr/>
          <p:nvPr/>
        </p:nvSpPr>
        <p:spPr>
          <a:xfrm>
            <a:off x="4869874" y="4107681"/>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09</a:t>
            </a:r>
          </a:p>
        </p:txBody>
      </p:sp>
      <p:sp>
        <p:nvSpPr>
          <p:cNvPr id="28" name="Rounded Rectangle 27"/>
          <p:cNvSpPr/>
          <p:nvPr/>
        </p:nvSpPr>
        <p:spPr>
          <a:xfrm>
            <a:off x="4869874" y="4107681"/>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08</a:t>
            </a:r>
          </a:p>
        </p:txBody>
      </p:sp>
      <p:sp>
        <p:nvSpPr>
          <p:cNvPr id="29" name="Rounded Rectangle 28"/>
          <p:cNvSpPr/>
          <p:nvPr/>
        </p:nvSpPr>
        <p:spPr>
          <a:xfrm>
            <a:off x="4869874" y="4107681"/>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07</a:t>
            </a:r>
          </a:p>
        </p:txBody>
      </p:sp>
      <p:sp>
        <p:nvSpPr>
          <p:cNvPr id="30" name="Rounded Rectangle 29"/>
          <p:cNvSpPr/>
          <p:nvPr/>
        </p:nvSpPr>
        <p:spPr>
          <a:xfrm>
            <a:off x="4869874" y="4107681"/>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06</a:t>
            </a:r>
          </a:p>
        </p:txBody>
      </p:sp>
      <p:sp>
        <p:nvSpPr>
          <p:cNvPr id="31" name="Rounded Rectangle 30"/>
          <p:cNvSpPr/>
          <p:nvPr/>
        </p:nvSpPr>
        <p:spPr>
          <a:xfrm>
            <a:off x="4869874" y="4107681"/>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05</a:t>
            </a:r>
          </a:p>
        </p:txBody>
      </p:sp>
      <p:sp>
        <p:nvSpPr>
          <p:cNvPr id="32" name="Rounded Rectangle 31"/>
          <p:cNvSpPr/>
          <p:nvPr/>
        </p:nvSpPr>
        <p:spPr>
          <a:xfrm>
            <a:off x="4869874" y="4107681"/>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04</a:t>
            </a:r>
          </a:p>
        </p:txBody>
      </p:sp>
      <p:sp>
        <p:nvSpPr>
          <p:cNvPr id="33" name="Rounded Rectangle 32"/>
          <p:cNvSpPr/>
          <p:nvPr/>
        </p:nvSpPr>
        <p:spPr>
          <a:xfrm>
            <a:off x="4869874" y="4107681"/>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03</a:t>
            </a:r>
          </a:p>
        </p:txBody>
      </p:sp>
      <p:sp>
        <p:nvSpPr>
          <p:cNvPr id="34" name="Rounded Rectangle 33"/>
          <p:cNvSpPr/>
          <p:nvPr/>
        </p:nvSpPr>
        <p:spPr>
          <a:xfrm>
            <a:off x="4869874" y="4107681"/>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02</a:t>
            </a:r>
          </a:p>
        </p:txBody>
      </p:sp>
      <p:sp>
        <p:nvSpPr>
          <p:cNvPr id="35" name="Rounded Rectangle 34"/>
          <p:cNvSpPr/>
          <p:nvPr/>
        </p:nvSpPr>
        <p:spPr>
          <a:xfrm>
            <a:off x="4869874" y="4107681"/>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01</a:t>
            </a:r>
          </a:p>
        </p:txBody>
      </p:sp>
      <p:sp>
        <p:nvSpPr>
          <p:cNvPr id="36" name="Rounded Rectangle 35"/>
          <p:cNvSpPr/>
          <p:nvPr/>
        </p:nvSpPr>
        <p:spPr>
          <a:xfrm>
            <a:off x="4869874" y="4107681"/>
            <a:ext cx="838200" cy="457200"/>
          </a:xfrm>
          <a:prstGeom prst="roundRect">
            <a:avLst/>
          </a:prstGeom>
          <a:ln>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00</a:t>
            </a:r>
          </a:p>
        </p:txBody>
      </p:sp>
      <p:sp>
        <p:nvSpPr>
          <p:cNvPr id="37" name="Oval 36"/>
          <p:cNvSpPr/>
          <p:nvPr/>
        </p:nvSpPr>
        <p:spPr>
          <a:xfrm>
            <a:off x="4980070" y="4731349"/>
            <a:ext cx="804204" cy="381000"/>
          </a:xfrm>
          <a:prstGeom prst="ellipse">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solidFill>
                  <a:srgbClr val="0070C0"/>
                </a:solidFill>
                <a:latin typeface="Times New Roman" pitchFamily="18" charset="0"/>
                <a:cs typeface="Times New Roman" pitchFamily="18" charset="0"/>
              </a:rPr>
              <a:t>TG</a:t>
            </a:r>
            <a:endParaRPr lang="en-US" sz="1600" dirty="0">
              <a:solidFill>
                <a:srgbClr val="0070C0"/>
              </a:solidFill>
              <a:latin typeface="Times New Roman" pitchFamily="18" charset="0"/>
              <a:cs typeface="Times New Roman" pitchFamily="18" charset="0"/>
            </a:endParaRPr>
          </a:p>
        </p:txBody>
      </p:sp>
      <p:sp>
        <p:nvSpPr>
          <p:cNvPr id="4" name="TextBox 3"/>
          <p:cNvSpPr txBox="1"/>
          <p:nvPr/>
        </p:nvSpPr>
        <p:spPr>
          <a:xfrm>
            <a:off x="914400" y="1148775"/>
            <a:ext cx="3505200" cy="584775"/>
          </a:xfrm>
          <a:prstGeom prst="rect">
            <a:avLst/>
          </a:prstGeom>
          <a:noFill/>
        </p:spPr>
        <p:txBody>
          <a:bodyPr wrap="square" rtlCol="0">
            <a:spAutoFit/>
          </a:bodyPr>
          <a:lstStyle/>
          <a:p>
            <a:r>
              <a:rPr lang="vi-VN" sz="3200" b="1" dirty="0">
                <a:latin typeface="Times New Roman" pitchFamily="18" charset="0"/>
                <a:cs typeface="Times New Roman" pitchFamily="18" charset="0"/>
              </a:rPr>
              <a:t>A. </a:t>
            </a:r>
            <a:r>
              <a:rPr lang="vi-VN" sz="3200" dirty="0">
                <a:latin typeface="Times New Roman" pitchFamily="18" charset="0"/>
                <a:cs typeface="Times New Roman" pitchFamily="18" charset="0"/>
              </a:rPr>
              <a:t>Tam giác vuông.</a:t>
            </a:r>
            <a:endParaRPr lang="en-US" sz="3200" dirty="0">
              <a:latin typeface="Times New Roman" pitchFamily="18" charset="0"/>
              <a:cs typeface="Times New Roman" pitchFamily="18" charset="0"/>
            </a:endParaRPr>
          </a:p>
        </p:txBody>
      </p:sp>
      <p:sp>
        <p:nvSpPr>
          <p:cNvPr id="6" name="TextBox 5"/>
          <p:cNvSpPr txBox="1"/>
          <p:nvPr/>
        </p:nvSpPr>
        <p:spPr>
          <a:xfrm>
            <a:off x="5250874" y="1148775"/>
            <a:ext cx="3512126" cy="584775"/>
          </a:xfrm>
          <a:prstGeom prst="rect">
            <a:avLst/>
          </a:prstGeom>
          <a:noFill/>
        </p:spPr>
        <p:txBody>
          <a:bodyPr wrap="square" rtlCol="0">
            <a:spAutoFit/>
          </a:bodyPr>
          <a:lstStyle/>
          <a:p>
            <a:r>
              <a:rPr lang="vi-VN" sz="3200" b="1" dirty="0">
                <a:latin typeface="Times New Roman" pitchFamily="18" charset="0"/>
                <a:cs typeface="Times New Roman" pitchFamily="18" charset="0"/>
              </a:rPr>
              <a:t>B.</a:t>
            </a:r>
            <a:r>
              <a:rPr lang="vi-VN" sz="3200" dirty="0">
                <a:latin typeface="Times New Roman" pitchFamily="18" charset="0"/>
                <a:cs typeface="Times New Roman" pitchFamily="18" charset="0"/>
              </a:rPr>
              <a:t> Tam giác cân.</a:t>
            </a:r>
            <a:endParaRPr lang="en-US" sz="3200" dirty="0">
              <a:latin typeface="Times New Roman" pitchFamily="18" charset="0"/>
              <a:cs typeface="Times New Roman" pitchFamily="18" charset="0"/>
            </a:endParaRPr>
          </a:p>
        </p:txBody>
      </p:sp>
      <p:sp>
        <p:nvSpPr>
          <p:cNvPr id="10" name="TextBox 9"/>
          <p:cNvSpPr txBox="1"/>
          <p:nvPr/>
        </p:nvSpPr>
        <p:spPr>
          <a:xfrm>
            <a:off x="914400" y="2063175"/>
            <a:ext cx="3276600" cy="584775"/>
          </a:xfrm>
          <a:prstGeom prst="rect">
            <a:avLst/>
          </a:prstGeom>
          <a:noFill/>
        </p:spPr>
        <p:txBody>
          <a:bodyPr wrap="square" rtlCol="0">
            <a:spAutoFit/>
          </a:bodyPr>
          <a:lstStyle/>
          <a:p>
            <a:r>
              <a:rPr lang="vi-VN" sz="3200" b="1" dirty="0">
                <a:latin typeface="Times New Roman" pitchFamily="18" charset="0"/>
                <a:cs typeface="Times New Roman" pitchFamily="18" charset="0"/>
              </a:rPr>
              <a:t>C. </a:t>
            </a:r>
            <a:r>
              <a:rPr lang="vi-VN" sz="3200" dirty="0">
                <a:latin typeface="Times New Roman" pitchFamily="18" charset="0"/>
                <a:cs typeface="Times New Roman" pitchFamily="18" charset="0"/>
              </a:rPr>
              <a:t>Tam giác đều.</a:t>
            </a:r>
            <a:endParaRPr lang="en-US" sz="3200" dirty="0">
              <a:latin typeface="Times New Roman" pitchFamily="18" charset="0"/>
              <a:cs typeface="Times New Roman" pitchFamily="18" charset="0"/>
            </a:endParaRPr>
          </a:p>
        </p:txBody>
      </p:sp>
      <p:sp>
        <p:nvSpPr>
          <p:cNvPr id="15" name="TextBox 14"/>
          <p:cNvSpPr txBox="1"/>
          <p:nvPr/>
        </p:nvSpPr>
        <p:spPr>
          <a:xfrm>
            <a:off x="5257800" y="2063175"/>
            <a:ext cx="3401930" cy="584775"/>
          </a:xfrm>
          <a:prstGeom prst="rect">
            <a:avLst/>
          </a:prstGeom>
          <a:noFill/>
        </p:spPr>
        <p:txBody>
          <a:bodyPr wrap="square" rtlCol="0">
            <a:spAutoFit/>
          </a:bodyPr>
          <a:lstStyle/>
          <a:p>
            <a:r>
              <a:rPr lang="vi-VN" sz="3200" b="1" dirty="0">
                <a:latin typeface="Times New Roman" pitchFamily="18" charset="0"/>
                <a:cs typeface="Times New Roman" pitchFamily="18" charset="0"/>
              </a:rPr>
              <a:t>D.</a:t>
            </a:r>
            <a:r>
              <a:rPr lang="vi-VN" sz="3200" dirty="0">
                <a:latin typeface="Times New Roman" pitchFamily="18" charset="0"/>
                <a:cs typeface="Times New Roman" pitchFamily="18" charset="0"/>
              </a:rPr>
              <a:t> Tam giác nhọn.</a:t>
            </a:r>
            <a:endParaRPr lang="en-US" sz="3200" dirty="0">
              <a:latin typeface="Times New Roman" pitchFamily="18" charset="0"/>
              <a:cs typeface="Times New Roman" pitchFamily="18" charset="0"/>
            </a:endParaRPr>
          </a:p>
        </p:txBody>
      </p:sp>
      <p:pic>
        <p:nvPicPr>
          <p:cNvPr id="38" name="Picture 3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217599" y="979975"/>
            <a:ext cx="964001" cy="761552"/>
          </a:xfrm>
          <a:prstGeom prst="rect">
            <a:avLst/>
          </a:prstGeom>
        </p:spPr>
      </p:pic>
      <p:pic>
        <p:nvPicPr>
          <p:cNvPr id="39" name="Picture 3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228463" y="1962151"/>
            <a:ext cx="953137" cy="762000"/>
          </a:xfrm>
          <a:prstGeom prst="rect">
            <a:avLst/>
          </a:prstGeom>
        </p:spPr>
      </p:pic>
      <p:pic>
        <p:nvPicPr>
          <p:cNvPr id="40" name="Picture 3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229600" y="1962150"/>
            <a:ext cx="933686" cy="762000"/>
          </a:xfrm>
          <a:prstGeom prst="rect">
            <a:avLst/>
          </a:prstGeom>
        </p:spPr>
      </p:pic>
      <p:pic>
        <p:nvPicPr>
          <p:cNvPr id="41" name="Picture 40"/>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229600" y="895350"/>
            <a:ext cx="929379" cy="854600"/>
          </a:xfrm>
          <a:prstGeom prst="rect">
            <a:avLst/>
          </a:prstGeom>
        </p:spPr>
      </p:pic>
    </p:spTree>
    <p:extLst>
      <p:ext uri="{BB962C8B-B14F-4D97-AF65-F5344CB8AC3E}">
        <p14:creationId xmlns:p14="http://schemas.microsoft.com/office/powerpoint/2010/main" val="304773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7"/>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21"/>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22"/>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3"/>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4"/>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5"/>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6"/>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7"/>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8"/>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9"/>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30"/>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31"/>
                                        </p:tgtEl>
                                        <p:attrNameLst>
                                          <p:attrName>style.visibility</p:attrName>
                                        </p:attrNameLst>
                                      </p:cBhvr>
                                      <p:to>
                                        <p:strVal val="visible"/>
                                      </p:to>
                                    </p:set>
                                  </p:childTnLst>
                                </p:cTn>
                              </p:par>
                            </p:childTnLst>
                          </p:cTn>
                        </p:par>
                        <p:par>
                          <p:cTn id="56" fill="hold">
                            <p:stCondLst>
                              <p:cond delay="11000"/>
                            </p:stCondLst>
                            <p:childTnLst>
                              <p:par>
                                <p:cTn id="57" presetID="11" presetClass="entr" presetSubtype="0" fill="hold" grpId="0" nodeType="afterEffect">
                                  <p:stCondLst>
                                    <p:cond delay="0"/>
                                  </p:stCondLst>
                                  <p:childTnLst>
                                    <p:set>
                                      <p:cBhvr>
                                        <p:cTn id="58" dur="1000">
                                          <p:stCondLst>
                                            <p:cond delay="0"/>
                                          </p:stCondLst>
                                        </p:cTn>
                                        <p:tgtEl>
                                          <p:spTgt spid="32"/>
                                        </p:tgtEl>
                                        <p:attrNameLst>
                                          <p:attrName>style.visibility</p:attrName>
                                        </p:attrNameLst>
                                      </p:cBhvr>
                                      <p:to>
                                        <p:strVal val="visible"/>
                                      </p:to>
                                    </p:set>
                                  </p:childTnLst>
                                </p:cTn>
                              </p:par>
                            </p:childTnLst>
                          </p:cTn>
                        </p:par>
                        <p:par>
                          <p:cTn id="59" fill="hold">
                            <p:stCondLst>
                              <p:cond delay="12000"/>
                            </p:stCondLst>
                            <p:childTnLst>
                              <p:par>
                                <p:cTn id="60" presetID="11" presetClass="entr" presetSubtype="0" fill="hold" grpId="0" nodeType="afterEffect">
                                  <p:stCondLst>
                                    <p:cond delay="0"/>
                                  </p:stCondLst>
                                  <p:childTnLst>
                                    <p:set>
                                      <p:cBhvr>
                                        <p:cTn id="61" dur="1000">
                                          <p:stCondLst>
                                            <p:cond delay="0"/>
                                          </p:stCondLst>
                                        </p:cTn>
                                        <p:tgtEl>
                                          <p:spTgt spid="33"/>
                                        </p:tgtEl>
                                        <p:attrNameLst>
                                          <p:attrName>style.visibility</p:attrName>
                                        </p:attrNameLst>
                                      </p:cBhvr>
                                      <p:to>
                                        <p:strVal val="visible"/>
                                      </p:to>
                                    </p:set>
                                  </p:childTnLst>
                                </p:cTn>
                              </p:par>
                            </p:childTnLst>
                          </p:cTn>
                        </p:par>
                        <p:par>
                          <p:cTn id="62" fill="hold">
                            <p:stCondLst>
                              <p:cond delay="13000"/>
                            </p:stCondLst>
                            <p:childTnLst>
                              <p:par>
                                <p:cTn id="63" presetID="11" presetClass="entr" presetSubtype="0" fill="hold" grpId="0" nodeType="afterEffect">
                                  <p:stCondLst>
                                    <p:cond delay="0"/>
                                  </p:stCondLst>
                                  <p:childTnLst>
                                    <p:set>
                                      <p:cBhvr>
                                        <p:cTn id="64" dur="1000">
                                          <p:stCondLst>
                                            <p:cond delay="0"/>
                                          </p:stCondLst>
                                        </p:cTn>
                                        <p:tgtEl>
                                          <p:spTgt spid="34"/>
                                        </p:tgtEl>
                                        <p:attrNameLst>
                                          <p:attrName>style.visibility</p:attrName>
                                        </p:attrNameLst>
                                      </p:cBhvr>
                                      <p:to>
                                        <p:strVal val="visible"/>
                                      </p:to>
                                    </p:set>
                                  </p:childTnLst>
                                </p:cTn>
                              </p:par>
                            </p:childTnLst>
                          </p:cTn>
                        </p:par>
                        <p:par>
                          <p:cTn id="65" fill="hold">
                            <p:stCondLst>
                              <p:cond delay="14000"/>
                            </p:stCondLst>
                            <p:childTnLst>
                              <p:par>
                                <p:cTn id="66" presetID="11" presetClass="entr" presetSubtype="0" fill="hold" grpId="0" nodeType="afterEffect">
                                  <p:stCondLst>
                                    <p:cond delay="0"/>
                                  </p:stCondLst>
                                  <p:childTnLst>
                                    <p:set>
                                      <p:cBhvr>
                                        <p:cTn id="67" dur="1000">
                                          <p:stCondLst>
                                            <p:cond delay="0"/>
                                          </p:stCondLst>
                                        </p:cTn>
                                        <p:tgtEl>
                                          <p:spTgt spid="35"/>
                                        </p:tgtEl>
                                        <p:attrNameLst>
                                          <p:attrName>style.visibility</p:attrName>
                                        </p:attrNameLst>
                                      </p:cBhvr>
                                      <p:to>
                                        <p:strVal val="visible"/>
                                      </p:to>
                                    </p:set>
                                  </p:childTnLst>
                                </p:cTn>
                              </p:par>
                            </p:childTnLst>
                          </p:cTn>
                        </p:par>
                        <p:par>
                          <p:cTn id="68" fill="hold">
                            <p:stCondLst>
                              <p:cond delay="15000"/>
                            </p:stCondLst>
                            <p:childTnLst>
                              <p:par>
                                <p:cTn id="69" presetID="11" presetClass="entr" presetSubtype="0" fill="hold" grpId="0" nodeType="afterEffect">
                                  <p:stCondLst>
                                    <p:cond delay="0"/>
                                  </p:stCondLst>
                                  <p:childTnLst>
                                    <p:set>
                                      <p:cBhvr>
                                        <p:cTn id="70" dur="1000">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71" restart="whenNotActive" fill="hold" evtFilter="cancelBubble" nodeType="interactiveSeq">
                <p:stCondLst>
                  <p:cond evt="onClick" delay="0">
                    <p:tgtEl>
                      <p:spTgt spid="4"/>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500"/>
                                        <p:tgtEl>
                                          <p:spTgt spid="38"/>
                                        </p:tgtEl>
                                      </p:cBhvr>
                                    </p:animEffect>
                                  </p:childTnLst>
                                </p:cTn>
                              </p:par>
                            </p:childTnLst>
                          </p:cTn>
                        </p:par>
                      </p:childTnLst>
                    </p:cTn>
                  </p:par>
                </p:childTnLst>
              </p:cTn>
              <p:nextCondLst>
                <p:cond evt="onClick" delay="0">
                  <p:tgtEl>
                    <p:spTgt spid="4"/>
                  </p:tgtEl>
                </p:cond>
              </p:nextCondLst>
            </p:seq>
            <p:seq concurrent="1" nextAc="seek">
              <p:cTn id="77" restart="whenNotActive" fill="hold" evtFilter="cancelBubble" nodeType="interactiveSeq">
                <p:stCondLst>
                  <p:cond evt="onClick" delay="0">
                    <p:tgtEl>
                      <p:spTgt spid="6"/>
                    </p:tgtEl>
                  </p:cond>
                </p:stCondLst>
                <p:endSync evt="end" delay="0">
                  <p:rtn val="all"/>
                </p:endSync>
                <p:childTnLst>
                  <p:par>
                    <p:cTn id="78" fill="hold">
                      <p:stCondLst>
                        <p:cond delay="0"/>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500"/>
                                        <p:tgtEl>
                                          <p:spTgt spid="41"/>
                                        </p:tgtEl>
                                      </p:cBhvr>
                                    </p:animEffect>
                                  </p:childTnLst>
                                </p:cTn>
                              </p:par>
                            </p:childTnLst>
                          </p:cTn>
                        </p:par>
                      </p:childTnLst>
                    </p:cTn>
                  </p:par>
                </p:childTnLst>
              </p:cTn>
              <p:nextCondLst>
                <p:cond evt="onClick" delay="0">
                  <p:tgtEl>
                    <p:spTgt spid="6"/>
                  </p:tgtEl>
                </p:cond>
              </p:nextCondLst>
            </p:seq>
            <p:seq concurrent="1" nextAc="seek">
              <p:cTn id="83" restart="whenNotActive" fill="hold" evtFilter="cancelBubble" nodeType="interactiveSeq">
                <p:stCondLst>
                  <p:cond evt="onClick" delay="0">
                    <p:tgtEl>
                      <p:spTgt spid="10"/>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childTnLst>
                          </p:cTn>
                        </p:par>
                      </p:childTnLst>
                    </p:cTn>
                  </p:par>
                </p:childTnLst>
              </p:cTn>
              <p:nextCondLst>
                <p:cond evt="onClick" delay="0">
                  <p:tgtEl>
                    <p:spTgt spid="10"/>
                  </p:tgtEl>
                </p:cond>
              </p:nextCondLst>
            </p:seq>
            <p:seq concurrent="1" nextAc="seek">
              <p:cTn id="89" restart="whenNotActive" fill="hold" evtFilter="cancelBubble" nodeType="interactiveSeq">
                <p:stCondLst>
                  <p:cond evt="onClick" delay="0">
                    <p:tgtEl>
                      <p:spTgt spid="15"/>
                    </p:tgtEl>
                  </p:cond>
                </p:stCondLst>
                <p:endSync evt="end" delay="0">
                  <p:rtn val="all"/>
                </p:endSync>
                <p:childTnLst>
                  <p:par>
                    <p:cTn id="90" fill="hold">
                      <p:stCondLst>
                        <p:cond delay="0"/>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500"/>
                                        <p:tgtEl>
                                          <p:spTgt spid="40"/>
                                        </p:tgtEl>
                                      </p:cBhvr>
                                    </p:animEffect>
                                  </p:childTnLst>
                                </p:cTn>
                              </p:par>
                            </p:childTnLst>
                          </p:cTn>
                        </p:par>
                      </p:childTnLst>
                    </p:cTn>
                  </p:par>
                </p:childTnLst>
              </p:cTn>
              <p:nextCondLst>
                <p:cond evt="onClick" delay="0">
                  <p:tgtEl>
                    <p:spTgt spid="15"/>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3">
            <a:extLst>
              <a:ext uri="{BEBA8EAE-BF5A-486C-A8C5-ECC9F3942E4B}">
                <a14:imgProps xmlns:a14="http://schemas.microsoft.com/office/drawing/2010/main">
                  <a14:imgLayer r:embed="rId4">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4267200" y="2660790"/>
            <a:ext cx="1440874" cy="941214"/>
          </a:xfrm>
          <a:prstGeom prst="rect">
            <a:avLst/>
          </a:prstGeom>
        </p:spPr>
      </p:pic>
      <p:pic>
        <p:nvPicPr>
          <p:cNvPr id="12" name="Picture 11"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5">
            <a:extLst>
              <a:ext uri="{BEBA8EAE-BF5A-486C-A8C5-ECC9F3942E4B}">
                <a14:imgProps xmlns:a14="http://schemas.microsoft.com/office/drawing/2010/main">
                  <a14:imgLayer r:embed="rId6">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6123707" y="2484200"/>
            <a:ext cx="886694" cy="650490"/>
          </a:xfrm>
          <a:prstGeom prst="rect">
            <a:avLst/>
          </a:prstGeom>
        </p:spPr>
      </p:pic>
      <p:pic>
        <p:nvPicPr>
          <p:cNvPr id="13" name="Picture 6" descr="OPL20U25GSXzBJYl68kk8uQGfFKzs7yb1M4KJWUiLk6ZEvGF+qCIPSnY57AbBFCvTW2023.15.47+K4lPs7H94VUqPe2XwIsfPRnrXQE//QTEXxb8/8N4CNc6FpgZahzpTjFhMzSA7T/nHJa11DE8Ng2TP3iAmRczFlmslSuUNOgUeb6yRvs0="/>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9660515" y="3655430"/>
            <a:ext cx="943255" cy="651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OPL20U25GSXzBJYl68kk8uQGfFKzs7yb1M4KJWUiLk6ZEvGF+qCIPSnY57AbBFCvTW2023.15.47+K4lPs7H94VUqPe2XwIsfPRnrXQE//QTEXxb8/8N4CNc6FpgZahzpTjFhMzSA7T/nHJa11DE8Ng2TP3iAmRczFlmslSuUNOgUeb6yRvs0="/>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4150917"/>
            <a:ext cx="1028700" cy="5464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OPL20U25GSXzBJYl68kk8uQGfFKzs7yb1M4KJWUiLk6ZEvGF+qCIPSnY57AbBFCvTW2023.15.47+K4lPs7H94VUqPe2XwIsfPRnrXQE//QTEXxb8/8N4CNc6FpgZahzpTjFhMzSA7T/nHJa11DE8Ng2TP3iAmRczFlmslSuUNOgUeb6yRvs0="/>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5543768" y="4265784"/>
            <a:ext cx="1159877" cy="6988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OPL20U25GSXzBJYl68kk8uQGfFKzs7yb1M4KJWUiLk6ZEvGF+qCIPSnY57AbBFCvTW2023.15.47+K4lPs7H94VUqPe2XwIsfPRnrXQE//QTEXxb8/8N4CNc6FpgZahzpTjFhMzSA7T/nHJa11DE8Ng2TP3iAmRczFlmslSuUNOgUeb6yRvs0="/>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43200" y="4524658"/>
            <a:ext cx="799726" cy="4714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OPL20U25GSXzBJYl68kk8uQGfFKzs7yb1M4KJWUiLk6ZEvGF+qCIPSnY57AbBFCvTW2023.15.47+K4lPs7H94VUqPe2XwIsfPRnrXQE//QTEXxb8/8N4CNc6FpgZahzpTjFhMzSA7T/nHJa11DE8Ng2TP3iAmRczFlmslSuUNOgUeb6yRvs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29618" cy="3867150"/>
          </a:xfrm>
          <a:prstGeom prst="rect">
            <a:avLst/>
          </a:prstGeom>
        </p:spPr>
      </p:pic>
      <p:pic>
        <p:nvPicPr>
          <p:cNvPr id="3" name="Picture 2"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7391400" y="2809445"/>
            <a:ext cx="1970809" cy="1102946"/>
          </a:xfrm>
          <a:prstGeom prst="rect">
            <a:avLst/>
          </a:prstGeom>
        </p:spPr>
      </p:pic>
      <p:pic>
        <p:nvPicPr>
          <p:cNvPr id="16" name="Picture 15"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l="59495" t="57114"/>
          <a:stretch/>
        </p:blipFill>
        <p:spPr>
          <a:xfrm>
            <a:off x="8271598" y="3549089"/>
            <a:ext cx="1388918" cy="1102946"/>
          </a:xfrm>
          <a:prstGeom prst="rect">
            <a:avLst/>
          </a:prstGeom>
        </p:spPr>
      </p:pic>
      <p:pic>
        <p:nvPicPr>
          <p:cNvPr id="5" name="Picture 4" descr="OPL20U25GSXzBJYl68kk8uQGfFKzs7yb1M4KJWUiLk6ZEvGF+qCIPSnY57AbBFCvTW2023.15.47+K4lPs7H94VUqPe2XwIsfPRnrXQE//QTEXxb8/8N4CNc6FpgZahzpTjFhMzSA7T/nHJa11DE8Ng2TP3iAmRczFlmslSuUNOgUeb6yRvs0="/>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74813" y="3878678"/>
            <a:ext cx="1148388" cy="912653"/>
          </a:xfrm>
          <a:prstGeom prst="rect">
            <a:avLst/>
          </a:prstGeom>
        </p:spPr>
      </p:pic>
      <p:pic>
        <p:nvPicPr>
          <p:cNvPr id="7" name="Picture 6"/>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1496970" y="4254483"/>
            <a:ext cx="1105957" cy="795104"/>
          </a:xfrm>
          <a:prstGeom prst="rect">
            <a:avLst/>
          </a:prstGeom>
        </p:spPr>
      </p:pic>
      <p:sp>
        <p:nvSpPr>
          <p:cNvPr id="8" name="TextBox 7"/>
          <p:cNvSpPr txBox="1"/>
          <p:nvPr/>
        </p:nvSpPr>
        <p:spPr>
          <a:xfrm>
            <a:off x="2895600" y="400050"/>
            <a:ext cx="4495800" cy="369332"/>
          </a:xfrm>
          <a:prstGeom prst="rect">
            <a:avLst/>
          </a:prstGeom>
          <a:noFill/>
        </p:spPr>
        <p:txBody>
          <a:bodyPr wrap="square" rtlCol="0">
            <a:spAutoFit/>
          </a:bodyPr>
          <a:lstStyle/>
          <a:p>
            <a:endParaRPr lang="en-US">
              <a:solidFill>
                <a:prstClr val="black"/>
              </a:solidFill>
            </a:endParaRPr>
          </a:p>
        </p:txBody>
      </p:sp>
      <p:sp>
        <p:nvSpPr>
          <p:cNvPr id="9" name="TextBox 8"/>
          <p:cNvSpPr txBox="1"/>
          <p:nvPr/>
        </p:nvSpPr>
        <p:spPr>
          <a:xfrm>
            <a:off x="0" y="0"/>
            <a:ext cx="9129618" cy="3785652"/>
          </a:xfrm>
          <a:prstGeom prst="rect">
            <a:avLst/>
          </a:prstGeom>
          <a:noFill/>
        </p:spPr>
        <p:txBody>
          <a:bodyPr wrap="square" rtlCol="0">
            <a:spAutoFit/>
          </a:bodyPr>
          <a:lstStyle/>
          <a:p>
            <a:pPr algn="just"/>
            <a:r>
              <a:rPr lang="vi-VN" sz="3000" b="1" dirty="0">
                <a:latin typeface="Times New Roman" pitchFamily="18" charset="0"/>
                <a:cs typeface="Times New Roman" pitchFamily="18" charset="0"/>
              </a:rPr>
              <a:t>Câu 3: </a:t>
            </a:r>
            <a:r>
              <a:rPr lang="vi-VN" sz="3000" dirty="0">
                <a:latin typeface="Times New Roman" pitchFamily="18" charset="0"/>
                <a:cs typeface="Times New Roman" pitchFamily="18" charset="0"/>
              </a:rPr>
              <a:t>Cho các khẳng định sau.</a:t>
            </a:r>
            <a:endParaRPr lang="en-US" sz="3000" dirty="0">
              <a:latin typeface="Times New Roman" pitchFamily="18" charset="0"/>
              <a:cs typeface="Times New Roman" pitchFamily="18" charset="0"/>
            </a:endParaRPr>
          </a:p>
          <a:p>
            <a:pPr algn="just"/>
            <a:r>
              <a:rPr lang="vi-VN" sz="3000" b="1" dirty="0">
                <a:latin typeface="Times New Roman" pitchFamily="18" charset="0"/>
                <a:cs typeface="Times New Roman" pitchFamily="18" charset="0"/>
              </a:rPr>
              <a:t>(i) </a:t>
            </a:r>
            <a:r>
              <a:rPr lang="vi-VN" sz="3000" dirty="0">
                <a:latin typeface="Times New Roman" pitchFamily="18" charset="0"/>
                <a:cs typeface="Times New Roman" pitchFamily="18" charset="0"/>
              </a:rPr>
              <a:t>Tất cả các cạnh của hình chóp tam giác đều bằng nhau.</a:t>
            </a:r>
            <a:endParaRPr lang="en-US" sz="3000" dirty="0">
              <a:latin typeface="Times New Roman" pitchFamily="18" charset="0"/>
              <a:cs typeface="Times New Roman" pitchFamily="18" charset="0"/>
            </a:endParaRPr>
          </a:p>
          <a:p>
            <a:pPr algn="just"/>
            <a:r>
              <a:rPr lang="vi-VN" sz="3000" b="1" dirty="0">
                <a:latin typeface="Times New Roman" pitchFamily="18" charset="0"/>
                <a:cs typeface="Times New Roman" pitchFamily="18" charset="0"/>
              </a:rPr>
              <a:t>(ii)</a:t>
            </a:r>
            <a:r>
              <a:rPr lang="vi-VN" sz="3000" dirty="0">
                <a:latin typeface="Times New Roman" pitchFamily="18" charset="0"/>
                <a:cs typeface="Times New Roman" pitchFamily="18" charset="0"/>
              </a:rPr>
              <a:t> Các cạnh bên của hình chóp tam giác đều bằng nhau.</a:t>
            </a:r>
            <a:endParaRPr lang="en-US" sz="3000" dirty="0">
              <a:latin typeface="Times New Roman" pitchFamily="18" charset="0"/>
              <a:cs typeface="Times New Roman" pitchFamily="18" charset="0"/>
            </a:endParaRPr>
          </a:p>
          <a:p>
            <a:pPr algn="just"/>
            <a:r>
              <a:rPr lang="vi-VN" sz="3000" b="1" dirty="0">
                <a:latin typeface="Times New Roman" pitchFamily="18" charset="0"/>
                <a:cs typeface="Times New Roman" pitchFamily="18" charset="0"/>
              </a:rPr>
              <a:t>(iii)</a:t>
            </a:r>
            <a:r>
              <a:rPr lang="vi-VN" sz="3000" dirty="0">
                <a:latin typeface="Times New Roman" pitchFamily="18" charset="0"/>
                <a:cs typeface="Times New Roman" pitchFamily="18" charset="0"/>
              </a:rPr>
              <a:t> Các mặt bên của hình chóp tam giác đều là những tam giác đều.</a:t>
            </a:r>
            <a:endParaRPr lang="en-US" sz="3000" dirty="0">
              <a:latin typeface="Times New Roman" pitchFamily="18" charset="0"/>
              <a:cs typeface="Times New Roman" pitchFamily="18" charset="0"/>
            </a:endParaRPr>
          </a:p>
          <a:p>
            <a:pPr algn="just"/>
            <a:r>
              <a:rPr lang="vi-VN" sz="3000" b="1" dirty="0">
                <a:latin typeface="Times New Roman" pitchFamily="18" charset="0"/>
                <a:cs typeface="Times New Roman" pitchFamily="18" charset="0"/>
              </a:rPr>
              <a:t>(iv)</a:t>
            </a:r>
            <a:r>
              <a:rPr lang="vi-VN" sz="3000" dirty="0">
                <a:latin typeface="Times New Roman" pitchFamily="18" charset="0"/>
                <a:cs typeface="Times New Roman" pitchFamily="18" charset="0"/>
              </a:rPr>
              <a:t> Mặt đáy của hình chóp tam giác đều là tam giác đều.</a:t>
            </a:r>
            <a:endParaRPr lang="en-US" sz="3000" dirty="0">
              <a:latin typeface="Times New Roman" pitchFamily="18" charset="0"/>
              <a:cs typeface="Times New Roman" pitchFamily="18" charset="0"/>
            </a:endParaRPr>
          </a:p>
          <a:p>
            <a:pPr algn="just"/>
            <a:r>
              <a:rPr lang="vi-VN" sz="3000" dirty="0">
                <a:latin typeface="Times New Roman" pitchFamily="18" charset="0"/>
                <a:cs typeface="Times New Roman" pitchFamily="18" charset="0"/>
              </a:rPr>
              <a:t>Số khẳng định </a:t>
            </a:r>
            <a:r>
              <a:rPr lang="vi-VN" sz="3000" b="1" dirty="0">
                <a:latin typeface="Times New Roman" pitchFamily="18" charset="0"/>
                <a:cs typeface="Times New Roman" pitchFamily="18" charset="0"/>
              </a:rPr>
              <a:t>đúng</a:t>
            </a:r>
            <a:r>
              <a:rPr lang="vi-VN" sz="3000" dirty="0">
                <a:latin typeface="Times New Roman" pitchFamily="18" charset="0"/>
                <a:cs typeface="Times New Roman" pitchFamily="18" charset="0"/>
              </a:rPr>
              <a:t> là:</a:t>
            </a:r>
            <a:endParaRPr lang="en-US" sz="3000" dirty="0">
              <a:latin typeface="Times New Roman" pitchFamily="18" charset="0"/>
              <a:cs typeface="Times New Roman" pitchFamily="18" charset="0"/>
            </a:endParaRPr>
          </a:p>
          <a:p>
            <a:pPr algn="just"/>
            <a:r>
              <a:rPr lang="en-US" sz="3000" dirty="0">
                <a:solidFill>
                  <a:prstClr val="black"/>
                </a:solidFill>
                <a:latin typeface="Times New Roman" pitchFamily="18" charset="0"/>
                <a:cs typeface="Times New Roman" pitchFamily="18" charset="0"/>
              </a:rPr>
              <a:t>		  				</a:t>
            </a:r>
          </a:p>
        </p:txBody>
      </p:sp>
      <p:pic>
        <p:nvPicPr>
          <p:cNvPr id="19" name="Picture 18">
            <a:hlinkClick r:id="rId18" action="ppaction://hlinksldjump"/>
          </p:cNvPr>
          <p:cNvPicPr>
            <a:picLocks noChangeAspect="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001530" y="4251619"/>
            <a:ext cx="1356688" cy="1017516"/>
          </a:xfrm>
          <a:prstGeom prst="rect">
            <a:avLst/>
          </a:prstGeom>
        </p:spPr>
      </p:pic>
      <p:sp>
        <p:nvSpPr>
          <p:cNvPr id="20" name="Rounded Rectangle 19"/>
          <p:cNvSpPr/>
          <p:nvPr/>
        </p:nvSpPr>
        <p:spPr>
          <a:xfrm>
            <a:off x="3614154" y="4025883"/>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15</a:t>
            </a:r>
          </a:p>
        </p:txBody>
      </p:sp>
      <p:sp>
        <p:nvSpPr>
          <p:cNvPr id="21" name="Rounded Rectangle 20"/>
          <p:cNvSpPr/>
          <p:nvPr/>
        </p:nvSpPr>
        <p:spPr>
          <a:xfrm>
            <a:off x="3614154" y="4025883"/>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14</a:t>
            </a:r>
          </a:p>
        </p:txBody>
      </p:sp>
      <p:sp>
        <p:nvSpPr>
          <p:cNvPr id="22" name="Rounded Rectangle 21"/>
          <p:cNvSpPr/>
          <p:nvPr/>
        </p:nvSpPr>
        <p:spPr>
          <a:xfrm>
            <a:off x="3614154" y="4025883"/>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13</a:t>
            </a:r>
          </a:p>
        </p:txBody>
      </p:sp>
      <p:sp>
        <p:nvSpPr>
          <p:cNvPr id="23" name="Rounded Rectangle 22"/>
          <p:cNvSpPr/>
          <p:nvPr/>
        </p:nvSpPr>
        <p:spPr>
          <a:xfrm>
            <a:off x="3614154" y="4025883"/>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12</a:t>
            </a:r>
          </a:p>
        </p:txBody>
      </p:sp>
      <p:sp>
        <p:nvSpPr>
          <p:cNvPr id="24" name="Rounded Rectangle 23"/>
          <p:cNvSpPr/>
          <p:nvPr/>
        </p:nvSpPr>
        <p:spPr>
          <a:xfrm>
            <a:off x="3614154" y="4025883"/>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11</a:t>
            </a:r>
          </a:p>
        </p:txBody>
      </p:sp>
      <p:sp>
        <p:nvSpPr>
          <p:cNvPr id="25" name="Rounded Rectangle 24"/>
          <p:cNvSpPr/>
          <p:nvPr/>
        </p:nvSpPr>
        <p:spPr>
          <a:xfrm>
            <a:off x="3614154" y="4025883"/>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10</a:t>
            </a:r>
          </a:p>
        </p:txBody>
      </p:sp>
      <p:sp>
        <p:nvSpPr>
          <p:cNvPr id="26" name="Rounded Rectangle 25"/>
          <p:cNvSpPr/>
          <p:nvPr/>
        </p:nvSpPr>
        <p:spPr>
          <a:xfrm>
            <a:off x="3614154" y="4025883"/>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09</a:t>
            </a:r>
          </a:p>
        </p:txBody>
      </p:sp>
      <p:sp>
        <p:nvSpPr>
          <p:cNvPr id="27" name="Rounded Rectangle 26"/>
          <p:cNvSpPr/>
          <p:nvPr/>
        </p:nvSpPr>
        <p:spPr>
          <a:xfrm>
            <a:off x="3614154" y="4025883"/>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08</a:t>
            </a:r>
          </a:p>
        </p:txBody>
      </p:sp>
      <p:sp>
        <p:nvSpPr>
          <p:cNvPr id="28" name="Rounded Rectangle 27"/>
          <p:cNvSpPr/>
          <p:nvPr/>
        </p:nvSpPr>
        <p:spPr>
          <a:xfrm>
            <a:off x="3614154" y="4025883"/>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07</a:t>
            </a:r>
          </a:p>
        </p:txBody>
      </p:sp>
      <p:sp>
        <p:nvSpPr>
          <p:cNvPr id="29" name="Rounded Rectangle 28"/>
          <p:cNvSpPr/>
          <p:nvPr/>
        </p:nvSpPr>
        <p:spPr>
          <a:xfrm>
            <a:off x="3614154" y="4025883"/>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06</a:t>
            </a:r>
          </a:p>
        </p:txBody>
      </p:sp>
      <p:sp>
        <p:nvSpPr>
          <p:cNvPr id="30" name="Rounded Rectangle 29"/>
          <p:cNvSpPr/>
          <p:nvPr/>
        </p:nvSpPr>
        <p:spPr>
          <a:xfrm>
            <a:off x="3614154" y="4025883"/>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05</a:t>
            </a:r>
          </a:p>
        </p:txBody>
      </p:sp>
      <p:sp>
        <p:nvSpPr>
          <p:cNvPr id="31" name="Rounded Rectangle 30"/>
          <p:cNvSpPr/>
          <p:nvPr/>
        </p:nvSpPr>
        <p:spPr>
          <a:xfrm>
            <a:off x="3614154" y="4025883"/>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04</a:t>
            </a:r>
          </a:p>
        </p:txBody>
      </p:sp>
      <p:sp>
        <p:nvSpPr>
          <p:cNvPr id="32" name="Rounded Rectangle 31"/>
          <p:cNvSpPr/>
          <p:nvPr/>
        </p:nvSpPr>
        <p:spPr>
          <a:xfrm>
            <a:off x="3614154" y="4025883"/>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03</a:t>
            </a:r>
          </a:p>
        </p:txBody>
      </p:sp>
      <p:sp>
        <p:nvSpPr>
          <p:cNvPr id="33" name="Rounded Rectangle 32"/>
          <p:cNvSpPr/>
          <p:nvPr/>
        </p:nvSpPr>
        <p:spPr>
          <a:xfrm>
            <a:off x="3614154" y="4025883"/>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02</a:t>
            </a:r>
          </a:p>
        </p:txBody>
      </p:sp>
      <p:sp>
        <p:nvSpPr>
          <p:cNvPr id="34" name="Rounded Rectangle 33"/>
          <p:cNvSpPr/>
          <p:nvPr/>
        </p:nvSpPr>
        <p:spPr>
          <a:xfrm>
            <a:off x="3614154" y="4025883"/>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01</a:t>
            </a:r>
          </a:p>
        </p:txBody>
      </p:sp>
      <p:sp>
        <p:nvSpPr>
          <p:cNvPr id="35" name="Rounded Rectangle 34"/>
          <p:cNvSpPr/>
          <p:nvPr/>
        </p:nvSpPr>
        <p:spPr>
          <a:xfrm>
            <a:off x="3614154" y="4025883"/>
            <a:ext cx="838200" cy="457200"/>
          </a:xfrm>
          <a:prstGeom prst="roundRect">
            <a:avLst/>
          </a:prstGeom>
          <a:ln>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00</a:t>
            </a:r>
          </a:p>
        </p:txBody>
      </p:sp>
      <p:sp>
        <p:nvSpPr>
          <p:cNvPr id="36" name="Oval 35"/>
          <p:cNvSpPr/>
          <p:nvPr/>
        </p:nvSpPr>
        <p:spPr>
          <a:xfrm>
            <a:off x="3724350" y="4649551"/>
            <a:ext cx="804204" cy="381000"/>
          </a:xfrm>
          <a:prstGeom prst="ellipse">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solidFill>
                  <a:srgbClr val="0070C0"/>
                </a:solidFill>
                <a:latin typeface="Times New Roman" pitchFamily="18" charset="0"/>
                <a:cs typeface="Times New Roman" pitchFamily="18" charset="0"/>
              </a:rPr>
              <a:t>TG</a:t>
            </a:r>
            <a:endParaRPr lang="en-US" sz="1600" dirty="0">
              <a:solidFill>
                <a:srgbClr val="0070C0"/>
              </a:solidFill>
              <a:latin typeface="Times New Roman" pitchFamily="18" charset="0"/>
              <a:cs typeface="Times New Roman" pitchFamily="18" charset="0"/>
            </a:endParaRPr>
          </a:p>
        </p:txBody>
      </p:sp>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243764" y="3854713"/>
            <a:ext cx="1261436" cy="1155437"/>
          </a:xfrm>
          <a:prstGeom prst="rect">
            <a:avLst/>
          </a:prstGeom>
        </p:spPr>
      </p:pic>
      <p:pic>
        <p:nvPicPr>
          <p:cNvPr id="38" name="Picture 3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38764" y="3862999"/>
            <a:ext cx="1261436" cy="1149056"/>
          </a:xfrm>
          <a:prstGeom prst="rect">
            <a:avLst/>
          </a:prstGeom>
        </p:spPr>
      </p:pic>
      <p:sp>
        <p:nvSpPr>
          <p:cNvPr id="6" name="TextBox 5"/>
          <p:cNvSpPr txBox="1"/>
          <p:nvPr/>
        </p:nvSpPr>
        <p:spPr>
          <a:xfrm>
            <a:off x="533400" y="3286098"/>
            <a:ext cx="1005737" cy="553998"/>
          </a:xfrm>
          <a:prstGeom prst="rect">
            <a:avLst/>
          </a:prstGeom>
          <a:noFill/>
        </p:spPr>
        <p:txBody>
          <a:bodyPr wrap="square" rtlCol="0">
            <a:spAutoFit/>
          </a:bodyPr>
          <a:lstStyle/>
          <a:p>
            <a:r>
              <a:rPr lang="en-US" sz="3000" b="1" dirty="0">
                <a:solidFill>
                  <a:prstClr val="black"/>
                </a:solidFill>
                <a:latin typeface="Times New Roman" pitchFamily="18" charset="0"/>
                <a:cs typeface="Times New Roman" pitchFamily="18" charset="0"/>
              </a:rPr>
              <a:t>A.</a:t>
            </a:r>
            <a:r>
              <a:rPr lang="en-US" sz="3000" dirty="0">
                <a:solidFill>
                  <a:prstClr val="black"/>
                </a:solidFill>
                <a:latin typeface="Times New Roman" pitchFamily="18" charset="0"/>
                <a:cs typeface="Times New Roman" pitchFamily="18" charset="0"/>
              </a:rPr>
              <a:t> 1.</a:t>
            </a:r>
            <a:endParaRPr lang="en-US" sz="3000" dirty="0"/>
          </a:p>
        </p:txBody>
      </p:sp>
      <p:sp>
        <p:nvSpPr>
          <p:cNvPr id="10" name="TextBox 9"/>
          <p:cNvSpPr txBox="1"/>
          <p:nvPr/>
        </p:nvSpPr>
        <p:spPr>
          <a:xfrm>
            <a:off x="2483579" y="3364423"/>
            <a:ext cx="1174021" cy="553998"/>
          </a:xfrm>
          <a:prstGeom prst="rect">
            <a:avLst/>
          </a:prstGeom>
          <a:noFill/>
        </p:spPr>
        <p:txBody>
          <a:bodyPr wrap="square" rtlCol="0">
            <a:spAutoFit/>
          </a:bodyPr>
          <a:lstStyle/>
          <a:p>
            <a:r>
              <a:rPr lang="en-US" sz="3000" b="1" dirty="0">
                <a:solidFill>
                  <a:prstClr val="black"/>
                </a:solidFill>
                <a:latin typeface="Times New Roman" pitchFamily="18" charset="0"/>
                <a:cs typeface="Times New Roman" pitchFamily="18" charset="0"/>
              </a:rPr>
              <a:t>B. </a:t>
            </a:r>
            <a:r>
              <a:rPr lang="en-US" sz="3000" dirty="0">
                <a:solidFill>
                  <a:prstClr val="black"/>
                </a:solidFill>
                <a:latin typeface="Times New Roman" pitchFamily="18" charset="0"/>
                <a:cs typeface="Times New Roman" pitchFamily="18" charset="0"/>
              </a:rPr>
              <a:t>2.</a:t>
            </a:r>
            <a:endParaRPr lang="en-US" sz="3000" dirty="0"/>
          </a:p>
        </p:txBody>
      </p:sp>
      <p:sp>
        <p:nvSpPr>
          <p:cNvPr id="15" name="TextBox 14"/>
          <p:cNvSpPr txBox="1"/>
          <p:nvPr/>
        </p:nvSpPr>
        <p:spPr>
          <a:xfrm>
            <a:off x="4728678" y="3278838"/>
            <a:ext cx="979396" cy="553998"/>
          </a:xfrm>
          <a:prstGeom prst="rect">
            <a:avLst/>
          </a:prstGeom>
          <a:noFill/>
        </p:spPr>
        <p:txBody>
          <a:bodyPr wrap="square" rtlCol="0">
            <a:spAutoFit/>
          </a:bodyPr>
          <a:lstStyle/>
          <a:p>
            <a:r>
              <a:rPr lang="en-US" sz="3000" b="1" dirty="0">
                <a:solidFill>
                  <a:prstClr val="black"/>
                </a:solidFill>
                <a:latin typeface="Times New Roman" pitchFamily="18" charset="0"/>
                <a:cs typeface="Times New Roman" pitchFamily="18" charset="0"/>
              </a:rPr>
              <a:t>C.</a:t>
            </a:r>
            <a:r>
              <a:rPr lang="en-US" sz="3000" dirty="0">
                <a:solidFill>
                  <a:prstClr val="black"/>
                </a:solidFill>
                <a:latin typeface="Times New Roman" pitchFamily="18" charset="0"/>
                <a:cs typeface="Times New Roman" pitchFamily="18" charset="0"/>
              </a:rPr>
              <a:t> 3.</a:t>
            </a:r>
            <a:endParaRPr lang="en-US" sz="3000" dirty="0"/>
          </a:p>
        </p:txBody>
      </p:sp>
      <p:sp>
        <p:nvSpPr>
          <p:cNvPr id="39" name="TextBox 38"/>
          <p:cNvSpPr txBox="1"/>
          <p:nvPr/>
        </p:nvSpPr>
        <p:spPr>
          <a:xfrm>
            <a:off x="6781800" y="3266060"/>
            <a:ext cx="1219199" cy="553998"/>
          </a:xfrm>
          <a:prstGeom prst="rect">
            <a:avLst/>
          </a:prstGeom>
          <a:noFill/>
        </p:spPr>
        <p:txBody>
          <a:bodyPr wrap="square" rtlCol="0">
            <a:spAutoFit/>
          </a:bodyPr>
          <a:lstStyle/>
          <a:p>
            <a:r>
              <a:rPr lang="en-US" sz="3000" b="1" dirty="0">
                <a:solidFill>
                  <a:prstClr val="black"/>
                </a:solidFill>
                <a:latin typeface="Times New Roman" pitchFamily="18" charset="0"/>
                <a:cs typeface="Times New Roman" pitchFamily="18" charset="0"/>
              </a:rPr>
              <a:t>D.</a:t>
            </a:r>
            <a:r>
              <a:rPr lang="en-US" sz="3000" dirty="0">
                <a:solidFill>
                  <a:prstClr val="black"/>
                </a:solidFill>
                <a:latin typeface="Times New Roman" pitchFamily="18" charset="0"/>
                <a:cs typeface="Times New Roman" pitchFamily="18" charset="0"/>
              </a:rPr>
              <a:t> 4.</a:t>
            </a:r>
            <a:endParaRPr lang="en-US" sz="3000" dirty="0"/>
          </a:p>
        </p:txBody>
      </p:sp>
      <p:pic>
        <p:nvPicPr>
          <p:cNvPr id="40" name="Picture 3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644459" y="3878678"/>
            <a:ext cx="1261436" cy="1149056"/>
          </a:xfrm>
          <a:prstGeom prst="rect">
            <a:avLst/>
          </a:prstGeom>
        </p:spPr>
      </p:pic>
      <p:pic>
        <p:nvPicPr>
          <p:cNvPr id="41" name="Picture 4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644095" y="3843173"/>
            <a:ext cx="1261436" cy="1149056"/>
          </a:xfrm>
          <a:prstGeom prst="rect">
            <a:avLst/>
          </a:prstGeom>
        </p:spPr>
      </p:pic>
    </p:spTree>
    <p:extLst>
      <p:ext uri="{BB962C8B-B14F-4D97-AF65-F5344CB8AC3E}">
        <p14:creationId xmlns:p14="http://schemas.microsoft.com/office/powerpoint/2010/main" val="279037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0.06528 0.0071 L -1.20799 0.01822 " pathEditMode="relative" rAng="0" ptsTypes="AA">
                                      <p:cBhvr>
                                        <p:cTn id="8" dur="30000" fill="hold"/>
                                        <p:tgtEl>
                                          <p:spTgt spid="13"/>
                                        </p:tgtEl>
                                        <p:attrNameLst>
                                          <p:attrName>ppt_x</p:attrName>
                                          <p:attrName>ppt_y</p:attrName>
                                        </p:attrNameLst>
                                      </p:cBhvr>
                                      <p:rCtr x="-57135" y="556"/>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6"/>
                    </p:tgtEl>
                  </p:cond>
                </p:stCondLst>
                <p:endSync evt="end" delay="0">
                  <p:rtn val="all"/>
                </p:endSync>
                <p:childTnLst>
                  <p:par>
                    <p:cTn id="20" fill="hold">
                      <p:stCondLst>
                        <p:cond delay="0"/>
                      </p:stCondLst>
                      <p:childTnLst>
                        <p:par>
                          <p:cTn id="21" fill="hold">
                            <p:stCondLst>
                              <p:cond delay="0"/>
                            </p:stCondLst>
                            <p:childTnLst>
                              <p:par>
                                <p:cTn id="22" presetID="11" presetClass="entr" presetSubtype="0" fill="hold" grpId="0" nodeType="afterEffect">
                                  <p:stCondLst>
                                    <p:cond delay="0"/>
                                  </p:stCondLst>
                                  <p:childTnLst>
                                    <p:set>
                                      <p:cBhvr>
                                        <p:cTn id="23" dur="1000">
                                          <p:stCondLst>
                                            <p:cond delay="0"/>
                                          </p:stCondLst>
                                        </p:cTn>
                                        <p:tgtEl>
                                          <p:spTgt spid="20"/>
                                        </p:tgtEl>
                                        <p:attrNameLst>
                                          <p:attrName>style.visibility</p:attrName>
                                        </p:attrNameLst>
                                      </p:cBhvr>
                                      <p:to>
                                        <p:strVal val="visible"/>
                                      </p:to>
                                    </p:set>
                                  </p:childTnLst>
                                </p:cTn>
                              </p:par>
                            </p:childTnLst>
                          </p:cTn>
                        </p:par>
                        <p:par>
                          <p:cTn id="24" fill="hold">
                            <p:stCondLst>
                              <p:cond delay="1000"/>
                            </p:stCondLst>
                            <p:childTnLst>
                              <p:par>
                                <p:cTn id="25" presetID="11" presetClass="entr" presetSubtype="0" fill="hold" grpId="0" nodeType="afterEffect">
                                  <p:stCondLst>
                                    <p:cond delay="0"/>
                                  </p:stCondLst>
                                  <p:childTnLst>
                                    <p:set>
                                      <p:cBhvr>
                                        <p:cTn id="26" dur="1000">
                                          <p:stCondLst>
                                            <p:cond delay="0"/>
                                          </p:stCondLst>
                                        </p:cTn>
                                        <p:tgtEl>
                                          <p:spTgt spid="21"/>
                                        </p:tgtEl>
                                        <p:attrNameLst>
                                          <p:attrName>style.visibility</p:attrName>
                                        </p:attrNameLst>
                                      </p:cBhvr>
                                      <p:to>
                                        <p:strVal val="visible"/>
                                      </p:to>
                                    </p:set>
                                  </p:childTnLst>
                                </p:cTn>
                              </p:par>
                            </p:childTnLst>
                          </p:cTn>
                        </p:par>
                        <p:par>
                          <p:cTn id="27" fill="hold">
                            <p:stCondLst>
                              <p:cond delay="2000"/>
                            </p:stCondLst>
                            <p:childTnLst>
                              <p:par>
                                <p:cTn id="28" presetID="11" presetClass="entr" presetSubtype="0" fill="hold" grpId="0" nodeType="afterEffect">
                                  <p:stCondLst>
                                    <p:cond delay="0"/>
                                  </p:stCondLst>
                                  <p:childTnLst>
                                    <p:set>
                                      <p:cBhvr>
                                        <p:cTn id="29" dur="1000">
                                          <p:stCondLst>
                                            <p:cond delay="0"/>
                                          </p:stCondLst>
                                        </p:cTn>
                                        <p:tgtEl>
                                          <p:spTgt spid="22"/>
                                        </p:tgtEl>
                                        <p:attrNameLst>
                                          <p:attrName>style.visibility</p:attrName>
                                        </p:attrNameLst>
                                      </p:cBhvr>
                                      <p:to>
                                        <p:strVal val="visible"/>
                                      </p:to>
                                    </p:set>
                                  </p:childTnLst>
                                </p:cTn>
                              </p:par>
                            </p:childTnLst>
                          </p:cTn>
                        </p:par>
                        <p:par>
                          <p:cTn id="30" fill="hold">
                            <p:stCondLst>
                              <p:cond delay="300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p:stCondLst>
                              <p:cond delay="4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p:stCondLst>
                              <p:cond delay="5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p:stCondLst>
                              <p:cond delay="6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p:stCondLst>
                              <p:cond delay="7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p:stCondLst>
                              <p:cond delay="8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p:stCondLst>
                              <p:cond delay="9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p:stCondLst>
                              <p:cond delay="10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p:stCondLst>
                              <p:cond delay="11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p:stCondLst>
                              <p:cond delay="12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p:stCondLst>
                              <p:cond delay="13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par>
                          <p:cTn id="63" fill="hold">
                            <p:stCondLst>
                              <p:cond delay="14000"/>
                            </p:stCondLst>
                            <p:childTnLst>
                              <p:par>
                                <p:cTn id="64" presetID="11" presetClass="entr" presetSubtype="0" fill="hold" grpId="0" nodeType="afterEffect">
                                  <p:stCondLst>
                                    <p:cond delay="0"/>
                                  </p:stCondLst>
                                  <p:childTnLst>
                                    <p:set>
                                      <p:cBhvr>
                                        <p:cTn id="65" dur="1000">
                                          <p:stCondLst>
                                            <p:cond delay="0"/>
                                          </p:stCondLst>
                                        </p:cTn>
                                        <p:tgtEl>
                                          <p:spTgt spid="34"/>
                                        </p:tgtEl>
                                        <p:attrNameLst>
                                          <p:attrName>style.visibility</p:attrName>
                                        </p:attrNameLst>
                                      </p:cBhvr>
                                      <p:to>
                                        <p:strVal val="visible"/>
                                      </p:to>
                                    </p:set>
                                  </p:childTnLst>
                                </p:cTn>
                              </p:par>
                            </p:childTnLst>
                          </p:cTn>
                        </p:par>
                        <p:par>
                          <p:cTn id="66" fill="hold">
                            <p:stCondLst>
                              <p:cond delay="15000"/>
                            </p:stCondLst>
                            <p:childTnLst>
                              <p:par>
                                <p:cTn id="67" presetID="11" presetClass="entr" presetSubtype="0" fill="hold" grpId="0" nodeType="afterEffect">
                                  <p:stCondLst>
                                    <p:cond delay="0"/>
                                  </p:stCondLst>
                                  <p:childTnLst>
                                    <p:set>
                                      <p:cBhvr>
                                        <p:cTn id="68" dur="1000">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69" restart="whenNotActive" fill="hold" evtFilter="cancelBubble" nodeType="interactiveSeq">
                <p:stCondLst>
                  <p:cond evt="onClick" delay="0">
                    <p:tgtEl>
                      <p:spTgt spid="10"/>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500"/>
                                        <p:tgtEl>
                                          <p:spTgt spid="37"/>
                                        </p:tgtEl>
                                      </p:cBhvr>
                                    </p:animEffec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6"/>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500"/>
                                        <p:tgtEl>
                                          <p:spTgt spid="38"/>
                                        </p:tgtEl>
                                      </p:cBhvr>
                                    </p:animEffect>
                                  </p:childTnLst>
                                </p:cTn>
                              </p:par>
                            </p:childTnLst>
                          </p:cTn>
                        </p:par>
                      </p:childTnLst>
                    </p:cTn>
                  </p:par>
                </p:childTnLst>
              </p:cTn>
              <p:nextCondLst>
                <p:cond evt="onClick" delay="0">
                  <p:tgtEl>
                    <p:spTgt spid="6"/>
                  </p:tgtEl>
                </p:cond>
              </p:nextCondLst>
            </p:seq>
            <p:seq concurrent="1" nextAc="seek">
              <p:cTn id="81" restart="whenNotActive" fill="hold" evtFilter="cancelBubble" nodeType="interactiveSeq">
                <p:stCondLst>
                  <p:cond evt="onClick" delay="0">
                    <p:tgtEl>
                      <p:spTgt spid="15"/>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500"/>
                                        <p:tgtEl>
                                          <p:spTgt spid="40"/>
                                        </p:tgtEl>
                                      </p:cBhvr>
                                    </p:animEffect>
                                  </p:childTnLst>
                                </p:cTn>
                              </p:par>
                            </p:childTnLst>
                          </p:cTn>
                        </p:par>
                      </p:childTnLst>
                    </p:cTn>
                  </p:par>
                </p:childTnLst>
              </p:cTn>
              <p:nextCondLst>
                <p:cond evt="onClick" delay="0">
                  <p:tgtEl>
                    <p:spTgt spid="15"/>
                  </p:tgtEl>
                </p:cond>
              </p:nextCondLst>
            </p:seq>
            <p:seq concurrent="1" nextAc="seek">
              <p:cTn id="87" restart="whenNotActive" fill="hold" evtFilter="cancelBubble" nodeType="interactiveSeq">
                <p:stCondLst>
                  <p:cond evt="onClick" delay="0">
                    <p:tgtEl>
                      <p:spTgt spid="39"/>
                    </p:tgtEl>
                  </p:cond>
                </p:stCondLst>
                <p:endSync evt="end" delay="0">
                  <p:rtn val="all"/>
                </p:endSync>
                <p:childTnLst>
                  <p:par>
                    <p:cTn id="88" fill="hold">
                      <p:stCondLst>
                        <p:cond delay="0"/>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fade">
                                      <p:cBhvr>
                                        <p:cTn id="92" dur="500"/>
                                        <p:tgtEl>
                                          <p:spTgt spid="41"/>
                                        </p:tgtEl>
                                      </p:cBhvr>
                                    </p:animEffect>
                                  </p:childTnLst>
                                </p:cTn>
                              </p:par>
                            </p:childTnLst>
                          </p:cTn>
                        </p:par>
                      </p:childTnLst>
                    </p:cTn>
                  </p:par>
                </p:childTnLst>
              </p:cTn>
              <p:nextCondLst>
                <p:cond evt="onClick" delay="0">
                  <p:tgtEl>
                    <p:spTgt spid="39"/>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3">
            <a:extLst>
              <a:ext uri="{BEBA8EAE-BF5A-486C-A8C5-ECC9F3942E4B}">
                <a14:imgProps xmlns:a14="http://schemas.microsoft.com/office/drawing/2010/main">
                  <a14:imgLayer r:embed="rId4">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4267200" y="2660790"/>
            <a:ext cx="1440874" cy="941214"/>
          </a:xfrm>
          <a:prstGeom prst="rect">
            <a:avLst/>
          </a:prstGeom>
        </p:spPr>
      </p:pic>
      <p:pic>
        <p:nvPicPr>
          <p:cNvPr id="12" name="Picture 11"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5">
            <a:extLst>
              <a:ext uri="{BEBA8EAE-BF5A-486C-A8C5-ECC9F3942E4B}">
                <a14:imgProps xmlns:a14="http://schemas.microsoft.com/office/drawing/2010/main">
                  <a14:imgLayer r:embed="rId6">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6123707" y="2484200"/>
            <a:ext cx="886694" cy="650490"/>
          </a:xfrm>
          <a:prstGeom prst="rect">
            <a:avLst/>
          </a:prstGeom>
        </p:spPr>
      </p:pic>
      <p:pic>
        <p:nvPicPr>
          <p:cNvPr id="13" name="Picture 6" descr="OPL20U25GSXzBJYl68kk8uQGfFKzs7yb1M4KJWUiLk6ZEvGF+qCIPSnY57AbBFCvTW2023.15.47+K4lPs7H94VUqPe2XwIsfPRnrXQE//QTEXxb8/8N4CNc6FpgZahzpTjFhMzSA7T/nHJa11DE8Ng2TP3iAmRczFlmslSuUNOgUeb6yRvs0="/>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800467" y="4511104"/>
            <a:ext cx="943255" cy="651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OPL20U25GSXzBJYl68kk8uQGfFKzs7yb1M4KJWUiLk6ZEvGF+qCIPSnY57AbBFCvTW2023.15.47+K4lPs7H94VUqPe2XwIsfPRnrXQE//QTEXxb8/8N4CNc6FpgZahzpTjFhMzSA7T/nHJa11DE8Ng2TP3iAmRczFlmslSuUNOgUeb6yRvs0="/>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3398" y="4374924"/>
            <a:ext cx="1028700" cy="5464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OPL20U25GSXzBJYl68kk8uQGfFKzs7yb1M4KJWUiLk6ZEvGF+qCIPSnY57AbBFCvTW2023.15.47+K4lPs7H94VUqPe2XwIsfPRnrXQE//QTEXxb8/8N4CNc6FpgZahzpTjFhMzSA7T/nHJa11DE8Ng2TP3iAmRczFlmslSuUNOgUeb6yRvs0="/>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9144003" y="4572001"/>
            <a:ext cx="1159877" cy="6988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OPL20U25GSXzBJYl68kk8uQGfFKzs7yb1M4KJWUiLk6ZEvGF+qCIPSnY57AbBFCvTW2023.15.47+K4lPs7H94VUqPe2XwIsfPRnrXQE//QTEXxb8/8N4CNc6FpgZahzpTjFhMzSA7T/nHJa11DE8Ng2TP3iAmRczFlmslSuUNOgUeb6yRvs0="/>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648" y="4100562"/>
            <a:ext cx="799726" cy="4714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OPL20U25GSXzBJYl68kk8uQGfFKzs7yb1M4KJWUiLk6ZEvGF+qCIPSnY57AbBFCvTW2023.15.47+K4lPs7H94VUqPe2XwIsfPRnrXQE//QTEXxb8/8N4CNc6FpgZahzpTjFhMzSA7T/nHJa11DE8Ng2TP3iAmRczFlmslSuUNOgUeb6yRvs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1"/>
            <a:ext cx="9144001" cy="3073366"/>
          </a:xfrm>
          <a:prstGeom prst="rect">
            <a:avLst/>
          </a:prstGeom>
        </p:spPr>
      </p:pic>
      <p:pic>
        <p:nvPicPr>
          <p:cNvPr id="3" name="Picture 2"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7387409" y="1183055"/>
            <a:ext cx="1970809" cy="1102946"/>
          </a:xfrm>
          <a:prstGeom prst="rect">
            <a:avLst/>
          </a:prstGeom>
        </p:spPr>
      </p:pic>
      <p:pic>
        <p:nvPicPr>
          <p:cNvPr id="16" name="Picture 15"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l="59495" t="57114"/>
          <a:stretch/>
        </p:blipFill>
        <p:spPr>
          <a:xfrm>
            <a:off x="7755085" y="2687246"/>
            <a:ext cx="1388918" cy="1102946"/>
          </a:xfrm>
          <a:prstGeom prst="rect">
            <a:avLst/>
          </a:prstGeom>
        </p:spPr>
      </p:pic>
      <p:pic>
        <p:nvPicPr>
          <p:cNvPr id="5" name="Picture 4" descr="OPL20U25GSXzBJYl68kk8uQGfFKzs7yb1M4KJWUiLk6ZEvGF+qCIPSnY57AbBFCvTW2023.15.47+K4lPs7H94VUqPe2XwIsfPRnrXQE//QTEXxb8/8N4CNc6FpgZahzpTjFhMzSA7T/nHJa11DE8Ng2TP3iAmRczFlmslSuUNOgUeb6yRvs0="/>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23707" y="2996241"/>
            <a:ext cx="1148388" cy="912653"/>
          </a:xfrm>
          <a:prstGeom prst="rect">
            <a:avLst/>
          </a:prstGeom>
        </p:spPr>
      </p:pic>
      <p:pic>
        <p:nvPicPr>
          <p:cNvPr id="7" name="Picture 6"/>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2585607" y="2985483"/>
            <a:ext cx="1105957" cy="795104"/>
          </a:xfrm>
          <a:prstGeom prst="rect">
            <a:avLst/>
          </a:prstGeom>
        </p:spPr>
      </p:pic>
      <p:sp>
        <p:nvSpPr>
          <p:cNvPr id="8" name="TextBox 7"/>
          <p:cNvSpPr txBox="1"/>
          <p:nvPr/>
        </p:nvSpPr>
        <p:spPr>
          <a:xfrm>
            <a:off x="2895600" y="400050"/>
            <a:ext cx="4495800" cy="369332"/>
          </a:xfrm>
          <a:prstGeom prst="rect">
            <a:avLst/>
          </a:prstGeom>
          <a:noFill/>
        </p:spPr>
        <p:txBody>
          <a:bodyPr wrap="square" rtlCol="0">
            <a:spAutoFit/>
          </a:bodyPr>
          <a:lstStyle/>
          <a:p>
            <a:endParaRPr lang="en-US">
              <a:solidFill>
                <a:prstClr val="black"/>
              </a:solidFill>
            </a:endParaRPr>
          </a:p>
        </p:txBody>
      </p:sp>
      <p:sp>
        <p:nvSpPr>
          <p:cNvPr id="9" name="TextBox 8"/>
          <p:cNvSpPr txBox="1"/>
          <p:nvPr/>
        </p:nvSpPr>
        <p:spPr>
          <a:xfrm>
            <a:off x="51282" y="26377"/>
            <a:ext cx="8991600" cy="2062103"/>
          </a:xfrm>
          <a:prstGeom prst="rect">
            <a:avLst/>
          </a:prstGeom>
          <a:noFill/>
        </p:spPr>
        <p:txBody>
          <a:bodyPr wrap="square" rtlCol="0">
            <a:spAutoFit/>
          </a:bodyPr>
          <a:lstStyle/>
          <a:p>
            <a:pPr algn="just"/>
            <a:r>
              <a:rPr lang="vi-VN" sz="3200" b="1" dirty="0">
                <a:latin typeface="Times New Roman" pitchFamily="18" charset="0"/>
                <a:cs typeface="Times New Roman" pitchFamily="18" charset="0"/>
              </a:rPr>
              <a:t>Câu 4: </a:t>
            </a:r>
            <a:r>
              <a:rPr lang="vi-VN" sz="3200" dirty="0">
                <a:latin typeface="Times New Roman" pitchFamily="18" charset="0"/>
                <a:cs typeface="Times New Roman" pitchFamily="18" charset="0"/>
              </a:rPr>
              <a:t>Công thức tính diện tích xung quanh của hình chóp tam giác đều là</a:t>
            </a:r>
            <a:endParaRPr lang="en-US" sz="3200" dirty="0">
              <a:latin typeface="Times New Roman" pitchFamily="18" charset="0"/>
              <a:cs typeface="Times New Roman" pitchFamily="18" charset="0"/>
            </a:endParaRPr>
          </a:p>
          <a:p>
            <a:pPr algn="just"/>
            <a:r>
              <a:rPr lang="vi-VN" sz="3200" dirty="0">
                <a:latin typeface="Times New Roman" pitchFamily="18" charset="0"/>
                <a:cs typeface="Times New Roman" pitchFamily="18" charset="0"/>
              </a:rPr>
              <a:t>	</a:t>
            </a:r>
            <a:endParaRPr lang="en-US" sz="3200" dirty="0">
              <a:latin typeface="Times New Roman" pitchFamily="18" charset="0"/>
              <a:cs typeface="Times New Roman" pitchFamily="18" charset="0"/>
            </a:endParaRPr>
          </a:p>
          <a:p>
            <a:pPr algn="just"/>
            <a:endParaRPr lang="en-US" sz="3200" dirty="0">
              <a:solidFill>
                <a:prstClr val="black"/>
              </a:solidFill>
              <a:latin typeface="Times New Roman" pitchFamily="18" charset="0"/>
              <a:cs typeface="Times New Roman" pitchFamily="18" charset="0"/>
            </a:endParaRPr>
          </a:p>
        </p:txBody>
      </p:sp>
      <p:pic>
        <p:nvPicPr>
          <p:cNvPr id="19" name="Picture 18">
            <a:hlinkClick r:id="rId18" action="ppaction://hlinksldjump"/>
          </p:cNvPr>
          <p:cNvPicPr>
            <a:picLocks noChangeAspect="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001530" y="4251619"/>
            <a:ext cx="1356688" cy="1017516"/>
          </a:xfrm>
          <a:prstGeom prst="rect">
            <a:avLst/>
          </a:prstGeom>
        </p:spPr>
      </p:pic>
      <p:sp>
        <p:nvSpPr>
          <p:cNvPr id="21" name="Rounded Rectangle 20"/>
          <p:cNvSpPr/>
          <p:nvPr/>
        </p:nvSpPr>
        <p:spPr>
          <a:xfrm>
            <a:off x="4090270" y="3822826"/>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15</a:t>
            </a:r>
          </a:p>
        </p:txBody>
      </p:sp>
      <p:sp>
        <p:nvSpPr>
          <p:cNvPr id="22" name="Rounded Rectangle 21"/>
          <p:cNvSpPr/>
          <p:nvPr/>
        </p:nvSpPr>
        <p:spPr>
          <a:xfrm>
            <a:off x="4090270" y="3822826"/>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14</a:t>
            </a:r>
          </a:p>
        </p:txBody>
      </p:sp>
      <p:sp>
        <p:nvSpPr>
          <p:cNvPr id="23" name="Rounded Rectangle 22"/>
          <p:cNvSpPr/>
          <p:nvPr/>
        </p:nvSpPr>
        <p:spPr>
          <a:xfrm>
            <a:off x="4090270" y="3822826"/>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13</a:t>
            </a:r>
          </a:p>
        </p:txBody>
      </p:sp>
      <p:sp>
        <p:nvSpPr>
          <p:cNvPr id="24" name="Rounded Rectangle 23"/>
          <p:cNvSpPr/>
          <p:nvPr/>
        </p:nvSpPr>
        <p:spPr>
          <a:xfrm>
            <a:off x="4090270" y="3822826"/>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12</a:t>
            </a:r>
          </a:p>
        </p:txBody>
      </p:sp>
      <p:sp>
        <p:nvSpPr>
          <p:cNvPr id="25" name="Rounded Rectangle 24"/>
          <p:cNvSpPr/>
          <p:nvPr/>
        </p:nvSpPr>
        <p:spPr>
          <a:xfrm>
            <a:off x="4090270" y="3822826"/>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11</a:t>
            </a:r>
          </a:p>
        </p:txBody>
      </p:sp>
      <p:sp>
        <p:nvSpPr>
          <p:cNvPr id="26" name="Rounded Rectangle 25"/>
          <p:cNvSpPr/>
          <p:nvPr/>
        </p:nvSpPr>
        <p:spPr>
          <a:xfrm>
            <a:off x="4090270" y="3822826"/>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10</a:t>
            </a:r>
          </a:p>
        </p:txBody>
      </p:sp>
      <p:sp>
        <p:nvSpPr>
          <p:cNvPr id="27" name="Rounded Rectangle 26"/>
          <p:cNvSpPr/>
          <p:nvPr/>
        </p:nvSpPr>
        <p:spPr>
          <a:xfrm>
            <a:off x="4090270" y="3822826"/>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09</a:t>
            </a:r>
          </a:p>
        </p:txBody>
      </p:sp>
      <p:sp>
        <p:nvSpPr>
          <p:cNvPr id="28" name="Rounded Rectangle 27"/>
          <p:cNvSpPr/>
          <p:nvPr/>
        </p:nvSpPr>
        <p:spPr>
          <a:xfrm>
            <a:off x="4090270" y="3822826"/>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08</a:t>
            </a:r>
          </a:p>
        </p:txBody>
      </p:sp>
      <p:sp>
        <p:nvSpPr>
          <p:cNvPr id="29" name="Rounded Rectangle 28"/>
          <p:cNvSpPr/>
          <p:nvPr/>
        </p:nvSpPr>
        <p:spPr>
          <a:xfrm>
            <a:off x="4090270" y="3822826"/>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07</a:t>
            </a:r>
          </a:p>
        </p:txBody>
      </p:sp>
      <p:sp>
        <p:nvSpPr>
          <p:cNvPr id="30" name="Rounded Rectangle 29"/>
          <p:cNvSpPr/>
          <p:nvPr/>
        </p:nvSpPr>
        <p:spPr>
          <a:xfrm>
            <a:off x="4090270" y="3822826"/>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06</a:t>
            </a:r>
          </a:p>
        </p:txBody>
      </p:sp>
      <p:sp>
        <p:nvSpPr>
          <p:cNvPr id="31" name="Rounded Rectangle 30"/>
          <p:cNvSpPr/>
          <p:nvPr/>
        </p:nvSpPr>
        <p:spPr>
          <a:xfrm>
            <a:off x="4090270" y="3822826"/>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05</a:t>
            </a:r>
          </a:p>
        </p:txBody>
      </p:sp>
      <p:sp>
        <p:nvSpPr>
          <p:cNvPr id="32" name="Rounded Rectangle 31"/>
          <p:cNvSpPr/>
          <p:nvPr/>
        </p:nvSpPr>
        <p:spPr>
          <a:xfrm>
            <a:off x="4090270" y="3822826"/>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04</a:t>
            </a:r>
          </a:p>
        </p:txBody>
      </p:sp>
      <p:sp>
        <p:nvSpPr>
          <p:cNvPr id="33" name="Rounded Rectangle 32"/>
          <p:cNvSpPr/>
          <p:nvPr/>
        </p:nvSpPr>
        <p:spPr>
          <a:xfrm>
            <a:off x="4090270" y="3822826"/>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03</a:t>
            </a:r>
          </a:p>
        </p:txBody>
      </p:sp>
      <p:sp>
        <p:nvSpPr>
          <p:cNvPr id="34" name="Rounded Rectangle 33"/>
          <p:cNvSpPr/>
          <p:nvPr/>
        </p:nvSpPr>
        <p:spPr>
          <a:xfrm>
            <a:off x="4090270" y="3822826"/>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02</a:t>
            </a:r>
          </a:p>
        </p:txBody>
      </p:sp>
      <p:sp>
        <p:nvSpPr>
          <p:cNvPr id="35" name="Rounded Rectangle 34"/>
          <p:cNvSpPr/>
          <p:nvPr/>
        </p:nvSpPr>
        <p:spPr>
          <a:xfrm>
            <a:off x="4090270" y="3822826"/>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01</a:t>
            </a:r>
          </a:p>
        </p:txBody>
      </p:sp>
      <p:sp>
        <p:nvSpPr>
          <p:cNvPr id="36" name="Rounded Rectangle 35"/>
          <p:cNvSpPr/>
          <p:nvPr/>
        </p:nvSpPr>
        <p:spPr>
          <a:xfrm>
            <a:off x="4090270" y="3822826"/>
            <a:ext cx="838200" cy="457200"/>
          </a:xfrm>
          <a:prstGeom prst="roundRect">
            <a:avLst/>
          </a:prstGeom>
          <a:ln>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00</a:t>
            </a:r>
          </a:p>
        </p:txBody>
      </p:sp>
      <p:sp>
        <p:nvSpPr>
          <p:cNvPr id="37" name="Oval 36"/>
          <p:cNvSpPr/>
          <p:nvPr/>
        </p:nvSpPr>
        <p:spPr>
          <a:xfrm>
            <a:off x="4200466" y="4446494"/>
            <a:ext cx="804204" cy="381000"/>
          </a:xfrm>
          <a:prstGeom prst="ellipse">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solidFill>
                  <a:srgbClr val="0070C0"/>
                </a:solidFill>
                <a:latin typeface="Times New Roman" pitchFamily="18" charset="0"/>
                <a:cs typeface="Times New Roman" pitchFamily="18" charset="0"/>
              </a:rPr>
              <a:t>TG</a:t>
            </a:r>
            <a:endParaRPr lang="en-US" sz="1600" dirty="0">
              <a:solidFill>
                <a:srgbClr val="0070C0"/>
              </a:solidFill>
              <a:latin typeface="Times New Roman" pitchFamily="18" charset="0"/>
              <a:cs typeface="Times New Roman" pitchFamily="18" charset="0"/>
            </a:endParaRPr>
          </a:p>
        </p:txBody>
      </p:sp>
      <p:pic>
        <p:nvPicPr>
          <p:cNvPr id="38" name="Picture 3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429028" y="2038349"/>
            <a:ext cx="800572" cy="648897"/>
          </a:xfrm>
          <a:prstGeom prst="rect">
            <a:avLst/>
          </a:prstGeom>
        </p:spPr>
      </p:pic>
      <p:sp>
        <p:nvSpPr>
          <p:cNvPr id="4" name="TextBox 3"/>
          <p:cNvSpPr txBox="1"/>
          <p:nvPr/>
        </p:nvSpPr>
        <p:spPr>
          <a:xfrm>
            <a:off x="285302" y="971550"/>
            <a:ext cx="7716228" cy="584775"/>
          </a:xfrm>
          <a:prstGeom prst="rect">
            <a:avLst/>
          </a:prstGeom>
          <a:noFill/>
        </p:spPr>
        <p:txBody>
          <a:bodyPr wrap="square" rtlCol="0">
            <a:spAutoFit/>
          </a:bodyPr>
          <a:lstStyle/>
          <a:p>
            <a:r>
              <a:rPr lang="vi-VN" sz="3200" b="1" dirty="0">
                <a:latin typeface="Times New Roman" pitchFamily="18" charset="0"/>
                <a:cs typeface="Times New Roman" pitchFamily="18" charset="0"/>
              </a:rPr>
              <a:t>A. </a:t>
            </a:r>
            <a:r>
              <a:rPr lang="vi-VN" sz="3200" dirty="0">
                <a:latin typeface="Times New Roman" pitchFamily="18" charset="0"/>
                <a:cs typeface="Times New Roman" pitchFamily="18" charset="0"/>
              </a:rPr>
              <a:t>Nửa tổng của chu vi đáy và trung đoạn.</a:t>
            </a:r>
            <a:endParaRPr lang="en-US" sz="3200" dirty="0">
              <a:latin typeface="Times New Roman" pitchFamily="18" charset="0"/>
              <a:cs typeface="Times New Roman" pitchFamily="18" charset="0"/>
            </a:endParaRPr>
          </a:p>
        </p:txBody>
      </p:sp>
      <p:sp>
        <p:nvSpPr>
          <p:cNvPr id="6" name="TextBox 5"/>
          <p:cNvSpPr txBox="1"/>
          <p:nvPr/>
        </p:nvSpPr>
        <p:spPr>
          <a:xfrm>
            <a:off x="285302" y="1529775"/>
            <a:ext cx="6986793" cy="584775"/>
          </a:xfrm>
          <a:prstGeom prst="rect">
            <a:avLst/>
          </a:prstGeom>
          <a:noFill/>
        </p:spPr>
        <p:txBody>
          <a:bodyPr wrap="square" rtlCol="0">
            <a:spAutoFit/>
          </a:bodyPr>
          <a:lstStyle/>
          <a:p>
            <a:r>
              <a:rPr lang="vi-VN" sz="3200" b="1" dirty="0">
                <a:latin typeface="Times New Roman" pitchFamily="18" charset="0"/>
                <a:cs typeface="Times New Roman" pitchFamily="18" charset="0"/>
              </a:rPr>
              <a:t>B.</a:t>
            </a:r>
            <a:r>
              <a:rPr lang="vi-VN" sz="3200" dirty="0">
                <a:latin typeface="Times New Roman" pitchFamily="18" charset="0"/>
                <a:cs typeface="Times New Roman" pitchFamily="18" charset="0"/>
              </a:rPr>
              <a:t> Tích của chu vi đáy và trung đoạn.</a:t>
            </a:r>
            <a:endParaRPr lang="en-US" sz="3200" dirty="0">
              <a:latin typeface="Times New Roman" pitchFamily="18" charset="0"/>
              <a:cs typeface="Times New Roman" pitchFamily="18" charset="0"/>
            </a:endParaRPr>
          </a:p>
        </p:txBody>
      </p:sp>
      <p:sp>
        <p:nvSpPr>
          <p:cNvPr id="10" name="TextBox 9"/>
          <p:cNvSpPr txBox="1"/>
          <p:nvPr/>
        </p:nvSpPr>
        <p:spPr>
          <a:xfrm>
            <a:off x="308161" y="2038350"/>
            <a:ext cx="7311839" cy="584775"/>
          </a:xfrm>
          <a:prstGeom prst="rect">
            <a:avLst/>
          </a:prstGeom>
          <a:noFill/>
        </p:spPr>
        <p:txBody>
          <a:bodyPr wrap="square" rtlCol="0">
            <a:spAutoFit/>
          </a:bodyPr>
          <a:lstStyle/>
          <a:p>
            <a:r>
              <a:rPr lang="vi-VN" sz="3200" b="1" dirty="0">
                <a:latin typeface="Times New Roman" pitchFamily="18" charset="0"/>
                <a:cs typeface="Times New Roman" pitchFamily="18" charset="0"/>
              </a:rPr>
              <a:t>C. </a:t>
            </a:r>
            <a:r>
              <a:rPr lang="vi-VN" sz="3200" dirty="0">
                <a:latin typeface="Times New Roman" pitchFamily="18" charset="0"/>
                <a:cs typeface="Times New Roman" pitchFamily="18" charset="0"/>
              </a:rPr>
              <a:t>Nửa tích của chu vi đáy và trung đoạn.</a:t>
            </a:r>
            <a:endParaRPr lang="en-US" sz="3200" dirty="0"/>
          </a:p>
        </p:txBody>
      </p:sp>
      <p:sp>
        <p:nvSpPr>
          <p:cNvPr id="15" name="TextBox 14"/>
          <p:cNvSpPr txBox="1"/>
          <p:nvPr/>
        </p:nvSpPr>
        <p:spPr>
          <a:xfrm>
            <a:off x="381000" y="2571750"/>
            <a:ext cx="6844089" cy="584775"/>
          </a:xfrm>
          <a:prstGeom prst="rect">
            <a:avLst/>
          </a:prstGeom>
          <a:noFill/>
        </p:spPr>
        <p:txBody>
          <a:bodyPr wrap="square" rtlCol="0">
            <a:spAutoFit/>
          </a:bodyPr>
          <a:lstStyle/>
          <a:p>
            <a:r>
              <a:rPr lang="vi-VN" sz="3200" b="1" dirty="0">
                <a:latin typeface="Times New Roman" pitchFamily="18" charset="0"/>
                <a:cs typeface="Times New Roman" pitchFamily="18" charset="0"/>
              </a:rPr>
              <a:t>D.</a:t>
            </a:r>
            <a:r>
              <a:rPr lang="vi-VN" sz="3200" dirty="0">
                <a:latin typeface="Times New Roman" pitchFamily="18" charset="0"/>
                <a:cs typeface="Times New Roman" pitchFamily="18" charset="0"/>
              </a:rPr>
              <a:t> Tổng của chu vi đáy và trung đoạn.</a:t>
            </a:r>
            <a:endParaRPr lang="en-US" sz="3200" dirty="0"/>
          </a:p>
        </p:txBody>
      </p:sp>
      <p:pic>
        <p:nvPicPr>
          <p:cNvPr id="39" name="Picture 3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429028" y="788569"/>
            <a:ext cx="800572" cy="638581"/>
          </a:xfrm>
          <a:prstGeom prst="rect">
            <a:avLst/>
          </a:prstGeom>
        </p:spPr>
      </p:pic>
      <p:pic>
        <p:nvPicPr>
          <p:cNvPr id="40" name="Picture 3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429028" y="1410927"/>
            <a:ext cx="800572" cy="638581"/>
          </a:xfrm>
          <a:prstGeom prst="rect">
            <a:avLst/>
          </a:prstGeom>
        </p:spPr>
      </p:pic>
      <p:pic>
        <p:nvPicPr>
          <p:cNvPr id="41" name="Picture 4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429028" y="2623125"/>
            <a:ext cx="800572" cy="638581"/>
          </a:xfrm>
          <a:prstGeom prst="rect">
            <a:avLst/>
          </a:prstGeom>
        </p:spPr>
      </p:pic>
    </p:spTree>
    <p:extLst>
      <p:ext uri="{BB962C8B-B14F-4D97-AF65-F5344CB8AC3E}">
        <p14:creationId xmlns:p14="http://schemas.microsoft.com/office/powerpoint/2010/main" val="313532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63" presetClass="path" presetSubtype="0" repeatCount="indefinite" accel="50000" decel="50000" fill="hold" nodeType="withEffect">
                                  <p:stCondLst>
                                    <p:cond delay="0"/>
                                  </p:stCondLst>
                                  <p:childTnLst>
                                    <p:animMotion origin="layout" path="M -1.38778E-17 0.02255 L 1.16667 0.00711 " pathEditMode="relative" rAng="0" ptsTypes="AA">
                                      <p:cBhvr>
                                        <p:cTn id="8" dur="37000" fill="hold"/>
                                        <p:tgtEl>
                                          <p:spTgt spid="14"/>
                                        </p:tgtEl>
                                        <p:attrNameLst>
                                          <p:attrName>ppt_x</p:attrName>
                                          <p:attrName>ppt_y</p:attrName>
                                        </p:attrNameLst>
                                      </p:cBhvr>
                                      <p:rCtr x="58333" y="-772"/>
                                    </p:animMotion>
                                  </p:childTnLst>
                                </p:cTn>
                              </p:par>
                              <p:par>
                                <p:cTn id="9" presetID="35" presetClass="path" presetSubtype="0" repeatCount="indefinite" accel="50000" decel="50000" fill="hold" nodeType="withEffect">
                                  <p:stCondLst>
                                    <p:cond delay="0"/>
                                  </p:stCondLst>
                                  <p:childTnLst>
                                    <p:animMotion origin="layout" path="M -1.04167E-6 -0.01111 L -1.25065 0.00718 " pathEditMode="relative" rAng="0" ptsTypes="AA">
                                      <p:cBhvr>
                                        <p:cTn id="10" dur="36000" fill="hold"/>
                                        <p:tgtEl>
                                          <p:spTgt spid="17"/>
                                        </p:tgtEl>
                                        <p:attrNameLst>
                                          <p:attrName>ppt_x</p:attrName>
                                          <p:attrName>ppt_y</p:attrName>
                                        </p:attrNameLst>
                                      </p:cBhvr>
                                      <p:rCtr x="-62539" y="903"/>
                                    </p:animMotion>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7"/>
                                        </p:tgtEl>
                                        <p:attrNameLst>
                                          <p:attrName>r</p:attrName>
                                        </p:attrNameLst>
                                      </p:cBhvr>
                                    </p:animRot>
                                    <p:animRot by="-240000">
                                      <p:cBhvr>
                                        <p:cTn id="13" dur="400" fill="hold">
                                          <p:stCondLst>
                                            <p:cond delay="400"/>
                                          </p:stCondLst>
                                        </p:cTn>
                                        <p:tgtEl>
                                          <p:spTgt spid="17"/>
                                        </p:tgtEl>
                                        <p:attrNameLst>
                                          <p:attrName>r</p:attrName>
                                        </p:attrNameLst>
                                      </p:cBhvr>
                                    </p:animRot>
                                    <p:animRot by="240000">
                                      <p:cBhvr>
                                        <p:cTn id="14" dur="400" fill="hold">
                                          <p:stCondLst>
                                            <p:cond delay="800"/>
                                          </p:stCondLst>
                                        </p:cTn>
                                        <p:tgtEl>
                                          <p:spTgt spid="17"/>
                                        </p:tgtEl>
                                        <p:attrNameLst>
                                          <p:attrName>r</p:attrName>
                                        </p:attrNameLst>
                                      </p:cBhvr>
                                    </p:animRot>
                                    <p:animRot by="-240000">
                                      <p:cBhvr>
                                        <p:cTn id="15" dur="400" fill="hold">
                                          <p:stCondLst>
                                            <p:cond delay="1200"/>
                                          </p:stCondLst>
                                        </p:cTn>
                                        <p:tgtEl>
                                          <p:spTgt spid="17"/>
                                        </p:tgtEl>
                                        <p:attrNameLst>
                                          <p:attrName>r</p:attrName>
                                        </p:attrNameLst>
                                      </p:cBhvr>
                                    </p:animRot>
                                    <p:animRot by="120000">
                                      <p:cBhvr>
                                        <p:cTn id="16" dur="400" fill="hold">
                                          <p:stCondLst>
                                            <p:cond delay="1600"/>
                                          </p:stCondLst>
                                        </p:cTn>
                                        <p:tgtEl>
                                          <p:spTgt spid="17"/>
                                        </p:tgtEl>
                                        <p:attrNameLst>
                                          <p:attrName>r</p:attrName>
                                        </p:attrNameLst>
                                      </p:cBhvr>
                                    </p:animRot>
                                  </p:childTnLst>
                                </p:cTn>
                              </p:par>
                              <p:par>
                                <p:cTn id="17" presetID="63" presetClass="path" presetSubtype="0" repeatCount="indefinite" accel="50000" decel="50000" fill="hold" nodeType="withEffect">
                                  <p:stCondLst>
                                    <p:cond delay="0"/>
                                  </p:stCondLst>
                                  <p:childTnLst>
                                    <p:animMotion origin="layout" path="M 0.03768 -0.0541 L 1.16476 -0.05063 " pathEditMode="relative" rAng="0" ptsTypes="AA">
                                      <p:cBhvr>
                                        <p:cTn id="18" dur="27000" fill="hold"/>
                                        <p:tgtEl>
                                          <p:spTgt spid="18"/>
                                        </p:tgtEl>
                                        <p:attrNameLst>
                                          <p:attrName>ppt_x</p:attrName>
                                          <p:attrName>ppt_y</p:attrName>
                                        </p:attrNameLst>
                                      </p:cBhvr>
                                      <p:rCtr x="56354" y="16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7"/>
                    </p:tgtEl>
                  </p:cond>
                </p:stCondLst>
                <p:endSync evt="end" delay="0">
                  <p:rtn val="all"/>
                </p:endSync>
                <p:childTnLst>
                  <p:par>
                    <p:cTn id="20" fill="hold">
                      <p:stCondLst>
                        <p:cond delay="0"/>
                      </p:stCondLst>
                      <p:childTnLst>
                        <p:par>
                          <p:cTn id="21" fill="hold">
                            <p:stCondLst>
                              <p:cond delay="0"/>
                            </p:stCondLst>
                            <p:childTnLst>
                              <p:par>
                                <p:cTn id="22" presetID="11" presetClass="entr" presetSubtype="0" fill="hold" grpId="0" nodeType="afterEffect">
                                  <p:stCondLst>
                                    <p:cond delay="0"/>
                                  </p:stCondLst>
                                  <p:childTnLst>
                                    <p:set>
                                      <p:cBhvr>
                                        <p:cTn id="23" dur="1000">
                                          <p:stCondLst>
                                            <p:cond delay="0"/>
                                          </p:stCondLst>
                                        </p:cTn>
                                        <p:tgtEl>
                                          <p:spTgt spid="21"/>
                                        </p:tgtEl>
                                        <p:attrNameLst>
                                          <p:attrName>style.visibility</p:attrName>
                                        </p:attrNameLst>
                                      </p:cBhvr>
                                      <p:to>
                                        <p:strVal val="visible"/>
                                      </p:to>
                                    </p:set>
                                  </p:childTnLst>
                                </p:cTn>
                              </p:par>
                            </p:childTnLst>
                          </p:cTn>
                        </p:par>
                        <p:par>
                          <p:cTn id="24" fill="hold">
                            <p:stCondLst>
                              <p:cond delay="1000"/>
                            </p:stCondLst>
                            <p:childTnLst>
                              <p:par>
                                <p:cTn id="25" presetID="11" presetClass="entr" presetSubtype="0" fill="hold" grpId="0" nodeType="afterEffect">
                                  <p:stCondLst>
                                    <p:cond delay="0"/>
                                  </p:stCondLst>
                                  <p:childTnLst>
                                    <p:set>
                                      <p:cBhvr>
                                        <p:cTn id="26" dur="1000">
                                          <p:stCondLst>
                                            <p:cond delay="0"/>
                                          </p:stCondLst>
                                        </p:cTn>
                                        <p:tgtEl>
                                          <p:spTgt spid="22"/>
                                        </p:tgtEl>
                                        <p:attrNameLst>
                                          <p:attrName>style.visibility</p:attrName>
                                        </p:attrNameLst>
                                      </p:cBhvr>
                                      <p:to>
                                        <p:strVal val="visible"/>
                                      </p:to>
                                    </p:set>
                                  </p:childTnLst>
                                </p:cTn>
                              </p:par>
                            </p:childTnLst>
                          </p:cTn>
                        </p:par>
                        <p:par>
                          <p:cTn id="27" fill="hold">
                            <p:stCondLst>
                              <p:cond delay="2000"/>
                            </p:stCondLst>
                            <p:childTnLst>
                              <p:par>
                                <p:cTn id="28" presetID="11" presetClass="entr" presetSubtype="0" fill="hold" grpId="0" nodeType="afterEffect">
                                  <p:stCondLst>
                                    <p:cond delay="0"/>
                                  </p:stCondLst>
                                  <p:childTnLst>
                                    <p:set>
                                      <p:cBhvr>
                                        <p:cTn id="29" dur="1000">
                                          <p:stCondLst>
                                            <p:cond delay="0"/>
                                          </p:stCondLst>
                                        </p:cTn>
                                        <p:tgtEl>
                                          <p:spTgt spid="23"/>
                                        </p:tgtEl>
                                        <p:attrNameLst>
                                          <p:attrName>style.visibility</p:attrName>
                                        </p:attrNameLst>
                                      </p:cBhvr>
                                      <p:to>
                                        <p:strVal val="visible"/>
                                      </p:to>
                                    </p:set>
                                  </p:childTnLst>
                                </p:cTn>
                              </p:par>
                            </p:childTnLst>
                          </p:cTn>
                        </p:par>
                        <p:par>
                          <p:cTn id="30" fill="hold">
                            <p:stCondLst>
                              <p:cond delay="3000"/>
                            </p:stCondLst>
                            <p:childTnLst>
                              <p:par>
                                <p:cTn id="31" presetID="11" presetClass="entr" presetSubtype="0" fill="hold" grpId="0" nodeType="afterEffect">
                                  <p:stCondLst>
                                    <p:cond delay="0"/>
                                  </p:stCondLst>
                                  <p:childTnLst>
                                    <p:set>
                                      <p:cBhvr>
                                        <p:cTn id="32" dur="1000">
                                          <p:stCondLst>
                                            <p:cond delay="0"/>
                                          </p:stCondLst>
                                        </p:cTn>
                                        <p:tgtEl>
                                          <p:spTgt spid="24"/>
                                        </p:tgtEl>
                                        <p:attrNameLst>
                                          <p:attrName>style.visibility</p:attrName>
                                        </p:attrNameLst>
                                      </p:cBhvr>
                                      <p:to>
                                        <p:strVal val="visible"/>
                                      </p:to>
                                    </p:set>
                                  </p:childTnLst>
                                </p:cTn>
                              </p:par>
                            </p:childTnLst>
                          </p:cTn>
                        </p:par>
                        <p:par>
                          <p:cTn id="33" fill="hold">
                            <p:stCondLst>
                              <p:cond delay="4000"/>
                            </p:stCondLst>
                            <p:childTnLst>
                              <p:par>
                                <p:cTn id="34" presetID="11" presetClass="entr" presetSubtype="0" fill="hold" grpId="0" nodeType="afterEffect">
                                  <p:stCondLst>
                                    <p:cond delay="0"/>
                                  </p:stCondLst>
                                  <p:childTnLst>
                                    <p:set>
                                      <p:cBhvr>
                                        <p:cTn id="35" dur="1000">
                                          <p:stCondLst>
                                            <p:cond delay="0"/>
                                          </p:stCondLst>
                                        </p:cTn>
                                        <p:tgtEl>
                                          <p:spTgt spid="25"/>
                                        </p:tgtEl>
                                        <p:attrNameLst>
                                          <p:attrName>style.visibility</p:attrName>
                                        </p:attrNameLst>
                                      </p:cBhvr>
                                      <p:to>
                                        <p:strVal val="visible"/>
                                      </p:to>
                                    </p:set>
                                  </p:childTnLst>
                                </p:cTn>
                              </p:par>
                            </p:childTnLst>
                          </p:cTn>
                        </p:par>
                        <p:par>
                          <p:cTn id="36" fill="hold">
                            <p:stCondLst>
                              <p:cond delay="5000"/>
                            </p:stCondLst>
                            <p:childTnLst>
                              <p:par>
                                <p:cTn id="37" presetID="11" presetClass="entr" presetSubtype="0" fill="hold" grpId="0" nodeType="afterEffect">
                                  <p:stCondLst>
                                    <p:cond delay="0"/>
                                  </p:stCondLst>
                                  <p:childTnLst>
                                    <p:set>
                                      <p:cBhvr>
                                        <p:cTn id="38" dur="1000">
                                          <p:stCondLst>
                                            <p:cond delay="0"/>
                                          </p:stCondLst>
                                        </p:cTn>
                                        <p:tgtEl>
                                          <p:spTgt spid="26"/>
                                        </p:tgtEl>
                                        <p:attrNameLst>
                                          <p:attrName>style.visibility</p:attrName>
                                        </p:attrNameLst>
                                      </p:cBhvr>
                                      <p:to>
                                        <p:strVal val="visible"/>
                                      </p:to>
                                    </p:set>
                                  </p:childTnLst>
                                </p:cTn>
                              </p:par>
                            </p:childTnLst>
                          </p:cTn>
                        </p:par>
                        <p:par>
                          <p:cTn id="39" fill="hold">
                            <p:stCondLst>
                              <p:cond delay="6000"/>
                            </p:stCondLst>
                            <p:childTnLst>
                              <p:par>
                                <p:cTn id="40" presetID="11" presetClass="entr" presetSubtype="0" fill="hold" grpId="0" nodeType="afterEffect">
                                  <p:stCondLst>
                                    <p:cond delay="0"/>
                                  </p:stCondLst>
                                  <p:childTnLst>
                                    <p:set>
                                      <p:cBhvr>
                                        <p:cTn id="41" dur="1000">
                                          <p:stCondLst>
                                            <p:cond delay="0"/>
                                          </p:stCondLst>
                                        </p:cTn>
                                        <p:tgtEl>
                                          <p:spTgt spid="27"/>
                                        </p:tgtEl>
                                        <p:attrNameLst>
                                          <p:attrName>style.visibility</p:attrName>
                                        </p:attrNameLst>
                                      </p:cBhvr>
                                      <p:to>
                                        <p:strVal val="visible"/>
                                      </p:to>
                                    </p:set>
                                  </p:childTnLst>
                                </p:cTn>
                              </p:par>
                            </p:childTnLst>
                          </p:cTn>
                        </p:par>
                        <p:par>
                          <p:cTn id="42" fill="hold">
                            <p:stCondLst>
                              <p:cond delay="7000"/>
                            </p:stCondLst>
                            <p:childTnLst>
                              <p:par>
                                <p:cTn id="43" presetID="11" presetClass="entr" presetSubtype="0" fill="hold" grpId="0" nodeType="afterEffect">
                                  <p:stCondLst>
                                    <p:cond delay="0"/>
                                  </p:stCondLst>
                                  <p:childTnLst>
                                    <p:set>
                                      <p:cBhvr>
                                        <p:cTn id="44" dur="1000">
                                          <p:stCondLst>
                                            <p:cond delay="0"/>
                                          </p:stCondLst>
                                        </p:cTn>
                                        <p:tgtEl>
                                          <p:spTgt spid="28"/>
                                        </p:tgtEl>
                                        <p:attrNameLst>
                                          <p:attrName>style.visibility</p:attrName>
                                        </p:attrNameLst>
                                      </p:cBhvr>
                                      <p:to>
                                        <p:strVal val="visible"/>
                                      </p:to>
                                    </p:set>
                                  </p:childTnLst>
                                </p:cTn>
                              </p:par>
                            </p:childTnLst>
                          </p:cTn>
                        </p:par>
                        <p:par>
                          <p:cTn id="45" fill="hold">
                            <p:stCondLst>
                              <p:cond delay="8000"/>
                            </p:stCondLst>
                            <p:childTnLst>
                              <p:par>
                                <p:cTn id="46" presetID="11" presetClass="entr" presetSubtype="0" fill="hold" grpId="0" nodeType="afterEffect">
                                  <p:stCondLst>
                                    <p:cond delay="0"/>
                                  </p:stCondLst>
                                  <p:childTnLst>
                                    <p:set>
                                      <p:cBhvr>
                                        <p:cTn id="47" dur="1000">
                                          <p:stCondLst>
                                            <p:cond delay="0"/>
                                          </p:stCondLst>
                                        </p:cTn>
                                        <p:tgtEl>
                                          <p:spTgt spid="29"/>
                                        </p:tgtEl>
                                        <p:attrNameLst>
                                          <p:attrName>style.visibility</p:attrName>
                                        </p:attrNameLst>
                                      </p:cBhvr>
                                      <p:to>
                                        <p:strVal val="visible"/>
                                      </p:to>
                                    </p:set>
                                  </p:childTnLst>
                                </p:cTn>
                              </p:par>
                            </p:childTnLst>
                          </p:cTn>
                        </p:par>
                        <p:par>
                          <p:cTn id="48" fill="hold">
                            <p:stCondLst>
                              <p:cond delay="9000"/>
                            </p:stCondLst>
                            <p:childTnLst>
                              <p:par>
                                <p:cTn id="49" presetID="11" presetClass="entr" presetSubtype="0" fill="hold" grpId="0" nodeType="afterEffect">
                                  <p:stCondLst>
                                    <p:cond delay="0"/>
                                  </p:stCondLst>
                                  <p:childTnLst>
                                    <p:set>
                                      <p:cBhvr>
                                        <p:cTn id="50" dur="1000">
                                          <p:stCondLst>
                                            <p:cond delay="0"/>
                                          </p:stCondLst>
                                        </p:cTn>
                                        <p:tgtEl>
                                          <p:spTgt spid="30"/>
                                        </p:tgtEl>
                                        <p:attrNameLst>
                                          <p:attrName>style.visibility</p:attrName>
                                        </p:attrNameLst>
                                      </p:cBhvr>
                                      <p:to>
                                        <p:strVal val="visible"/>
                                      </p:to>
                                    </p:set>
                                  </p:childTnLst>
                                </p:cTn>
                              </p:par>
                            </p:childTnLst>
                          </p:cTn>
                        </p:par>
                        <p:par>
                          <p:cTn id="51" fill="hold">
                            <p:stCondLst>
                              <p:cond delay="10000"/>
                            </p:stCondLst>
                            <p:childTnLst>
                              <p:par>
                                <p:cTn id="52" presetID="11" presetClass="entr" presetSubtype="0" fill="hold" grpId="0" nodeType="afterEffect">
                                  <p:stCondLst>
                                    <p:cond delay="0"/>
                                  </p:stCondLst>
                                  <p:childTnLst>
                                    <p:set>
                                      <p:cBhvr>
                                        <p:cTn id="53" dur="1000">
                                          <p:stCondLst>
                                            <p:cond delay="0"/>
                                          </p:stCondLst>
                                        </p:cTn>
                                        <p:tgtEl>
                                          <p:spTgt spid="31"/>
                                        </p:tgtEl>
                                        <p:attrNameLst>
                                          <p:attrName>style.visibility</p:attrName>
                                        </p:attrNameLst>
                                      </p:cBhvr>
                                      <p:to>
                                        <p:strVal val="visible"/>
                                      </p:to>
                                    </p:set>
                                  </p:childTnLst>
                                </p:cTn>
                              </p:par>
                            </p:childTnLst>
                          </p:cTn>
                        </p:par>
                        <p:par>
                          <p:cTn id="54" fill="hold">
                            <p:stCondLst>
                              <p:cond delay="11000"/>
                            </p:stCondLst>
                            <p:childTnLst>
                              <p:par>
                                <p:cTn id="55" presetID="11" presetClass="entr" presetSubtype="0" fill="hold" grpId="0" nodeType="afterEffect">
                                  <p:stCondLst>
                                    <p:cond delay="0"/>
                                  </p:stCondLst>
                                  <p:childTnLst>
                                    <p:set>
                                      <p:cBhvr>
                                        <p:cTn id="56" dur="1000">
                                          <p:stCondLst>
                                            <p:cond delay="0"/>
                                          </p:stCondLst>
                                        </p:cTn>
                                        <p:tgtEl>
                                          <p:spTgt spid="32"/>
                                        </p:tgtEl>
                                        <p:attrNameLst>
                                          <p:attrName>style.visibility</p:attrName>
                                        </p:attrNameLst>
                                      </p:cBhvr>
                                      <p:to>
                                        <p:strVal val="visible"/>
                                      </p:to>
                                    </p:set>
                                  </p:childTnLst>
                                </p:cTn>
                              </p:par>
                            </p:childTnLst>
                          </p:cTn>
                        </p:par>
                        <p:par>
                          <p:cTn id="57" fill="hold">
                            <p:stCondLst>
                              <p:cond delay="12000"/>
                            </p:stCondLst>
                            <p:childTnLst>
                              <p:par>
                                <p:cTn id="58" presetID="11" presetClass="entr" presetSubtype="0" fill="hold" grpId="0" nodeType="afterEffect">
                                  <p:stCondLst>
                                    <p:cond delay="0"/>
                                  </p:stCondLst>
                                  <p:childTnLst>
                                    <p:set>
                                      <p:cBhvr>
                                        <p:cTn id="59" dur="1000">
                                          <p:stCondLst>
                                            <p:cond delay="0"/>
                                          </p:stCondLst>
                                        </p:cTn>
                                        <p:tgtEl>
                                          <p:spTgt spid="33"/>
                                        </p:tgtEl>
                                        <p:attrNameLst>
                                          <p:attrName>style.visibility</p:attrName>
                                        </p:attrNameLst>
                                      </p:cBhvr>
                                      <p:to>
                                        <p:strVal val="visible"/>
                                      </p:to>
                                    </p:set>
                                  </p:childTnLst>
                                </p:cTn>
                              </p:par>
                            </p:childTnLst>
                          </p:cTn>
                        </p:par>
                        <p:par>
                          <p:cTn id="60" fill="hold">
                            <p:stCondLst>
                              <p:cond delay="13000"/>
                            </p:stCondLst>
                            <p:childTnLst>
                              <p:par>
                                <p:cTn id="61" presetID="11" presetClass="entr" presetSubtype="0" fill="hold" grpId="0" nodeType="afterEffect">
                                  <p:stCondLst>
                                    <p:cond delay="0"/>
                                  </p:stCondLst>
                                  <p:childTnLst>
                                    <p:set>
                                      <p:cBhvr>
                                        <p:cTn id="62" dur="1000">
                                          <p:stCondLst>
                                            <p:cond delay="0"/>
                                          </p:stCondLst>
                                        </p:cTn>
                                        <p:tgtEl>
                                          <p:spTgt spid="34"/>
                                        </p:tgtEl>
                                        <p:attrNameLst>
                                          <p:attrName>style.visibility</p:attrName>
                                        </p:attrNameLst>
                                      </p:cBhvr>
                                      <p:to>
                                        <p:strVal val="visible"/>
                                      </p:to>
                                    </p:set>
                                  </p:childTnLst>
                                </p:cTn>
                              </p:par>
                            </p:childTnLst>
                          </p:cTn>
                        </p:par>
                        <p:par>
                          <p:cTn id="63" fill="hold">
                            <p:stCondLst>
                              <p:cond delay="14000"/>
                            </p:stCondLst>
                            <p:childTnLst>
                              <p:par>
                                <p:cTn id="64" presetID="11" presetClass="entr" presetSubtype="0" fill="hold" grpId="0" nodeType="afterEffect">
                                  <p:stCondLst>
                                    <p:cond delay="0"/>
                                  </p:stCondLst>
                                  <p:childTnLst>
                                    <p:set>
                                      <p:cBhvr>
                                        <p:cTn id="65" dur="1000">
                                          <p:stCondLst>
                                            <p:cond delay="0"/>
                                          </p:stCondLst>
                                        </p:cTn>
                                        <p:tgtEl>
                                          <p:spTgt spid="35"/>
                                        </p:tgtEl>
                                        <p:attrNameLst>
                                          <p:attrName>style.visibility</p:attrName>
                                        </p:attrNameLst>
                                      </p:cBhvr>
                                      <p:to>
                                        <p:strVal val="visible"/>
                                      </p:to>
                                    </p:set>
                                  </p:childTnLst>
                                </p:cTn>
                              </p:par>
                            </p:childTnLst>
                          </p:cTn>
                        </p:par>
                        <p:par>
                          <p:cTn id="66" fill="hold">
                            <p:stCondLst>
                              <p:cond delay="15000"/>
                            </p:stCondLst>
                            <p:childTnLst>
                              <p:par>
                                <p:cTn id="67" presetID="11" presetClass="entr" presetSubtype="0" fill="hold" grpId="0" nodeType="afterEffect">
                                  <p:stCondLst>
                                    <p:cond delay="0"/>
                                  </p:stCondLst>
                                  <p:childTnLst>
                                    <p:set>
                                      <p:cBhvr>
                                        <p:cTn id="68" dur="1000">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69" restart="whenNotActive" fill="hold" evtFilter="cancelBubble" nodeType="interactiveSeq">
                <p:stCondLst>
                  <p:cond evt="onClick" delay="0">
                    <p:tgtEl>
                      <p:spTgt spid="10"/>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childTnLst>
                          </p:cTn>
                        </p:par>
                      </p:childTnLst>
                    </p:cTn>
                  </p:par>
                </p:childTnLst>
              </p:cTn>
              <p:nextCondLst>
                <p:cond evt="onClick" delay="0">
                  <p:tgtEl>
                    <p:spTgt spid="15"/>
                  </p:tgtEl>
                </p:cond>
              </p:nextCondLst>
            </p:seq>
            <p:seq concurrent="1" nextAc="seek">
              <p:cTn id="81" restart="whenNotActive" fill="hold" evtFilter="cancelBubble" nodeType="interactiveSeq">
                <p:stCondLst>
                  <p:cond evt="onClick" delay="0">
                    <p:tgtEl>
                      <p:spTgt spid="6"/>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500"/>
                                        <p:tgtEl>
                                          <p:spTgt spid="40"/>
                                        </p:tgtEl>
                                      </p:cBhvr>
                                    </p:animEffect>
                                  </p:childTnLst>
                                </p:cTn>
                              </p:par>
                            </p:childTnLst>
                          </p:cTn>
                        </p:par>
                      </p:childTnLst>
                    </p:cTn>
                  </p:par>
                </p:childTnLst>
              </p:cTn>
              <p:nextCondLst>
                <p:cond evt="onClick" delay="0">
                  <p:tgtEl>
                    <p:spTgt spid="6"/>
                  </p:tgtEl>
                </p:cond>
              </p:nextCondLst>
            </p:seq>
            <p:seq concurrent="1" nextAc="seek">
              <p:cTn id="87" restart="whenNotActive" fill="hold" evtFilter="cancelBubble" nodeType="interactiveSeq">
                <p:stCondLst>
                  <p:cond evt="onClick" delay="0">
                    <p:tgtEl>
                      <p:spTgt spid="4"/>
                    </p:tgtEl>
                  </p:cond>
                </p:stCondLst>
                <p:endSync evt="end" delay="0">
                  <p:rtn val="all"/>
                </p:endSync>
                <p:childTnLst>
                  <p:par>
                    <p:cTn id="88" fill="hold">
                      <p:stCondLst>
                        <p:cond delay="0"/>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500"/>
                                        <p:tgtEl>
                                          <p:spTgt spid="39"/>
                                        </p:tgtEl>
                                      </p:cBhvr>
                                    </p:animEffect>
                                  </p:childTnLst>
                                </p:cTn>
                              </p:par>
                            </p:childTnLst>
                          </p:cTn>
                        </p:par>
                      </p:childTnLst>
                    </p:cTn>
                  </p:par>
                </p:childTnLst>
              </p:cTn>
              <p:nextCondLst>
                <p:cond evt="onClick" delay="0">
                  <p:tgtEl>
                    <p:spTgt spid="4"/>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3">
            <a:extLst>
              <a:ext uri="{BEBA8EAE-BF5A-486C-A8C5-ECC9F3942E4B}">
                <a14:imgProps xmlns:a14="http://schemas.microsoft.com/office/drawing/2010/main">
                  <a14:imgLayer r:embed="rId4">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4267200" y="2660790"/>
            <a:ext cx="1440874" cy="941214"/>
          </a:xfrm>
          <a:prstGeom prst="rect">
            <a:avLst/>
          </a:prstGeom>
        </p:spPr>
      </p:pic>
      <p:pic>
        <p:nvPicPr>
          <p:cNvPr id="12" name="Picture 11"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5">
            <a:extLst>
              <a:ext uri="{BEBA8EAE-BF5A-486C-A8C5-ECC9F3942E4B}">
                <a14:imgProps xmlns:a14="http://schemas.microsoft.com/office/drawing/2010/main">
                  <a14:imgLayer r:embed="rId6">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6123707" y="2484200"/>
            <a:ext cx="886694" cy="650490"/>
          </a:xfrm>
          <a:prstGeom prst="rect">
            <a:avLst/>
          </a:prstGeom>
        </p:spPr>
      </p:pic>
      <p:pic>
        <p:nvPicPr>
          <p:cNvPr id="13" name="Picture 6" descr="OPL20U25GSXzBJYl68kk8uQGfFKzs7yb1M4KJWUiLk6ZEvGF+qCIPSnY57AbBFCvTW2023.15.47+K4lPs7H94VUqPe2XwIsfPRnrXQE//QTEXxb8/8N4CNc6FpgZahzpTjFhMzSA7T/nHJa11DE8Ng2TP3iAmRczFlmslSuUNOgUeb6yRvs0="/>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4764819" y="4303009"/>
            <a:ext cx="943255" cy="651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OPL20U25GSXzBJYl68kk8uQGfFKzs7yb1M4KJWUiLk6ZEvGF+qCIPSnY57AbBFCvTW2023.15.47+K4lPs7H94VUqPe2XwIsfPRnrXQE//QTEXxb8/8N4CNc6FpgZahzpTjFhMzSA7T/nHJa11DE8Ng2TP3iAmRczFlmslSuUNOgUeb6yRvs0="/>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3193869"/>
            <a:ext cx="1028700" cy="5464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OPL20U25GSXzBJYl68kk8uQGfFKzs7yb1M4KJWUiLk6ZEvGF+qCIPSnY57AbBFCvTW2023.15.47+K4lPs7H94VUqPe2XwIsfPRnrXQE//QTEXxb8/8N4CNc6FpgZahzpTjFhMzSA7T/nHJa11DE8Ng2TP3iAmRczFlmslSuUNOgUeb6yRvs0="/>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9144003" y="4572001"/>
            <a:ext cx="1159877" cy="6988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OPL20U25GSXzBJYl68kk8uQGfFKzs7yb1M4KJWUiLk6ZEvGF+qCIPSnY57AbBFCvTW2023.15.47+K4lPs7H94VUqPe2XwIsfPRnrXQE//QTEXxb8/8N4CNc6FpgZahzpTjFhMzSA7T/nHJa11DE8Ng2TP3iAmRczFlmslSuUNOgUeb6yRvs0="/>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648" y="4100562"/>
            <a:ext cx="799726" cy="4714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OPL20U25GSXzBJYl68kk8uQGfFKzs7yb1M4KJWUiLk6ZEvGF+qCIPSnY57AbBFCvTW2023.15.47+K4lPs7H94VUqPe2XwIsfPRnrXQE//QTEXxb8/8N4CNc6FpgZahzpTjFhMzSA7T/nHJa11DE8Ng2TP3iAmRczFlmslSuUNOgUeb6yRvs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1"/>
            <a:ext cx="9144002" cy="2985483"/>
          </a:xfrm>
          <a:prstGeom prst="rect">
            <a:avLst/>
          </a:prstGeom>
        </p:spPr>
      </p:pic>
      <p:pic>
        <p:nvPicPr>
          <p:cNvPr id="5" name="Picture 4" descr="OPL20U25GSXzBJYl68kk8uQGfFKzs7yb1M4KJWUiLk6ZEvGF+qCIPSnY57AbBFCvTW2023.15.47+K4lPs7H94VUqPe2XwIsfPRnrXQE//QTEXxb8/8N4CNc6FpgZahzpTjFhMzSA7T/nHJa11DE8Ng2TP3iAmRczFlmslSuUNOgUeb6yRvs0="/>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06914" y="2810222"/>
            <a:ext cx="1148388" cy="912653"/>
          </a:xfrm>
          <a:prstGeom prst="rect">
            <a:avLst/>
          </a:prstGeom>
        </p:spPr>
      </p:pic>
      <p:pic>
        <p:nvPicPr>
          <p:cNvPr id="7" name="Picture 6"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2585607" y="2985483"/>
            <a:ext cx="1105957" cy="795104"/>
          </a:xfrm>
          <a:prstGeom prst="rect">
            <a:avLst/>
          </a:prstGeom>
        </p:spPr>
      </p:pic>
      <p:sp>
        <p:nvSpPr>
          <p:cNvPr id="8" name="TextBox 7" descr="OPL20U25GSXzBJYl68kk8uQGfFKzs7yb1M4KJWUiLk6ZEvGF+qCIPSnY57AbBFCvTW2023.15.47+K4lPs7H94VUqPe2XwIsfPRnrXQE//QTEXxb8/8N4CNc6FpgZahzpTjFhMzSA7T/nHJa11DE8Ng2TP3iAmRczFlmslSuUNOgUeb6yRvs0="/>
          <p:cNvSpPr txBox="1"/>
          <p:nvPr/>
        </p:nvSpPr>
        <p:spPr>
          <a:xfrm>
            <a:off x="2895600" y="400050"/>
            <a:ext cx="4495800" cy="369332"/>
          </a:xfrm>
          <a:prstGeom prst="rect">
            <a:avLst/>
          </a:prstGeom>
          <a:noFill/>
        </p:spPr>
        <p:txBody>
          <a:bodyPr wrap="square" rtlCol="0">
            <a:spAutoFit/>
          </a:bodyPr>
          <a:lstStyle/>
          <a:p>
            <a:endParaRPr lang="en-US">
              <a:solidFill>
                <a:prstClr val="black"/>
              </a:solidFill>
            </a:endParaRPr>
          </a:p>
        </p:txBody>
      </p:sp>
      <mc:AlternateContent xmlns:mc="http://schemas.openxmlformats.org/markup-compatibility/2006" xmlns:a14="http://schemas.microsoft.com/office/drawing/2010/main">
        <mc:Choice Requires="a14">
          <p:sp>
            <p:nvSpPr>
              <p:cNvPr id="9" name="TextBox 8"/>
              <p:cNvSpPr txBox="1"/>
              <p:nvPr/>
            </p:nvSpPr>
            <p:spPr>
              <a:xfrm>
                <a:off x="0" y="-11574"/>
                <a:ext cx="9143999" cy="2154949"/>
              </a:xfrm>
              <a:prstGeom prst="rect">
                <a:avLst/>
              </a:prstGeom>
              <a:noFill/>
            </p:spPr>
            <p:txBody>
              <a:bodyPr wrap="square" rtlCol="0">
                <a:spAutoFit/>
              </a:bodyPr>
              <a:lstStyle/>
              <a:p>
                <a:pPr algn="just"/>
                <a:r>
                  <a:rPr lang="en-US" sz="3200" b="1" dirty="0">
                    <a:latin typeface="Times New Roman" pitchFamily="18" charset="0"/>
                    <a:cs typeface="Times New Roman" pitchFamily="18" charset="0"/>
                  </a:rPr>
                  <a:t>Câu 5: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cuốn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lịch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chóp</a:t>
                </a:r>
                <a:r>
                  <a:rPr lang="en-US" sz="3200" dirty="0">
                    <a:latin typeface="Times New Roman" pitchFamily="18" charset="0"/>
                    <a:cs typeface="Times New Roman" pitchFamily="18" charset="0"/>
                  </a:rPr>
                  <a:t> tam </a:t>
                </a:r>
                <a:r>
                  <a:rPr lang="en-US" sz="3200" dirty="0" err="1">
                    <a:latin typeface="Times New Roman" pitchFamily="18" charset="0"/>
                    <a:cs typeface="Times New Roman" pitchFamily="18" charset="0"/>
                  </a:rPr>
                  <a:t>giác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đáy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dài</a:t>
                </a:r>
                <a:r>
                  <a:rPr lang="en-US" sz="3200" dirty="0">
                    <a:latin typeface="Times New Roman" pitchFamily="18" charset="0"/>
                    <a:cs typeface="Times New Roman" pitchFamily="18" charset="0"/>
                  </a:rPr>
                  <a:t> 20 cm , </a:t>
                </a:r>
                <a:r>
                  <a:rPr lang="en-US" sz="3200" dirty="0" err="1">
                    <a:latin typeface="Times New Roman" pitchFamily="18" charset="0"/>
                    <a:cs typeface="Times New Roman" pitchFamily="18" charset="0"/>
                  </a:rPr>
                  <a:t>trung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dài</a:t>
                </a:r>
                <a:r>
                  <a:rPr lang="en-US" sz="3200" dirty="0">
                    <a:latin typeface="Times New Roman" pitchFamily="18" charset="0"/>
                    <a:cs typeface="Times New Roman" pitchFamily="18" charset="0"/>
                  </a:rPr>
                  <a:t> 10</a:t>
                </a:r>
                <a14:m>
                  <m:oMath xmlns:m="http://schemas.openxmlformats.org/officeDocument/2006/math">
                    <m:rad>
                      <m:radPr>
                        <m:degHide m:val="on"/>
                        <m:ctrlPr>
                          <a:rPr lang="en-US" sz="3200" b="0" i="1" smtClean="0">
                            <a:latin typeface="Cambria Math" panose="02040503050406030204" pitchFamily="18" charset="0"/>
                            <a:cs typeface="Times New Roman" pitchFamily="18" charset="0"/>
                          </a:rPr>
                        </m:ctrlPr>
                      </m:radPr>
                      <m:deg/>
                      <m:e>
                        <m:r>
                          <a:rPr lang="en-US" sz="3200" b="0" i="1" smtClean="0">
                            <a:latin typeface="Cambria Math"/>
                            <a:cs typeface="Times New Roman" pitchFamily="18" charset="0"/>
                          </a:rPr>
                          <m:t>3</m:t>
                        </m:r>
                      </m:e>
                    </m:rad>
                  </m:oMath>
                </a14:m>
                <a:r>
                  <a:rPr lang="en-US" sz="3200" dirty="0">
                    <a:latin typeface="Times New Roman" pitchFamily="18" charset="0"/>
                    <a:cs typeface="Times New Roman" pitchFamily="18" charset="0"/>
                  </a:rPr>
                  <a:t> cm. </a:t>
                </a:r>
                <a:r>
                  <a:rPr lang="en-US" sz="3200" dirty="0" err="1">
                    <a:latin typeface="Times New Roman" pitchFamily="18" charset="0"/>
                    <a:cs typeface="Times New Roman" pitchFamily="18" charset="0"/>
                  </a:rPr>
                  <a:t>Diện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cuốn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lịch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endParaRPr lang="en-US" sz="3200" dirty="0">
                  <a:latin typeface="Times New Roman" pitchFamily="18" charset="0"/>
                  <a:cs typeface="Times New Roman" pitchFamily="18" charset="0"/>
                </a:endParaRPr>
              </a:p>
              <a:p>
                <a:pPr algn="just"/>
                <a:r>
                  <a:rPr lang="en-US" sz="3200" dirty="0">
                    <a:solidFill>
                      <a:prstClr val="black"/>
                    </a:solidFill>
                    <a:latin typeface="Times New Roman" pitchFamily="18" charset="0"/>
                    <a:cs typeface="Times New Roman" pitchFamily="18" charset="0"/>
                  </a:rPr>
                  <a:t>						</a:t>
                </a:r>
              </a:p>
            </p:txBody>
          </p:sp>
        </mc:Choice>
        <mc:Fallback xmlns="">
          <p:sp>
            <p:nvSpPr>
              <p:cNvPr id="9" name="TextBox 8"/>
              <p:cNvSpPr txBox="1">
                <a:spLocks noRot="1" noChangeAspect="1" noMove="1" noResize="1" noEditPoints="1" noAdjustHandles="1" noChangeArrowheads="1" noChangeShapeType="1" noTextEdit="1"/>
              </p:cNvSpPr>
              <p:nvPr/>
            </p:nvSpPr>
            <p:spPr>
              <a:xfrm>
                <a:off x="0" y="-11574"/>
                <a:ext cx="9143999" cy="2154949"/>
              </a:xfrm>
              <a:prstGeom prst="rect">
                <a:avLst/>
              </a:prstGeom>
              <a:blipFill rotWithShape="1">
                <a:blip r:embed="rId16"/>
                <a:stretch>
                  <a:fillRect l="-1667" t="-3955" r="-2733" b="-5932"/>
                </a:stretch>
              </a:blipFill>
            </p:spPr>
            <p:txBody>
              <a:bodyPr/>
              <a:lstStyle/>
              <a:p>
                <a:r>
                  <a:rPr lang="en-US">
                    <a:noFill/>
                  </a:rPr>
                  <a:t> </a:t>
                </a:r>
              </a:p>
            </p:txBody>
          </p:sp>
        </mc:Fallback>
      </mc:AlternateContent>
      <p:pic>
        <p:nvPicPr>
          <p:cNvPr id="19" name="Picture 18">
            <a:hlinkClick r:id="rId17" action="ppaction://hlinksldjump"/>
          </p:cNvPr>
          <p:cNvPicPr>
            <a:picLocks noChangeAspect="1"/>
          </p:cNvPicPr>
          <p:nvPr/>
        </p:nvPicPr>
        <p:blipFill>
          <a:blip r:embed="rId1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001530" y="4251619"/>
            <a:ext cx="1356688" cy="1017516"/>
          </a:xfrm>
          <a:prstGeom prst="rect">
            <a:avLst/>
          </a:prstGeom>
        </p:spPr>
      </p:pic>
      <p:pic>
        <p:nvPicPr>
          <p:cNvPr id="20" name="Picture 19"/>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0" y="2985482"/>
            <a:ext cx="2312035" cy="2150415"/>
          </a:xfrm>
          <a:prstGeom prst="rect">
            <a:avLst/>
          </a:prstGeom>
          <a:noFill/>
          <a:ln>
            <a:noFill/>
          </a:ln>
        </p:spPr>
      </p:pic>
      <p:sp>
        <p:nvSpPr>
          <p:cNvPr id="22" name="Rounded Rectangle 21"/>
          <p:cNvSpPr/>
          <p:nvPr/>
        </p:nvSpPr>
        <p:spPr>
          <a:xfrm>
            <a:off x="3429000" y="3871962"/>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15</a:t>
            </a:r>
          </a:p>
        </p:txBody>
      </p:sp>
      <p:sp>
        <p:nvSpPr>
          <p:cNvPr id="23" name="Rounded Rectangle 22"/>
          <p:cNvSpPr/>
          <p:nvPr/>
        </p:nvSpPr>
        <p:spPr>
          <a:xfrm>
            <a:off x="3429000" y="3871962"/>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14</a:t>
            </a:r>
          </a:p>
        </p:txBody>
      </p:sp>
      <p:sp>
        <p:nvSpPr>
          <p:cNvPr id="24" name="Rounded Rectangle 23"/>
          <p:cNvSpPr/>
          <p:nvPr/>
        </p:nvSpPr>
        <p:spPr>
          <a:xfrm>
            <a:off x="3429000" y="3871962"/>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13</a:t>
            </a:r>
          </a:p>
        </p:txBody>
      </p:sp>
      <p:sp>
        <p:nvSpPr>
          <p:cNvPr id="25" name="Rounded Rectangle 24"/>
          <p:cNvSpPr/>
          <p:nvPr/>
        </p:nvSpPr>
        <p:spPr>
          <a:xfrm>
            <a:off x="3429000" y="3871962"/>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12</a:t>
            </a:r>
          </a:p>
        </p:txBody>
      </p:sp>
      <p:sp>
        <p:nvSpPr>
          <p:cNvPr id="26" name="Rounded Rectangle 25"/>
          <p:cNvSpPr/>
          <p:nvPr/>
        </p:nvSpPr>
        <p:spPr>
          <a:xfrm>
            <a:off x="3429000" y="3871962"/>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11</a:t>
            </a:r>
          </a:p>
        </p:txBody>
      </p:sp>
      <p:sp>
        <p:nvSpPr>
          <p:cNvPr id="27" name="Rounded Rectangle 26"/>
          <p:cNvSpPr/>
          <p:nvPr/>
        </p:nvSpPr>
        <p:spPr>
          <a:xfrm>
            <a:off x="3429000" y="3871962"/>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10</a:t>
            </a:r>
          </a:p>
        </p:txBody>
      </p:sp>
      <p:sp>
        <p:nvSpPr>
          <p:cNvPr id="28" name="Rounded Rectangle 27"/>
          <p:cNvSpPr/>
          <p:nvPr/>
        </p:nvSpPr>
        <p:spPr>
          <a:xfrm>
            <a:off x="3429000" y="3871962"/>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09</a:t>
            </a:r>
          </a:p>
        </p:txBody>
      </p:sp>
      <p:sp>
        <p:nvSpPr>
          <p:cNvPr id="29" name="Rounded Rectangle 28"/>
          <p:cNvSpPr/>
          <p:nvPr/>
        </p:nvSpPr>
        <p:spPr>
          <a:xfrm>
            <a:off x="3429000" y="3871962"/>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08</a:t>
            </a:r>
          </a:p>
        </p:txBody>
      </p:sp>
      <p:sp>
        <p:nvSpPr>
          <p:cNvPr id="30" name="Rounded Rectangle 29"/>
          <p:cNvSpPr/>
          <p:nvPr/>
        </p:nvSpPr>
        <p:spPr>
          <a:xfrm>
            <a:off x="3429000" y="3871962"/>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07</a:t>
            </a:r>
          </a:p>
        </p:txBody>
      </p:sp>
      <p:sp>
        <p:nvSpPr>
          <p:cNvPr id="31" name="Rounded Rectangle 30"/>
          <p:cNvSpPr/>
          <p:nvPr/>
        </p:nvSpPr>
        <p:spPr>
          <a:xfrm>
            <a:off x="3429000" y="3871962"/>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06</a:t>
            </a:r>
          </a:p>
        </p:txBody>
      </p:sp>
      <p:sp>
        <p:nvSpPr>
          <p:cNvPr id="32" name="Rounded Rectangle 31"/>
          <p:cNvSpPr/>
          <p:nvPr/>
        </p:nvSpPr>
        <p:spPr>
          <a:xfrm>
            <a:off x="3429000" y="3871962"/>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05</a:t>
            </a:r>
          </a:p>
        </p:txBody>
      </p:sp>
      <p:sp>
        <p:nvSpPr>
          <p:cNvPr id="33" name="Rounded Rectangle 32"/>
          <p:cNvSpPr/>
          <p:nvPr/>
        </p:nvSpPr>
        <p:spPr>
          <a:xfrm>
            <a:off x="3429000" y="3871962"/>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04</a:t>
            </a:r>
          </a:p>
        </p:txBody>
      </p:sp>
      <p:sp>
        <p:nvSpPr>
          <p:cNvPr id="34" name="Rounded Rectangle 33"/>
          <p:cNvSpPr/>
          <p:nvPr/>
        </p:nvSpPr>
        <p:spPr>
          <a:xfrm>
            <a:off x="3429000" y="3871962"/>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03</a:t>
            </a:r>
          </a:p>
        </p:txBody>
      </p:sp>
      <p:sp>
        <p:nvSpPr>
          <p:cNvPr id="35" name="Rounded Rectangle 34"/>
          <p:cNvSpPr/>
          <p:nvPr/>
        </p:nvSpPr>
        <p:spPr>
          <a:xfrm>
            <a:off x="3429000" y="3871962"/>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02</a:t>
            </a:r>
          </a:p>
        </p:txBody>
      </p:sp>
      <p:sp>
        <p:nvSpPr>
          <p:cNvPr id="36" name="Rounded Rectangle 35"/>
          <p:cNvSpPr/>
          <p:nvPr/>
        </p:nvSpPr>
        <p:spPr>
          <a:xfrm>
            <a:off x="3429000" y="3871962"/>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01</a:t>
            </a:r>
          </a:p>
        </p:txBody>
      </p:sp>
      <p:sp>
        <p:nvSpPr>
          <p:cNvPr id="37" name="Rounded Rectangle 36"/>
          <p:cNvSpPr/>
          <p:nvPr/>
        </p:nvSpPr>
        <p:spPr>
          <a:xfrm>
            <a:off x="3429000" y="3871962"/>
            <a:ext cx="838200" cy="457200"/>
          </a:xfrm>
          <a:prstGeom prst="roundRect">
            <a:avLst/>
          </a:prstGeom>
          <a:ln>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00</a:t>
            </a:r>
          </a:p>
        </p:txBody>
      </p:sp>
      <p:sp>
        <p:nvSpPr>
          <p:cNvPr id="38" name="Oval 37"/>
          <p:cNvSpPr/>
          <p:nvPr/>
        </p:nvSpPr>
        <p:spPr>
          <a:xfrm>
            <a:off x="3539196" y="4495630"/>
            <a:ext cx="804204" cy="381000"/>
          </a:xfrm>
          <a:prstGeom prst="ellipse">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solidFill>
                  <a:srgbClr val="0070C0"/>
                </a:solidFill>
                <a:latin typeface="Times New Roman" pitchFamily="18" charset="0"/>
                <a:cs typeface="Times New Roman" pitchFamily="18" charset="0"/>
              </a:rPr>
              <a:t>TG</a:t>
            </a:r>
            <a:endParaRPr lang="en-US" sz="1600" dirty="0">
              <a:solidFill>
                <a:srgbClr val="0070C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4" name="Oval Callout 3"/>
              <p:cNvSpPr/>
              <p:nvPr/>
            </p:nvSpPr>
            <p:spPr>
              <a:xfrm>
                <a:off x="1919381" y="2876550"/>
                <a:ext cx="7224618" cy="2420822"/>
              </a:xfrm>
              <a:prstGeom prst="wedgeEllipseCallout">
                <a:avLst>
                  <a:gd name="adj1" fmla="val -43390"/>
                  <a:gd name="adj2" fmla="val -45783"/>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itchFamily="18" charset="0"/>
                    <a:cs typeface="Times New Roman" pitchFamily="18" charset="0"/>
                  </a:rPr>
                  <a:t>Diện </a:t>
                </a:r>
                <a:r>
                  <a:rPr lang="en-US" sz="2800" dirty="0" err="1">
                    <a:solidFill>
                      <a:schemeClr val="tx1"/>
                    </a:solidFill>
                    <a:latin typeface="Times New Roman" pitchFamily="18" charset="0"/>
                    <a:cs typeface="Times New Roman" pitchFamily="18" charset="0"/>
                  </a:rPr>
                  <a:t>tích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xung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quanh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của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cuốn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lịch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là</a:t>
                </a:r>
                <a:r>
                  <a:rPr lang="en-US" sz="2800" dirty="0">
                    <a:solidFill>
                      <a:schemeClr val="tx1"/>
                    </a:solidFill>
                    <a:latin typeface="Times New Roman" pitchFamily="18" charset="0"/>
                    <a:cs typeface="Times New Roman" pitchFamily="18" charset="0"/>
                  </a:rPr>
                  <a:t>:</a:t>
                </a:r>
              </a:p>
              <a:p>
                <a:pPr algn="ctr"/>
                <a14:m>
                  <m:oMathPara xmlns:m="http://schemas.openxmlformats.org/officeDocument/2006/math">
                    <m:oMathParaPr>
                      <m:jc m:val="left"/>
                    </m:oMathParaPr>
                    <m:oMath xmlns:m="http://schemas.openxmlformats.org/officeDocument/2006/math">
                      <m:sSub>
                        <m:sSubPr>
                          <m:ctrlPr>
                            <a:rPr lang="en-US" sz="2800" i="1" smtClean="0">
                              <a:solidFill>
                                <a:schemeClr val="tx1"/>
                              </a:solidFill>
                              <a:latin typeface="Cambria Math" panose="02040503050406030204" pitchFamily="18" charset="0"/>
                              <a:cs typeface="Times New Roman" pitchFamily="18" charset="0"/>
                            </a:rPr>
                          </m:ctrlPr>
                        </m:sSubPr>
                        <m:e>
                          <m:r>
                            <a:rPr lang="en-US" sz="2800" b="0" i="1" smtClean="0">
                              <a:solidFill>
                                <a:schemeClr val="tx1"/>
                              </a:solidFill>
                              <a:latin typeface="Cambria Math"/>
                              <a:cs typeface="Times New Roman" pitchFamily="18" charset="0"/>
                            </a:rPr>
                            <m:t>𝑆</m:t>
                          </m:r>
                        </m:e>
                        <m:sub>
                          <m:r>
                            <a:rPr lang="en-US" sz="2800" b="0" i="1" smtClean="0">
                              <a:solidFill>
                                <a:schemeClr val="tx1"/>
                              </a:solidFill>
                              <a:latin typeface="Cambria Math"/>
                              <a:cs typeface="Times New Roman" pitchFamily="18" charset="0"/>
                            </a:rPr>
                            <m:t>𝑥𝑞</m:t>
                          </m:r>
                        </m:sub>
                      </m:sSub>
                      <m:r>
                        <a:rPr lang="en-US" sz="2800" b="0" i="1" smtClean="0">
                          <a:solidFill>
                            <a:schemeClr val="tx1"/>
                          </a:solidFill>
                          <a:latin typeface="Cambria Math"/>
                          <a:cs typeface="Times New Roman" pitchFamily="18" charset="0"/>
                        </a:rPr>
                        <m:t>=</m:t>
                      </m:r>
                      <m:f>
                        <m:fPr>
                          <m:ctrlPr>
                            <a:rPr lang="en-US" sz="2800" b="0" i="1" smtClean="0">
                              <a:solidFill>
                                <a:schemeClr val="tx1"/>
                              </a:solidFill>
                              <a:latin typeface="Cambria Math" panose="02040503050406030204" pitchFamily="18" charset="0"/>
                              <a:cs typeface="Times New Roman" pitchFamily="18" charset="0"/>
                            </a:rPr>
                          </m:ctrlPr>
                        </m:fPr>
                        <m:num>
                          <m:r>
                            <a:rPr lang="en-US" sz="2800" b="0" i="1" smtClean="0">
                              <a:solidFill>
                                <a:schemeClr val="tx1"/>
                              </a:solidFill>
                              <a:latin typeface="Cambria Math"/>
                              <a:cs typeface="Times New Roman" pitchFamily="18" charset="0"/>
                            </a:rPr>
                            <m:t>1</m:t>
                          </m:r>
                        </m:num>
                        <m:den>
                          <m:r>
                            <a:rPr lang="en-US" sz="2800" b="0" i="1" smtClean="0">
                              <a:solidFill>
                                <a:schemeClr val="tx1"/>
                              </a:solidFill>
                              <a:latin typeface="Cambria Math"/>
                              <a:cs typeface="Times New Roman" pitchFamily="18" charset="0"/>
                            </a:rPr>
                            <m:t>2</m:t>
                          </m:r>
                        </m:den>
                      </m:f>
                      <m:r>
                        <a:rPr lang="en-US" sz="2800" b="0" i="1" smtClean="0">
                          <a:solidFill>
                            <a:schemeClr val="tx1"/>
                          </a:solidFill>
                          <a:latin typeface="Cambria Math"/>
                          <a:ea typeface="Cambria Math"/>
                          <a:cs typeface="Times New Roman" pitchFamily="18" charset="0"/>
                        </a:rPr>
                        <m:t>∙</m:t>
                      </m:r>
                      <m:r>
                        <a:rPr lang="en-US" sz="2800" b="0" i="1" smtClean="0">
                          <a:solidFill>
                            <a:schemeClr val="tx1"/>
                          </a:solidFill>
                          <a:latin typeface="Cambria Math"/>
                          <a:ea typeface="Cambria Math"/>
                          <a:cs typeface="Times New Roman" pitchFamily="18" charset="0"/>
                        </a:rPr>
                        <m:t>𝐶</m:t>
                      </m:r>
                      <m:r>
                        <a:rPr lang="en-US" sz="2800" b="0" i="1" smtClean="0">
                          <a:solidFill>
                            <a:schemeClr val="tx1"/>
                          </a:solidFill>
                          <a:latin typeface="Cambria Math"/>
                          <a:ea typeface="Cambria Math"/>
                          <a:cs typeface="Times New Roman" pitchFamily="18" charset="0"/>
                        </a:rPr>
                        <m:t>.</m:t>
                      </m:r>
                      <m:r>
                        <a:rPr lang="en-US" sz="2800" b="0" i="1" smtClean="0">
                          <a:solidFill>
                            <a:schemeClr val="tx1"/>
                          </a:solidFill>
                          <a:latin typeface="Cambria Math"/>
                          <a:ea typeface="Cambria Math"/>
                          <a:cs typeface="Times New Roman" pitchFamily="18" charset="0"/>
                        </a:rPr>
                        <m:t>𝑑</m:t>
                      </m:r>
                      <m:r>
                        <a:rPr lang="en-US" sz="2800" b="0" i="1" smtClean="0">
                          <a:solidFill>
                            <a:schemeClr val="tx1"/>
                          </a:solidFill>
                          <a:latin typeface="Cambria Math"/>
                          <a:ea typeface="Cambria Math"/>
                          <a:cs typeface="Times New Roman" pitchFamily="18" charset="0"/>
                        </a:rPr>
                        <m:t>=</m:t>
                      </m:r>
                      <m:f>
                        <m:fPr>
                          <m:ctrlPr>
                            <a:rPr lang="en-US" sz="2800" b="0" i="1" smtClean="0">
                              <a:solidFill>
                                <a:schemeClr val="tx1"/>
                              </a:solidFill>
                              <a:latin typeface="Cambria Math" panose="02040503050406030204" pitchFamily="18" charset="0"/>
                              <a:ea typeface="Cambria Math"/>
                              <a:cs typeface="Times New Roman" pitchFamily="18" charset="0"/>
                            </a:rPr>
                          </m:ctrlPr>
                        </m:fPr>
                        <m:num>
                          <m:r>
                            <a:rPr lang="en-US" sz="2800" b="0" i="1" smtClean="0">
                              <a:solidFill>
                                <a:schemeClr val="tx1"/>
                              </a:solidFill>
                              <a:latin typeface="Cambria Math"/>
                              <a:ea typeface="Cambria Math"/>
                              <a:cs typeface="Times New Roman" pitchFamily="18" charset="0"/>
                            </a:rPr>
                            <m:t>1</m:t>
                          </m:r>
                        </m:num>
                        <m:den>
                          <m:r>
                            <a:rPr lang="en-US" sz="2800" b="0" i="1" smtClean="0">
                              <a:solidFill>
                                <a:schemeClr val="tx1"/>
                              </a:solidFill>
                              <a:latin typeface="Cambria Math"/>
                              <a:ea typeface="Cambria Math"/>
                              <a:cs typeface="Times New Roman" pitchFamily="18" charset="0"/>
                            </a:rPr>
                            <m:t>2</m:t>
                          </m:r>
                        </m:den>
                      </m:f>
                      <m:r>
                        <a:rPr lang="en-US" sz="2800" i="1">
                          <a:solidFill>
                            <a:schemeClr val="tx1"/>
                          </a:solidFill>
                          <a:latin typeface="Cambria Math"/>
                          <a:ea typeface="Cambria Math"/>
                          <a:cs typeface="Times New Roman" pitchFamily="18" charset="0"/>
                        </a:rPr>
                        <m:t>∙</m:t>
                      </m:r>
                      <m:d>
                        <m:dPr>
                          <m:ctrlPr>
                            <a:rPr lang="en-US" sz="2800" b="0" i="1" smtClean="0">
                              <a:solidFill>
                                <a:schemeClr val="tx1"/>
                              </a:solidFill>
                              <a:latin typeface="Cambria Math" panose="02040503050406030204" pitchFamily="18" charset="0"/>
                              <a:ea typeface="Cambria Math"/>
                              <a:cs typeface="Times New Roman" pitchFamily="18" charset="0"/>
                            </a:rPr>
                          </m:ctrlPr>
                        </m:dPr>
                        <m:e>
                          <m:r>
                            <a:rPr lang="en-US" sz="2800" b="0" i="1" smtClean="0">
                              <a:solidFill>
                                <a:schemeClr val="tx1"/>
                              </a:solidFill>
                              <a:latin typeface="Cambria Math"/>
                              <a:ea typeface="Cambria Math"/>
                              <a:cs typeface="Times New Roman" pitchFamily="18" charset="0"/>
                            </a:rPr>
                            <m:t>20.3</m:t>
                          </m:r>
                        </m:e>
                      </m:d>
                      <m:r>
                        <a:rPr lang="en-US" sz="2800" b="0" i="1" smtClean="0">
                          <a:solidFill>
                            <a:schemeClr val="tx1"/>
                          </a:solidFill>
                          <a:latin typeface="Cambria Math"/>
                          <a:ea typeface="Cambria Math"/>
                          <a:cs typeface="Times New Roman" pitchFamily="18" charset="0"/>
                        </a:rPr>
                        <m:t>.</m:t>
                      </m:r>
                      <m:r>
                        <a:rPr lang="en-US" sz="2800" b="0" i="1" dirty="0" smtClean="0">
                          <a:solidFill>
                            <a:schemeClr val="tx1"/>
                          </a:solidFill>
                          <a:latin typeface="Cambria Math"/>
                          <a:cs typeface="Times New Roman" pitchFamily="18" charset="0"/>
                        </a:rPr>
                        <m:t>10</m:t>
                      </m:r>
                      <m:rad>
                        <m:radPr>
                          <m:degHide m:val="on"/>
                          <m:ctrlPr>
                            <a:rPr lang="en-US" sz="2800" b="0" i="1" dirty="0" smtClean="0">
                              <a:solidFill>
                                <a:schemeClr val="tx1"/>
                              </a:solidFill>
                              <a:latin typeface="Cambria Math" panose="02040503050406030204" pitchFamily="18" charset="0"/>
                              <a:cs typeface="Times New Roman" pitchFamily="18" charset="0"/>
                            </a:rPr>
                          </m:ctrlPr>
                        </m:radPr>
                        <m:deg/>
                        <m:e>
                          <m:r>
                            <a:rPr lang="en-US" sz="2800" b="0" i="1" dirty="0" smtClean="0">
                              <a:solidFill>
                                <a:schemeClr val="tx1"/>
                              </a:solidFill>
                              <a:latin typeface="Cambria Math"/>
                              <a:cs typeface="Times New Roman" pitchFamily="18" charset="0"/>
                            </a:rPr>
                            <m:t>3</m:t>
                          </m:r>
                        </m:e>
                      </m:rad>
                    </m:oMath>
                  </m:oMathPara>
                </a14:m>
                <a:endParaRPr lang="en-US" sz="2800" b="0" i="1" dirty="0">
                  <a:solidFill>
                    <a:schemeClr val="tx1"/>
                  </a:solidFill>
                  <a:latin typeface="Cambria Math"/>
                  <a:cs typeface="Times New Roman" pitchFamily="18" charset="0"/>
                </a:endParaRPr>
              </a:p>
              <a:p>
                <a:pPr algn="ctr"/>
                <a14:m>
                  <m:oMathPara xmlns:m="http://schemas.openxmlformats.org/officeDocument/2006/math">
                    <m:oMathParaPr>
                      <m:jc m:val="centerGroup"/>
                    </m:oMathParaPr>
                    <m:oMath xmlns:m="http://schemas.openxmlformats.org/officeDocument/2006/math">
                      <m:r>
                        <a:rPr lang="en-US" sz="2800" b="0" i="0" dirty="0" smtClean="0">
                          <a:solidFill>
                            <a:schemeClr val="tx1"/>
                          </a:solidFill>
                          <a:latin typeface="Cambria Math"/>
                          <a:cs typeface="Times New Roman" pitchFamily="18" charset="0"/>
                        </a:rPr>
                        <m:t>=300</m:t>
                      </m:r>
                      <m:rad>
                        <m:radPr>
                          <m:degHide m:val="on"/>
                          <m:ctrlPr>
                            <a:rPr lang="en-US" sz="2800" b="0" i="1" dirty="0" smtClean="0">
                              <a:solidFill>
                                <a:schemeClr val="tx1"/>
                              </a:solidFill>
                              <a:latin typeface="Cambria Math" panose="02040503050406030204" pitchFamily="18" charset="0"/>
                              <a:cs typeface="Times New Roman" pitchFamily="18" charset="0"/>
                            </a:rPr>
                          </m:ctrlPr>
                        </m:radPr>
                        <m:deg/>
                        <m:e>
                          <m:r>
                            <a:rPr lang="en-US" sz="2800" b="0" i="1" dirty="0" smtClean="0">
                              <a:solidFill>
                                <a:schemeClr val="tx1"/>
                              </a:solidFill>
                              <a:latin typeface="Cambria Math"/>
                              <a:cs typeface="Times New Roman" pitchFamily="18" charset="0"/>
                            </a:rPr>
                            <m:t>3</m:t>
                          </m:r>
                        </m:e>
                      </m:rad>
                      <m:r>
                        <a:rPr lang="en-US" sz="2800" b="0" i="1" dirty="0" smtClean="0">
                          <a:solidFill>
                            <a:schemeClr val="tx1"/>
                          </a:solidFill>
                          <a:latin typeface="Cambria Math"/>
                          <a:cs typeface="Times New Roman" pitchFamily="18" charset="0"/>
                        </a:rPr>
                        <m:t> </m:t>
                      </m:r>
                      <m:sSup>
                        <m:sSupPr>
                          <m:ctrlPr>
                            <a:rPr lang="en-US" sz="2800" b="0" i="1" dirty="0" smtClean="0">
                              <a:solidFill>
                                <a:schemeClr val="tx1"/>
                              </a:solidFill>
                              <a:latin typeface="Cambria Math" panose="02040503050406030204" pitchFamily="18" charset="0"/>
                              <a:cs typeface="Times New Roman" pitchFamily="18" charset="0"/>
                            </a:rPr>
                          </m:ctrlPr>
                        </m:sSupPr>
                        <m:e>
                          <m:r>
                            <a:rPr lang="en-US" sz="2800" b="0" i="1" dirty="0" smtClean="0">
                              <a:solidFill>
                                <a:schemeClr val="tx1"/>
                              </a:solidFill>
                              <a:latin typeface="Cambria Math"/>
                              <a:cs typeface="Times New Roman" pitchFamily="18" charset="0"/>
                            </a:rPr>
                            <m:t>(</m:t>
                          </m:r>
                          <m:r>
                            <m:rPr>
                              <m:sty m:val="p"/>
                            </m:rPr>
                            <a:rPr lang="en-US" sz="2800" b="0" i="0" dirty="0" smtClean="0">
                              <a:solidFill>
                                <a:schemeClr val="tx1"/>
                              </a:solidFill>
                              <a:latin typeface="Cambria Math"/>
                              <a:cs typeface="Times New Roman" pitchFamily="18" charset="0"/>
                            </a:rPr>
                            <m:t>cm</m:t>
                          </m:r>
                        </m:e>
                        <m:sup>
                          <m:r>
                            <a:rPr lang="en-US" sz="2800" b="0" i="1" dirty="0" smtClean="0">
                              <a:solidFill>
                                <a:schemeClr val="tx1"/>
                              </a:solidFill>
                              <a:latin typeface="Cambria Math"/>
                              <a:cs typeface="Times New Roman" pitchFamily="18" charset="0"/>
                            </a:rPr>
                            <m:t>2</m:t>
                          </m:r>
                        </m:sup>
                      </m:sSup>
                      <m:r>
                        <a:rPr lang="en-US" sz="2800" b="0" i="1" dirty="0" smtClean="0">
                          <a:solidFill>
                            <a:schemeClr val="tx1"/>
                          </a:solidFill>
                          <a:latin typeface="Cambria Math"/>
                          <a:cs typeface="Times New Roman" pitchFamily="18" charset="0"/>
                        </a:rPr>
                        <m:t>)</m:t>
                      </m:r>
                    </m:oMath>
                  </m:oMathPara>
                </a14:m>
                <a:endParaRPr lang="en-US" sz="2800" dirty="0">
                  <a:solidFill>
                    <a:schemeClr val="tx1"/>
                  </a:solidFill>
                  <a:latin typeface="Times New Roman" pitchFamily="18" charset="0"/>
                  <a:cs typeface="Times New Roman" pitchFamily="18" charset="0"/>
                </a:endParaRPr>
              </a:p>
            </p:txBody>
          </p:sp>
        </mc:Choice>
        <mc:Fallback xmlns="">
          <p:sp>
            <p:nvSpPr>
              <p:cNvPr id="4" name="Oval Callout 3"/>
              <p:cNvSpPr>
                <a:spLocks noRot="1" noChangeAspect="1" noMove="1" noResize="1" noEditPoints="1" noAdjustHandles="1" noChangeArrowheads="1" noChangeShapeType="1" noTextEdit="1"/>
              </p:cNvSpPr>
              <p:nvPr/>
            </p:nvSpPr>
            <p:spPr>
              <a:xfrm>
                <a:off x="1919381" y="2876550"/>
                <a:ext cx="7224618" cy="2420822"/>
              </a:xfrm>
              <a:prstGeom prst="wedgeEllipseCallout">
                <a:avLst>
                  <a:gd name="adj1" fmla="val -43390"/>
                  <a:gd name="adj2" fmla="val -45783"/>
                </a:avLst>
              </a:prstGeom>
              <a:blipFill rotWithShape="1">
                <a:blip r:embed="rId20"/>
                <a:stretch>
                  <a:fillRect b="-22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345496" y="1581150"/>
                <a:ext cx="3083504" cy="631198"/>
              </a:xfrm>
              <a:prstGeom prst="rect">
                <a:avLst/>
              </a:prstGeom>
              <a:noFill/>
            </p:spPr>
            <p:txBody>
              <a:bodyPr wrap="square" rtlCol="0">
                <a:spAutoFit/>
              </a:bodyPr>
              <a:lstStyle/>
              <a:p>
                <a:r>
                  <a:rPr lang="en-US" sz="3200" b="1" dirty="0">
                    <a:solidFill>
                      <a:prstClr val="black"/>
                    </a:solidFill>
                    <a:latin typeface="Times New Roman" pitchFamily="18" charset="0"/>
                    <a:cs typeface="Times New Roman" pitchFamily="18" charset="0"/>
                  </a:rPr>
                  <a:t>A.</a:t>
                </a:r>
                <a:r>
                  <a:rPr lang="en-US" sz="3200" dirty="0">
                    <a:solidFill>
                      <a:prstClr val="black"/>
                    </a:solidFill>
                    <a:latin typeface="Times New Roman" pitchFamily="18" charset="0"/>
                    <a:cs typeface="Times New Roman" pitchFamily="18" charset="0"/>
                  </a:rPr>
                  <a:t> </a:t>
                </a:r>
                <a14:m>
                  <m:oMath xmlns:m="http://schemas.openxmlformats.org/officeDocument/2006/math">
                    <m:r>
                      <a:rPr lang="en-US" sz="3200" i="1">
                        <a:solidFill>
                          <a:prstClr val="black"/>
                        </a:solidFill>
                        <a:latin typeface="Cambria Math"/>
                        <a:cs typeface="Times New Roman" pitchFamily="18" charset="0"/>
                      </a:rPr>
                      <m:t>100</m:t>
                    </m:r>
                    <m:rad>
                      <m:radPr>
                        <m:degHide m:val="on"/>
                        <m:ctrlPr>
                          <a:rPr lang="en-US" sz="3200" i="1">
                            <a:solidFill>
                              <a:prstClr val="black"/>
                            </a:solidFill>
                            <a:latin typeface="Cambria Math" panose="02040503050406030204" pitchFamily="18" charset="0"/>
                            <a:cs typeface="Times New Roman" pitchFamily="18" charset="0"/>
                          </a:rPr>
                        </m:ctrlPr>
                      </m:radPr>
                      <m:deg/>
                      <m:e>
                        <m:r>
                          <a:rPr lang="en-US" sz="3200" i="1">
                            <a:solidFill>
                              <a:prstClr val="black"/>
                            </a:solidFill>
                            <a:latin typeface="Cambria Math"/>
                            <a:cs typeface="Times New Roman" pitchFamily="18" charset="0"/>
                          </a:rPr>
                          <m:t>3</m:t>
                        </m:r>
                      </m:e>
                    </m:rad>
                  </m:oMath>
                </a14:m>
                <a:r>
                  <a:rPr lang="en-US" sz="3200" dirty="0">
                    <a:solidFill>
                      <a:prstClr val="black"/>
                    </a:solidFill>
                    <a:latin typeface="Times New Roman" pitchFamily="18" charset="0"/>
                    <a:cs typeface="Times New Roman" pitchFamily="18" charset="0"/>
                  </a:rPr>
                  <a:t> </a:t>
                </a:r>
                <a14:m>
                  <m:oMath xmlns:m="http://schemas.openxmlformats.org/officeDocument/2006/math">
                    <m:sSup>
                      <m:sSupPr>
                        <m:ctrlPr>
                          <a:rPr lang="en-US" sz="3200" i="1" dirty="0">
                            <a:solidFill>
                              <a:prstClr val="black"/>
                            </a:solidFill>
                            <a:latin typeface="Cambria Math" panose="02040503050406030204" pitchFamily="18" charset="0"/>
                            <a:cs typeface="Times New Roman" pitchFamily="18" charset="0"/>
                          </a:rPr>
                        </m:ctrlPr>
                      </m:sSupPr>
                      <m:e>
                        <m:r>
                          <m:rPr>
                            <m:sty m:val="p"/>
                          </m:rPr>
                          <a:rPr lang="en-US" sz="3200" dirty="0">
                            <a:solidFill>
                              <a:prstClr val="black"/>
                            </a:solidFill>
                            <a:latin typeface="Cambria Math"/>
                            <a:cs typeface="Times New Roman" pitchFamily="18" charset="0"/>
                          </a:rPr>
                          <m:t>cm</m:t>
                        </m:r>
                      </m:e>
                      <m:sup>
                        <m:r>
                          <a:rPr lang="en-US" sz="3200" i="1" dirty="0">
                            <a:solidFill>
                              <a:prstClr val="black"/>
                            </a:solidFill>
                            <a:latin typeface="Cambria Math"/>
                            <a:cs typeface="Times New Roman" pitchFamily="18" charset="0"/>
                          </a:rPr>
                          <m:t>2</m:t>
                        </m:r>
                      </m:sup>
                    </m:sSup>
                  </m:oMath>
                </a14:m>
                <a:r>
                  <a:rPr lang="en-US" sz="3200" dirty="0">
                    <a:solidFill>
                      <a:prstClr val="black"/>
                    </a:solidFill>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45496" y="1581150"/>
                <a:ext cx="3083504" cy="631198"/>
              </a:xfrm>
              <a:prstGeom prst="rect">
                <a:avLst/>
              </a:prstGeom>
              <a:blipFill rotWithShape="1">
                <a:blip r:embed="rId23"/>
                <a:stretch>
                  <a:fillRect l="-5138" t="-5769" b="-298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04800" y="2317121"/>
                <a:ext cx="2871358" cy="631198"/>
              </a:xfrm>
              <a:prstGeom prst="rect">
                <a:avLst/>
              </a:prstGeom>
              <a:noFill/>
            </p:spPr>
            <p:txBody>
              <a:bodyPr wrap="square" rtlCol="0">
                <a:spAutoFit/>
              </a:bodyPr>
              <a:lstStyle/>
              <a:p>
                <a:r>
                  <a:rPr lang="en-US" sz="3200" b="1" dirty="0">
                    <a:solidFill>
                      <a:prstClr val="black"/>
                    </a:solidFill>
                    <a:latin typeface="Times New Roman" pitchFamily="18" charset="0"/>
                    <a:cs typeface="Times New Roman" pitchFamily="18" charset="0"/>
                  </a:rPr>
                  <a:t>B.</a:t>
                </a:r>
                <a:r>
                  <a:rPr lang="en-US" sz="3200" dirty="0">
                    <a:solidFill>
                      <a:prstClr val="black"/>
                    </a:solidFill>
                    <a:latin typeface="Times New Roman" pitchFamily="18" charset="0"/>
                    <a:cs typeface="Times New Roman" pitchFamily="18" charset="0"/>
                  </a:rPr>
                  <a:t> </a:t>
                </a:r>
                <a14:m>
                  <m:oMath xmlns:m="http://schemas.openxmlformats.org/officeDocument/2006/math">
                    <m:r>
                      <a:rPr lang="en-US" sz="3200" i="1" dirty="0">
                        <a:solidFill>
                          <a:prstClr val="black"/>
                        </a:solidFill>
                        <a:latin typeface="Cambria Math"/>
                        <a:cs typeface="Times New Roman" pitchFamily="18" charset="0"/>
                      </a:rPr>
                      <m:t>2</m:t>
                    </m:r>
                    <m:r>
                      <a:rPr lang="en-US" sz="3200" i="1">
                        <a:solidFill>
                          <a:prstClr val="black"/>
                        </a:solidFill>
                        <a:latin typeface="Cambria Math"/>
                        <a:cs typeface="Times New Roman" pitchFamily="18" charset="0"/>
                      </a:rPr>
                      <m:t>00</m:t>
                    </m:r>
                    <m:rad>
                      <m:radPr>
                        <m:degHide m:val="on"/>
                        <m:ctrlPr>
                          <a:rPr lang="en-US" sz="3200" i="1">
                            <a:solidFill>
                              <a:prstClr val="black"/>
                            </a:solidFill>
                            <a:latin typeface="Cambria Math" panose="02040503050406030204" pitchFamily="18" charset="0"/>
                            <a:cs typeface="Times New Roman" pitchFamily="18" charset="0"/>
                          </a:rPr>
                        </m:ctrlPr>
                      </m:radPr>
                      <m:deg/>
                      <m:e>
                        <m:r>
                          <a:rPr lang="en-US" sz="3200" i="1">
                            <a:solidFill>
                              <a:prstClr val="black"/>
                            </a:solidFill>
                            <a:latin typeface="Cambria Math"/>
                            <a:cs typeface="Times New Roman" pitchFamily="18" charset="0"/>
                          </a:rPr>
                          <m:t>3</m:t>
                        </m:r>
                      </m:e>
                    </m:rad>
                  </m:oMath>
                </a14:m>
                <a:r>
                  <a:rPr lang="en-US" sz="3200" dirty="0">
                    <a:solidFill>
                      <a:prstClr val="black"/>
                    </a:solidFill>
                    <a:latin typeface="Times New Roman" pitchFamily="18" charset="0"/>
                    <a:cs typeface="Times New Roman" pitchFamily="18" charset="0"/>
                  </a:rPr>
                  <a:t> </a:t>
                </a:r>
                <a14:m>
                  <m:oMath xmlns:m="http://schemas.openxmlformats.org/officeDocument/2006/math">
                    <m:sSup>
                      <m:sSupPr>
                        <m:ctrlPr>
                          <a:rPr lang="en-US" sz="3200" i="1" dirty="0">
                            <a:solidFill>
                              <a:prstClr val="black"/>
                            </a:solidFill>
                            <a:latin typeface="Cambria Math" panose="02040503050406030204" pitchFamily="18" charset="0"/>
                            <a:cs typeface="Times New Roman" pitchFamily="18" charset="0"/>
                          </a:rPr>
                        </m:ctrlPr>
                      </m:sSupPr>
                      <m:e>
                        <m:r>
                          <m:rPr>
                            <m:sty m:val="p"/>
                          </m:rPr>
                          <a:rPr lang="en-US" sz="3200" dirty="0">
                            <a:solidFill>
                              <a:prstClr val="black"/>
                            </a:solidFill>
                            <a:latin typeface="Cambria Math"/>
                            <a:cs typeface="Times New Roman" pitchFamily="18" charset="0"/>
                          </a:rPr>
                          <m:t>cm</m:t>
                        </m:r>
                      </m:e>
                      <m:sup>
                        <m:r>
                          <a:rPr lang="en-US" sz="3200" i="1" dirty="0">
                            <a:solidFill>
                              <a:prstClr val="black"/>
                            </a:solidFill>
                            <a:latin typeface="Cambria Math"/>
                            <a:cs typeface="Times New Roman" pitchFamily="18" charset="0"/>
                          </a:rPr>
                          <m:t>2</m:t>
                        </m:r>
                      </m:sup>
                    </m:sSup>
                  </m:oMath>
                </a14:m>
                <a:r>
                  <a:rPr lang="en-US" sz="3200" dirty="0">
                    <a:solidFill>
                      <a:prstClr val="black"/>
                    </a:solidFill>
                    <a:latin typeface="Times New Roman" pitchFamily="18" charset="0"/>
                    <a:cs typeface="Times New Roman" pitchFamily="18" charset="0"/>
                  </a:rPr>
                  <a:t>.</a:t>
                </a:r>
              </a:p>
            </p:txBody>
          </p:sp>
        </mc:Choice>
        <mc:Fallback xmlns="">
          <p:sp>
            <p:nvSpPr>
              <p:cNvPr id="10" name="TextBox 9"/>
              <p:cNvSpPr txBox="1">
                <a:spLocks noRot="1" noChangeAspect="1" noMove="1" noResize="1" noEditPoints="1" noAdjustHandles="1" noChangeArrowheads="1" noChangeShapeType="1" noTextEdit="1"/>
              </p:cNvSpPr>
              <p:nvPr/>
            </p:nvSpPr>
            <p:spPr>
              <a:xfrm>
                <a:off x="304800" y="2317121"/>
                <a:ext cx="2871358" cy="631198"/>
              </a:xfrm>
              <a:prstGeom prst="rect">
                <a:avLst/>
              </a:prstGeom>
              <a:blipFill rotWithShape="1">
                <a:blip r:embed="rId24"/>
                <a:stretch>
                  <a:fillRect l="-5308" t="-5769" r="-4459" b="-298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914900" y="1559552"/>
                <a:ext cx="2857500" cy="631198"/>
              </a:xfrm>
              <a:prstGeom prst="rect">
                <a:avLst/>
              </a:prstGeom>
              <a:noFill/>
            </p:spPr>
            <p:txBody>
              <a:bodyPr wrap="square" rtlCol="0">
                <a:spAutoFit/>
              </a:bodyPr>
              <a:lstStyle/>
              <a:p>
                <a:r>
                  <a:rPr lang="en-US" sz="3200" b="1" dirty="0">
                    <a:solidFill>
                      <a:prstClr val="black"/>
                    </a:solidFill>
                    <a:latin typeface="Times New Roman" pitchFamily="18" charset="0"/>
                    <a:cs typeface="Times New Roman" pitchFamily="18" charset="0"/>
                  </a:rPr>
                  <a:t>C.</a:t>
                </a:r>
                <a:r>
                  <a:rPr lang="en-US" sz="3200" dirty="0">
                    <a:solidFill>
                      <a:prstClr val="black"/>
                    </a:solidFill>
                    <a:latin typeface="Times New Roman" pitchFamily="18" charset="0"/>
                    <a:cs typeface="Times New Roman" pitchFamily="18" charset="0"/>
                  </a:rPr>
                  <a:t> </a:t>
                </a:r>
                <a14:m>
                  <m:oMath xmlns:m="http://schemas.openxmlformats.org/officeDocument/2006/math">
                    <m:r>
                      <a:rPr lang="en-US" sz="3200" i="1" dirty="0">
                        <a:solidFill>
                          <a:prstClr val="black"/>
                        </a:solidFill>
                        <a:latin typeface="Cambria Math"/>
                        <a:cs typeface="Times New Roman" pitchFamily="18" charset="0"/>
                      </a:rPr>
                      <m:t>3</m:t>
                    </m:r>
                    <m:r>
                      <a:rPr lang="en-US" sz="3200" i="1">
                        <a:solidFill>
                          <a:prstClr val="black"/>
                        </a:solidFill>
                        <a:latin typeface="Cambria Math"/>
                        <a:cs typeface="Times New Roman" pitchFamily="18" charset="0"/>
                      </a:rPr>
                      <m:t>00</m:t>
                    </m:r>
                    <m:rad>
                      <m:radPr>
                        <m:degHide m:val="on"/>
                        <m:ctrlPr>
                          <a:rPr lang="en-US" sz="3200" i="1">
                            <a:solidFill>
                              <a:prstClr val="black"/>
                            </a:solidFill>
                            <a:latin typeface="Cambria Math" panose="02040503050406030204" pitchFamily="18" charset="0"/>
                            <a:cs typeface="Times New Roman" pitchFamily="18" charset="0"/>
                          </a:rPr>
                        </m:ctrlPr>
                      </m:radPr>
                      <m:deg/>
                      <m:e>
                        <m:r>
                          <a:rPr lang="en-US" sz="3200" i="1">
                            <a:solidFill>
                              <a:prstClr val="black"/>
                            </a:solidFill>
                            <a:latin typeface="Cambria Math"/>
                            <a:cs typeface="Times New Roman" pitchFamily="18" charset="0"/>
                          </a:rPr>
                          <m:t>3</m:t>
                        </m:r>
                      </m:e>
                    </m:rad>
                  </m:oMath>
                </a14:m>
                <a:r>
                  <a:rPr lang="en-US" sz="3200" dirty="0">
                    <a:solidFill>
                      <a:prstClr val="black"/>
                    </a:solidFill>
                    <a:latin typeface="Times New Roman" pitchFamily="18" charset="0"/>
                    <a:cs typeface="Times New Roman" pitchFamily="18" charset="0"/>
                  </a:rPr>
                  <a:t> </a:t>
                </a:r>
                <a14:m>
                  <m:oMath xmlns:m="http://schemas.openxmlformats.org/officeDocument/2006/math">
                    <m:sSup>
                      <m:sSupPr>
                        <m:ctrlPr>
                          <a:rPr lang="en-US" sz="3200" i="1" dirty="0">
                            <a:solidFill>
                              <a:prstClr val="black"/>
                            </a:solidFill>
                            <a:latin typeface="Cambria Math" panose="02040503050406030204" pitchFamily="18" charset="0"/>
                            <a:cs typeface="Times New Roman" pitchFamily="18" charset="0"/>
                          </a:rPr>
                        </m:ctrlPr>
                      </m:sSupPr>
                      <m:e>
                        <m:r>
                          <m:rPr>
                            <m:sty m:val="p"/>
                          </m:rPr>
                          <a:rPr lang="en-US" sz="3200" dirty="0">
                            <a:solidFill>
                              <a:prstClr val="black"/>
                            </a:solidFill>
                            <a:latin typeface="Cambria Math"/>
                            <a:cs typeface="Times New Roman" pitchFamily="18" charset="0"/>
                          </a:rPr>
                          <m:t>cm</m:t>
                        </m:r>
                      </m:e>
                      <m:sup>
                        <m:r>
                          <a:rPr lang="en-US" sz="3200" i="1" dirty="0">
                            <a:solidFill>
                              <a:prstClr val="black"/>
                            </a:solidFill>
                            <a:latin typeface="Cambria Math"/>
                            <a:cs typeface="Times New Roman" pitchFamily="18" charset="0"/>
                          </a:rPr>
                          <m:t>2</m:t>
                        </m:r>
                      </m:sup>
                    </m:sSup>
                  </m:oMath>
                </a14:m>
                <a:r>
                  <a:rPr lang="en-US" sz="3200" dirty="0">
                    <a:solidFill>
                      <a:prstClr val="black"/>
                    </a:solidFill>
                    <a:latin typeface="Times New Roman" pitchFamily="18" charset="0"/>
                    <a:cs typeface="Times New Roman" pitchFamily="18" charset="0"/>
                  </a:rPr>
                  <a:t>.</a:t>
                </a:r>
                <a:endParaRPr lang="en-US" sz="3200" dirty="0"/>
              </a:p>
            </p:txBody>
          </p:sp>
        </mc:Choice>
        <mc:Fallback xmlns="">
          <p:sp>
            <p:nvSpPr>
              <p:cNvPr id="15" name="TextBox 14"/>
              <p:cNvSpPr txBox="1">
                <a:spLocks noRot="1" noChangeAspect="1" noMove="1" noResize="1" noEditPoints="1" noAdjustHandles="1" noChangeArrowheads="1" noChangeShapeType="1" noTextEdit="1"/>
              </p:cNvSpPr>
              <p:nvPr/>
            </p:nvSpPr>
            <p:spPr>
              <a:xfrm>
                <a:off x="4914900" y="1559552"/>
                <a:ext cx="2857500" cy="631198"/>
              </a:xfrm>
              <a:prstGeom prst="rect">
                <a:avLst/>
              </a:prstGeom>
              <a:blipFill rotWithShape="1">
                <a:blip r:embed="rId25"/>
                <a:stretch>
                  <a:fillRect l="-5330" t="-7767" r="-5330" b="-320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4953000" y="2321552"/>
                <a:ext cx="3064927" cy="631198"/>
              </a:xfrm>
              <a:prstGeom prst="rect">
                <a:avLst/>
              </a:prstGeom>
              <a:noFill/>
            </p:spPr>
            <p:txBody>
              <a:bodyPr wrap="square" rtlCol="0">
                <a:spAutoFit/>
              </a:bodyPr>
              <a:lstStyle/>
              <a:p>
                <a:r>
                  <a:rPr lang="en-US" sz="3200" b="1" dirty="0">
                    <a:solidFill>
                      <a:prstClr val="black"/>
                    </a:solidFill>
                    <a:latin typeface="Times New Roman" pitchFamily="18" charset="0"/>
                    <a:cs typeface="Times New Roman" pitchFamily="18" charset="0"/>
                  </a:rPr>
                  <a:t>D.</a:t>
                </a:r>
                <a:r>
                  <a:rPr lang="en-US" sz="3200" dirty="0">
                    <a:solidFill>
                      <a:prstClr val="black"/>
                    </a:solidFill>
                    <a:latin typeface="Times New Roman" pitchFamily="18" charset="0"/>
                    <a:cs typeface="Times New Roman" pitchFamily="18" charset="0"/>
                  </a:rPr>
                  <a:t> </a:t>
                </a:r>
                <a14:m>
                  <m:oMath xmlns:m="http://schemas.openxmlformats.org/officeDocument/2006/math">
                    <m:r>
                      <a:rPr lang="en-US" sz="3200" i="1" dirty="0">
                        <a:solidFill>
                          <a:prstClr val="black"/>
                        </a:solidFill>
                        <a:latin typeface="Cambria Math"/>
                        <a:cs typeface="Times New Roman" pitchFamily="18" charset="0"/>
                      </a:rPr>
                      <m:t>6</m:t>
                    </m:r>
                    <m:r>
                      <a:rPr lang="en-US" sz="3200" i="1">
                        <a:solidFill>
                          <a:prstClr val="black"/>
                        </a:solidFill>
                        <a:latin typeface="Cambria Math"/>
                        <a:cs typeface="Times New Roman" pitchFamily="18" charset="0"/>
                      </a:rPr>
                      <m:t>00</m:t>
                    </m:r>
                    <m:rad>
                      <m:radPr>
                        <m:degHide m:val="on"/>
                        <m:ctrlPr>
                          <a:rPr lang="en-US" sz="3200" i="1">
                            <a:solidFill>
                              <a:prstClr val="black"/>
                            </a:solidFill>
                            <a:latin typeface="Cambria Math" panose="02040503050406030204" pitchFamily="18" charset="0"/>
                            <a:cs typeface="Times New Roman" pitchFamily="18" charset="0"/>
                          </a:rPr>
                        </m:ctrlPr>
                      </m:radPr>
                      <m:deg/>
                      <m:e>
                        <m:r>
                          <a:rPr lang="en-US" sz="3200" i="1">
                            <a:solidFill>
                              <a:prstClr val="black"/>
                            </a:solidFill>
                            <a:latin typeface="Cambria Math"/>
                            <a:cs typeface="Times New Roman" pitchFamily="18" charset="0"/>
                          </a:rPr>
                          <m:t>3</m:t>
                        </m:r>
                      </m:e>
                    </m:rad>
                  </m:oMath>
                </a14:m>
                <a:r>
                  <a:rPr lang="en-US" sz="3200" dirty="0">
                    <a:solidFill>
                      <a:prstClr val="black"/>
                    </a:solidFill>
                    <a:latin typeface="Times New Roman" pitchFamily="18" charset="0"/>
                    <a:cs typeface="Times New Roman" pitchFamily="18" charset="0"/>
                  </a:rPr>
                  <a:t> </a:t>
                </a:r>
                <a14:m>
                  <m:oMath xmlns:m="http://schemas.openxmlformats.org/officeDocument/2006/math">
                    <m:sSup>
                      <m:sSupPr>
                        <m:ctrlPr>
                          <a:rPr lang="en-US" sz="3200" i="1" dirty="0">
                            <a:solidFill>
                              <a:prstClr val="black"/>
                            </a:solidFill>
                            <a:latin typeface="Cambria Math" panose="02040503050406030204" pitchFamily="18" charset="0"/>
                            <a:cs typeface="Times New Roman" pitchFamily="18" charset="0"/>
                          </a:rPr>
                        </m:ctrlPr>
                      </m:sSupPr>
                      <m:e>
                        <m:r>
                          <m:rPr>
                            <m:sty m:val="p"/>
                          </m:rPr>
                          <a:rPr lang="en-US" sz="3200" dirty="0">
                            <a:solidFill>
                              <a:prstClr val="black"/>
                            </a:solidFill>
                            <a:latin typeface="Cambria Math"/>
                            <a:cs typeface="Times New Roman" pitchFamily="18" charset="0"/>
                          </a:rPr>
                          <m:t>cm</m:t>
                        </m:r>
                      </m:e>
                      <m:sup>
                        <m:r>
                          <a:rPr lang="en-US" sz="3200" i="1" dirty="0">
                            <a:solidFill>
                              <a:prstClr val="black"/>
                            </a:solidFill>
                            <a:latin typeface="Cambria Math"/>
                            <a:cs typeface="Times New Roman" pitchFamily="18" charset="0"/>
                          </a:rPr>
                          <m:t>2</m:t>
                        </m:r>
                      </m:sup>
                    </m:sSup>
                  </m:oMath>
                </a14:m>
                <a:r>
                  <a:rPr lang="en-US" sz="3200" dirty="0">
                    <a:solidFill>
                      <a:prstClr val="black"/>
                    </a:solidFill>
                    <a:latin typeface="Times New Roman" pitchFamily="18" charset="0"/>
                    <a:cs typeface="Times New Roman" pitchFamily="18" charset="0"/>
                  </a:rPr>
                  <a:t>.</a:t>
                </a:r>
              </a:p>
            </p:txBody>
          </p:sp>
        </mc:Choice>
        <mc:Fallback xmlns="">
          <p:sp>
            <p:nvSpPr>
              <p:cNvPr id="39" name="TextBox 38"/>
              <p:cNvSpPr txBox="1">
                <a:spLocks noRot="1" noChangeAspect="1" noMove="1" noResize="1" noEditPoints="1" noAdjustHandles="1" noChangeArrowheads="1" noChangeShapeType="1" noTextEdit="1"/>
              </p:cNvSpPr>
              <p:nvPr/>
            </p:nvSpPr>
            <p:spPr>
              <a:xfrm>
                <a:off x="4953000" y="2321552"/>
                <a:ext cx="3064927" cy="631198"/>
              </a:xfrm>
              <a:prstGeom prst="rect">
                <a:avLst/>
              </a:prstGeom>
              <a:blipFill rotWithShape="1">
                <a:blip r:embed="rId26"/>
                <a:stretch>
                  <a:fillRect l="-5179" t="-5825" b="-31068"/>
                </a:stretch>
              </a:blipFill>
            </p:spPr>
            <p:txBody>
              <a:bodyPr/>
              <a:lstStyle/>
              <a:p>
                <a:r>
                  <a:rPr lang="en-US">
                    <a:noFill/>
                  </a:rPr>
                  <a:t> </a:t>
                </a:r>
              </a:p>
            </p:txBody>
          </p:sp>
        </mc:Fallback>
      </mc:AlternateContent>
      <p:pic>
        <p:nvPicPr>
          <p:cNvPr id="40" name="Picture 3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606914" y="1504950"/>
            <a:ext cx="966058" cy="750185"/>
          </a:xfrm>
          <a:prstGeom prst="rect">
            <a:avLst/>
          </a:prstGeom>
        </p:spPr>
      </p:pic>
      <p:pic>
        <p:nvPicPr>
          <p:cNvPr id="41" name="Picture 4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138584" y="1492740"/>
            <a:ext cx="976215" cy="737307"/>
          </a:xfrm>
          <a:prstGeom prst="rect">
            <a:avLst/>
          </a:prstGeom>
        </p:spPr>
      </p:pic>
      <p:pic>
        <p:nvPicPr>
          <p:cNvPr id="42" name="Picture 4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138349" y="2230048"/>
            <a:ext cx="976450" cy="718272"/>
          </a:xfrm>
          <a:prstGeom prst="rect">
            <a:avLst/>
          </a:prstGeom>
        </p:spPr>
      </p:pic>
      <p:pic>
        <p:nvPicPr>
          <p:cNvPr id="43" name="Picture 42"/>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606914" y="2255135"/>
            <a:ext cx="966058" cy="730348"/>
          </a:xfrm>
          <a:prstGeom prst="rect">
            <a:avLst/>
          </a:prstGeom>
        </p:spPr>
      </p:pic>
    </p:spTree>
    <p:extLst>
      <p:ext uri="{BB962C8B-B14F-4D97-AF65-F5344CB8AC3E}">
        <p14:creationId xmlns:p14="http://schemas.microsoft.com/office/powerpoint/2010/main" val="197719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63" presetClass="path" presetSubtype="0" repeatCount="indefinite" accel="50000" decel="50000" fill="hold" nodeType="withEffect">
                                  <p:stCondLst>
                                    <p:cond delay="0"/>
                                  </p:stCondLst>
                                  <p:childTnLst>
                                    <p:animMotion origin="layout" path="M -1.38778E-17 0.02255 L 1.16667 0.00711 " pathEditMode="relative" rAng="0" ptsTypes="AA">
                                      <p:cBhvr>
                                        <p:cTn id="8" dur="37000" fill="hold"/>
                                        <p:tgtEl>
                                          <p:spTgt spid="14"/>
                                        </p:tgtEl>
                                        <p:attrNameLst>
                                          <p:attrName>ppt_x</p:attrName>
                                          <p:attrName>ppt_y</p:attrName>
                                        </p:attrNameLst>
                                      </p:cBhvr>
                                      <p:rCtr x="58333" y="-772"/>
                                    </p:animMotion>
                                  </p:childTnLst>
                                </p:cTn>
                              </p:par>
                              <p:par>
                                <p:cTn id="9" presetID="35" presetClass="path" presetSubtype="0" repeatCount="indefinite" accel="50000" decel="50000" fill="hold" nodeType="withEffect">
                                  <p:stCondLst>
                                    <p:cond delay="0"/>
                                  </p:stCondLst>
                                  <p:childTnLst>
                                    <p:animMotion origin="layout" path="M -1.04167E-6 -0.01111 L -1.25065 0.00718 " pathEditMode="relative" rAng="0" ptsTypes="AA">
                                      <p:cBhvr>
                                        <p:cTn id="10" dur="36000" fill="hold"/>
                                        <p:tgtEl>
                                          <p:spTgt spid="17"/>
                                        </p:tgtEl>
                                        <p:attrNameLst>
                                          <p:attrName>ppt_x</p:attrName>
                                          <p:attrName>ppt_y</p:attrName>
                                        </p:attrNameLst>
                                      </p:cBhvr>
                                      <p:rCtr x="-62539" y="903"/>
                                    </p:animMotion>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7"/>
                                        </p:tgtEl>
                                        <p:attrNameLst>
                                          <p:attrName>r</p:attrName>
                                        </p:attrNameLst>
                                      </p:cBhvr>
                                    </p:animRot>
                                    <p:animRot by="-240000">
                                      <p:cBhvr>
                                        <p:cTn id="13" dur="400" fill="hold">
                                          <p:stCondLst>
                                            <p:cond delay="400"/>
                                          </p:stCondLst>
                                        </p:cTn>
                                        <p:tgtEl>
                                          <p:spTgt spid="17"/>
                                        </p:tgtEl>
                                        <p:attrNameLst>
                                          <p:attrName>r</p:attrName>
                                        </p:attrNameLst>
                                      </p:cBhvr>
                                    </p:animRot>
                                    <p:animRot by="240000">
                                      <p:cBhvr>
                                        <p:cTn id="14" dur="400" fill="hold">
                                          <p:stCondLst>
                                            <p:cond delay="800"/>
                                          </p:stCondLst>
                                        </p:cTn>
                                        <p:tgtEl>
                                          <p:spTgt spid="17"/>
                                        </p:tgtEl>
                                        <p:attrNameLst>
                                          <p:attrName>r</p:attrName>
                                        </p:attrNameLst>
                                      </p:cBhvr>
                                    </p:animRot>
                                    <p:animRot by="-240000">
                                      <p:cBhvr>
                                        <p:cTn id="15" dur="400" fill="hold">
                                          <p:stCondLst>
                                            <p:cond delay="1200"/>
                                          </p:stCondLst>
                                        </p:cTn>
                                        <p:tgtEl>
                                          <p:spTgt spid="17"/>
                                        </p:tgtEl>
                                        <p:attrNameLst>
                                          <p:attrName>r</p:attrName>
                                        </p:attrNameLst>
                                      </p:cBhvr>
                                    </p:animRot>
                                    <p:animRot by="120000">
                                      <p:cBhvr>
                                        <p:cTn id="16" dur="400" fill="hold">
                                          <p:stCondLst>
                                            <p:cond delay="1600"/>
                                          </p:stCondLst>
                                        </p:cTn>
                                        <p:tgtEl>
                                          <p:spTgt spid="17"/>
                                        </p:tgtEl>
                                        <p:attrNameLst>
                                          <p:attrName>r</p:attrName>
                                        </p:attrNameLst>
                                      </p:cBhvr>
                                    </p:animRot>
                                  </p:childTnLst>
                                </p:cTn>
                              </p:par>
                              <p:par>
                                <p:cTn id="17" presetID="63" presetClass="path" presetSubtype="0" repeatCount="indefinite" accel="50000" decel="50000" fill="hold" nodeType="withEffect">
                                  <p:stCondLst>
                                    <p:cond delay="0"/>
                                  </p:stCondLst>
                                  <p:childTnLst>
                                    <p:animMotion origin="layout" path="M 0.03768 -0.0541 L 1.16476 -0.05063 " pathEditMode="relative" rAng="0" ptsTypes="AA">
                                      <p:cBhvr>
                                        <p:cTn id="18" dur="27000" fill="hold"/>
                                        <p:tgtEl>
                                          <p:spTgt spid="18"/>
                                        </p:tgtEl>
                                        <p:attrNameLst>
                                          <p:attrName>ppt_x</p:attrName>
                                          <p:attrName>ppt_y</p:attrName>
                                        </p:attrNameLst>
                                      </p:cBhvr>
                                      <p:rCtr x="56354" y="162"/>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8"/>
                    </p:tgtEl>
                  </p:cond>
                </p:stCondLst>
                <p:endSync evt="end" delay="0">
                  <p:rtn val="all"/>
                </p:endSync>
                <p:childTnLst>
                  <p:par>
                    <p:cTn id="25" fill="hold">
                      <p:stCondLst>
                        <p:cond delay="0"/>
                      </p:stCondLst>
                      <p:childTnLst>
                        <p:par>
                          <p:cTn id="26" fill="hold">
                            <p:stCondLst>
                              <p:cond delay="0"/>
                            </p:stCondLst>
                            <p:childTnLst>
                              <p:par>
                                <p:cTn id="27" presetID="11" presetClass="entr" presetSubtype="0" fill="hold" grpId="0" nodeType="afterEffect">
                                  <p:stCondLst>
                                    <p:cond delay="0"/>
                                  </p:stCondLst>
                                  <p:childTnLst>
                                    <p:set>
                                      <p:cBhvr>
                                        <p:cTn id="28" dur="1000">
                                          <p:stCondLst>
                                            <p:cond delay="0"/>
                                          </p:stCondLst>
                                        </p:cTn>
                                        <p:tgtEl>
                                          <p:spTgt spid="22"/>
                                        </p:tgtEl>
                                        <p:attrNameLst>
                                          <p:attrName>style.visibility</p:attrName>
                                        </p:attrNameLst>
                                      </p:cBhvr>
                                      <p:to>
                                        <p:strVal val="visible"/>
                                      </p:to>
                                    </p:set>
                                  </p:childTnLst>
                                </p:cTn>
                              </p:par>
                            </p:childTnLst>
                          </p:cTn>
                        </p:par>
                        <p:par>
                          <p:cTn id="29" fill="hold">
                            <p:stCondLst>
                              <p:cond delay="1000"/>
                            </p:stCondLst>
                            <p:childTnLst>
                              <p:par>
                                <p:cTn id="30" presetID="11" presetClass="entr" presetSubtype="0" fill="hold" grpId="0" nodeType="afterEffect">
                                  <p:stCondLst>
                                    <p:cond delay="0"/>
                                  </p:stCondLst>
                                  <p:childTnLst>
                                    <p:set>
                                      <p:cBhvr>
                                        <p:cTn id="31" dur="1000">
                                          <p:stCondLst>
                                            <p:cond delay="0"/>
                                          </p:stCondLst>
                                        </p:cTn>
                                        <p:tgtEl>
                                          <p:spTgt spid="23"/>
                                        </p:tgtEl>
                                        <p:attrNameLst>
                                          <p:attrName>style.visibility</p:attrName>
                                        </p:attrNameLst>
                                      </p:cBhvr>
                                      <p:to>
                                        <p:strVal val="visible"/>
                                      </p:to>
                                    </p:set>
                                  </p:childTnLst>
                                </p:cTn>
                              </p:par>
                            </p:childTnLst>
                          </p:cTn>
                        </p:par>
                        <p:par>
                          <p:cTn id="32" fill="hold">
                            <p:stCondLst>
                              <p:cond delay="2000"/>
                            </p:stCondLst>
                            <p:childTnLst>
                              <p:par>
                                <p:cTn id="33" presetID="11" presetClass="entr" presetSubtype="0" fill="hold" grpId="0" nodeType="afterEffect">
                                  <p:stCondLst>
                                    <p:cond delay="0"/>
                                  </p:stCondLst>
                                  <p:childTnLst>
                                    <p:set>
                                      <p:cBhvr>
                                        <p:cTn id="34" dur="1000">
                                          <p:stCondLst>
                                            <p:cond delay="0"/>
                                          </p:stCondLst>
                                        </p:cTn>
                                        <p:tgtEl>
                                          <p:spTgt spid="24"/>
                                        </p:tgtEl>
                                        <p:attrNameLst>
                                          <p:attrName>style.visibility</p:attrName>
                                        </p:attrNameLst>
                                      </p:cBhvr>
                                      <p:to>
                                        <p:strVal val="visible"/>
                                      </p:to>
                                    </p:set>
                                  </p:childTnLst>
                                </p:cTn>
                              </p:par>
                            </p:childTnLst>
                          </p:cTn>
                        </p:par>
                        <p:par>
                          <p:cTn id="35" fill="hold">
                            <p:stCondLst>
                              <p:cond delay="3000"/>
                            </p:stCondLst>
                            <p:childTnLst>
                              <p:par>
                                <p:cTn id="36" presetID="11" presetClass="entr" presetSubtype="0" fill="hold" grpId="0" nodeType="afterEffect">
                                  <p:stCondLst>
                                    <p:cond delay="0"/>
                                  </p:stCondLst>
                                  <p:childTnLst>
                                    <p:set>
                                      <p:cBhvr>
                                        <p:cTn id="37" dur="1000">
                                          <p:stCondLst>
                                            <p:cond delay="0"/>
                                          </p:stCondLst>
                                        </p:cTn>
                                        <p:tgtEl>
                                          <p:spTgt spid="25"/>
                                        </p:tgtEl>
                                        <p:attrNameLst>
                                          <p:attrName>style.visibility</p:attrName>
                                        </p:attrNameLst>
                                      </p:cBhvr>
                                      <p:to>
                                        <p:strVal val="visible"/>
                                      </p:to>
                                    </p:set>
                                  </p:childTnLst>
                                </p:cTn>
                              </p:par>
                            </p:childTnLst>
                          </p:cTn>
                        </p:par>
                        <p:par>
                          <p:cTn id="38" fill="hold">
                            <p:stCondLst>
                              <p:cond delay="4000"/>
                            </p:stCondLst>
                            <p:childTnLst>
                              <p:par>
                                <p:cTn id="39" presetID="11" presetClass="entr" presetSubtype="0" fill="hold" grpId="0" nodeType="afterEffect">
                                  <p:stCondLst>
                                    <p:cond delay="0"/>
                                  </p:stCondLst>
                                  <p:childTnLst>
                                    <p:set>
                                      <p:cBhvr>
                                        <p:cTn id="40" dur="1000">
                                          <p:stCondLst>
                                            <p:cond delay="0"/>
                                          </p:stCondLst>
                                        </p:cTn>
                                        <p:tgtEl>
                                          <p:spTgt spid="26"/>
                                        </p:tgtEl>
                                        <p:attrNameLst>
                                          <p:attrName>style.visibility</p:attrName>
                                        </p:attrNameLst>
                                      </p:cBhvr>
                                      <p:to>
                                        <p:strVal val="visible"/>
                                      </p:to>
                                    </p:set>
                                  </p:childTnLst>
                                </p:cTn>
                              </p:par>
                            </p:childTnLst>
                          </p:cTn>
                        </p:par>
                        <p:par>
                          <p:cTn id="41" fill="hold">
                            <p:stCondLst>
                              <p:cond delay="5000"/>
                            </p:stCondLst>
                            <p:childTnLst>
                              <p:par>
                                <p:cTn id="42" presetID="11" presetClass="entr" presetSubtype="0" fill="hold" grpId="0" nodeType="afterEffect">
                                  <p:stCondLst>
                                    <p:cond delay="0"/>
                                  </p:stCondLst>
                                  <p:childTnLst>
                                    <p:set>
                                      <p:cBhvr>
                                        <p:cTn id="43" dur="1000">
                                          <p:stCondLst>
                                            <p:cond delay="0"/>
                                          </p:stCondLst>
                                        </p:cTn>
                                        <p:tgtEl>
                                          <p:spTgt spid="27"/>
                                        </p:tgtEl>
                                        <p:attrNameLst>
                                          <p:attrName>style.visibility</p:attrName>
                                        </p:attrNameLst>
                                      </p:cBhvr>
                                      <p:to>
                                        <p:strVal val="visible"/>
                                      </p:to>
                                    </p:set>
                                  </p:childTnLst>
                                </p:cTn>
                              </p:par>
                            </p:childTnLst>
                          </p:cTn>
                        </p:par>
                        <p:par>
                          <p:cTn id="44" fill="hold">
                            <p:stCondLst>
                              <p:cond delay="6000"/>
                            </p:stCondLst>
                            <p:childTnLst>
                              <p:par>
                                <p:cTn id="45" presetID="11" presetClass="entr" presetSubtype="0" fill="hold" grpId="0" nodeType="afterEffect">
                                  <p:stCondLst>
                                    <p:cond delay="0"/>
                                  </p:stCondLst>
                                  <p:childTnLst>
                                    <p:set>
                                      <p:cBhvr>
                                        <p:cTn id="46" dur="1000">
                                          <p:stCondLst>
                                            <p:cond delay="0"/>
                                          </p:stCondLst>
                                        </p:cTn>
                                        <p:tgtEl>
                                          <p:spTgt spid="28"/>
                                        </p:tgtEl>
                                        <p:attrNameLst>
                                          <p:attrName>style.visibility</p:attrName>
                                        </p:attrNameLst>
                                      </p:cBhvr>
                                      <p:to>
                                        <p:strVal val="visible"/>
                                      </p:to>
                                    </p:set>
                                  </p:childTnLst>
                                </p:cTn>
                              </p:par>
                            </p:childTnLst>
                          </p:cTn>
                        </p:par>
                        <p:par>
                          <p:cTn id="47" fill="hold">
                            <p:stCondLst>
                              <p:cond delay="7000"/>
                            </p:stCondLst>
                            <p:childTnLst>
                              <p:par>
                                <p:cTn id="48" presetID="11" presetClass="entr" presetSubtype="0" fill="hold" grpId="0" nodeType="afterEffect">
                                  <p:stCondLst>
                                    <p:cond delay="0"/>
                                  </p:stCondLst>
                                  <p:childTnLst>
                                    <p:set>
                                      <p:cBhvr>
                                        <p:cTn id="49" dur="1000">
                                          <p:stCondLst>
                                            <p:cond delay="0"/>
                                          </p:stCondLst>
                                        </p:cTn>
                                        <p:tgtEl>
                                          <p:spTgt spid="29"/>
                                        </p:tgtEl>
                                        <p:attrNameLst>
                                          <p:attrName>style.visibility</p:attrName>
                                        </p:attrNameLst>
                                      </p:cBhvr>
                                      <p:to>
                                        <p:strVal val="visible"/>
                                      </p:to>
                                    </p:set>
                                  </p:childTnLst>
                                </p:cTn>
                              </p:par>
                            </p:childTnLst>
                          </p:cTn>
                        </p:par>
                        <p:par>
                          <p:cTn id="50" fill="hold">
                            <p:stCondLst>
                              <p:cond delay="8000"/>
                            </p:stCondLst>
                            <p:childTnLst>
                              <p:par>
                                <p:cTn id="51" presetID="11" presetClass="entr" presetSubtype="0" fill="hold" grpId="0" nodeType="afterEffect">
                                  <p:stCondLst>
                                    <p:cond delay="0"/>
                                  </p:stCondLst>
                                  <p:childTnLst>
                                    <p:set>
                                      <p:cBhvr>
                                        <p:cTn id="52" dur="1000">
                                          <p:stCondLst>
                                            <p:cond delay="0"/>
                                          </p:stCondLst>
                                        </p:cTn>
                                        <p:tgtEl>
                                          <p:spTgt spid="30"/>
                                        </p:tgtEl>
                                        <p:attrNameLst>
                                          <p:attrName>style.visibility</p:attrName>
                                        </p:attrNameLst>
                                      </p:cBhvr>
                                      <p:to>
                                        <p:strVal val="visible"/>
                                      </p:to>
                                    </p:set>
                                  </p:childTnLst>
                                </p:cTn>
                              </p:par>
                            </p:childTnLst>
                          </p:cTn>
                        </p:par>
                        <p:par>
                          <p:cTn id="53" fill="hold">
                            <p:stCondLst>
                              <p:cond delay="9000"/>
                            </p:stCondLst>
                            <p:childTnLst>
                              <p:par>
                                <p:cTn id="54" presetID="11" presetClass="entr" presetSubtype="0" fill="hold" grpId="0" nodeType="afterEffect">
                                  <p:stCondLst>
                                    <p:cond delay="0"/>
                                  </p:stCondLst>
                                  <p:childTnLst>
                                    <p:set>
                                      <p:cBhvr>
                                        <p:cTn id="55" dur="1000">
                                          <p:stCondLst>
                                            <p:cond delay="0"/>
                                          </p:stCondLst>
                                        </p:cTn>
                                        <p:tgtEl>
                                          <p:spTgt spid="31"/>
                                        </p:tgtEl>
                                        <p:attrNameLst>
                                          <p:attrName>style.visibility</p:attrName>
                                        </p:attrNameLst>
                                      </p:cBhvr>
                                      <p:to>
                                        <p:strVal val="visible"/>
                                      </p:to>
                                    </p:set>
                                  </p:childTnLst>
                                </p:cTn>
                              </p:par>
                            </p:childTnLst>
                          </p:cTn>
                        </p:par>
                        <p:par>
                          <p:cTn id="56" fill="hold">
                            <p:stCondLst>
                              <p:cond delay="10000"/>
                            </p:stCondLst>
                            <p:childTnLst>
                              <p:par>
                                <p:cTn id="57" presetID="11" presetClass="entr" presetSubtype="0" fill="hold" grpId="0" nodeType="afterEffect">
                                  <p:stCondLst>
                                    <p:cond delay="0"/>
                                  </p:stCondLst>
                                  <p:childTnLst>
                                    <p:set>
                                      <p:cBhvr>
                                        <p:cTn id="58" dur="1000">
                                          <p:stCondLst>
                                            <p:cond delay="0"/>
                                          </p:stCondLst>
                                        </p:cTn>
                                        <p:tgtEl>
                                          <p:spTgt spid="32"/>
                                        </p:tgtEl>
                                        <p:attrNameLst>
                                          <p:attrName>style.visibility</p:attrName>
                                        </p:attrNameLst>
                                      </p:cBhvr>
                                      <p:to>
                                        <p:strVal val="visible"/>
                                      </p:to>
                                    </p:set>
                                  </p:childTnLst>
                                </p:cTn>
                              </p:par>
                            </p:childTnLst>
                          </p:cTn>
                        </p:par>
                        <p:par>
                          <p:cTn id="59" fill="hold">
                            <p:stCondLst>
                              <p:cond delay="11000"/>
                            </p:stCondLst>
                            <p:childTnLst>
                              <p:par>
                                <p:cTn id="60" presetID="11" presetClass="entr" presetSubtype="0" fill="hold" grpId="0" nodeType="afterEffect">
                                  <p:stCondLst>
                                    <p:cond delay="0"/>
                                  </p:stCondLst>
                                  <p:childTnLst>
                                    <p:set>
                                      <p:cBhvr>
                                        <p:cTn id="61" dur="1000">
                                          <p:stCondLst>
                                            <p:cond delay="0"/>
                                          </p:stCondLst>
                                        </p:cTn>
                                        <p:tgtEl>
                                          <p:spTgt spid="33"/>
                                        </p:tgtEl>
                                        <p:attrNameLst>
                                          <p:attrName>style.visibility</p:attrName>
                                        </p:attrNameLst>
                                      </p:cBhvr>
                                      <p:to>
                                        <p:strVal val="visible"/>
                                      </p:to>
                                    </p:set>
                                  </p:childTnLst>
                                </p:cTn>
                              </p:par>
                            </p:childTnLst>
                          </p:cTn>
                        </p:par>
                        <p:par>
                          <p:cTn id="62" fill="hold">
                            <p:stCondLst>
                              <p:cond delay="12000"/>
                            </p:stCondLst>
                            <p:childTnLst>
                              <p:par>
                                <p:cTn id="63" presetID="11" presetClass="entr" presetSubtype="0" fill="hold" grpId="0" nodeType="afterEffect">
                                  <p:stCondLst>
                                    <p:cond delay="0"/>
                                  </p:stCondLst>
                                  <p:childTnLst>
                                    <p:set>
                                      <p:cBhvr>
                                        <p:cTn id="64" dur="1000">
                                          <p:stCondLst>
                                            <p:cond delay="0"/>
                                          </p:stCondLst>
                                        </p:cTn>
                                        <p:tgtEl>
                                          <p:spTgt spid="34"/>
                                        </p:tgtEl>
                                        <p:attrNameLst>
                                          <p:attrName>style.visibility</p:attrName>
                                        </p:attrNameLst>
                                      </p:cBhvr>
                                      <p:to>
                                        <p:strVal val="visible"/>
                                      </p:to>
                                    </p:set>
                                  </p:childTnLst>
                                </p:cTn>
                              </p:par>
                            </p:childTnLst>
                          </p:cTn>
                        </p:par>
                        <p:par>
                          <p:cTn id="65" fill="hold">
                            <p:stCondLst>
                              <p:cond delay="13000"/>
                            </p:stCondLst>
                            <p:childTnLst>
                              <p:par>
                                <p:cTn id="66" presetID="11" presetClass="entr" presetSubtype="0" fill="hold" grpId="0" nodeType="afterEffect">
                                  <p:stCondLst>
                                    <p:cond delay="0"/>
                                  </p:stCondLst>
                                  <p:childTnLst>
                                    <p:set>
                                      <p:cBhvr>
                                        <p:cTn id="67" dur="1000">
                                          <p:stCondLst>
                                            <p:cond delay="0"/>
                                          </p:stCondLst>
                                        </p:cTn>
                                        <p:tgtEl>
                                          <p:spTgt spid="35"/>
                                        </p:tgtEl>
                                        <p:attrNameLst>
                                          <p:attrName>style.visibility</p:attrName>
                                        </p:attrNameLst>
                                      </p:cBhvr>
                                      <p:to>
                                        <p:strVal val="visible"/>
                                      </p:to>
                                    </p:set>
                                  </p:childTnLst>
                                </p:cTn>
                              </p:par>
                            </p:childTnLst>
                          </p:cTn>
                        </p:par>
                        <p:par>
                          <p:cTn id="68" fill="hold">
                            <p:stCondLst>
                              <p:cond delay="14000"/>
                            </p:stCondLst>
                            <p:childTnLst>
                              <p:par>
                                <p:cTn id="69" presetID="11" presetClass="entr" presetSubtype="0" fill="hold" grpId="0" nodeType="afterEffect">
                                  <p:stCondLst>
                                    <p:cond delay="0"/>
                                  </p:stCondLst>
                                  <p:childTnLst>
                                    <p:set>
                                      <p:cBhvr>
                                        <p:cTn id="70" dur="1000">
                                          <p:stCondLst>
                                            <p:cond delay="0"/>
                                          </p:stCondLst>
                                        </p:cTn>
                                        <p:tgtEl>
                                          <p:spTgt spid="36"/>
                                        </p:tgtEl>
                                        <p:attrNameLst>
                                          <p:attrName>style.visibility</p:attrName>
                                        </p:attrNameLst>
                                      </p:cBhvr>
                                      <p:to>
                                        <p:strVal val="visible"/>
                                      </p:to>
                                    </p:set>
                                  </p:childTnLst>
                                </p:cTn>
                              </p:par>
                            </p:childTnLst>
                          </p:cTn>
                        </p:par>
                        <p:par>
                          <p:cTn id="71" fill="hold">
                            <p:stCondLst>
                              <p:cond delay="15000"/>
                            </p:stCondLst>
                            <p:childTnLst>
                              <p:par>
                                <p:cTn id="72" presetID="11" presetClass="entr" presetSubtype="0" fill="hold" grpId="0" nodeType="afterEffect">
                                  <p:stCondLst>
                                    <p:cond delay="0"/>
                                  </p:stCondLst>
                                  <p:childTnLst>
                                    <p:set>
                                      <p:cBhvr>
                                        <p:cTn id="73" dur="1000">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74" restart="whenNotActive" fill="hold" evtFilter="cancelBubble" nodeType="interactiveSeq">
                <p:stCondLst>
                  <p:cond evt="onClick" delay="0">
                    <p:tgtEl>
                      <p:spTgt spid="15"/>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fade">
                                      <p:cBhvr>
                                        <p:cTn id="79" dur="500"/>
                                        <p:tgtEl>
                                          <p:spTgt spid="40"/>
                                        </p:tgtEl>
                                      </p:cBhvr>
                                    </p:animEffect>
                                  </p:childTnLst>
                                </p:cTn>
                              </p:par>
                            </p:childTnLst>
                          </p:cTn>
                        </p:par>
                      </p:childTnLst>
                    </p:cTn>
                  </p:par>
                </p:childTnLst>
              </p:cTn>
              <p:nextCondLst>
                <p:cond evt="onClick" delay="0">
                  <p:tgtEl>
                    <p:spTgt spid="15"/>
                  </p:tgtEl>
                </p:cond>
              </p:nextCondLst>
            </p:seq>
            <p:seq concurrent="1" nextAc="seek">
              <p:cTn id="80" restart="whenNotActive" fill="hold" evtFilter="cancelBubble" nodeType="interactiveSeq">
                <p:stCondLst>
                  <p:cond evt="onClick" delay="0">
                    <p:tgtEl>
                      <p:spTgt spid="3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43"/>
                                        </p:tgtEl>
                                        <p:attrNameLst>
                                          <p:attrName>style.visibility</p:attrName>
                                        </p:attrNameLst>
                                      </p:cBhvr>
                                      <p:to>
                                        <p:strVal val="visible"/>
                                      </p:to>
                                    </p:set>
                                    <p:animEffect transition="in" filter="fade">
                                      <p:cBhvr>
                                        <p:cTn id="85" dur="500"/>
                                        <p:tgtEl>
                                          <p:spTgt spid="43"/>
                                        </p:tgtEl>
                                      </p:cBhvr>
                                    </p:animEffect>
                                  </p:childTnLst>
                                </p:cTn>
                              </p:par>
                            </p:childTnLst>
                          </p:cTn>
                        </p:par>
                      </p:childTnLst>
                    </p:cTn>
                  </p:par>
                </p:childTnLst>
              </p:cTn>
              <p:nextCondLst>
                <p:cond evt="onClick" delay="0">
                  <p:tgtEl>
                    <p:spTgt spid="39"/>
                  </p:tgtEl>
                </p:cond>
              </p:nextCondLst>
            </p:seq>
            <p:seq concurrent="1" nextAc="seek">
              <p:cTn id="86" restart="whenNotActive" fill="hold" evtFilter="cancelBubble" nodeType="interactiveSeq">
                <p:stCondLst>
                  <p:cond evt="onClick" delay="0">
                    <p:tgtEl>
                      <p:spTgt spid="6"/>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fade">
                                      <p:cBhvr>
                                        <p:cTn id="91" dur="500"/>
                                        <p:tgtEl>
                                          <p:spTgt spid="41"/>
                                        </p:tgtEl>
                                      </p:cBhvr>
                                    </p:animEffect>
                                  </p:childTnLst>
                                </p:cTn>
                              </p:par>
                            </p:childTnLst>
                          </p:cTn>
                        </p:par>
                      </p:childTnLst>
                    </p:cTn>
                  </p:par>
                </p:childTnLst>
              </p:cTn>
              <p:nextCondLst>
                <p:cond evt="onClick" delay="0">
                  <p:tgtEl>
                    <p:spTgt spid="6"/>
                  </p:tgtEl>
                </p:cond>
              </p:nextCondLst>
            </p:seq>
            <p:seq concurrent="1" nextAc="seek">
              <p:cTn id="92" restart="whenNotActive" fill="hold" evtFilter="cancelBubble" nodeType="interactiveSeq">
                <p:stCondLst>
                  <p:cond evt="onClick" delay="0">
                    <p:tgtEl>
                      <p:spTgt spid="10"/>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fade">
                                      <p:cBhvr>
                                        <p:cTn id="97" dur="500"/>
                                        <p:tgtEl>
                                          <p:spTgt spid="42"/>
                                        </p:tgtEl>
                                      </p:cBhvr>
                                    </p:animEffect>
                                  </p:childTnLst>
                                </p:cTn>
                              </p:par>
                            </p:childTnLst>
                          </p:cTn>
                        </p:par>
                      </p:childTnLst>
                    </p:cTn>
                  </p:par>
                </p:childTnLst>
              </p:cTn>
              <p:nextCondLst>
                <p:cond evt="onClick" delay="0">
                  <p:tgtEl>
                    <p:spTgt spid="10"/>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4">
            <a:extLst>
              <a:ext uri="{BEBA8EAE-BF5A-486C-A8C5-ECC9F3942E4B}">
                <a14:imgProps xmlns:a14="http://schemas.microsoft.com/office/drawing/2010/main">
                  <a14:imgLayer r:embed="rId5">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4267200" y="2660790"/>
            <a:ext cx="1440874" cy="941214"/>
          </a:xfrm>
          <a:prstGeom prst="rect">
            <a:avLst/>
          </a:prstGeom>
        </p:spPr>
      </p:pic>
      <p:pic>
        <p:nvPicPr>
          <p:cNvPr id="12" name="Picture 11"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6">
            <a:extLst>
              <a:ext uri="{BEBA8EAE-BF5A-486C-A8C5-ECC9F3942E4B}">
                <a14:imgProps xmlns:a14="http://schemas.microsoft.com/office/drawing/2010/main">
                  <a14:imgLayer r:embed="rId7">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6123707" y="2484200"/>
            <a:ext cx="886694" cy="650490"/>
          </a:xfrm>
          <a:prstGeom prst="rect">
            <a:avLst/>
          </a:prstGeom>
        </p:spPr>
      </p:pic>
      <p:pic>
        <p:nvPicPr>
          <p:cNvPr id="13" name="Picture 6" descr="OPL20U25GSXzBJYl68kk8uQGfFKzs7yb1M4KJWUiLk6ZEvGF+qCIPSnY57AbBFCvTW2023.15.47+K4lPs7H94VUqPe2XwIsfPRnrXQE//QTEXxb8/8N4CNc6FpgZahzpTjFhMzSA7T/nHJa11DE8Ng2TP3iAmRczFlmslSuUNOgUeb6yRvs0="/>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9660516" y="2286001"/>
            <a:ext cx="943255" cy="651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OPL20U25GSXzBJYl68kk8uQGfFKzs7yb1M4KJWUiLk6ZEvGF+qCIPSnY57AbBFCvTW2023.15.47+K4lPs7H94VUqPe2XwIsfPRnrXQE//QTEXxb8/8N4CNc6FpgZahzpTjFhMzSA7T/nHJa11DE8Ng2TP3iAmRczFlmslSuUNOgUeb6yRvs0="/>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95400" y="3193869"/>
            <a:ext cx="1028700" cy="5464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OPL20U25GSXzBJYl68kk8uQGfFKzs7yb1M4KJWUiLk6ZEvGF+qCIPSnY57AbBFCvTW2023.15.47+K4lPs7H94VUqPe2XwIsfPRnrXQE//QTEXxb8/8N4CNc6FpgZahzpTjFhMzSA7T/nHJa11DE8Ng2TP3iAmRczFlmslSuUNOgUeb6yRvs0="/>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9144003" y="4572001"/>
            <a:ext cx="1159877" cy="6988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OPL20U25GSXzBJYl68kk8uQGfFKzs7yb1M4KJWUiLk6ZEvGF+qCIPSnY57AbBFCvTW2023.15.47+K4lPs7H94VUqPe2XwIsfPRnrXQE//QTEXxb8/8N4CNc6FpgZahzpTjFhMzSA7T/nHJa11DE8Ng2TP3iAmRczFlmslSuUNOgUeb6yRvs0="/>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8648" y="4100562"/>
            <a:ext cx="799726" cy="4714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OPL20U25GSXzBJYl68kk8uQGfFKzs7yb1M4KJWUiLk6ZEvGF+qCIPSnY57AbBFCvTW2023.15.47+K4lPs7H94VUqPe2XwIsfPRnrXQE//QTEXxb8/8N4CNc6FpgZahzpTjFhMzSA7T/nHJa11DE8Ng2TP3iAmRczFlmslSuUNOgUeb6yRvs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
            <a:ext cx="9143999" cy="2230603"/>
          </a:xfrm>
          <a:prstGeom prst="rect">
            <a:avLst/>
          </a:prstGeom>
        </p:spPr>
      </p:pic>
      <p:pic>
        <p:nvPicPr>
          <p:cNvPr id="3" name="Picture 2"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3138585" y="4002678"/>
            <a:ext cx="1970809" cy="1102946"/>
          </a:xfrm>
          <a:prstGeom prst="rect">
            <a:avLst/>
          </a:prstGeom>
        </p:spPr>
      </p:pic>
      <p:pic>
        <p:nvPicPr>
          <p:cNvPr id="5" name="Picture 4" descr="OPL20U25GSXzBJYl68kk8uQGfFKzs7yb1M4KJWUiLk6ZEvGF+qCIPSnY57AbBFCvTW2023.15.47+K4lPs7H94VUqPe2XwIsfPRnrXQE//QTEXxb8/8N4CNc6FpgZahzpTjFhMzSA7T/nHJa11DE8Ng2TP3iAmRczFlmslSuUNOgUeb6yRvs0="/>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06914" y="2810222"/>
            <a:ext cx="1148388" cy="912653"/>
          </a:xfrm>
          <a:prstGeom prst="rect">
            <a:avLst/>
          </a:prstGeom>
        </p:spPr>
      </p:pic>
      <p:pic>
        <p:nvPicPr>
          <p:cNvPr id="7" name="Picture 6"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2585607" y="2985483"/>
            <a:ext cx="1105957" cy="795104"/>
          </a:xfrm>
          <a:prstGeom prst="rect">
            <a:avLst/>
          </a:prstGeom>
        </p:spPr>
      </p:pic>
      <p:sp>
        <p:nvSpPr>
          <p:cNvPr id="8" name="TextBox 7"/>
          <p:cNvSpPr txBox="1"/>
          <p:nvPr/>
        </p:nvSpPr>
        <p:spPr>
          <a:xfrm>
            <a:off x="2895600" y="400050"/>
            <a:ext cx="4495800" cy="369332"/>
          </a:xfrm>
          <a:prstGeom prst="rect">
            <a:avLst/>
          </a:prstGeom>
          <a:noFill/>
        </p:spPr>
        <p:txBody>
          <a:bodyPr wrap="square" rtlCol="0">
            <a:spAutoFit/>
          </a:bodyPr>
          <a:lstStyle/>
          <a:p>
            <a:endParaRPr lang="en-US">
              <a:solidFill>
                <a:prstClr val="black"/>
              </a:solidFill>
            </a:endParaRPr>
          </a:p>
        </p:txBody>
      </p:sp>
      <p:sp>
        <p:nvSpPr>
          <p:cNvPr id="9" name="TextBox 8"/>
          <p:cNvSpPr txBox="1"/>
          <p:nvPr/>
        </p:nvSpPr>
        <p:spPr>
          <a:xfrm>
            <a:off x="0" y="-40672"/>
            <a:ext cx="9143999" cy="2062103"/>
          </a:xfrm>
          <a:prstGeom prst="rect">
            <a:avLst/>
          </a:prstGeom>
          <a:noFill/>
        </p:spPr>
        <p:txBody>
          <a:bodyPr wrap="square" rtlCol="0">
            <a:spAutoFit/>
          </a:bodyPr>
          <a:lstStyle/>
          <a:p>
            <a:pPr algn="just"/>
            <a:r>
              <a:rPr lang="en-US" sz="3200" b="1" dirty="0">
                <a:latin typeface="Times New Roman" pitchFamily="18" charset="0"/>
                <a:cs typeface="Times New Roman" pitchFamily="18" charset="0"/>
              </a:rPr>
              <a:t>Câu 6: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chóp</a:t>
            </a:r>
            <a:r>
              <a:rPr lang="en-US" sz="3200" dirty="0">
                <a:latin typeface="Times New Roman" pitchFamily="18" charset="0"/>
                <a:cs typeface="Times New Roman" pitchFamily="18" charset="0"/>
              </a:rPr>
              <a:t> tam </a:t>
            </a:r>
            <a:r>
              <a:rPr lang="en-US" sz="3200" dirty="0" err="1">
                <a:latin typeface="Times New Roman" pitchFamily="18" charset="0"/>
                <a:cs typeface="Times New Roman" pitchFamily="18" charset="0"/>
              </a:rPr>
              <a:t>giác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20 </a:t>
            </a:r>
            <a:r>
              <a:rPr lang="en-US" sz="3200" dirty="0" err="1">
                <a:latin typeface="Times New Roman" pitchFamily="18" charset="0"/>
                <a:cs typeface="Times New Roman" pitchFamily="18" charset="0"/>
              </a:rPr>
              <a:t>cm</a:t>
            </a:r>
            <a:r>
              <a:rPr lang="en-US" sz="3200" baseline="30000" dirty="0" err="1">
                <a:latin typeface="Times New Roman" pitchFamily="18" charset="0"/>
                <a:cs typeface="Times New Roman" pitchFamily="18" charset="0"/>
              </a:rPr>
              <a:t>2</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a:t>
            </a:r>
            <a:r>
              <a:rPr lang="en-US" sz="3200" dirty="0">
                <a:latin typeface="Times New Roman" pitchFamily="18" charset="0"/>
                <a:cs typeface="Times New Roman" pitchFamily="18" charset="0"/>
              </a:rPr>
              <a:t> vi </a:t>
            </a:r>
            <a:r>
              <a:rPr lang="en-US" sz="3200" dirty="0" err="1">
                <a:latin typeface="Times New Roman" pitchFamily="18" charset="0"/>
                <a:cs typeface="Times New Roman" pitchFamily="18" charset="0"/>
              </a:rPr>
              <a:t>đáy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10 cm. </a:t>
            </a:r>
            <a:r>
              <a:rPr lang="en-US" sz="3200" dirty="0" err="1">
                <a:latin typeface="Times New Roman" pitchFamily="18" charset="0"/>
                <a:cs typeface="Times New Roman" pitchFamily="18" charset="0"/>
              </a:rPr>
              <a:t>Độ</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chóp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endParaRPr lang="en-US" sz="3200" dirty="0">
              <a:latin typeface="Times New Roman" pitchFamily="18" charset="0"/>
              <a:cs typeface="Times New Roman" pitchFamily="18" charset="0"/>
            </a:endParaRPr>
          </a:p>
          <a:p>
            <a:pPr algn="just"/>
            <a:r>
              <a:rPr lang="en-US" sz="3200" dirty="0">
                <a:solidFill>
                  <a:prstClr val="black"/>
                </a:solidFill>
                <a:latin typeface="Times New Roman" pitchFamily="18" charset="0"/>
                <a:cs typeface="Times New Roman" pitchFamily="18" charset="0"/>
              </a:rPr>
              <a:t>	    				</a:t>
            </a:r>
          </a:p>
        </p:txBody>
      </p:sp>
      <p:pic>
        <p:nvPicPr>
          <p:cNvPr id="19" name="Picture 18">
            <a:hlinkClick r:id="rId19" action="ppaction://hlinksldjump"/>
          </p:cNvPr>
          <p:cNvPicPr>
            <a:picLocks noChangeAspect="1"/>
          </p:cNvPicPr>
          <p:nvPr/>
        </p:nvPicPr>
        <p:blipFill>
          <a:blip r:embed="rId20"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787315" y="4125984"/>
            <a:ext cx="1356688" cy="1017516"/>
          </a:xfrm>
          <a:prstGeom prst="rect">
            <a:avLst/>
          </a:prstGeom>
        </p:spPr>
      </p:pic>
      <p:sp>
        <p:nvSpPr>
          <p:cNvPr id="21" name="Rounded Rectangle 20"/>
          <p:cNvSpPr/>
          <p:nvPr/>
        </p:nvSpPr>
        <p:spPr>
          <a:xfrm>
            <a:off x="5203858" y="3977577"/>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15</a:t>
            </a:r>
          </a:p>
        </p:txBody>
      </p:sp>
      <p:sp>
        <p:nvSpPr>
          <p:cNvPr id="22" name="Rounded Rectangle 21"/>
          <p:cNvSpPr/>
          <p:nvPr/>
        </p:nvSpPr>
        <p:spPr>
          <a:xfrm>
            <a:off x="5203858" y="3977577"/>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14</a:t>
            </a:r>
          </a:p>
        </p:txBody>
      </p:sp>
      <p:sp>
        <p:nvSpPr>
          <p:cNvPr id="23" name="Rounded Rectangle 22"/>
          <p:cNvSpPr/>
          <p:nvPr/>
        </p:nvSpPr>
        <p:spPr>
          <a:xfrm>
            <a:off x="5203858" y="3977577"/>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13</a:t>
            </a:r>
          </a:p>
        </p:txBody>
      </p:sp>
      <p:sp>
        <p:nvSpPr>
          <p:cNvPr id="24" name="Rounded Rectangle 23"/>
          <p:cNvSpPr/>
          <p:nvPr/>
        </p:nvSpPr>
        <p:spPr>
          <a:xfrm>
            <a:off x="5203858" y="3977577"/>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12</a:t>
            </a:r>
          </a:p>
        </p:txBody>
      </p:sp>
      <p:sp>
        <p:nvSpPr>
          <p:cNvPr id="25" name="Rounded Rectangle 24"/>
          <p:cNvSpPr/>
          <p:nvPr/>
        </p:nvSpPr>
        <p:spPr>
          <a:xfrm>
            <a:off x="5203858" y="3977577"/>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11</a:t>
            </a:r>
          </a:p>
        </p:txBody>
      </p:sp>
      <p:sp>
        <p:nvSpPr>
          <p:cNvPr id="26" name="Rounded Rectangle 25"/>
          <p:cNvSpPr/>
          <p:nvPr/>
        </p:nvSpPr>
        <p:spPr>
          <a:xfrm>
            <a:off x="5203858" y="3977577"/>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10</a:t>
            </a:r>
          </a:p>
        </p:txBody>
      </p:sp>
      <p:sp>
        <p:nvSpPr>
          <p:cNvPr id="27" name="Rounded Rectangle 26"/>
          <p:cNvSpPr/>
          <p:nvPr/>
        </p:nvSpPr>
        <p:spPr>
          <a:xfrm>
            <a:off x="5203858" y="3977577"/>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09</a:t>
            </a:r>
          </a:p>
        </p:txBody>
      </p:sp>
      <p:sp>
        <p:nvSpPr>
          <p:cNvPr id="28" name="Rounded Rectangle 27"/>
          <p:cNvSpPr/>
          <p:nvPr/>
        </p:nvSpPr>
        <p:spPr>
          <a:xfrm>
            <a:off x="5203858" y="3977577"/>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08</a:t>
            </a:r>
          </a:p>
        </p:txBody>
      </p:sp>
      <p:sp>
        <p:nvSpPr>
          <p:cNvPr id="29" name="Rounded Rectangle 28"/>
          <p:cNvSpPr/>
          <p:nvPr/>
        </p:nvSpPr>
        <p:spPr>
          <a:xfrm>
            <a:off x="5203858" y="3977577"/>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07</a:t>
            </a:r>
          </a:p>
        </p:txBody>
      </p:sp>
      <p:sp>
        <p:nvSpPr>
          <p:cNvPr id="30" name="Rounded Rectangle 29"/>
          <p:cNvSpPr/>
          <p:nvPr/>
        </p:nvSpPr>
        <p:spPr>
          <a:xfrm>
            <a:off x="5203858" y="3977577"/>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06</a:t>
            </a:r>
          </a:p>
        </p:txBody>
      </p:sp>
      <p:sp>
        <p:nvSpPr>
          <p:cNvPr id="31" name="Rounded Rectangle 30"/>
          <p:cNvSpPr/>
          <p:nvPr/>
        </p:nvSpPr>
        <p:spPr>
          <a:xfrm>
            <a:off x="5203858" y="3977577"/>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05</a:t>
            </a:r>
          </a:p>
        </p:txBody>
      </p:sp>
      <p:sp>
        <p:nvSpPr>
          <p:cNvPr id="32" name="Rounded Rectangle 31"/>
          <p:cNvSpPr/>
          <p:nvPr/>
        </p:nvSpPr>
        <p:spPr>
          <a:xfrm>
            <a:off x="5203858" y="3977577"/>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04</a:t>
            </a:r>
          </a:p>
        </p:txBody>
      </p:sp>
      <p:sp>
        <p:nvSpPr>
          <p:cNvPr id="33" name="Rounded Rectangle 32"/>
          <p:cNvSpPr/>
          <p:nvPr/>
        </p:nvSpPr>
        <p:spPr>
          <a:xfrm>
            <a:off x="5203858" y="3977577"/>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03</a:t>
            </a:r>
          </a:p>
        </p:txBody>
      </p:sp>
      <p:sp>
        <p:nvSpPr>
          <p:cNvPr id="34" name="Rounded Rectangle 33"/>
          <p:cNvSpPr/>
          <p:nvPr/>
        </p:nvSpPr>
        <p:spPr>
          <a:xfrm>
            <a:off x="5203858" y="3977577"/>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rgbClr val="FF0000"/>
                </a:solidFill>
              </a:rPr>
              <a:t>02</a:t>
            </a:r>
          </a:p>
        </p:txBody>
      </p:sp>
      <p:sp>
        <p:nvSpPr>
          <p:cNvPr id="35" name="Rounded Rectangle 34"/>
          <p:cNvSpPr/>
          <p:nvPr/>
        </p:nvSpPr>
        <p:spPr>
          <a:xfrm>
            <a:off x="5203858" y="3977577"/>
            <a:ext cx="838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01</a:t>
            </a:r>
          </a:p>
        </p:txBody>
      </p:sp>
      <p:sp>
        <p:nvSpPr>
          <p:cNvPr id="36" name="Rounded Rectangle 35"/>
          <p:cNvSpPr/>
          <p:nvPr/>
        </p:nvSpPr>
        <p:spPr>
          <a:xfrm>
            <a:off x="5203858" y="3977577"/>
            <a:ext cx="838200" cy="457200"/>
          </a:xfrm>
          <a:prstGeom prst="roundRect">
            <a:avLst/>
          </a:prstGeom>
          <a:ln>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rgbClr val="FF0000"/>
                </a:solidFill>
              </a:rPr>
              <a:t>00</a:t>
            </a:r>
          </a:p>
        </p:txBody>
      </p:sp>
      <p:sp>
        <p:nvSpPr>
          <p:cNvPr id="37" name="Oval 36"/>
          <p:cNvSpPr/>
          <p:nvPr/>
        </p:nvSpPr>
        <p:spPr>
          <a:xfrm>
            <a:off x="5314054" y="4601245"/>
            <a:ext cx="804204" cy="381000"/>
          </a:xfrm>
          <a:prstGeom prst="ellipse">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solidFill>
                  <a:srgbClr val="0070C0"/>
                </a:solidFill>
                <a:latin typeface="Times New Roman" pitchFamily="18" charset="0"/>
                <a:cs typeface="Times New Roman" pitchFamily="18" charset="0"/>
              </a:rPr>
              <a:t>TG</a:t>
            </a:r>
            <a:endParaRPr lang="en-US" sz="1600" dirty="0">
              <a:solidFill>
                <a:srgbClr val="0070C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4" name="Cloud Callout 3"/>
              <p:cNvSpPr/>
              <p:nvPr/>
            </p:nvSpPr>
            <p:spPr>
              <a:xfrm>
                <a:off x="-96146" y="3131396"/>
                <a:ext cx="7646536" cy="2335953"/>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en-US" sz="3000" i="1" smtClean="0">
                            <a:solidFill>
                              <a:schemeClr val="tx1"/>
                            </a:solidFill>
                            <a:latin typeface="Cambria Math" panose="02040503050406030204" pitchFamily="18" charset="0"/>
                          </a:rPr>
                        </m:ctrlPr>
                      </m:sSubPr>
                      <m:e>
                        <m:r>
                          <a:rPr lang="en-US" sz="3000" b="0" i="1" smtClean="0">
                            <a:solidFill>
                              <a:schemeClr val="tx1"/>
                            </a:solidFill>
                            <a:latin typeface="Cambria Math"/>
                          </a:rPr>
                          <m:t>𝑆</m:t>
                        </m:r>
                      </m:e>
                      <m:sub>
                        <m:r>
                          <a:rPr lang="en-US" sz="3000" b="0" i="1" smtClean="0">
                            <a:solidFill>
                              <a:schemeClr val="tx1"/>
                            </a:solidFill>
                            <a:latin typeface="Cambria Math"/>
                          </a:rPr>
                          <m:t>𝑥𝑞</m:t>
                        </m:r>
                      </m:sub>
                    </m:sSub>
                    <m:r>
                      <a:rPr lang="en-US" sz="3000" b="0" i="1" smtClean="0">
                        <a:solidFill>
                          <a:schemeClr val="tx1"/>
                        </a:solidFill>
                        <a:latin typeface="Cambria Math"/>
                      </a:rPr>
                      <m:t>=</m:t>
                    </m:r>
                    <m:f>
                      <m:fPr>
                        <m:ctrlPr>
                          <a:rPr lang="en-US" sz="3000" b="0" i="1" smtClean="0">
                            <a:solidFill>
                              <a:schemeClr val="tx1"/>
                            </a:solidFill>
                            <a:latin typeface="Cambria Math" panose="02040503050406030204" pitchFamily="18" charset="0"/>
                          </a:rPr>
                        </m:ctrlPr>
                      </m:fPr>
                      <m:num>
                        <m:r>
                          <a:rPr lang="en-US" sz="3000" b="0" i="1" smtClean="0">
                            <a:solidFill>
                              <a:schemeClr val="tx1"/>
                            </a:solidFill>
                            <a:latin typeface="Cambria Math"/>
                          </a:rPr>
                          <m:t>1</m:t>
                        </m:r>
                      </m:num>
                      <m:den>
                        <m:r>
                          <a:rPr lang="en-US" sz="3000" b="0" i="1" smtClean="0">
                            <a:solidFill>
                              <a:schemeClr val="tx1"/>
                            </a:solidFill>
                            <a:latin typeface="Cambria Math"/>
                          </a:rPr>
                          <m:t>2</m:t>
                        </m:r>
                      </m:den>
                    </m:f>
                    <m:r>
                      <a:rPr lang="en-US" sz="3000" b="0" i="1" smtClean="0">
                        <a:solidFill>
                          <a:schemeClr val="tx1"/>
                        </a:solidFill>
                        <a:latin typeface="Cambria Math"/>
                        <a:ea typeface="Cambria Math"/>
                      </a:rPr>
                      <m:t>∙</m:t>
                    </m:r>
                    <m:r>
                      <a:rPr lang="en-US" sz="3000" b="0" i="1" smtClean="0">
                        <a:solidFill>
                          <a:schemeClr val="tx1"/>
                        </a:solidFill>
                        <a:latin typeface="Cambria Math"/>
                        <a:ea typeface="Cambria Math"/>
                      </a:rPr>
                      <m:t>𝐶</m:t>
                    </m:r>
                    <m:r>
                      <a:rPr lang="en-US" sz="3000" b="0" i="1" smtClean="0">
                        <a:solidFill>
                          <a:schemeClr val="tx1"/>
                        </a:solidFill>
                        <a:latin typeface="Cambria Math"/>
                        <a:ea typeface="Cambria Math"/>
                      </a:rPr>
                      <m:t>.</m:t>
                    </m:r>
                    <m:r>
                      <a:rPr lang="en-US" sz="3000" b="0" i="1" smtClean="0">
                        <a:solidFill>
                          <a:schemeClr val="tx1"/>
                        </a:solidFill>
                        <a:latin typeface="Cambria Math"/>
                        <a:ea typeface="Cambria Math"/>
                      </a:rPr>
                      <m:t>𝑑</m:t>
                    </m:r>
                    <m:r>
                      <a:rPr lang="en-US" sz="3000" b="0" i="1" smtClean="0">
                        <a:solidFill>
                          <a:schemeClr val="tx1"/>
                        </a:solidFill>
                        <a:latin typeface="Cambria Math"/>
                        <a:ea typeface="Cambria Math"/>
                      </a:rPr>
                      <m:t> </m:t>
                    </m:r>
                  </m:oMath>
                </a14:m>
                <a:r>
                  <a:rPr lang="en-US" sz="3000" b="0" dirty="0">
                    <a:solidFill>
                      <a:schemeClr val="tx1"/>
                    </a:solidFill>
                    <a:ea typeface="Cambria Math"/>
                  </a:rPr>
                  <a:t> nên </a:t>
                </a:r>
                <a14:m>
                  <m:oMath xmlns:m="http://schemas.openxmlformats.org/officeDocument/2006/math">
                    <m:r>
                      <a:rPr lang="en-US" sz="3000" b="0" i="1" smtClean="0">
                        <a:solidFill>
                          <a:schemeClr val="tx1"/>
                        </a:solidFill>
                        <a:latin typeface="Cambria Math"/>
                        <a:ea typeface="Cambria Math"/>
                      </a:rPr>
                      <m:t>𝑑</m:t>
                    </m:r>
                    <m:r>
                      <a:rPr lang="en-US" sz="3000" b="0" i="1" smtClean="0">
                        <a:solidFill>
                          <a:schemeClr val="tx1"/>
                        </a:solidFill>
                        <a:latin typeface="Cambria Math"/>
                        <a:ea typeface="Cambria Math"/>
                      </a:rPr>
                      <m:t>=</m:t>
                    </m:r>
                    <m:f>
                      <m:fPr>
                        <m:ctrlPr>
                          <a:rPr lang="en-US" sz="3000" b="0" i="1" smtClean="0">
                            <a:solidFill>
                              <a:schemeClr val="tx1"/>
                            </a:solidFill>
                            <a:latin typeface="Cambria Math" panose="02040503050406030204" pitchFamily="18" charset="0"/>
                            <a:ea typeface="Cambria Math"/>
                          </a:rPr>
                        </m:ctrlPr>
                      </m:fPr>
                      <m:num>
                        <m:r>
                          <a:rPr lang="en-US" sz="3000" b="0" i="1" smtClean="0">
                            <a:solidFill>
                              <a:schemeClr val="tx1"/>
                            </a:solidFill>
                            <a:latin typeface="Cambria Math"/>
                            <a:ea typeface="Cambria Math"/>
                          </a:rPr>
                          <m:t>2</m:t>
                        </m:r>
                        <m:sSub>
                          <m:sSubPr>
                            <m:ctrlPr>
                              <a:rPr lang="en-US" sz="3000" b="0" i="1" smtClean="0">
                                <a:solidFill>
                                  <a:schemeClr val="tx1"/>
                                </a:solidFill>
                                <a:latin typeface="Cambria Math" panose="02040503050406030204" pitchFamily="18" charset="0"/>
                                <a:ea typeface="Cambria Math"/>
                              </a:rPr>
                            </m:ctrlPr>
                          </m:sSubPr>
                          <m:e>
                            <m:r>
                              <a:rPr lang="en-US" sz="3000" b="0" i="1" smtClean="0">
                                <a:solidFill>
                                  <a:schemeClr val="tx1"/>
                                </a:solidFill>
                                <a:latin typeface="Cambria Math"/>
                                <a:ea typeface="Cambria Math"/>
                              </a:rPr>
                              <m:t>𝑆</m:t>
                            </m:r>
                          </m:e>
                          <m:sub>
                            <m:r>
                              <a:rPr lang="en-US" sz="3000" b="0" i="1" smtClean="0">
                                <a:solidFill>
                                  <a:schemeClr val="tx1"/>
                                </a:solidFill>
                                <a:latin typeface="Cambria Math"/>
                                <a:ea typeface="Cambria Math"/>
                              </a:rPr>
                              <m:t>𝑥𝑞</m:t>
                            </m:r>
                          </m:sub>
                        </m:sSub>
                      </m:num>
                      <m:den>
                        <m:r>
                          <a:rPr lang="en-US" sz="3000" b="0" i="1" smtClean="0">
                            <a:solidFill>
                              <a:schemeClr val="tx1"/>
                            </a:solidFill>
                            <a:latin typeface="Cambria Math"/>
                            <a:ea typeface="Cambria Math"/>
                          </a:rPr>
                          <m:t>𝐶</m:t>
                        </m:r>
                      </m:den>
                    </m:f>
                  </m:oMath>
                </a14:m>
                <a:endParaRPr lang="en-US" sz="3000" b="0" dirty="0">
                  <a:solidFill>
                    <a:schemeClr val="tx1"/>
                  </a:solidFill>
                  <a:latin typeface="Times New Roman" pitchFamily="18" charset="0"/>
                  <a:ea typeface="Cambria Math"/>
                  <a:cs typeface="Times New Roman" pitchFamily="18" charset="0"/>
                </a:endParaRPr>
              </a:p>
              <a:p>
                <a:pPr algn="ctr"/>
                <a14:m>
                  <m:oMathPara xmlns:m="http://schemas.openxmlformats.org/officeDocument/2006/math">
                    <m:oMathParaPr>
                      <m:jc m:val="centerGroup"/>
                    </m:oMathParaPr>
                    <m:oMath xmlns:m="http://schemas.openxmlformats.org/officeDocument/2006/math">
                      <m:r>
                        <a:rPr lang="en-US" sz="3000" b="0" i="1" smtClean="0">
                          <a:solidFill>
                            <a:schemeClr val="tx1"/>
                          </a:solidFill>
                          <a:latin typeface="Cambria Math"/>
                        </a:rPr>
                        <m:t>  </m:t>
                      </m:r>
                      <m:r>
                        <a:rPr lang="en-US" sz="3000" b="0" i="1" smtClean="0">
                          <a:solidFill>
                            <a:schemeClr val="tx1"/>
                          </a:solidFill>
                          <a:latin typeface="Cambria Math" panose="02040503050406030204" pitchFamily="18" charset="0"/>
                        </a:rPr>
                        <m:t>𝑑</m:t>
                      </m:r>
                      <m:r>
                        <a:rPr lang="en-US" sz="3000" b="0" i="1" smtClean="0">
                          <a:solidFill>
                            <a:schemeClr val="tx1"/>
                          </a:solidFill>
                          <a:latin typeface="Cambria Math"/>
                        </a:rPr>
                        <m:t> =</m:t>
                      </m:r>
                      <m:f>
                        <m:fPr>
                          <m:ctrlPr>
                            <a:rPr lang="en-US" sz="3000" b="0" i="1" smtClean="0">
                              <a:solidFill>
                                <a:schemeClr val="tx1"/>
                              </a:solidFill>
                              <a:latin typeface="Cambria Math" panose="02040503050406030204" pitchFamily="18" charset="0"/>
                            </a:rPr>
                          </m:ctrlPr>
                        </m:fPr>
                        <m:num>
                          <m:r>
                            <a:rPr lang="en-US" sz="3000" b="0" i="1" smtClean="0">
                              <a:solidFill>
                                <a:schemeClr val="tx1"/>
                              </a:solidFill>
                              <a:latin typeface="Cambria Math"/>
                            </a:rPr>
                            <m:t>2.20</m:t>
                          </m:r>
                        </m:num>
                        <m:den>
                          <m:r>
                            <a:rPr lang="en-US" sz="3000" b="0" i="1" smtClean="0">
                              <a:solidFill>
                                <a:schemeClr val="tx1"/>
                              </a:solidFill>
                              <a:latin typeface="Cambria Math"/>
                            </a:rPr>
                            <m:t>10</m:t>
                          </m:r>
                        </m:den>
                      </m:f>
                      <m:r>
                        <a:rPr lang="en-US" sz="3000" b="0" i="1" smtClean="0">
                          <a:solidFill>
                            <a:schemeClr val="tx1"/>
                          </a:solidFill>
                          <a:latin typeface="Cambria Math"/>
                        </a:rPr>
                        <m:t>=4 (</m:t>
                      </m:r>
                      <m:r>
                        <m:rPr>
                          <m:sty m:val="p"/>
                        </m:rPr>
                        <a:rPr lang="en-US" sz="3000" b="0" i="0" smtClean="0">
                          <a:solidFill>
                            <a:schemeClr val="tx1"/>
                          </a:solidFill>
                          <a:latin typeface="Cambria Math"/>
                        </a:rPr>
                        <m:t>cm</m:t>
                      </m:r>
                      <m:r>
                        <a:rPr lang="en-US" sz="3000" b="0" i="1" smtClean="0">
                          <a:solidFill>
                            <a:schemeClr val="tx1"/>
                          </a:solidFill>
                          <a:latin typeface="Cambria Math"/>
                        </a:rPr>
                        <m:t>)</m:t>
                      </m:r>
                    </m:oMath>
                  </m:oMathPara>
                </a14:m>
                <a:endParaRPr lang="en-US" sz="3000" dirty="0">
                  <a:solidFill>
                    <a:schemeClr val="tx1"/>
                  </a:solidFill>
                  <a:latin typeface="Times New Roman" pitchFamily="18" charset="0"/>
                  <a:cs typeface="Times New Roman" pitchFamily="18" charset="0"/>
                </a:endParaRPr>
              </a:p>
            </p:txBody>
          </p:sp>
        </mc:Choice>
        <mc:Fallback xmlns="">
          <p:sp>
            <p:nvSpPr>
              <p:cNvPr id="4" name="Cloud Callout 3"/>
              <p:cNvSpPr>
                <a:spLocks noRot="1" noChangeAspect="1" noMove="1" noResize="1" noEditPoints="1" noAdjustHandles="1" noChangeArrowheads="1" noChangeShapeType="1" noTextEdit="1"/>
              </p:cNvSpPr>
              <p:nvPr/>
            </p:nvSpPr>
            <p:spPr>
              <a:xfrm>
                <a:off x="-96146" y="3131396"/>
                <a:ext cx="7646536" cy="2335953"/>
              </a:xfrm>
              <a:prstGeom prst="cloudCallout">
                <a:avLst/>
              </a:prstGeom>
              <a:blipFill rotWithShape="1">
                <a:blip r:embed="rId21"/>
                <a:stretch>
                  <a:fillRect/>
                </a:stretch>
              </a:blipFill>
            </p:spPr>
            <p:txBody>
              <a:bodyPr/>
              <a:lstStyle/>
              <a:p>
                <a:r>
                  <a:rPr lang="en-US">
                    <a:noFill/>
                  </a:rPr>
                  <a:t> </a:t>
                </a:r>
              </a:p>
            </p:txBody>
          </p:sp>
        </mc:Fallback>
      </mc:AlternateContent>
      <p:sp>
        <p:nvSpPr>
          <p:cNvPr id="6" name="TextBox 5"/>
          <p:cNvSpPr txBox="1"/>
          <p:nvPr/>
        </p:nvSpPr>
        <p:spPr>
          <a:xfrm>
            <a:off x="381000" y="1630838"/>
            <a:ext cx="1676400" cy="584775"/>
          </a:xfrm>
          <a:prstGeom prst="rect">
            <a:avLst/>
          </a:prstGeom>
          <a:noFill/>
        </p:spPr>
        <p:txBody>
          <a:bodyPr wrap="square" rtlCol="0">
            <a:spAutoFit/>
          </a:bodyPr>
          <a:lstStyle/>
          <a:p>
            <a:r>
              <a:rPr lang="en-US" sz="3200" b="1" dirty="0">
                <a:solidFill>
                  <a:prstClr val="black"/>
                </a:solidFill>
                <a:latin typeface="Times New Roman" pitchFamily="18" charset="0"/>
                <a:cs typeface="Times New Roman" pitchFamily="18" charset="0"/>
              </a:rPr>
              <a:t>A.</a:t>
            </a:r>
            <a:r>
              <a:rPr lang="en-US" sz="3200" dirty="0">
                <a:solidFill>
                  <a:prstClr val="black"/>
                </a:solidFill>
                <a:latin typeface="Times New Roman" pitchFamily="18" charset="0"/>
                <a:cs typeface="Times New Roman" pitchFamily="18" charset="0"/>
              </a:rPr>
              <a:t> 4 cm.</a:t>
            </a:r>
            <a:endParaRPr lang="en-US" sz="3200" dirty="0"/>
          </a:p>
        </p:txBody>
      </p:sp>
      <p:sp>
        <p:nvSpPr>
          <p:cNvPr id="10" name="TextBox 9"/>
          <p:cNvSpPr txBox="1"/>
          <p:nvPr/>
        </p:nvSpPr>
        <p:spPr>
          <a:xfrm>
            <a:off x="2608954" y="1652099"/>
            <a:ext cx="1775736" cy="584775"/>
          </a:xfrm>
          <a:prstGeom prst="rect">
            <a:avLst/>
          </a:prstGeom>
          <a:noFill/>
        </p:spPr>
        <p:txBody>
          <a:bodyPr wrap="square" rtlCol="0">
            <a:spAutoFit/>
          </a:bodyPr>
          <a:lstStyle/>
          <a:p>
            <a:r>
              <a:rPr lang="en-US" sz="3200" b="1" dirty="0">
                <a:solidFill>
                  <a:prstClr val="black"/>
                </a:solidFill>
                <a:latin typeface="Times New Roman" pitchFamily="18" charset="0"/>
                <a:cs typeface="Times New Roman" pitchFamily="18" charset="0"/>
              </a:rPr>
              <a:t>B.</a:t>
            </a:r>
            <a:r>
              <a:rPr lang="en-US" sz="3200" dirty="0">
                <a:solidFill>
                  <a:prstClr val="black"/>
                </a:solidFill>
                <a:latin typeface="Times New Roman" pitchFamily="18" charset="0"/>
                <a:cs typeface="Times New Roman" pitchFamily="18" charset="0"/>
              </a:rPr>
              <a:t> 2 cm.</a:t>
            </a:r>
            <a:endParaRPr lang="en-US" sz="3200" dirty="0"/>
          </a:p>
        </p:txBody>
      </p:sp>
      <p:sp>
        <p:nvSpPr>
          <p:cNvPr id="15" name="TextBox 14"/>
          <p:cNvSpPr txBox="1"/>
          <p:nvPr/>
        </p:nvSpPr>
        <p:spPr>
          <a:xfrm>
            <a:off x="4971795" y="1652099"/>
            <a:ext cx="2430511" cy="584775"/>
          </a:xfrm>
          <a:prstGeom prst="rect">
            <a:avLst/>
          </a:prstGeom>
          <a:noFill/>
        </p:spPr>
        <p:txBody>
          <a:bodyPr wrap="square" rtlCol="0">
            <a:spAutoFit/>
          </a:bodyPr>
          <a:lstStyle/>
          <a:p>
            <a:r>
              <a:rPr lang="en-US" sz="3200" b="1" dirty="0">
                <a:solidFill>
                  <a:prstClr val="black"/>
                </a:solidFill>
                <a:latin typeface="Times New Roman" pitchFamily="18" charset="0"/>
                <a:cs typeface="Times New Roman" pitchFamily="18" charset="0"/>
              </a:rPr>
              <a:t>C.</a:t>
            </a:r>
            <a:r>
              <a:rPr lang="en-US" sz="3200" dirty="0">
                <a:solidFill>
                  <a:prstClr val="black"/>
                </a:solidFill>
                <a:latin typeface="Times New Roman" pitchFamily="18" charset="0"/>
                <a:cs typeface="Times New Roman" pitchFamily="18" charset="0"/>
              </a:rPr>
              <a:t> 0,5 cm.</a:t>
            </a:r>
            <a:endParaRPr lang="en-US" sz="3200" dirty="0"/>
          </a:p>
        </p:txBody>
      </p:sp>
      <p:sp>
        <p:nvSpPr>
          <p:cNvPr id="38" name="TextBox 37"/>
          <p:cNvSpPr txBox="1"/>
          <p:nvPr/>
        </p:nvSpPr>
        <p:spPr>
          <a:xfrm>
            <a:off x="7433824" y="1652099"/>
            <a:ext cx="1600199" cy="584775"/>
          </a:xfrm>
          <a:prstGeom prst="rect">
            <a:avLst/>
          </a:prstGeom>
          <a:noFill/>
        </p:spPr>
        <p:txBody>
          <a:bodyPr wrap="square" rtlCol="0">
            <a:spAutoFit/>
          </a:bodyPr>
          <a:lstStyle/>
          <a:p>
            <a:r>
              <a:rPr lang="en-US" sz="3200" b="1" dirty="0">
                <a:solidFill>
                  <a:prstClr val="black"/>
                </a:solidFill>
                <a:latin typeface="Times New Roman" pitchFamily="18" charset="0"/>
                <a:cs typeface="Times New Roman" pitchFamily="18" charset="0"/>
              </a:rPr>
              <a:t>D.</a:t>
            </a:r>
            <a:r>
              <a:rPr lang="en-US" sz="3200" dirty="0">
                <a:solidFill>
                  <a:prstClr val="black"/>
                </a:solidFill>
                <a:latin typeface="Times New Roman" pitchFamily="18" charset="0"/>
                <a:cs typeface="Times New Roman" pitchFamily="18" charset="0"/>
              </a:rPr>
              <a:t> 3 cm.</a:t>
            </a:r>
            <a:endParaRPr lang="en-US" sz="3200" dirty="0"/>
          </a:p>
        </p:txBody>
      </p:sp>
      <p:pic>
        <p:nvPicPr>
          <p:cNvPr id="39" name="Picture 3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57200" y="2215613"/>
            <a:ext cx="1261436" cy="1155437"/>
          </a:xfrm>
          <a:prstGeom prst="rect">
            <a:avLst/>
          </a:prstGeom>
        </p:spPr>
      </p:pic>
      <p:pic>
        <p:nvPicPr>
          <p:cNvPr id="40" name="Picture 3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743200" y="2215613"/>
            <a:ext cx="1261436" cy="1149056"/>
          </a:xfrm>
          <a:prstGeom prst="rect">
            <a:avLst/>
          </a:prstGeom>
        </p:spPr>
      </p:pic>
      <p:pic>
        <p:nvPicPr>
          <p:cNvPr id="41" name="Picture 40"/>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203858" y="2230602"/>
            <a:ext cx="1261436" cy="1149056"/>
          </a:xfrm>
          <a:prstGeom prst="rect">
            <a:avLst/>
          </a:prstGeom>
        </p:spPr>
      </p:pic>
      <p:pic>
        <p:nvPicPr>
          <p:cNvPr id="42" name="Picture 4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550390" y="2215613"/>
            <a:ext cx="1261436" cy="1149056"/>
          </a:xfrm>
          <a:prstGeom prst="rect">
            <a:avLst/>
          </a:prstGeom>
        </p:spPr>
      </p:pic>
    </p:spTree>
    <p:extLst>
      <p:ext uri="{BB962C8B-B14F-4D97-AF65-F5344CB8AC3E}">
        <p14:creationId xmlns:p14="http://schemas.microsoft.com/office/powerpoint/2010/main" val="82635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0.00139 0.00709 L -1.14132 0.01821 " pathEditMode="relative" rAng="0" ptsTypes="AA">
                                      <p:cBhvr>
                                        <p:cTn id="8" dur="30000" fill="hold"/>
                                        <p:tgtEl>
                                          <p:spTgt spid="13"/>
                                        </p:tgtEl>
                                        <p:attrNameLst>
                                          <p:attrName>ppt_x</p:attrName>
                                          <p:attrName>ppt_y</p:attrName>
                                        </p:attrNameLst>
                                      </p:cBhvr>
                                      <p:rCtr x="-57135" y="556"/>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11" presetClass="entr" presetSubtype="0" fill="hold" grpId="0" nodeType="afterEffect">
                                  <p:stCondLst>
                                    <p:cond delay="0"/>
                                  </p:stCondLst>
                                  <p:childTnLst>
                                    <p:set>
                                      <p:cBhvr>
                                        <p:cTn id="30" dur="1000">
                                          <p:stCondLst>
                                            <p:cond delay="0"/>
                                          </p:stCondLst>
                                        </p:cTn>
                                        <p:tgtEl>
                                          <p:spTgt spid="21"/>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22"/>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23"/>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24"/>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25"/>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26"/>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27"/>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28"/>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29"/>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30"/>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31"/>
                                        </p:tgtEl>
                                        <p:attrNameLst>
                                          <p:attrName>style.visibility</p:attrName>
                                        </p:attrNameLst>
                                      </p:cBhvr>
                                      <p:to>
                                        <p:strVal val="visible"/>
                                      </p:to>
                                    </p:set>
                                  </p:childTnLst>
                                </p:cTn>
                              </p:par>
                            </p:childTnLst>
                          </p:cTn>
                        </p:par>
                        <p:par>
                          <p:cTn id="61" fill="hold">
                            <p:stCondLst>
                              <p:cond delay="11000"/>
                            </p:stCondLst>
                            <p:childTnLst>
                              <p:par>
                                <p:cTn id="62" presetID="11" presetClass="entr" presetSubtype="0" fill="hold" grpId="0" nodeType="afterEffect">
                                  <p:stCondLst>
                                    <p:cond delay="0"/>
                                  </p:stCondLst>
                                  <p:childTnLst>
                                    <p:set>
                                      <p:cBhvr>
                                        <p:cTn id="63" dur="1000">
                                          <p:stCondLst>
                                            <p:cond delay="0"/>
                                          </p:stCondLst>
                                        </p:cTn>
                                        <p:tgtEl>
                                          <p:spTgt spid="32"/>
                                        </p:tgtEl>
                                        <p:attrNameLst>
                                          <p:attrName>style.visibility</p:attrName>
                                        </p:attrNameLst>
                                      </p:cBhvr>
                                      <p:to>
                                        <p:strVal val="visible"/>
                                      </p:to>
                                    </p:set>
                                  </p:childTnLst>
                                </p:cTn>
                              </p:par>
                            </p:childTnLst>
                          </p:cTn>
                        </p:par>
                        <p:par>
                          <p:cTn id="64" fill="hold">
                            <p:stCondLst>
                              <p:cond delay="12000"/>
                            </p:stCondLst>
                            <p:childTnLst>
                              <p:par>
                                <p:cTn id="65" presetID="11" presetClass="entr" presetSubtype="0" fill="hold" grpId="0" nodeType="afterEffect">
                                  <p:stCondLst>
                                    <p:cond delay="0"/>
                                  </p:stCondLst>
                                  <p:childTnLst>
                                    <p:set>
                                      <p:cBhvr>
                                        <p:cTn id="66" dur="1000">
                                          <p:stCondLst>
                                            <p:cond delay="0"/>
                                          </p:stCondLst>
                                        </p:cTn>
                                        <p:tgtEl>
                                          <p:spTgt spid="33"/>
                                        </p:tgtEl>
                                        <p:attrNameLst>
                                          <p:attrName>style.visibility</p:attrName>
                                        </p:attrNameLst>
                                      </p:cBhvr>
                                      <p:to>
                                        <p:strVal val="visible"/>
                                      </p:to>
                                    </p:set>
                                  </p:childTnLst>
                                </p:cTn>
                              </p:par>
                            </p:childTnLst>
                          </p:cTn>
                        </p:par>
                        <p:par>
                          <p:cTn id="67" fill="hold">
                            <p:stCondLst>
                              <p:cond delay="13000"/>
                            </p:stCondLst>
                            <p:childTnLst>
                              <p:par>
                                <p:cTn id="68" presetID="11" presetClass="entr" presetSubtype="0" fill="hold" grpId="0" nodeType="afterEffect">
                                  <p:stCondLst>
                                    <p:cond delay="0"/>
                                  </p:stCondLst>
                                  <p:childTnLst>
                                    <p:set>
                                      <p:cBhvr>
                                        <p:cTn id="69" dur="1000">
                                          <p:stCondLst>
                                            <p:cond delay="0"/>
                                          </p:stCondLst>
                                        </p:cTn>
                                        <p:tgtEl>
                                          <p:spTgt spid="34"/>
                                        </p:tgtEl>
                                        <p:attrNameLst>
                                          <p:attrName>style.visibility</p:attrName>
                                        </p:attrNameLst>
                                      </p:cBhvr>
                                      <p:to>
                                        <p:strVal val="visible"/>
                                      </p:to>
                                    </p:set>
                                  </p:childTnLst>
                                </p:cTn>
                              </p:par>
                            </p:childTnLst>
                          </p:cTn>
                        </p:par>
                        <p:par>
                          <p:cTn id="70" fill="hold">
                            <p:stCondLst>
                              <p:cond delay="14000"/>
                            </p:stCondLst>
                            <p:childTnLst>
                              <p:par>
                                <p:cTn id="71" presetID="11" presetClass="entr" presetSubtype="0" fill="hold" grpId="0" nodeType="afterEffect">
                                  <p:stCondLst>
                                    <p:cond delay="0"/>
                                  </p:stCondLst>
                                  <p:childTnLst>
                                    <p:set>
                                      <p:cBhvr>
                                        <p:cTn id="72" dur="1000">
                                          <p:stCondLst>
                                            <p:cond delay="0"/>
                                          </p:stCondLst>
                                        </p:cTn>
                                        <p:tgtEl>
                                          <p:spTgt spid="35"/>
                                        </p:tgtEl>
                                        <p:attrNameLst>
                                          <p:attrName>style.visibility</p:attrName>
                                        </p:attrNameLst>
                                      </p:cBhvr>
                                      <p:to>
                                        <p:strVal val="visible"/>
                                      </p:to>
                                    </p:set>
                                  </p:childTnLst>
                                </p:cTn>
                              </p:par>
                            </p:childTnLst>
                          </p:cTn>
                        </p:par>
                        <p:par>
                          <p:cTn id="73" fill="hold">
                            <p:stCondLst>
                              <p:cond delay="15000"/>
                            </p:stCondLst>
                            <p:childTnLst>
                              <p:par>
                                <p:cTn id="74" presetID="11" presetClass="entr" presetSubtype="0" fill="hold" grpId="0" nodeType="afterEffect">
                                  <p:stCondLst>
                                    <p:cond delay="0"/>
                                  </p:stCondLst>
                                  <p:childTnLst>
                                    <p:set>
                                      <p:cBhvr>
                                        <p:cTn id="75" dur="1000">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76" restart="whenNotActive" fill="hold" evtFilter="cancelBubble" nodeType="interactiveSeq">
                <p:stCondLst>
                  <p:cond evt="onClick" delay="0">
                    <p:tgtEl>
                      <p:spTgt spid="6"/>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fade">
                                      <p:cBhvr>
                                        <p:cTn id="81" dur="500"/>
                                        <p:tgtEl>
                                          <p:spTgt spid="39"/>
                                        </p:tgtEl>
                                      </p:cBhvr>
                                    </p:animEffec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10"/>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500"/>
                                        <p:tgtEl>
                                          <p:spTgt spid="40"/>
                                        </p:tgtEl>
                                      </p:cBhvr>
                                    </p:animEffect>
                                  </p:childTnLst>
                                </p:cTn>
                              </p:par>
                            </p:childTnLst>
                          </p:cTn>
                        </p:par>
                      </p:childTnLst>
                    </p:cTn>
                  </p:par>
                </p:childTnLst>
              </p:cTn>
              <p:nextCondLst>
                <p:cond evt="onClick" delay="0">
                  <p:tgtEl>
                    <p:spTgt spid="10"/>
                  </p:tgtEl>
                </p:cond>
              </p:nextCondLst>
            </p:seq>
            <p:seq concurrent="1" nextAc="seek">
              <p:cTn id="88" restart="whenNotActive" fill="hold" evtFilter="cancelBubble" nodeType="interactiveSeq">
                <p:stCondLst>
                  <p:cond evt="onClick" delay="0">
                    <p:tgtEl>
                      <p:spTgt spid="15"/>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41"/>
                                        </p:tgtEl>
                                        <p:attrNameLst>
                                          <p:attrName>style.visibility</p:attrName>
                                        </p:attrNameLst>
                                      </p:cBhvr>
                                      <p:to>
                                        <p:strVal val="visible"/>
                                      </p:to>
                                    </p:set>
                                    <p:animEffect transition="in" filter="fade">
                                      <p:cBhvr>
                                        <p:cTn id="93" dur="500"/>
                                        <p:tgtEl>
                                          <p:spTgt spid="41"/>
                                        </p:tgtEl>
                                      </p:cBhvr>
                                    </p:animEffect>
                                  </p:childTnLst>
                                </p:cTn>
                              </p:par>
                            </p:childTnLst>
                          </p:cTn>
                        </p:par>
                      </p:childTnLst>
                    </p:cTn>
                  </p:par>
                </p:childTnLst>
              </p:cTn>
              <p:nextCondLst>
                <p:cond evt="onClick" delay="0">
                  <p:tgtEl>
                    <p:spTgt spid="15"/>
                  </p:tgtEl>
                </p:cond>
              </p:nextCondLst>
            </p:seq>
            <p:seq concurrent="1" nextAc="seek">
              <p:cTn id="94" restart="whenNotActive" fill="hold" evtFilter="cancelBubble" nodeType="interactiveSeq">
                <p:stCondLst>
                  <p:cond evt="onClick" delay="0">
                    <p:tgtEl>
                      <p:spTgt spid="38"/>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fade">
                                      <p:cBhvr>
                                        <p:cTn id="99" dur="500"/>
                                        <p:tgtEl>
                                          <p:spTgt spid="42"/>
                                        </p:tgtEl>
                                      </p:cBhvr>
                                    </p:animEffect>
                                  </p:childTnLst>
                                </p:cTn>
                              </p:par>
                            </p:childTnLst>
                          </p:cTn>
                        </p:par>
                      </p:childTnLst>
                    </p:cTn>
                  </p:par>
                </p:childTnLst>
              </p:cTn>
              <p:nextCondLst>
                <p:cond evt="onClick" delay="0">
                  <p:tgtEl>
                    <p:spTgt spid="38"/>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OPL20U25GSXzBJYl68kk8uQGfFKzs7yb1M4KJWUiLk6ZEvGF+qCIPSnY57AbBFCvTW2023.15.47+K4lPs7H94VUqPe2XwIsfPRnrXQE//QTEXxb8/8N4CNc6FpgZahzpTjFhMzSA7T/nHJa11DE8Ng2TP3iAmRczFlmslSuUNOgUeb6yRvs0="/>
          <p:cNvSpPr>
            <a:spLocks noGrp="1"/>
          </p:cNvSpPr>
          <p:nvPr>
            <p:ph idx="1"/>
          </p:nvPr>
        </p:nvSpPr>
        <p:spPr>
          <a:xfrm>
            <a:off x="109368" y="0"/>
            <a:ext cx="8882231" cy="1962150"/>
          </a:xfrm>
        </p:spPr>
        <p:txBody>
          <a:bodyPr>
            <a:noAutofit/>
          </a:bodyPr>
          <a:lstStyle/>
          <a:p>
            <a:pPr marL="0" indent="0" algn="just">
              <a:buNone/>
            </a:pPr>
            <a:r>
              <a:rPr lang="en-US" sz="2800" dirty="0" err="1">
                <a:latin typeface="Times New Roman" pitchFamily="18" charset="0"/>
                <a:cs typeface="Times New Roman" pitchFamily="18" charset="0"/>
              </a:rPr>
              <a:t>Ngành</a:t>
            </a:r>
            <a:r>
              <a:rPr lang="en-US" sz="2800" dirty="0">
                <a:latin typeface="Times New Roman" pitchFamily="18" charset="0"/>
                <a:cs typeface="Times New Roman" pitchFamily="18" charset="0"/>
              </a:rPr>
              <a:t> du </a:t>
            </a:r>
            <a:r>
              <a:rPr lang="en-US" sz="2800" dirty="0" err="1">
                <a:latin typeface="Times New Roman" pitchFamily="18" charset="0"/>
                <a:cs typeface="Times New Roman" pitchFamily="18" charset="0"/>
              </a:rPr>
              <a:t>lịch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vấn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khó.Ví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xốp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r>
              <a:rPr lang="en-US" sz="2800" dirty="0">
                <a:latin typeface="Times New Roman" pitchFamily="18" charset="0"/>
                <a:cs typeface="Times New Roman" pitchFamily="18" charset="0"/>
              </a:rPr>
              <a:t> qua.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nhựa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xốp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nuôi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thuỷ</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a:t>
            </a:r>
          </a:p>
          <a:p>
            <a:pPr marL="0" indent="0" algn="just">
              <a:buNone/>
            </a:pPr>
            <a:endParaRPr lang="en-US" sz="2800" dirty="0">
              <a:latin typeface="Times New Roman" pitchFamily="18" charset="0"/>
              <a:cs typeface="Times New Roman" pitchFamily="18" charset="0"/>
            </a:endParaRPr>
          </a:p>
        </p:txBody>
      </p:sp>
      <p:pic>
        <p:nvPicPr>
          <p:cNvPr id="4" name="Picture 3" descr="OPL20U25GSXzBJYl68kk8uQGfFKzs7yb1M4KJWUiLk6ZEvGF+qCIPSnY57AbBFCvTW2023.15.47+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2419350"/>
            <a:ext cx="5770418" cy="2724150"/>
          </a:xfrm>
          <a:prstGeom prst="rect">
            <a:avLst/>
          </a:prstGeom>
        </p:spPr>
      </p:pic>
      <p:sp>
        <p:nvSpPr>
          <p:cNvPr id="5" name="TextBox 4" descr="OPL20U25GSXzBJYl68kk8uQGfFKzs7yb1M4KJWUiLk6ZEvGF+qCIPSnY57AbBFCvTW2023.15.47+K4lPs7H94VUqPe2XwIsfPRnrXQE//QTEXxb8/8N4CNc6FpgZahzpTjFhMzSA7T/nHJa11DE8Ng2TP3iAmRczFlmslSuUNOgUeb6yRvs0="/>
          <p:cNvSpPr txBox="1"/>
          <p:nvPr/>
        </p:nvSpPr>
        <p:spPr>
          <a:xfrm>
            <a:off x="109369" y="2763381"/>
            <a:ext cx="2743200" cy="2246769"/>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Cô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vọng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hỏi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này</a:t>
            </a:r>
            <a:r>
              <a:rPr lang="en-US" sz="2800" dirty="0">
                <a:latin typeface="Times New Roman" pitchFamily="18" charset="0"/>
                <a:cs typeface="Times New Roman" pitchFamily="18" charset="0"/>
              </a:rPr>
              <a:t>!!! </a:t>
            </a:r>
          </a:p>
        </p:txBody>
      </p:sp>
    </p:spTree>
    <p:extLst>
      <p:ext uri="{BB962C8B-B14F-4D97-AF65-F5344CB8AC3E}">
        <p14:creationId xmlns:p14="http://schemas.microsoft.com/office/powerpoint/2010/main" val="2071290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52400" y="133353"/>
            <a:ext cx="7772400" cy="646331"/>
          </a:xfrm>
          <a:prstGeom prst="rect">
            <a:avLst/>
          </a:prstGeom>
          <a:noFill/>
        </p:spPr>
        <p:txBody>
          <a:bodyPr wrap="square">
            <a:spAutoFit/>
          </a:bodyPr>
          <a:lstStyle/>
          <a:p>
            <a:pPr algn="ctr"/>
            <a:r>
              <a:rPr lang="en-US" sz="3600" b="1" dirty="0">
                <a:solidFill>
                  <a:srgbClr val="FF0000"/>
                </a:solidFill>
                <a:latin typeface="Times New Roman" panose="02020603050405020304" pitchFamily="18" charset="0"/>
                <a:ea typeface="Calibri" panose="020F0502020204030204" pitchFamily="34" charset="0"/>
              </a:rPr>
              <a:t> HƯỚNG DẪN VỀ NHÀ</a:t>
            </a:r>
            <a:endParaRPr lang="en-US" sz="3600" dirty="0">
              <a:solidFill>
                <a:prstClr val="black"/>
              </a:solidFill>
            </a:endParaRPr>
          </a:p>
        </p:txBody>
      </p:sp>
      <p:sp>
        <p:nvSpPr>
          <p:cNvPr id="2" name="TextBox 1" descr="OPL20U25GSXzBJYl68kk8uQGfFKzs7yb1M4KJWUiLk6ZEvGF+qCIPSnY57AbBFCvTW2023.15.47+K4lPs7H94VUqPe2XwIsfPRnrXQE//QTEXxb8/8N4CNc6FpgZahzpTjFhMzSA7T/nHJa11DE8Ng2TP3iAmRczFlmslSuUNOgUeb6yRvs0="/>
          <p:cNvSpPr txBox="1"/>
          <p:nvPr/>
        </p:nvSpPr>
        <p:spPr>
          <a:xfrm>
            <a:off x="152400" y="666750"/>
            <a:ext cx="8915400" cy="4031873"/>
          </a:xfrm>
          <a:prstGeom prst="rect">
            <a:avLst/>
          </a:prstGeom>
          <a:noFill/>
        </p:spPr>
        <p:txBody>
          <a:bodyPr wrap="square" rtlCol="0">
            <a:spAutoFit/>
          </a:bodyPr>
          <a:lstStyle/>
          <a:p>
            <a:pPr marL="285750" indent="-285750" algn="just">
              <a:buFontTx/>
              <a:buChar char="-"/>
            </a:pP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tính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chóp</a:t>
            </a:r>
            <a:r>
              <a:rPr lang="en-US" sz="3200" dirty="0">
                <a:latin typeface="Times New Roman" pitchFamily="18" charset="0"/>
                <a:cs typeface="Times New Roman" pitchFamily="18" charset="0"/>
              </a:rPr>
              <a:t> tam </a:t>
            </a:r>
            <a:r>
              <a:rPr lang="en-US" sz="3200" dirty="0" err="1">
                <a:latin typeface="Times New Roman" pitchFamily="18" charset="0"/>
                <a:cs typeface="Times New Roman" pitchFamily="18" charset="0"/>
              </a:rPr>
              <a:t>giác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đều</a:t>
            </a:r>
            <a:r>
              <a:rPr lang="en-US" sz="3200" dirty="0">
                <a:latin typeface="Times New Roman" pitchFamily="18" charset="0"/>
                <a:cs typeface="Times New Roman" pitchFamily="18" charset="0"/>
              </a:rPr>
              <a:t>.</a:t>
            </a:r>
          </a:p>
          <a:p>
            <a:pPr marL="285750" indent="-285750" algn="just">
              <a:buFontTx/>
              <a:buChar char="-"/>
            </a:pPr>
            <a:r>
              <a:rPr lang="en-US" sz="3200" dirty="0" err="1">
                <a:latin typeface="Times New Roman" pitchFamily="18" charset="0"/>
                <a:cs typeface="Times New Roman" pitchFamily="18" charset="0"/>
              </a:rPr>
              <a:t>Xem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a:t>
            </a:r>
          </a:p>
          <a:p>
            <a:pPr marL="285750" indent="-285750" algn="just">
              <a:buFontTx/>
              <a:buChar char="-"/>
            </a:pPr>
            <a:r>
              <a:rPr lang="en-US" sz="3200" dirty="0" err="1">
                <a:latin typeface="Times New Roman" pitchFamily="18" charset="0"/>
                <a:cs typeface="Times New Roman" pitchFamily="18" charset="0"/>
              </a:rPr>
              <a:t>Chuẩn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a:t>
            </a:r>
          </a:p>
          <a:p>
            <a:pPr algn="just"/>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 Ôn lại công thức tính thể tích của hình lăng trụ </a:t>
            </a:r>
            <a:r>
              <a:rPr lang="en-US" sz="3200" dirty="0">
                <a:latin typeface="Times New Roman" pitchFamily="18" charset="0"/>
                <a:cs typeface="Times New Roman" pitchFamily="18" charset="0"/>
              </a:rPr>
              <a:t>  </a:t>
            </a:r>
          </a:p>
          <a:p>
            <a:pPr algn="just"/>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đứng tam giác.</a:t>
            </a:r>
            <a:endParaRPr lang="en-US" sz="3200" dirty="0">
              <a:latin typeface="Times New Roman" pitchFamily="18" charset="0"/>
              <a:cs typeface="Times New Roman" pitchFamily="18" charset="0"/>
            </a:endParaRPr>
          </a:p>
          <a:p>
            <a:pPr algn="just"/>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 Đọc trước mục “</a:t>
            </a:r>
            <a:r>
              <a:rPr lang="vi-VN" sz="3200" b="1" dirty="0">
                <a:latin typeface="Times New Roman" pitchFamily="18" charset="0"/>
                <a:cs typeface="Times New Roman" pitchFamily="18" charset="0"/>
              </a:rPr>
              <a:t>III. Thể tích của hình chóp tam giác đều” </a:t>
            </a:r>
            <a:r>
              <a:rPr lang="vi-VN" sz="3200" dirty="0">
                <a:latin typeface="Times New Roman" pitchFamily="18" charset="0"/>
                <a:cs typeface="Times New Roman" pitchFamily="18" charset="0"/>
              </a:rPr>
              <a:t>của bài học.</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3524824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by="(-#ppt_w*2)" calcmode="lin" valueType="num">
                                      <p:cBhvr rctx="PPT">
                                        <p:cTn id="7" dur="500" autoRev="1" fill="hold">
                                          <p:stCondLst>
                                            <p:cond delay="0"/>
                                          </p:stCondLst>
                                        </p:cTn>
                                        <p:tgtEl>
                                          <p:spTgt spid="11"/>
                                        </p:tgtEl>
                                        <p:attrNameLst>
                                          <p:attrName>ppt_w</p:attrName>
                                        </p:attrNameLst>
                                      </p:cBhvr>
                                    </p:anim>
                                    <p:anim by="(#ppt_w*0.50)" calcmode="lin" valueType="num">
                                      <p:cBhvr>
                                        <p:cTn id="8" dur="500" decel="50000" autoRev="1" fill="hold">
                                          <p:stCondLst>
                                            <p:cond delay="0"/>
                                          </p:stCondLst>
                                        </p:cTn>
                                        <p:tgtEl>
                                          <p:spTgt spid="11"/>
                                        </p:tgtEl>
                                        <p:attrNameLst>
                                          <p:attrName>ppt_x</p:attrName>
                                        </p:attrNameLst>
                                      </p:cBhvr>
                                    </p:anim>
                                    <p:anim from="(-#ppt_h/2)" to="(#ppt_y)" calcmode="lin" valueType="num">
                                      <p:cBhvr>
                                        <p:cTn id="9" dur="1000" fill="hold">
                                          <p:stCondLst>
                                            <p:cond delay="0"/>
                                          </p:stCondLst>
                                        </p:cTn>
                                        <p:tgtEl>
                                          <p:spTgt spid="11"/>
                                        </p:tgtEl>
                                        <p:attrNameLst>
                                          <p:attrName>ppt_y</p:attrName>
                                        </p:attrNameLst>
                                      </p:cBhvr>
                                    </p:anim>
                                    <p:animRot by="21600000">
                                      <p:cBhvr>
                                        <p:cTn id="10" dur="1000" fill="hold">
                                          <p:stCondLst>
                                            <p:cond delay="0"/>
                                          </p:stCondLst>
                                        </p:cTn>
                                        <p:tgtEl>
                                          <p:spTgt spid="11"/>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Hình ảnh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B31E9C3-2857-4554-9A2F-E296104A5D6F}"/>
              </a:ext>
            </a:extLst>
          </p:cNvPr>
          <p:cNvPicPr>
            <a:picLocks noChangeAspect="1"/>
          </p:cNvPicPr>
          <p:nvPr/>
        </p:nvPicPr>
        <p:blipFill>
          <a:blip r:embed="rId3"/>
          <a:stretch>
            <a:fillRect/>
          </a:stretch>
        </p:blipFill>
        <p:spPr>
          <a:xfrm>
            <a:off x="2904961" y="173437"/>
            <a:ext cx="3177228" cy="3714750"/>
          </a:xfrm>
          <a:prstGeom prst="rect">
            <a:avLst/>
          </a:prstGeom>
          <a:noFill/>
        </p:spPr>
      </p:pic>
      <p:sp>
        <p:nvSpPr>
          <p:cNvPr id="10" name="Hình chữ nhật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25E670A-F252-425E-8FBD-2584A901E93B}"/>
              </a:ext>
            </a:extLst>
          </p:cNvPr>
          <p:cNvSpPr/>
          <p:nvPr/>
        </p:nvSpPr>
        <p:spPr>
          <a:xfrm>
            <a:off x="2211498" y="4358151"/>
            <a:ext cx="5012013" cy="900246"/>
          </a:xfrm>
          <a:prstGeom prst="rect">
            <a:avLst/>
          </a:prstGeom>
          <a:noFill/>
        </p:spPr>
        <p:txBody>
          <a:bodyPr wrap="none" lIns="68580" tIns="34290" rIns="68580" bIns="3429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CÁC HOẠT ĐỘNG</a:t>
            </a:r>
            <a:endParaRPr lang="vi-VN"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nvGrpSpPr>
          <p:cNvPr id="12" name="Nhóm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F13D352-FF12-4774-BF7F-7823AED9D71C}"/>
              </a:ext>
            </a:extLst>
          </p:cNvPr>
          <p:cNvGrpSpPr/>
          <p:nvPr/>
        </p:nvGrpSpPr>
        <p:grpSpPr>
          <a:xfrm>
            <a:off x="1330783" y="1067761"/>
            <a:ext cx="2050090" cy="1061828"/>
            <a:chOff x="1774377" y="1423682"/>
            <a:chExt cx="2733453" cy="1415770"/>
          </a:xfrm>
        </p:grpSpPr>
        <p:sp>
          <p:nvSpPr>
            <p:cNvPr id="26" name="Google Shape;157;p20">
              <a:extLst>
                <a:ext uri="{FF2B5EF4-FFF2-40B4-BE49-F238E27FC236}">
                  <a16:creationId xmlns:a16="http://schemas.microsoft.com/office/drawing/2014/main"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11" name="Hộp Văn bản 10">
              <a:extLst>
                <a:ext uri="{FF2B5EF4-FFF2-40B4-BE49-F238E27FC236}">
                  <a16:creationId xmlns:a16="http://schemas.microsoft.com/office/drawing/2014/main" id="{2BFA5FA8-BCB5-4109-A323-D465A630B106}"/>
                </a:ext>
              </a:extLst>
            </p:cNvPr>
            <p:cNvSpPr txBox="1"/>
            <p:nvPr/>
          </p:nvSpPr>
          <p:spPr>
            <a:xfrm>
              <a:off x="2165516" y="2092196"/>
              <a:ext cx="1614117" cy="615553"/>
            </a:xfrm>
            <a:prstGeom prst="rect">
              <a:avLst/>
            </a:prstGeom>
            <a:noFill/>
          </p:spPr>
          <p:txBody>
            <a:bodyPr wrap="none" rtlCol="0">
              <a:spAutoFit/>
            </a:bodyPr>
            <a:lstStyle/>
            <a:p>
              <a:r>
                <a:rPr lang="en-US" sz="2400" b="1" dirty="0" err="1">
                  <a:solidFill>
                    <a:srgbClr val="002060"/>
                  </a:solidFill>
                </a:rPr>
                <a:t>Mở</a:t>
              </a:r>
              <a:r>
                <a:rPr lang="en-US" sz="2400" b="1" dirty="0">
                  <a:solidFill>
                    <a:srgbClr val="002060"/>
                  </a:solidFill>
                </a:rPr>
                <a:t> </a:t>
              </a:r>
              <a:r>
                <a:rPr lang="en-US" sz="2400" b="1" dirty="0" err="1">
                  <a:solidFill>
                    <a:srgbClr val="002060"/>
                  </a:solidFill>
                </a:rPr>
                <a:t>đầu</a:t>
              </a:r>
              <a:endParaRPr lang="en-US" sz="2400" b="1" dirty="0">
                <a:solidFill>
                  <a:srgbClr val="002060"/>
                </a:solidFill>
              </a:endParaRPr>
            </a:p>
          </p:txBody>
        </p:sp>
      </p:grpSp>
      <p:grpSp>
        <p:nvGrpSpPr>
          <p:cNvPr id="13" name="Nhóm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2197C0D-4039-4F65-A23B-3D8031420B89}"/>
              </a:ext>
            </a:extLst>
          </p:cNvPr>
          <p:cNvGrpSpPr/>
          <p:nvPr/>
        </p:nvGrpSpPr>
        <p:grpSpPr>
          <a:xfrm>
            <a:off x="4493581" y="330364"/>
            <a:ext cx="2271617" cy="1061828"/>
            <a:chOff x="5714125" y="780700"/>
            <a:chExt cx="3028822" cy="1415770"/>
          </a:xfrm>
        </p:grpSpPr>
        <p:sp>
          <p:nvSpPr>
            <p:cNvPr id="28" name="Google Shape;157;p20">
              <a:extLst>
                <a:ext uri="{FF2B5EF4-FFF2-40B4-BE49-F238E27FC236}">
                  <a16:creationId xmlns:a16="http://schemas.microsoft.com/office/drawing/2014/main"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30" name="Hộp Văn bản 29">
              <a:extLst>
                <a:ext uri="{FF2B5EF4-FFF2-40B4-BE49-F238E27FC236}">
                  <a16:creationId xmlns:a16="http://schemas.microsoft.com/office/drawing/2014/main" id="{0C48347C-72DD-4A44-99EC-6A94926D6872}"/>
                </a:ext>
              </a:extLst>
            </p:cNvPr>
            <p:cNvSpPr txBox="1"/>
            <p:nvPr/>
          </p:nvSpPr>
          <p:spPr>
            <a:xfrm>
              <a:off x="6094476" y="1042997"/>
              <a:ext cx="2162013" cy="1107995"/>
            </a:xfrm>
            <a:prstGeom prst="rect">
              <a:avLst/>
            </a:prstGeom>
            <a:noFill/>
          </p:spPr>
          <p:txBody>
            <a:bodyPr wrap="square" rtlCol="0">
              <a:spAutoFit/>
            </a:bodyPr>
            <a:lstStyle/>
            <a:p>
              <a:pPr algn="ctr"/>
              <a:r>
                <a:rPr lang="en-US" sz="2400" b="1" dirty="0" err="1">
                  <a:solidFill>
                    <a:srgbClr val="002060"/>
                  </a:solidFill>
                </a:rPr>
                <a:t>Hình</a:t>
              </a:r>
              <a:r>
                <a:rPr lang="en-US" sz="2400" b="1" dirty="0">
                  <a:solidFill>
                    <a:srgbClr val="002060"/>
                  </a:solidFill>
                </a:rPr>
                <a:t> </a:t>
              </a:r>
              <a:r>
                <a:rPr lang="en-US" sz="2400" b="1" dirty="0" err="1">
                  <a:solidFill>
                    <a:srgbClr val="002060"/>
                  </a:solidFill>
                </a:rPr>
                <a:t>thành</a:t>
              </a:r>
              <a:r>
                <a:rPr lang="en-US" sz="2400" b="1" dirty="0">
                  <a:solidFill>
                    <a:srgbClr val="002060"/>
                  </a:solidFill>
                </a:rPr>
                <a:t> </a:t>
              </a:r>
              <a:r>
                <a:rPr lang="en-US" sz="2400" b="1" dirty="0" err="1">
                  <a:solidFill>
                    <a:srgbClr val="002060"/>
                  </a:solidFill>
                </a:rPr>
                <a:t>kiến</a:t>
              </a:r>
              <a:r>
                <a:rPr lang="en-US" sz="2400" b="1" dirty="0">
                  <a:solidFill>
                    <a:srgbClr val="002060"/>
                  </a:solidFill>
                </a:rPr>
                <a:t> </a:t>
              </a:r>
              <a:r>
                <a:rPr lang="en-US" sz="2400" b="1" dirty="0" err="1">
                  <a:solidFill>
                    <a:srgbClr val="002060"/>
                  </a:solidFill>
                </a:rPr>
                <a:t>thức</a:t>
              </a:r>
              <a:endParaRPr lang="en-US" sz="2400" b="1" dirty="0">
                <a:solidFill>
                  <a:srgbClr val="002060"/>
                </a:solidFill>
              </a:endParaRPr>
            </a:p>
          </p:txBody>
        </p:sp>
      </p:grpSp>
      <p:grpSp>
        <p:nvGrpSpPr>
          <p:cNvPr id="15" name="Nhóm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743DAFD-E003-42CA-BE1A-E2285E182AD8}"/>
              </a:ext>
            </a:extLst>
          </p:cNvPr>
          <p:cNvGrpSpPr/>
          <p:nvPr/>
        </p:nvGrpSpPr>
        <p:grpSpPr>
          <a:xfrm>
            <a:off x="6476962" y="1123372"/>
            <a:ext cx="2271617" cy="1061828"/>
            <a:chOff x="6997439" y="2348815"/>
            <a:chExt cx="3028822" cy="1415770"/>
          </a:xfrm>
        </p:grpSpPr>
        <p:sp>
          <p:nvSpPr>
            <p:cNvPr id="31" name="Google Shape;157;p20">
              <a:extLst>
                <a:ext uri="{FF2B5EF4-FFF2-40B4-BE49-F238E27FC236}">
                  <a16:creationId xmlns:a16="http://schemas.microsoft.com/office/drawing/2014/main"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32" name="Hộp Văn bản 31">
              <a:extLst>
                <a:ext uri="{FF2B5EF4-FFF2-40B4-BE49-F238E27FC236}">
                  <a16:creationId xmlns:a16="http://schemas.microsoft.com/office/drawing/2014/main" id="{74DC3889-63BE-4E10-AD0D-8A371EC699CD}"/>
                </a:ext>
              </a:extLst>
            </p:cNvPr>
            <p:cNvSpPr txBox="1"/>
            <p:nvPr/>
          </p:nvSpPr>
          <p:spPr>
            <a:xfrm>
              <a:off x="7522714" y="2884088"/>
              <a:ext cx="2162013" cy="615553"/>
            </a:xfrm>
            <a:prstGeom prst="rect">
              <a:avLst/>
            </a:prstGeom>
            <a:noFill/>
          </p:spPr>
          <p:txBody>
            <a:bodyPr wrap="square" rtlCol="0">
              <a:spAutoFit/>
            </a:bodyPr>
            <a:lstStyle/>
            <a:p>
              <a:r>
                <a:rPr lang="en-US" sz="2400" b="1" dirty="0" err="1">
                  <a:solidFill>
                    <a:srgbClr val="002060"/>
                  </a:solidFill>
                </a:rPr>
                <a:t>Luyện</a:t>
              </a:r>
              <a:r>
                <a:rPr lang="en-US" sz="2400" b="1" dirty="0">
                  <a:solidFill>
                    <a:srgbClr val="002060"/>
                  </a:solidFill>
                </a:rPr>
                <a:t> </a:t>
              </a:r>
              <a:r>
                <a:rPr lang="en-US" sz="2400" b="1" dirty="0" err="1">
                  <a:solidFill>
                    <a:srgbClr val="002060"/>
                  </a:solidFill>
                </a:rPr>
                <a:t>tập</a:t>
              </a:r>
              <a:endParaRPr lang="en-US" sz="2400" b="1" dirty="0">
                <a:solidFill>
                  <a:srgbClr val="002060"/>
                </a:solidFill>
              </a:endParaRPr>
            </a:p>
          </p:txBody>
        </p:sp>
      </p:grpSp>
      <p:sp>
        <p:nvSpPr>
          <p:cNvPr id="16" name="Google Shape;162;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0ADFAA8-8CC7-4D2F-BE3A-F51CE7B478C5}"/>
              </a:ext>
            </a:extLst>
          </p:cNvPr>
          <p:cNvSpPr/>
          <p:nvPr/>
        </p:nvSpPr>
        <p:spPr>
          <a:xfrm>
            <a:off x="3397892" y="1733550"/>
            <a:ext cx="1707508" cy="903298"/>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14" name="Nhóm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A49C3E4-32FC-415B-B0A0-356A49F60C39}"/>
              </a:ext>
            </a:extLst>
          </p:cNvPr>
          <p:cNvGrpSpPr/>
          <p:nvPr/>
        </p:nvGrpSpPr>
        <p:grpSpPr>
          <a:xfrm>
            <a:off x="5675249" y="2428277"/>
            <a:ext cx="2271617" cy="1061829"/>
            <a:chOff x="6997439" y="2348815"/>
            <a:chExt cx="3028822" cy="1415770"/>
          </a:xfrm>
        </p:grpSpPr>
        <p:sp>
          <p:nvSpPr>
            <p:cNvPr id="17" name="Google Shape;157;p20">
              <a:extLst>
                <a:ext uri="{FF2B5EF4-FFF2-40B4-BE49-F238E27FC236}">
                  <a16:creationId xmlns:a16="http://schemas.microsoft.com/office/drawing/2014/main"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18" name="Hộp Văn bản 17">
              <a:extLst>
                <a:ext uri="{FF2B5EF4-FFF2-40B4-BE49-F238E27FC236}">
                  <a16:creationId xmlns:a16="http://schemas.microsoft.com/office/drawing/2014/main" id="{A9806B95-6633-468E-AD43-6EB5B873C8E4}"/>
                </a:ext>
              </a:extLst>
            </p:cNvPr>
            <p:cNvSpPr txBox="1"/>
            <p:nvPr/>
          </p:nvSpPr>
          <p:spPr>
            <a:xfrm>
              <a:off x="7540034" y="2751137"/>
              <a:ext cx="2162013" cy="615552"/>
            </a:xfrm>
            <a:prstGeom prst="rect">
              <a:avLst/>
            </a:prstGeom>
            <a:noFill/>
          </p:spPr>
          <p:txBody>
            <a:bodyPr wrap="square" rtlCol="0">
              <a:spAutoFit/>
            </a:bodyPr>
            <a:lstStyle/>
            <a:p>
              <a:r>
                <a:rPr lang="en-US" sz="2400" b="1" dirty="0" err="1">
                  <a:solidFill>
                    <a:srgbClr val="002060"/>
                  </a:solidFill>
                </a:rPr>
                <a:t>Vận</a:t>
              </a:r>
              <a:r>
                <a:rPr lang="en-US" sz="2400" b="1" dirty="0">
                  <a:solidFill>
                    <a:srgbClr val="002060"/>
                  </a:solidFill>
                </a:rPr>
                <a:t> </a:t>
              </a:r>
              <a:r>
                <a:rPr lang="en-US" sz="2400" b="1" dirty="0" err="1">
                  <a:solidFill>
                    <a:srgbClr val="002060"/>
                  </a:solidFill>
                </a:rPr>
                <a:t>dụng</a:t>
              </a:r>
              <a:r>
                <a:rPr lang="en-US" sz="2400" b="1" dirty="0">
                  <a:solidFill>
                    <a:srgbClr val="002060"/>
                  </a:solidFill>
                </a:rPr>
                <a:t> </a:t>
              </a:r>
            </a:p>
          </p:txBody>
        </p:sp>
      </p:grpSp>
    </p:spTree>
    <p:extLst>
      <p:ext uri="{BB962C8B-B14F-4D97-AF65-F5344CB8AC3E}">
        <p14:creationId xmlns:p14="http://schemas.microsoft.com/office/powerpoint/2010/main" val="603335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428750" y="628650"/>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593271" y="1863385"/>
            <a:ext cx="1731335" cy="646331"/>
          </a:xfrm>
          <a:prstGeom prst="rect">
            <a:avLst/>
          </a:prstGeom>
          <a:solidFill>
            <a:srgbClr val="FFFF00"/>
          </a:solidFill>
        </p:spPr>
        <p:txBody>
          <a:bodyPr wrap="square">
            <a:spAutoFit/>
          </a:bodyPr>
          <a:lstStyle/>
          <a:p>
            <a:r>
              <a:rPr lang="en-US" sz="3600" b="1" dirty="0" err="1">
                <a:solidFill>
                  <a:srgbClr val="FF0000"/>
                </a:solidFill>
                <a:latin typeface="Times New Roman" panose="02020603050405020304" pitchFamily="18" charset="0"/>
              </a:rPr>
              <a:t>Mở</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đầu</a:t>
            </a:r>
            <a:endParaRPr lang="en-US" sz="3600" dirty="0"/>
          </a:p>
        </p:txBody>
      </p:sp>
      <p:pic>
        <p:nvPicPr>
          <p:cNvPr id="6" name="Hình ảnh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5276856" y="2633787"/>
            <a:ext cx="2305049" cy="2231484"/>
          </a:xfrm>
          <a:prstGeom prst="ellipse">
            <a:avLst/>
          </a:prstGeom>
        </p:spPr>
      </p:pic>
    </p:spTree>
    <p:extLst>
      <p:ext uri="{BB962C8B-B14F-4D97-AF65-F5344CB8AC3E}">
        <p14:creationId xmlns:p14="http://schemas.microsoft.com/office/powerpoint/2010/main" val="264493987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lăng trụ đứng" descr="OPL20U25GSXzBJYl68kk8uQGfFKzs7yb1M4KJWUiLk6ZEvGF+qCIPSnY57AbBFCvTW2023.15.47+K4lPs7H94VUqPe2XwIsfPRnrXQE//QTEXxb8/8N4CNc6FpgZahzpTjFhMzSA7T/nHJa11DE8Ng2TP3iAmRczFlmslSuUNOgUeb6yRvs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455613"/>
            <a:ext cx="7772400" cy="4230687"/>
          </a:xfrm>
          <a:prstGeom prst="rect">
            <a:avLst/>
          </a:prstGeom>
        </p:spPr>
      </p:pic>
      <p:sp>
        <p:nvSpPr>
          <p:cNvPr id="3" name="Rectangle 2" descr="OPL20U25GSXzBJYl68kk8uQGfFKzs7yb1M4KJWUiLk6ZEvGF+qCIPSnY57AbBFCvTW2023.15.47+K4lPs7H94VUqPe2XwIsfPRnrXQE//QTEXxb8/8N4CNc6FpgZahzpTjFhMzSA7T/nHJa11DE8Ng2TP3iAmRczFlmslSuUNOgUeb6yRvs0="/>
          <p:cNvSpPr/>
          <p:nvPr/>
        </p:nvSpPr>
        <p:spPr>
          <a:xfrm>
            <a:off x="0" y="2876550"/>
            <a:ext cx="2895600" cy="226695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Times New Roman" pitchFamily="18" charset="0"/>
                <a:cs typeface="Times New Roman" pitchFamily="18" charset="0"/>
              </a:rPr>
              <a:t>Gọi</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tên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hình</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xuất</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hiện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trên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màn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hình</a:t>
            </a:r>
            <a:r>
              <a:rPr lang="en-US" sz="3000" dirty="0">
                <a:solidFill>
                  <a:schemeClr val="tx1"/>
                </a:solidFill>
                <a:latin typeface="Times New Roman" pitchFamily="18" charset="0"/>
                <a:cs typeface="Times New Roman" pitchFamily="18" charset="0"/>
              </a:rPr>
              <a:t>?</a:t>
            </a:r>
          </a:p>
        </p:txBody>
      </p:sp>
      <p:sp>
        <p:nvSpPr>
          <p:cNvPr id="4" name="Rectangle 3" descr="OPL20U25GSXzBJYl68kk8uQGfFKzs7yb1M4KJWUiLk6ZEvGF+qCIPSnY57AbBFCvTW2023.15.47+K4lPs7H94VUqPe2XwIsfPRnrXQE//QTEXxb8/8N4CNc6FpgZahzpTjFhMzSA7T/nHJa11DE8Ng2TP3iAmRczFlmslSuUNOgUeb6yRvs0="/>
          <p:cNvSpPr/>
          <p:nvPr/>
        </p:nvSpPr>
        <p:spPr>
          <a:xfrm>
            <a:off x="22952" y="2876550"/>
            <a:ext cx="2895600" cy="226695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Times New Roman" pitchFamily="18" charset="0"/>
                <a:cs typeface="Times New Roman" pitchFamily="18" charset="0"/>
              </a:rPr>
              <a:t>Các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mặt</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đáy</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của</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hình</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lăng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trụ</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đứng</a:t>
            </a:r>
            <a:r>
              <a:rPr lang="en-US" sz="3000" dirty="0">
                <a:solidFill>
                  <a:schemeClr val="tx1"/>
                </a:solidFill>
                <a:latin typeface="Times New Roman" pitchFamily="18" charset="0"/>
                <a:cs typeface="Times New Roman" pitchFamily="18" charset="0"/>
              </a:rPr>
              <a:t> tam </a:t>
            </a:r>
            <a:r>
              <a:rPr lang="en-US" sz="3000" dirty="0" err="1">
                <a:solidFill>
                  <a:schemeClr val="tx1"/>
                </a:solidFill>
                <a:latin typeface="Times New Roman" pitchFamily="18" charset="0"/>
                <a:cs typeface="Times New Roman" pitchFamily="18" charset="0"/>
              </a:rPr>
              <a:t>giác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là</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hình</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gì</a:t>
            </a:r>
            <a:r>
              <a:rPr lang="en-US" sz="3000" dirty="0">
                <a:solidFill>
                  <a:schemeClr val="tx1"/>
                </a:solidFill>
                <a:latin typeface="Times New Roman" pitchFamily="18" charset="0"/>
                <a:cs typeface="Times New Roman" pitchFamily="18" charset="0"/>
              </a:rPr>
              <a:t>?</a:t>
            </a:r>
          </a:p>
        </p:txBody>
      </p:sp>
      <p:sp>
        <p:nvSpPr>
          <p:cNvPr id="5" name="Rectangle 4" descr="OPL20U25GSXzBJYl68kk8uQGfFKzs7yb1M4KJWUiLk6ZEvGF+qCIPSnY57AbBFCvTW2023.15.47+K4lPs7H94VUqPe2XwIsfPRnrXQE//QTEXxb8/8N4CNc6FpgZahzpTjFhMzSA7T/nHJa11DE8Ng2TP3iAmRczFlmslSuUNOgUeb6yRvs0="/>
          <p:cNvSpPr/>
          <p:nvPr/>
        </p:nvSpPr>
        <p:spPr>
          <a:xfrm>
            <a:off x="22952" y="2876550"/>
            <a:ext cx="2895600" cy="226695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Times New Roman" pitchFamily="18" charset="0"/>
                <a:cs typeface="Times New Roman" pitchFamily="18" charset="0"/>
              </a:rPr>
              <a:t>Các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mặt</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bên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của</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hình</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lăng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trụ</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đứng</a:t>
            </a:r>
            <a:r>
              <a:rPr lang="en-US" sz="3000" dirty="0">
                <a:solidFill>
                  <a:schemeClr val="tx1"/>
                </a:solidFill>
                <a:latin typeface="Times New Roman" pitchFamily="18" charset="0"/>
                <a:cs typeface="Times New Roman" pitchFamily="18" charset="0"/>
              </a:rPr>
              <a:t> tam </a:t>
            </a:r>
            <a:r>
              <a:rPr lang="en-US" sz="3000" dirty="0" err="1">
                <a:solidFill>
                  <a:schemeClr val="tx1"/>
                </a:solidFill>
                <a:latin typeface="Times New Roman" pitchFamily="18" charset="0"/>
                <a:cs typeface="Times New Roman" pitchFamily="18" charset="0"/>
              </a:rPr>
              <a:t>giác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là</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hình</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gì</a:t>
            </a:r>
            <a:r>
              <a:rPr lang="en-US" sz="3000" dirty="0">
                <a:solidFill>
                  <a:schemeClr val="tx1"/>
                </a:solidFill>
                <a:latin typeface="Times New Roman" pitchFamily="18" charset="0"/>
                <a:cs typeface="Times New Roman" pitchFamily="18" charset="0"/>
              </a:rPr>
              <a:t>?</a:t>
            </a:r>
          </a:p>
        </p:txBody>
      </p:sp>
      <p:sp>
        <p:nvSpPr>
          <p:cNvPr id="6" name="Rectangle 5" descr="OPL20U25GSXzBJYl68kk8uQGfFKzs7yb1M4KJWUiLk6ZEvGF+qCIPSnY57AbBFCvTW2023.15.47+K4lPs7H94VUqPe2XwIsfPRnrXQE//QTEXxb8/8N4CNc6FpgZahzpTjFhMzSA7T/nHJa11DE8Ng2TP3iAmRczFlmslSuUNOgUeb6yRvs0="/>
          <p:cNvSpPr/>
          <p:nvPr/>
        </p:nvSpPr>
        <p:spPr>
          <a:xfrm>
            <a:off x="22952" y="2895600"/>
            <a:ext cx="9121048" cy="226695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itchFamily="18" charset="0"/>
                <a:cs typeface="Times New Roman" pitchFamily="18" charset="0"/>
              </a:rPr>
              <a:t>Nếu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bỏ</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mặt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đáy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của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lăng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trụ</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đứng</a:t>
            </a:r>
            <a:r>
              <a:rPr lang="en-US" sz="2800" dirty="0">
                <a:solidFill>
                  <a:schemeClr val="tx1"/>
                </a:solidFill>
                <a:latin typeface="Times New Roman" pitchFamily="18" charset="0"/>
                <a:cs typeface="Times New Roman" pitchFamily="18" charset="0"/>
              </a:rPr>
              <a:t> tam </a:t>
            </a:r>
            <a:r>
              <a:rPr lang="en-US" sz="2800" dirty="0" err="1">
                <a:solidFill>
                  <a:schemeClr val="tx1"/>
                </a:solidFill>
                <a:latin typeface="Times New Roman" pitchFamily="18" charset="0"/>
                <a:cs typeface="Times New Roman" pitchFamily="18" charset="0"/>
              </a:rPr>
              <a:t>giác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thay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mặt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của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lăng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trụ</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đứng</a:t>
            </a:r>
            <a:r>
              <a:rPr lang="en-US" sz="2800" dirty="0">
                <a:solidFill>
                  <a:schemeClr val="tx1"/>
                </a:solidFill>
                <a:latin typeface="Times New Roman" pitchFamily="18" charset="0"/>
                <a:cs typeface="Times New Roman" pitchFamily="18" charset="0"/>
              </a:rPr>
              <a:t> tam </a:t>
            </a:r>
            <a:r>
              <a:rPr lang="en-US" sz="2800" dirty="0" err="1">
                <a:solidFill>
                  <a:schemeClr val="tx1"/>
                </a:solidFill>
                <a:latin typeface="Times New Roman" pitchFamily="18" charset="0"/>
                <a:cs typeface="Times New Roman" pitchFamily="18" charset="0"/>
              </a:rPr>
              <a:t>giác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thành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các</a:t>
            </a:r>
            <a:r>
              <a:rPr lang="en-US" sz="2800" dirty="0">
                <a:solidFill>
                  <a:schemeClr val="tx1"/>
                </a:solidFill>
                <a:latin typeface="Times New Roman" pitchFamily="18" charset="0"/>
                <a:cs typeface="Times New Roman" pitchFamily="18" charset="0"/>
              </a:rPr>
              <a:t> tam </a:t>
            </a:r>
            <a:r>
              <a:rPr lang="en-US" sz="2800" dirty="0" err="1">
                <a:solidFill>
                  <a:schemeClr val="tx1"/>
                </a:solidFill>
                <a:latin typeface="Times New Roman" pitchFamily="18" charset="0"/>
                <a:cs typeface="Times New Roman" pitchFamily="18" charset="0"/>
              </a:rPr>
              <a:t>giác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chung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một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đỉnh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em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biết</a:t>
            </a:r>
            <a:r>
              <a:rPr lang="en-US" sz="2800" dirty="0">
                <a:solidFill>
                  <a:schemeClr val="tx1"/>
                </a:solidFill>
                <a:latin typeface="Times New Roman" pitchFamily="18" charset="0"/>
                <a:cs typeface="Times New Roman" pitchFamily="18" charset="0"/>
              </a:rPr>
              <a:t> ta </a:t>
            </a:r>
            <a:r>
              <a:rPr lang="en-US" sz="2800" dirty="0" err="1">
                <a:solidFill>
                  <a:schemeClr val="tx1"/>
                </a:solidFill>
                <a:latin typeface="Times New Roman" pitchFamily="18" charset="0"/>
                <a:cs typeface="Times New Roman" pitchFamily="18" charset="0"/>
              </a:rPr>
              <a:t>sẽ</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không</a:t>
            </a:r>
            <a:r>
              <a:rPr lang="en-US" sz="28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343411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video>
              <p:cMediaNode vol="80000">
                <p:cTn id="29" fill="hold" display="0">
                  <p:stCondLst>
                    <p:cond delay="indefinite"/>
                  </p:stCondLst>
                </p:cTn>
                <p:tgtEl>
                  <p:spTgt spid="2"/>
                </p:tgtEl>
              </p:cMediaNode>
            </p:video>
          </p:childTnLst>
        </p:cTn>
      </p:par>
    </p:tnLst>
    <p:bldLst>
      <p:bldP spid="3" grpId="0" animBg="1"/>
      <p:bldP spid="4" grpId="0" animBg="1"/>
      <p:bldP spid="4" grpId="1"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chóp tam giác" descr="OPL20U25GSXzBJYl68kk8uQGfFKzs7yb1M4KJWUiLk6ZEvGF+qCIPSnY57AbBFCvTW2023.15.47+K4lPs7H94VUqPe2XwIsfPRnrXQE//QTEXxb8/8N4CNc6FpgZahzpTjFhMzSA7T/nHJa11DE8Ng2TP3iAmRczFlmslSuUNOgUeb6yRvs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55613"/>
            <a:ext cx="9144000" cy="4230687"/>
          </a:xfrm>
          <a:prstGeom prst="rect">
            <a:avLst/>
          </a:prstGeom>
        </p:spPr>
      </p:pic>
    </p:spTree>
    <p:extLst>
      <p:ext uri="{BB962C8B-B14F-4D97-AF65-F5344CB8AC3E}">
        <p14:creationId xmlns:p14="http://schemas.microsoft.com/office/powerpoint/2010/main" val="342563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OPL20U25GSXzBJYl68kk8uQGfFKzs7yb1M4KJWUiLk6ZEvGF+qCIPSnY57AbBFCvTW2023.15.47+K4lPs7H94VUqPe2XwIsfPRnrXQE//QTEXxb8/8N4CNc6FpgZahzpTjFhMzSA7T/nHJa11DE8Ng2TP3iAmRczFlmslSuUNOgUeb6yRvs0="/>
          <p:cNvGrpSpPr/>
          <p:nvPr/>
        </p:nvGrpSpPr>
        <p:grpSpPr>
          <a:xfrm>
            <a:off x="0" y="0"/>
            <a:ext cx="9144000" cy="5143500"/>
            <a:chOff x="0" y="0"/>
            <a:chExt cx="12192000" cy="685800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274"/>
            <a:stretch/>
          </p:blipFill>
          <p:spPr>
            <a:xfrm>
              <a:off x="0" y="0"/>
              <a:ext cx="12192000" cy="6858000"/>
            </a:xfrm>
            <a:prstGeom prst="rect">
              <a:avLst/>
            </a:prstGeom>
          </p:spPr>
        </p:pic>
      </p:grpSp>
      <p:sp>
        <p:nvSpPr>
          <p:cNvPr id="5"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E6B765C-E492-4D9D-B326-A1DF01AF5D4B}"/>
              </a:ext>
            </a:extLst>
          </p:cNvPr>
          <p:cNvSpPr/>
          <p:nvPr/>
        </p:nvSpPr>
        <p:spPr>
          <a:xfrm>
            <a:off x="26563" y="1841344"/>
            <a:ext cx="7922297" cy="923330"/>
          </a:xfrm>
          <a:prstGeom prst="rect">
            <a:avLst/>
          </a:prstGeom>
          <a:noFill/>
        </p:spPr>
        <p:txBody>
          <a:bodyPr wrap="none" lIns="91440" tIns="45720" rIns="91440" bIns="45720">
            <a:spAutoFit/>
          </a:bodyPr>
          <a:lstStyle/>
          <a:p>
            <a:pPr algn="ctr"/>
            <a:r>
              <a:rPr lang="en-US" sz="5400" b="1" dirty="0" err="1">
                <a:ln w="22225">
                  <a:solidFill>
                    <a:schemeClr val="accent2"/>
                  </a:solidFill>
                  <a:prstDash val="solid"/>
                </a:ln>
                <a:solidFill>
                  <a:schemeClr val="accent2">
                    <a:lumMod val="40000"/>
                    <a:lumOff val="60000"/>
                  </a:schemeClr>
                </a:solidFill>
              </a:rPr>
              <a:t>HÌNH</a:t>
            </a:r>
            <a:r>
              <a:rPr lang="en-US" sz="5400" b="1" dirty="0">
                <a:ln w="22225">
                  <a:solidFill>
                    <a:schemeClr val="accent2"/>
                  </a:solidFill>
                  <a:prstDash val="solid"/>
                </a:ln>
                <a:solidFill>
                  <a:schemeClr val="accent2">
                    <a:lumMod val="40000"/>
                    <a:lumOff val="60000"/>
                  </a:schemeClr>
                </a:solidFill>
              </a:rPr>
              <a:t> </a:t>
            </a:r>
            <a:r>
              <a:rPr lang="en-US" sz="5400" b="1" dirty="0" err="1">
                <a:ln w="22225">
                  <a:solidFill>
                    <a:schemeClr val="accent2"/>
                  </a:solidFill>
                  <a:prstDash val="solid"/>
                </a:ln>
                <a:solidFill>
                  <a:schemeClr val="accent2">
                    <a:lumMod val="40000"/>
                    <a:lumOff val="60000"/>
                  </a:schemeClr>
                </a:solidFill>
              </a:rPr>
              <a:t>CHÓP</a:t>
            </a:r>
            <a:r>
              <a:rPr lang="en-US" sz="5400" b="1" dirty="0">
                <a:ln w="22225">
                  <a:solidFill>
                    <a:schemeClr val="accent2"/>
                  </a:solidFill>
                  <a:prstDash val="solid"/>
                </a:ln>
                <a:solidFill>
                  <a:schemeClr val="accent2">
                    <a:lumMod val="40000"/>
                    <a:lumOff val="60000"/>
                  </a:schemeClr>
                </a:solidFill>
              </a:rPr>
              <a:t> TAM </a:t>
            </a:r>
            <a:r>
              <a:rPr lang="en-US" sz="5400" b="1" dirty="0" err="1">
                <a:ln w="22225">
                  <a:solidFill>
                    <a:schemeClr val="accent2"/>
                  </a:solidFill>
                  <a:prstDash val="solid"/>
                </a:ln>
                <a:solidFill>
                  <a:schemeClr val="accent2">
                    <a:lumMod val="40000"/>
                    <a:lumOff val="60000"/>
                  </a:schemeClr>
                </a:solidFill>
              </a:rPr>
              <a:t>GIÁC</a:t>
            </a:r>
            <a:r>
              <a:rPr lang="en-US" sz="5400" b="1" dirty="0">
                <a:ln w="22225">
                  <a:solidFill>
                    <a:schemeClr val="accent2"/>
                  </a:solidFill>
                  <a:prstDash val="solid"/>
                </a:ln>
                <a:solidFill>
                  <a:schemeClr val="accent2">
                    <a:lumMod val="40000"/>
                    <a:lumOff val="60000"/>
                  </a:schemeClr>
                </a:solidFill>
              </a:rPr>
              <a:t> </a:t>
            </a:r>
            <a:r>
              <a:rPr lang="en-US" sz="5400" b="1" dirty="0" err="1">
                <a:ln w="22225">
                  <a:solidFill>
                    <a:schemeClr val="accent2"/>
                  </a:solidFill>
                  <a:prstDash val="solid"/>
                </a:ln>
                <a:solidFill>
                  <a:schemeClr val="accent2">
                    <a:lumMod val="40000"/>
                    <a:lumOff val="60000"/>
                  </a:schemeClr>
                </a:solidFill>
              </a:rPr>
              <a:t>ĐỀU</a:t>
            </a:r>
            <a:endParaRPr lang="en-US" sz="5400" b="1" dirty="0">
              <a:ln w="22225">
                <a:solidFill>
                  <a:schemeClr val="accent2"/>
                </a:solidFill>
                <a:prstDash val="solid"/>
              </a:ln>
              <a:solidFill>
                <a:schemeClr val="accent2">
                  <a:lumMod val="40000"/>
                  <a:lumOff val="60000"/>
                </a:schemeClr>
              </a:solidFill>
            </a:endParaRPr>
          </a:p>
        </p:txBody>
      </p:sp>
      <p:sp>
        <p:nvSpPr>
          <p:cNvPr id="6" name="Rectang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0C864D8-94FF-41B2-991B-05EF775C1920}"/>
              </a:ext>
            </a:extLst>
          </p:cNvPr>
          <p:cNvSpPr/>
          <p:nvPr/>
        </p:nvSpPr>
        <p:spPr>
          <a:xfrm>
            <a:off x="230832" y="1234365"/>
            <a:ext cx="1351652" cy="646331"/>
          </a:xfrm>
          <a:prstGeom prst="rect">
            <a:avLst/>
          </a:prstGeom>
          <a:noFill/>
        </p:spPr>
        <p:txBody>
          <a:bodyPr wrap="none" lIns="91440" tIns="45720" rIns="91440" bIns="45720">
            <a:spAutoFit/>
          </a:bodyPr>
          <a:lstStyle/>
          <a:p>
            <a:pPr algn="ctr"/>
            <a:r>
              <a:rPr lang="en-US" sz="36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a:t>
            </a:r>
            <a:r>
              <a:rPr lang="en-US" sz="36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1</a:t>
            </a:r>
          </a:p>
        </p:txBody>
      </p:sp>
      <p:sp>
        <p:nvSpPr>
          <p:cNvPr id="7"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6D747D-C415-4964-A59E-F785BB764022}"/>
              </a:ext>
            </a:extLst>
          </p:cNvPr>
          <p:cNvSpPr/>
          <p:nvPr/>
        </p:nvSpPr>
        <p:spPr>
          <a:xfrm>
            <a:off x="1075215" y="636345"/>
            <a:ext cx="6125972" cy="692497"/>
          </a:xfrm>
          <a:prstGeom prst="rect">
            <a:avLst/>
          </a:prstGeom>
          <a:noFill/>
        </p:spPr>
        <p:txBody>
          <a:bodyPr wrap="non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5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HÌNH</a:t>
            </a:r>
            <a:r>
              <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405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HỌC</a:t>
            </a:r>
            <a:r>
              <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405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TRỰC</a:t>
            </a:r>
            <a:r>
              <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405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QUAN</a:t>
            </a:r>
            <a:endPar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sp>
        <p:nvSpPr>
          <p:cNvPr id="8" name="Rectang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2EA59C7-7EED-485B-A9ED-438A79DA8CB3}"/>
              </a:ext>
            </a:extLst>
          </p:cNvPr>
          <p:cNvSpPr/>
          <p:nvPr/>
        </p:nvSpPr>
        <p:spPr>
          <a:xfrm>
            <a:off x="187550" y="143650"/>
            <a:ext cx="2650406" cy="577081"/>
          </a:xfrm>
          <a:prstGeom prst="rect">
            <a:avLst/>
          </a:prstGeom>
          <a:noFill/>
        </p:spPr>
        <p:txBody>
          <a:bodyPr wrap="none" lIns="68580" tIns="34290" rIns="68580" bIns="34290">
            <a:spAutoFit/>
          </a:bodyPr>
          <a:lstStyle/>
          <a:p>
            <a:pPr algn="ctr"/>
            <a:r>
              <a:rPr lang="en-US" sz="330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CHƯƠNG</a:t>
            </a:r>
            <a:r>
              <a:rPr lang="en-US" sz="33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IV</a:t>
            </a:r>
          </a:p>
        </p:txBody>
      </p:sp>
      <p:sp>
        <p:nvSpPr>
          <p:cNvPr id="9" name="Hình chữ nhật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373F0C2-A895-4718-B076-FA6AE686B6F1}"/>
              </a:ext>
            </a:extLst>
          </p:cNvPr>
          <p:cNvSpPr/>
          <p:nvPr/>
        </p:nvSpPr>
        <p:spPr>
          <a:xfrm>
            <a:off x="2033554" y="4277615"/>
            <a:ext cx="1759391" cy="692497"/>
          </a:xfrm>
          <a:prstGeom prst="rect">
            <a:avLst/>
          </a:prstGeom>
          <a:noFill/>
        </p:spPr>
        <p:txBody>
          <a:bodyPr wrap="none" lIns="68580" tIns="34290" rIns="68580" bIns="34290">
            <a:spAutoFit/>
          </a:bodyPr>
          <a:lstStyle/>
          <a:p>
            <a:pPr algn="ctr"/>
            <a:r>
              <a:rPr lang="en-US"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r>
              <a:rPr lang="en-US" sz="405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Tiết</a:t>
            </a:r>
            <a:r>
              <a:rPr lang="en-US"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1)</a:t>
            </a:r>
            <a:endParaRPr lang="vi-VN"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81662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par>
                          <p:cTn id="18" fill="hold">
                            <p:stCondLst>
                              <p:cond delay="1500"/>
                            </p:stCondLst>
                            <p:childTnLst>
                              <p:par>
                                <p:cTn id="19" presetID="26" presetClass="entr" presetSubtype="0" fill="hold" grpId="1"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childTnLst>
                          </p:cTn>
                        </p:par>
                        <p:par>
                          <p:cTn id="35" fill="hold">
                            <p:stCondLst>
                              <p:cond delay="3500"/>
                            </p:stCondLst>
                            <p:childTnLst>
                              <p:par>
                                <p:cTn id="36" presetID="26" presetClass="emph" presetSubtype="0" fill="hold" grpId="0" nodeType="afterEffect">
                                  <p:stCondLst>
                                    <p:cond delay="0"/>
                                  </p:stCondLst>
                                  <p:childTnLst>
                                    <p:animEffect transition="out" filter="fade">
                                      <p:cBhvr>
                                        <p:cTn id="37" dur="1750" tmFilter="0, 0; .2, .5; .8, .5; 1, 0"/>
                                        <p:tgtEl>
                                          <p:spTgt spid="9"/>
                                        </p:tgtEl>
                                      </p:cBhvr>
                                    </p:animEffect>
                                    <p:animScale>
                                      <p:cBhvr>
                                        <p:cTn id="38" dur="87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04800" y="-95250"/>
            <a:ext cx="8686800" cy="5386090"/>
          </a:xfrm>
          <a:prstGeom prst="rect">
            <a:avLst/>
          </a:prstGeom>
          <a:noFill/>
        </p:spPr>
        <p:txBody>
          <a:bodyPr wrap="square">
            <a:spAutoFit/>
          </a:bodyPr>
          <a:lstStyle/>
          <a:p>
            <a:pPr algn="ctr"/>
            <a:r>
              <a:rPr lang="en-US" sz="3600" b="1" dirty="0">
                <a:solidFill>
                  <a:srgbClr val="FF0000"/>
                </a:solidFill>
                <a:latin typeface="Times New Roman" pitchFamily="18" charset="0"/>
                <a:ea typeface="Calibri" panose="020F0502020204030204" pitchFamily="34" charset="0"/>
                <a:cs typeface="Times New Roman"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itchFamily="18" charset="0"/>
              </a:rPr>
              <a:t>Mục</a:t>
            </a:r>
            <a:r>
              <a:rPr lang="en-US" sz="3200" b="1" dirty="0">
                <a:solidFill>
                  <a:srgbClr val="FF0000"/>
                </a:solidFill>
                <a:latin typeface="Times New Roman" panose="02020603050405020304" pitchFamily="18" charset="0"/>
                <a:ea typeface="Calibri" panose="020F0502020204030204" pitchFamily="34" charset="0"/>
                <a:cs typeface="Times New Roman"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itchFamily="18" charset="0"/>
              </a:rPr>
              <a:t>tiêu</a:t>
            </a:r>
            <a:r>
              <a:rPr lang="en-US" sz="3200" b="1" dirty="0">
                <a:solidFill>
                  <a:srgbClr val="FF0000"/>
                </a:solidFill>
                <a:latin typeface="Times New Roman" panose="02020603050405020304" pitchFamily="18" charset="0"/>
                <a:ea typeface="Calibri" panose="020F0502020204030204" pitchFamily="34" charset="0"/>
                <a:cs typeface="Times New Roman" pitchFamily="18" charset="0"/>
              </a:rPr>
              <a:t>:</a:t>
            </a:r>
          </a:p>
          <a:p>
            <a:pPr algn="just"/>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Mô</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tả</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được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đỉnh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mặt</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đáy</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mặt</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bên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cạnh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bên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hình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chóp</a:t>
            </a:r>
            <a:r>
              <a:rPr lang="en-US" sz="2700" dirty="0">
                <a:latin typeface="Times New Roman" pitchFamily="18" charset="0"/>
                <a:cs typeface="Times New Roman" pitchFamily="18" charset="0"/>
              </a:rPr>
              <a:t> tam </a:t>
            </a:r>
            <a:r>
              <a:rPr lang="en-US" sz="2700" dirty="0" err="1">
                <a:latin typeface="Times New Roman" pitchFamily="18" charset="0"/>
                <a:cs typeface="Times New Roman" pitchFamily="18" charset="0"/>
              </a:rPr>
              <a:t>giác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đều</a:t>
            </a:r>
            <a:r>
              <a:rPr lang="en-US" sz="2700" dirty="0">
                <a:latin typeface="Times New Roman" pitchFamily="18" charset="0"/>
                <a:cs typeface="Times New Roman" pitchFamily="18" charset="0"/>
              </a:rPr>
              <a:t>.</a:t>
            </a:r>
          </a:p>
          <a:p>
            <a:pPr algn="just"/>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Tạo</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lập</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được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hình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chóp</a:t>
            </a:r>
            <a:r>
              <a:rPr lang="en-US" sz="2700" dirty="0">
                <a:latin typeface="Times New Roman" pitchFamily="18" charset="0"/>
                <a:cs typeface="Times New Roman" pitchFamily="18" charset="0"/>
              </a:rPr>
              <a:t> tam </a:t>
            </a:r>
            <a:r>
              <a:rPr lang="en-US" sz="2700" dirty="0" err="1">
                <a:latin typeface="Times New Roman" pitchFamily="18" charset="0"/>
                <a:cs typeface="Times New Roman" pitchFamily="18" charset="0"/>
              </a:rPr>
              <a:t>giác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đều</a:t>
            </a:r>
            <a:r>
              <a:rPr lang="en-US" sz="2700" dirty="0">
                <a:latin typeface="Times New Roman" pitchFamily="18" charset="0"/>
                <a:cs typeface="Times New Roman" pitchFamily="18" charset="0"/>
              </a:rPr>
              <a:t>.</a:t>
            </a:r>
          </a:p>
          <a:p>
            <a:pPr algn="just"/>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Tính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được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diện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tích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xung</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quanh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của</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một</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hình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chóp</a:t>
            </a:r>
            <a:r>
              <a:rPr lang="en-US" sz="2700" dirty="0">
                <a:latin typeface="Times New Roman" pitchFamily="18" charset="0"/>
                <a:cs typeface="Times New Roman" pitchFamily="18" charset="0"/>
              </a:rPr>
              <a:t> tam </a:t>
            </a:r>
            <a:r>
              <a:rPr lang="en-US" sz="2700" dirty="0" err="1">
                <a:latin typeface="Times New Roman" pitchFamily="18" charset="0"/>
                <a:cs typeface="Times New Roman" pitchFamily="18" charset="0"/>
              </a:rPr>
              <a:t>giác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đều</a:t>
            </a:r>
            <a:r>
              <a:rPr lang="en-US" sz="2700" dirty="0">
                <a:latin typeface="Times New Roman" pitchFamily="18" charset="0"/>
                <a:cs typeface="Times New Roman" pitchFamily="18" charset="0"/>
              </a:rPr>
              <a:t>.</a:t>
            </a:r>
          </a:p>
          <a:p>
            <a:pPr algn="just"/>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Tính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được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thể</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tích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của</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một</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hình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chóp</a:t>
            </a:r>
            <a:r>
              <a:rPr lang="en-US" sz="2700" dirty="0">
                <a:latin typeface="Times New Roman" pitchFamily="18" charset="0"/>
                <a:cs typeface="Times New Roman" pitchFamily="18" charset="0"/>
              </a:rPr>
              <a:t> tam </a:t>
            </a:r>
            <a:r>
              <a:rPr lang="en-US" sz="2700" dirty="0" err="1">
                <a:latin typeface="Times New Roman" pitchFamily="18" charset="0"/>
                <a:cs typeface="Times New Roman" pitchFamily="18" charset="0"/>
              </a:rPr>
              <a:t>giác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đều</a:t>
            </a:r>
            <a:r>
              <a:rPr lang="en-US" sz="2700" dirty="0">
                <a:latin typeface="Times New Roman" pitchFamily="18" charset="0"/>
                <a:cs typeface="Times New Roman" pitchFamily="18" charset="0"/>
              </a:rPr>
              <a:t>.</a:t>
            </a:r>
          </a:p>
          <a:p>
            <a:pPr algn="just"/>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Giải</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quyết</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được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một</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sô</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vấn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đề</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thực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tiễn</a:t>
            </a:r>
            <a:r>
              <a:rPr lang="en-US" sz="2700" dirty="0">
                <a:latin typeface="Times New Roman" pitchFamily="18" charset="0"/>
                <a:cs typeface="Times New Roman" pitchFamily="18" charset="0"/>
              </a:rPr>
              <a:t> </a:t>
            </a:r>
            <a:r>
              <a:rPr lang="en-US" sz="2700" b="1" i="1" dirty="0">
                <a:latin typeface="Times New Roman" pitchFamily="18" charset="0"/>
                <a:cs typeface="Times New Roman" pitchFamily="18" charset="0"/>
              </a:rPr>
              <a:t>(</a:t>
            </a:r>
            <a:r>
              <a:rPr lang="en-US" sz="2700" b="1" i="1" dirty="0" err="1">
                <a:latin typeface="Times New Roman" pitchFamily="18" charset="0"/>
                <a:cs typeface="Times New Roman" pitchFamily="18" charset="0"/>
              </a:rPr>
              <a:t>đơn</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giản</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quen</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thuộc</a:t>
            </a:r>
            <a:r>
              <a:rPr lang="en-US" sz="2700" b="1" i="1" dirty="0">
                <a:latin typeface="Times New Roman" pitchFamily="18" charset="0"/>
                <a:cs typeface="Times New Roman" pitchFamily="18" charset="0"/>
              </a:rPr>
              <a:t>)</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gắn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với</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việc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tính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diện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tích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xung</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quanh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của</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hình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chóp</a:t>
            </a:r>
            <a:r>
              <a:rPr lang="en-US" sz="2700" dirty="0">
                <a:latin typeface="Times New Roman" pitchFamily="18" charset="0"/>
                <a:cs typeface="Times New Roman" pitchFamily="18" charset="0"/>
              </a:rPr>
              <a:t> tam </a:t>
            </a:r>
            <a:r>
              <a:rPr lang="en-US" sz="2700" dirty="0" err="1">
                <a:latin typeface="Times New Roman" pitchFamily="18" charset="0"/>
                <a:cs typeface="Times New Roman" pitchFamily="18" charset="0"/>
              </a:rPr>
              <a:t>giác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đều</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ví</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dụ</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tính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thể</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tích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hoặc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tính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diện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tích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xung</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quanh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của</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một</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số</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đồ</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vật</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quen</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thuộc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có</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dạng</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hình</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chóp</a:t>
            </a:r>
            <a:r>
              <a:rPr lang="en-US" sz="2700" dirty="0">
                <a:latin typeface="Times New Roman" pitchFamily="18" charset="0"/>
                <a:cs typeface="Times New Roman" pitchFamily="18" charset="0"/>
              </a:rPr>
              <a:t> tam </a:t>
            </a:r>
            <a:r>
              <a:rPr lang="en-US" sz="2700" dirty="0" err="1">
                <a:latin typeface="Times New Roman" pitchFamily="18" charset="0"/>
                <a:cs typeface="Times New Roman" pitchFamily="18" charset="0"/>
              </a:rPr>
              <a:t>giác</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đều</a:t>
            </a:r>
            <a:r>
              <a:rPr lang="en-US" sz="2700" dirty="0">
                <a:latin typeface="Times New Roman" pitchFamily="18" charset="0"/>
                <a:cs typeface="Times New Roman" pitchFamily="18" charset="0"/>
              </a:rPr>
              <a:t>,...).</a:t>
            </a:r>
            <a:endParaRPr lang="en-US" sz="2700" dirty="0">
              <a:latin typeface="Times New Roman" panose="02020603050405020304"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2569077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9885</TotalTime>
  <Words>2670</Words>
  <Application>Microsoft Office PowerPoint</Application>
  <PresentationFormat>On-screen Show (16:9)</PresentationFormat>
  <Paragraphs>561</Paragraphs>
  <Slides>37</Slides>
  <Notes>11</Notes>
  <HiddenSlides>0</HiddenSlides>
  <MMClips>9</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37</vt:i4>
      </vt:variant>
    </vt:vector>
  </HeadingPairs>
  <TitlesOfParts>
    <vt:vector size="47" baseType="lpstr">
      <vt:lpstr>Arial</vt:lpstr>
      <vt:lpstr>Calibri</vt:lpstr>
      <vt:lpstr>Calibri Light</vt:lpstr>
      <vt:lpstr>Cambria Math</vt:lpstr>
      <vt:lpstr>Times New Roman</vt:lpstr>
      <vt:lpstr>思源黑体 Heavy</vt:lpstr>
      <vt:lpstr>Office Theme</vt:lpstr>
      <vt:lpstr>Chủ đề Office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HÌNH CHÓP TAM GIÁC ĐỀU</vt:lpstr>
      <vt:lpstr>PowerPoint Presentation</vt:lpstr>
      <vt:lpstr>PowerPoint Presentation</vt:lpstr>
      <vt:lpstr>Em hãy kể tên một số đồ vật, công trình trong cuộc sống có dạng hình chóp tam giác đều?</vt:lpstr>
      <vt:lpstr>Em hãy kể tên một số đồ vật, công trình trong cuộc sống có dạng hình chóp tam giác đều?</vt:lpstr>
      <vt:lpstr>PowerPoint Presentation</vt:lpstr>
      <vt:lpstr>PowerPoint Presentation</vt:lpstr>
      <vt:lpstr>PowerPoint Presentation</vt:lpstr>
      <vt:lpstr>PowerPoint Presentation</vt:lpstr>
      <vt:lpstr>Ví dụ 1 (SGK - 82)</vt:lpstr>
      <vt:lpstr>PowerPoint Presentation</vt:lpstr>
      <vt:lpstr>Luyện tập 1 (SGK - 82)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LE DAI</cp:lastModifiedBy>
  <cp:revision>418</cp:revision>
  <dcterms:created xsi:type="dcterms:W3CDTF">2021-07-22T17:31:00Z</dcterms:created>
  <dcterms:modified xsi:type="dcterms:W3CDTF">2023-08-17T07:33:11Z</dcterms:modified>
</cp:coreProperties>
</file>