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83" r:id="rId2"/>
    <p:sldId id="349" r:id="rId3"/>
    <p:sldId id="350" r:id="rId4"/>
    <p:sldId id="321" r:id="rId5"/>
    <p:sldId id="341" r:id="rId6"/>
    <p:sldId id="348" r:id="rId7"/>
    <p:sldId id="351" r:id="rId8"/>
    <p:sldId id="340" r:id="rId9"/>
    <p:sldId id="304" r:id="rId10"/>
    <p:sldId id="280" r:id="rId11"/>
    <p:sldId id="256" r:id="rId12"/>
    <p:sldId id="336" r:id="rId13"/>
    <p:sldId id="353" r:id="rId14"/>
    <p:sldId id="342" r:id="rId15"/>
    <p:sldId id="331" r:id="rId16"/>
    <p:sldId id="332" r:id="rId17"/>
    <p:sldId id="347" r:id="rId18"/>
    <p:sldId id="309" r:id="rId19"/>
    <p:sldId id="343" r:id="rId20"/>
    <p:sldId id="257" r:id="rId21"/>
    <p:sldId id="258" r:id="rId22"/>
    <p:sldId id="259" r:id="rId23"/>
    <p:sldId id="260" r:id="rId24"/>
    <p:sldId id="261" r:id="rId25"/>
    <p:sldId id="262" r:id="rId26"/>
    <p:sldId id="264" r:id="rId27"/>
    <p:sldId id="265" r:id="rId28"/>
    <p:sldId id="266" r:id="rId29"/>
    <p:sldId id="267" r:id="rId30"/>
    <p:sldId id="268" r:id="rId31"/>
    <p:sldId id="385" r:id="rId32"/>
    <p:sldId id="296" r:id="rId33"/>
    <p:sldId id="352" r:id="rId34"/>
  </p:sldIdLst>
  <p:sldSz cx="12192000" cy="6858000"/>
  <p:notesSz cx="6858000" cy="9144000"/>
  <p:embeddedFontLst>
    <p:embeddedFont>
      <p:font typeface="#9Slide03 Arima Madurai" panose="020B0604020202020204" charset="0"/>
      <p:regular r:id="rId36"/>
    </p:embeddedFont>
    <p:embeddedFont>
      <p:font typeface="#9Slide03 Arima Madurai Black" panose="020B0604020202020204" charset="0"/>
      <p:bold r:id="rId37"/>
    </p:embeddedFont>
    <p:embeddedFont>
      <p:font typeface="#9Slide05 Heroe Inline Pro" panose="020B0604020202020204" charset="0"/>
      <p:regular r:id="rId38"/>
    </p:embeddedFont>
    <p:embeddedFont>
      <p:font typeface="#9Slide05 SVNRingdena" panose="020B0604020202020204" charset="0"/>
      <p:regular r:id="rId39"/>
    </p:embeddedFont>
    <p:embeddedFont>
      <p:font typeface="#9Slide05 SVNStudent" panose="02040603050506020204" charset="0"/>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Tahoma" panose="020B0604030504040204" pitchFamily="34" charset="0"/>
      <p:regular r:id="rId47"/>
      <p:bold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660"/>
  </p:normalViewPr>
  <p:slideViewPr>
    <p:cSldViewPr snapToGrid="0">
      <p:cViewPr varScale="1">
        <p:scale>
          <a:sx n="56" d="100"/>
          <a:sy n="56" d="100"/>
        </p:scale>
        <p:origin x="102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C276A75-460F-4C38-A0ED-7FE42F20B54C}" type="doc">
      <dgm:prSet loTypeId="urn:microsoft.com/office/officeart/2008/layout/PictureAccentList#1" loCatId="list" qsTypeId="urn:microsoft.com/office/officeart/2005/8/quickstyle/simple1#1" qsCatId="simple" csTypeId="urn:microsoft.com/office/officeart/2005/8/colors/colorful4#1" csCatId="colorful" phldr="1"/>
      <dgm:spPr/>
      <dgm:t>
        <a:bodyPr/>
        <a:lstStyle/>
        <a:p>
          <a:endParaRPr lang="en-SG"/>
        </a:p>
      </dgm:t>
    </dgm:pt>
    <dgm:pt modelId="{56230F27-FC40-4D10-A1C6-22DF19ECA756}">
      <dgm:prSet phldrT="[Text]"/>
      <dgm:spPr/>
      <dgm:t>
        <a:bodyPr/>
        <a:lstStyle/>
        <a:p>
          <a:r>
            <a:rPr lang="vi-VN" b="1">
              <a:latin typeface="Times New Roman" panose="02020603050405020304" pitchFamily="18" charset="0"/>
            </a:rPr>
            <a:t>Vi phạm phương châm về lượng</a:t>
          </a:r>
          <a:endParaRPr lang="en-SG" dirty="0"/>
        </a:p>
      </dgm:t>
    </dgm:pt>
    <dgm:pt modelId="{EFCFEC7D-8FF1-4E56-A7DF-A60E4297082E}" type="parTrans" cxnId="{8A9F7494-37F5-4D86-B35F-8ACFEE3E28D0}">
      <dgm:prSet/>
      <dgm:spPr/>
      <dgm:t>
        <a:bodyPr/>
        <a:lstStyle/>
        <a:p>
          <a:endParaRPr lang="en-SG"/>
        </a:p>
      </dgm:t>
    </dgm:pt>
    <dgm:pt modelId="{D57B6AB8-9522-4BE4-B5AB-4C286193EC65}" type="sibTrans" cxnId="{8A9F7494-37F5-4D86-B35F-8ACFEE3E28D0}">
      <dgm:prSet/>
      <dgm:spPr/>
      <dgm:t>
        <a:bodyPr/>
        <a:lstStyle/>
        <a:p>
          <a:endParaRPr lang="en-SG"/>
        </a:p>
      </dgm:t>
    </dgm:pt>
    <dgm:pt modelId="{1F3E0DD6-4AAE-4E24-BDBB-21A783241979}">
      <dgm:prSet phldrT="[Text]"/>
      <dgm:spPr/>
      <dgm:t>
        <a:bodyPr/>
        <a:lstStyle/>
        <a:p>
          <a:r>
            <a:rPr lang="vi-VN">
              <a:latin typeface="Times New Roman" panose="02020603050405020304" pitchFamily="18" charset="0"/>
            </a:rPr>
            <a:t>Thừa câu hỏi cuối, vì nếu không nuôi được</a:t>
          </a:r>
          <a:r>
            <a:rPr lang="en-US">
              <a:latin typeface="Times New Roman" panose="02020603050405020304" pitchFamily="18" charset="0"/>
            </a:rPr>
            <a:t> </a:t>
          </a:r>
          <a:r>
            <a:rPr lang="vi-VN">
              <a:latin typeface="Times New Roman" panose="02020603050405020304" pitchFamily="18" charset="0"/>
            </a:rPr>
            <a:t> “bố” thì làm gì có tôi. </a:t>
          </a:r>
          <a:endParaRPr lang="en-SG" dirty="0"/>
        </a:p>
      </dgm:t>
    </dgm:pt>
    <dgm:pt modelId="{822C77FD-CB26-4ECD-8CF1-8C0B1C289544}" type="parTrans" cxnId="{09C4EA55-A9C7-4845-9800-DD545AF768EE}">
      <dgm:prSet/>
      <dgm:spPr/>
      <dgm:t>
        <a:bodyPr/>
        <a:lstStyle/>
        <a:p>
          <a:endParaRPr lang="en-SG"/>
        </a:p>
      </dgm:t>
    </dgm:pt>
    <dgm:pt modelId="{552E5B24-DFB9-4222-8AE2-34A9E7E0E11F}" type="sibTrans" cxnId="{09C4EA55-A9C7-4845-9800-DD545AF768EE}">
      <dgm:prSet/>
      <dgm:spPr/>
      <dgm:t>
        <a:bodyPr/>
        <a:lstStyle/>
        <a:p>
          <a:endParaRPr lang="en-SG"/>
        </a:p>
      </dgm:t>
    </dgm:pt>
    <dgm:pt modelId="{8D6E753E-71F5-48F8-ADE7-2566FE7F9080}">
      <dgm:prSet phldrT="[Text]"/>
      <dgm:spPr>
        <a:solidFill>
          <a:schemeClr val="accent1"/>
        </a:solidFill>
      </dgm:spPr>
      <dgm:t>
        <a:bodyPr/>
        <a:lstStyle/>
        <a:p>
          <a:r>
            <a:rPr lang="vi-VN">
              <a:latin typeface="Times New Roman" panose="02020603050405020304" pitchFamily="18" charset="0"/>
            </a:rPr>
            <a:t>Mà có “tôi” nghĩa là “bố tôi” nuôi được.</a:t>
          </a:r>
          <a:endParaRPr lang="en-SG" dirty="0"/>
        </a:p>
      </dgm:t>
    </dgm:pt>
    <dgm:pt modelId="{BD04223E-23C7-4475-9452-B5CDA7DB12D9}" type="parTrans" cxnId="{2695F183-AA50-41B2-BC02-1DAA456FB07E}">
      <dgm:prSet/>
      <dgm:spPr/>
      <dgm:t>
        <a:bodyPr/>
        <a:lstStyle/>
        <a:p>
          <a:endParaRPr lang="en-SG"/>
        </a:p>
      </dgm:t>
    </dgm:pt>
    <dgm:pt modelId="{18EDEE96-A609-48CB-84B4-29144B06ECDA}" type="sibTrans" cxnId="{2695F183-AA50-41B2-BC02-1DAA456FB07E}">
      <dgm:prSet/>
      <dgm:spPr/>
      <dgm:t>
        <a:bodyPr/>
        <a:lstStyle/>
        <a:p>
          <a:endParaRPr lang="en-SG"/>
        </a:p>
      </dgm:t>
    </dgm:pt>
    <dgm:pt modelId="{49AF508B-D525-4E1C-8FC0-BBF54CBD06A9}" type="pres">
      <dgm:prSet presAssocID="{0C276A75-460F-4C38-A0ED-7FE42F20B54C}" presName="layout" presStyleCnt="0">
        <dgm:presLayoutVars>
          <dgm:chMax/>
          <dgm:chPref/>
          <dgm:dir/>
          <dgm:animOne val="branch"/>
          <dgm:animLvl val="lvl"/>
          <dgm:resizeHandles/>
        </dgm:presLayoutVars>
      </dgm:prSet>
      <dgm:spPr/>
    </dgm:pt>
    <dgm:pt modelId="{68BFC0D5-0DB6-4774-99A5-DBE12BCF730A}" type="pres">
      <dgm:prSet presAssocID="{56230F27-FC40-4D10-A1C6-22DF19ECA756}" presName="root" presStyleCnt="0">
        <dgm:presLayoutVars>
          <dgm:chMax/>
          <dgm:chPref val="4"/>
        </dgm:presLayoutVars>
      </dgm:prSet>
      <dgm:spPr/>
    </dgm:pt>
    <dgm:pt modelId="{7E2D361E-B3DE-4D79-9F74-79AA22BFBD78}" type="pres">
      <dgm:prSet presAssocID="{56230F27-FC40-4D10-A1C6-22DF19ECA756}" presName="rootComposite" presStyleCnt="0">
        <dgm:presLayoutVars/>
      </dgm:prSet>
      <dgm:spPr/>
    </dgm:pt>
    <dgm:pt modelId="{E52AD0F1-BCEE-4DD2-9B46-B18E9A9A476A}" type="pres">
      <dgm:prSet presAssocID="{56230F27-FC40-4D10-A1C6-22DF19ECA756}" presName="rootText" presStyleLbl="node0" presStyleIdx="0" presStyleCnt="1">
        <dgm:presLayoutVars>
          <dgm:chMax/>
          <dgm:chPref val="4"/>
        </dgm:presLayoutVars>
      </dgm:prSet>
      <dgm:spPr/>
    </dgm:pt>
    <dgm:pt modelId="{27152B25-7CFE-4332-A199-44A38260AAC5}" type="pres">
      <dgm:prSet presAssocID="{56230F27-FC40-4D10-A1C6-22DF19ECA756}" presName="childShape" presStyleCnt="0">
        <dgm:presLayoutVars>
          <dgm:chMax val="0"/>
          <dgm:chPref val="0"/>
        </dgm:presLayoutVars>
      </dgm:prSet>
      <dgm:spPr/>
    </dgm:pt>
    <dgm:pt modelId="{30488753-F647-45BB-9123-93A8DBE34305}" type="pres">
      <dgm:prSet presAssocID="{1F3E0DD6-4AAE-4E24-BDBB-21A783241979}" presName="childComposite" presStyleCnt="0">
        <dgm:presLayoutVars>
          <dgm:chMax val="0"/>
          <dgm:chPref val="0"/>
        </dgm:presLayoutVars>
      </dgm:prSet>
      <dgm:spPr/>
    </dgm:pt>
    <dgm:pt modelId="{CA80A06E-082D-407F-9B88-A8377C939D2D}" type="pres">
      <dgm:prSet presAssocID="{1F3E0DD6-4AAE-4E24-BDBB-21A783241979}"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8000" r="-18000"/>
          </a:stretch>
        </a:blipFill>
      </dgm:spPr>
    </dgm:pt>
    <dgm:pt modelId="{31582C40-BFF9-4EF0-A007-8B37A9C11712}" type="pres">
      <dgm:prSet presAssocID="{1F3E0DD6-4AAE-4E24-BDBB-21A783241979}" presName="childText" presStyleLbl="lnNode1" presStyleIdx="0" presStyleCnt="2">
        <dgm:presLayoutVars>
          <dgm:chMax val="0"/>
          <dgm:chPref val="0"/>
          <dgm:bulletEnabled val="1"/>
        </dgm:presLayoutVars>
      </dgm:prSet>
      <dgm:spPr/>
    </dgm:pt>
    <dgm:pt modelId="{3BA5F0BE-27EA-45D5-B913-A8CAD4DE622A}" type="pres">
      <dgm:prSet presAssocID="{8D6E753E-71F5-48F8-ADE7-2566FE7F9080}" presName="childComposite" presStyleCnt="0">
        <dgm:presLayoutVars>
          <dgm:chMax val="0"/>
          <dgm:chPref val="0"/>
        </dgm:presLayoutVars>
      </dgm:prSet>
      <dgm:spPr/>
    </dgm:pt>
    <dgm:pt modelId="{AD6FFEB8-85C6-4F52-8EE9-B21B0E9995D5}" type="pres">
      <dgm:prSet presAssocID="{8D6E753E-71F5-48F8-ADE7-2566FE7F9080}" presName="Image"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pt>
    <dgm:pt modelId="{C11101D6-2D39-4D2D-AD0B-B65F62D9B1C2}" type="pres">
      <dgm:prSet presAssocID="{8D6E753E-71F5-48F8-ADE7-2566FE7F9080}" presName="childText" presStyleLbl="lnNode1" presStyleIdx="1" presStyleCnt="2">
        <dgm:presLayoutVars>
          <dgm:chMax val="0"/>
          <dgm:chPref val="0"/>
          <dgm:bulletEnabled val="1"/>
        </dgm:presLayoutVars>
      </dgm:prSet>
      <dgm:spPr/>
    </dgm:pt>
  </dgm:ptLst>
  <dgm:cxnLst>
    <dgm:cxn modelId="{5BDFEB3A-B176-4A4E-9485-0491D5321BD6}" type="presOf" srcId="{1F3E0DD6-4AAE-4E24-BDBB-21A783241979}" destId="{31582C40-BFF9-4EF0-A007-8B37A9C11712}" srcOrd="0" destOrd="0" presId="urn:microsoft.com/office/officeart/2008/layout/PictureAccentList#1"/>
    <dgm:cxn modelId="{09C4EA55-A9C7-4845-9800-DD545AF768EE}" srcId="{56230F27-FC40-4D10-A1C6-22DF19ECA756}" destId="{1F3E0DD6-4AAE-4E24-BDBB-21A783241979}" srcOrd="0" destOrd="0" parTransId="{822C77FD-CB26-4ECD-8CF1-8C0B1C289544}" sibTransId="{552E5B24-DFB9-4222-8AE2-34A9E7E0E11F}"/>
    <dgm:cxn modelId="{2695F183-AA50-41B2-BC02-1DAA456FB07E}" srcId="{56230F27-FC40-4D10-A1C6-22DF19ECA756}" destId="{8D6E753E-71F5-48F8-ADE7-2566FE7F9080}" srcOrd="1" destOrd="0" parTransId="{BD04223E-23C7-4475-9452-B5CDA7DB12D9}" sibTransId="{18EDEE96-A609-48CB-84B4-29144B06ECDA}"/>
    <dgm:cxn modelId="{5ED0518D-BA48-481A-A228-5B04A29B3493}" type="presOf" srcId="{56230F27-FC40-4D10-A1C6-22DF19ECA756}" destId="{E52AD0F1-BCEE-4DD2-9B46-B18E9A9A476A}" srcOrd="0" destOrd="0" presId="urn:microsoft.com/office/officeart/2008/layout/PictureAccentList#1"/>
    <dgm:cxn modelId="{8A9F7494-37F5-4D86-B35F-8ACFEE3E28D0}" srcId="{0C276A75-460F-4C38-A0ED-7FE42F20B54C}" destId="{56230F27-FC40-4D10-A1C6-22DF19ECA756}" srcOrd="0" destOrd="0" parTransId="{EFCFEC7D-8FF1-4E56-A7DF-A60E4297082E}" sibTransId="{D57B6AB8-9522-4BE4-B5AB-4C286193EC65}"/>
    <dgm:cxn modelId="{77992CAF-B1B4-4B53-8E82-E085D29B1BF0}" type="presOf" srcId="{8D6E753E-71F5-48F8-ADE7-2566FE7F9080}" destId="{C11101D6-2D39-4D2D-AD0B-B65F62D9B1C2}" srcOrd="0" destOrd="0" presId="urn:microsoft.com/office/officeart/2008/layout/PictureAccentList#1"/>
    <dgm:cxn modelId="{B4BE19DA-9354-4C2C-AD23-981A56AA0262}" type="presOf" srcId="{0C276A75-460F-4C38-A0ED-7FE42F20B54C}" destId="{49AF508B-D525-4E1C-8FC0-BBF54CBD06A9}" srcOrd="0" destOrd="0" presId="urn:microsoft.com/office/officeart/2008/layout/PictureAccentList#1"/>
    <dgm:cxn modelId="{5E65D758-AE56-4B39-B4E7-3C0C5C0107C3}" type="presParOf" srcId="{49AF508B-D525-4E1C-8FC0-BBF54CBD06A9}" destId="{68BFC0D5-0DB6-4774-99A5-DBE12BCF730A}" srcOrd="0" destOrd="0" presId="urn:microsoft.com/office/officeart/2008/layout/PictureAccentList#1"/>
    <dgm:cxn modelId="{288E5527-59FC-44B2-B446-B7D5024FDB0F}" type="presParOf" srcId="{68BFC0D5-0DB6-4774-99A5-DBE12BCF730A}" destId="{7E2D361E-B3DE-4D79-9F74-79AA22BFBD78}" srcOrd="0" destOrd="0" presId="urn:microsoft.com/office/officeart/2008/layout/PictureAccentList#1"/>
    <dgm:cxn modelId="{CDFBCCBD-0CC6-4DCC-B73C-825C0FB6B1C6}" type="presParOf" srcId="{7E2D361E-B3DE-4D79-9F74-79AA22BFBD78}" destId="{E52AD0F1-BCEE-4DD2-9B46-B18E9A9A476A}" srcOrd="0" destOrd="0" presId="urn:microsoft.com/office/officeart/2008/layout/PictureAccentList#1"/>
    <dgm:cxn modelId="{09D7690D-8A90-405F-9AB0-891FF732C95D}" type="presParOf" srcId="{68BFC0D5-0DB6-4774-99A5-DBE12BCF730A}" destId="{27152B25-7CFE-4332-A199-44A38260AAC5}" srcOrd="1" destOrd="0" presId="urn:microsoft.com/office/officeart/2008/layout/PictureAccentList#1"/>
    <dgm:cxn modelId="{39ABF345-1AC9-48AE-B7A1-957A24FB5F67}" type="presParOf" srcId="{27152B25-7CFE-4332-A199-44A38260AAC5}" destId="{30488753-F647-45BB-9123-93A8DBE34305}" srcOrd="0" destOrd="0" presId="urn:microsoft.com/office/officeart/2008/layout/PictureAccentList#1"/>
    <dgm:cxn modelId="{C3786093-7946-4312-A4E2-C05C1E6577C1}" type="presParOf" srcId="{30488753-F647-45BB-9123-93A8DBE34305}" destId="{CA80A06E-082D-407F-9B88-A8377C939D2D}" srcOrd="0" destOrd="0" presId="urn:microsoft.com/office/officeart/2008/layout/PictureAccentList#1"/>
    <dgm:cxn modelId="{4CFAB333-1C54-45C3-B707-C5DB6CD9CB02}" type="presParOf" srcId="{30488753-F647-45BB-9123-93A8DBE34305}" destId="{31582C40-BFF9-4EF0-A007-8B37A9C11712}" srcOrd="1" destOrd="0" presId="urn:microsoft.com/office/officeart/2008/layout/PictureAccentList#1"/>
    <dgm:cxn modelId="{34099EB1-0637-45A2-91DF-2503B22429F5}" type="presParOf" srcId="{27152B25-7CFE-4332-A199-44A38260AAC5}" destId="{3BA5F0BE-27EA-45D5-B913-A8CAD4DE622A}" srcOrd="1" destOrd="0" presId="urn:microsoft.com/office/officeart/2008/layout/PictureAccentList#1"/>
    <dgm:cxn modelId="{F4BDC226-A1FB-42C3-8A2C-698BAE944517}" type="presParOf" srcId="{3BA5F0BE-27EA-45D5-B913-A8CAD4DE622A}" destId="{AD6FFEB8-85C6-4F52-8EE9-B21B0E9995D5}" srcOrd="0" destOrd="0" presId="urn:microsoft.com/office/officeart/2008/layout/PictureAccentList#1"/>
    <dgm:cxn modelId="{336BA3DA-ACC2-41FF-A7FD-EEA6E7A93A45}" type="presParOf" srcId="{3BA5F0BE-27EA-45D5-B913-A8CAD4DE622A}" destId="{C11101D6-2D39-4D2D-AD0B-B65F62D9B1C2}" srcOrd="1" destOrd="0" presId="urn:microsoft.com/office/officeart/2008/layout/PictureAccen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D0F1-BCEE-4DD2-9B46-B18E9A9A476A}">
      <dsp:nvSpPr>
        <dsp:cNvPr id="0" name=""/>
        <dsp:cNvSpPr/>
      </dsp:nvSpPr>
      <dsp:spPr>
        <a:xfrm>
          <a:off x="0" y="576248"/>
          <a:ext cx="5627328" cy="164642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vi-VN" sz="5200" b="1" kern="1200">
              <a:latin typeface="Times New Roman" panose="02020603050405020304" pitchFamily="18" charset="0"/>
            </a:rPr>
            <a:t>Vi phạm phương châm về lượng</a:t>
          </a:r>
          <a:endParaRPr lang="en-SG" sz="5200" kern="1200" dirty="0"/>
        </a:p>
      </dsp:txBody>
      <dsp:txXfrm>
        <a:off x="48222" y="624470"/>
        <a:ext cx="5530884" cy="1549981"/>
      </dsp:txXfrm>
    </dsp:sp>
    <dsp:sp modelId="{CA80A06E-082D-407F-9B88-A8377C939D2D}">
      <dsp:nvSpPr>
        <dsp:cNvPr id="0" name=""/>
        <dsp:cNvSpPr/>
      </dsp:nvSpPr>
      <dsp:spPr>
        <a:xfrm>
          <a:off x="0" y="2519031"/>
          <a:ext cx="1646425" cy="1646425"/>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82C40-BFF9-4EF0-A007-8B37A9C11712}">
      <dsp:nvSpPr>
        <dsp:cNvPr id="0" name=""/>
        <dsp:cNvSpPr/>
      </dsp:nvSpPr>
      <dsp:spPr>
        <a:xfrm>
          <a:off x="1745211" y="2519031"/>
          <a:ext cx="3882116" cy="1646425"/>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vi-VN" sz="2700" kern="1200">
              <a:latin typeface="Times New Roman" panose="02020603050405020304" pitchFamily="18" charset="0"/>
            </a:rPr>
            <a:t>Thừa câu hỏi cuối, vì nếu không nuôi được</a:t>
          </a:r>
          <a:r>
            <a:rPr lang="en-US" sz="2700" kern="1200">
              <a:latin typeface="Times New Roman" panose="02020603050405020304" pitchFamily="18" charset="0"/>
            </a:rPr>
            <a:t> </a:t>
          </a:r>
          <a:r>
            <a:rPr lang="vi-VN" sz="2700" kern="1200">
              <a:latin typeface="Times New Roman" panose="02020603050405020304" pitchFamily="18" charset="0"/>
            </a:rPr>
            <a:t> “bố” thì làm gì có tôi. </a:t>
          </a:r>
          <a:endParaRPr lang="en-SG" sz="2700" kern="1200" dirty="0"/>
        </a:p>
      </dsp:txBody>
      <dsp:txXfrm>
        <a:off x="1825597" y="2599417"/>
        <a:ext cx="3721344" cy="1485653"/>
      </dsp:txXfrm>
    </dsp:sp>
    <dsp:sp modelId="{AD6FFEB8-85C6-4F52-8EE9-B21B0E9995D5}">
      <dsp:nvSpPr>
        <dsp:cNvPr id="0" name=""/>
        <dsp:cNvSpPr/>
      </dsp:nvSpPr>
      <dsp:spPr>
        <a:xfrm>
          <a:off x="0" y="4363027"/>
          <a:ext cx="1646425" cy="1646425"/>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101D6-2D39-4D2D-AD0B-B65F62D9B1C2}">
      <dsp:nvSpPr>
        <dsp:cNvPr id="0" name=""/>
        <dsp:cNvSpPr/>
      </dsp:nvSpPr>
      <dsp:spPr>
        <a:xfrm>
          <a:off x="1745211" y="4363027"/>
          <a:ext cx="3882116" cy="1646425"/>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vi-VN" sz="2700" kern="1200">
              <a:latin typeface="Times New Roman" panose="02020603050405020304" pitchFamily="18" charset="0"/>
            </a:rPr>
            <a:t>Mà có “tôi” nghĩa là “bố tôi” nuôi được.</a:t>
          </a:r>
          <a:endParaRPr lang="en-SG" sz="2700" kern="1200" dirty="0"/>
        </a:p>
      </dsp:txBody>
      <dsp:txXfrm>
        <a:off x="1825597" y="4443413"/>
        <a:ext cx="3721344" cy="1485653"/>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1">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linDir" val="fromT"/>
              <dgm:param type="chAlign" val="r"/>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05055-EDD7-4AB9-893C-DF351F6378BE}" type="datetimeFigureOut">
              <a:rPr lang="en-SG" smtClean="0"/>
              <a:t>9/9/2023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9301E-AE63-4C61-9EE9-CDBC85329F11}" type="slidenum">
              <a:rPr lang="en-SG" smtClean="0"/>
              <a:t>‹#›</a:t>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a:t>
            </a:fld>
            <a:endParaRPr lang="en-S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t>10</a:t>
            </a:fld>
            <a:endParaRPr lang="en-SG"/>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灯片编号占位符 3"/>
          <p:cNvSpPr>
            <a:spLocks noGrp="1"/>
          </p:cNvSpPr>
          <p:nvPr>
            <p:ph type="sldNum" sz="quarter" idx="10"/>
          </p:nvPr>
        </p:nvSpPr>
        <p:spPr/>
        <p:txBody>
          <a:bodyPr/>
          <a:lstStyle/>
          <a:p>
            <a:fld id="{7EE9EE43-DC1A-4170-8A72-0F755D8E5D87}"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12</a:t>
            </a:fld>
            <a:endParaRPr lang="en-SG"/>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13</a:t>
            </a:fld>
            <a:endParaRPr lang="en-SG"/>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14</a:t>
            </a:fld>
            <a:endParaRPr lang="en-SG"/>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15</a:t>
            </a:fld>
            <a:endParaRPr lang="en-SG"/>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16</a:t>
            </a:fld>
            <a:endParaRPr lang="en-SG"/>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t>17</a:t>
            </a:fld>
            <a:endParaRPr lang="en-SG"/>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18</a:t>
            </a:fld>
            <a:endParaRPr lang="en-SG"/>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19</a:t>
            </a:fld>
            <a:endParaRPr lang="en-S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a:t>
            </a:fld>
            <a:endParaRPr lang="en-SG"/>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20</a:t>
            </a:fld>
            <a:endParaRPr lang="en-SG"/>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21</a:t>
            </a:fld>
            <a:endParaRPr lang="en-SG"/>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22</a:t>
            </a:fld>
            <a:endParaRPr lang="en-SG"/>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23</a:t>
            </a:fld>
            <a:endParaRPr lang="en-SG"/>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24</a:t>
            </a:fld>
            <a:endParaRPr lang="en-SG"/>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25</a:t>
            </a:fld>
            <a:endParaRPr lang="en-SG"/>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26</a:t>
            </a:fld>
            <a:endParaRPr lang="en-SG"/>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27</a:t>
            </a:fld>
            <a:endParaRPr lang="en-SG"/>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28</a:t>
            </a:fld>
            <a:endParaRPr lang="en-SG"/>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29</a:t>
            </a:fld>
            <a:endParaRPr lang="en-S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a:t>
            </a:fld>
            <a:endParaRPr lang="en-SG"/>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30</a:t>
            </a:fld>
            <a:endParaRPr lang="en-SG"/>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31</a:t>
            </a:fld>
            <a:endParaRPr lang="en-SG"/>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t>32</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t>33</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4</a:t>
            </a:fld>
            <a:endParaRPr lang="en-SG"/>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5</a:t>
            </a:fld>
            <a:endParaRPr lang="en-SG"/>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6</a:t>
            </a:fld>
            <a:endParaRPr lang="en-SG"/>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7</a:t>
            </a:fld>
            <a:endParaRPr lang="en-SG"/>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8</a:t>
            </a:fld>
            <a:endParaRPr lang="en-SG"/>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9</a:t>
            </a:fld>
            <a:endParaRPr lang="en-S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t>09/09/2023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t>09/09/2023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t>09/09/2023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t>09/09/2023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3" Type="http://schemas.openxmlformats.org/officeDocument/2006/relationships/image" Target="../media/image32.GIF"/><Relationship Id="rId18" Type="http://schemas.openxmlformats.org/officeDocument/2006/relationships/image" Target="../media/image37.png"/><Relationship Id="rId26" Type="http://schemas.openxmlformats.org/officeDocument/2006/relationships/slide" Target="slide21.xml"/><Relationship Id="rId21" Type="http://schemas.openxmlformats.org/officeDocument/2006/relationships/image" Target="../media/image40.png"/><Relationship Id="rId34" Type="http://schemas.openxmlformats.org/officeDocument/2006/relationships/slide" Target="slide28.xml"/><Relationship Id="rId7" Type="http://schemas.openxmlformats.org/officeDocument/2006/relationships/audio" Target="../media/audio3.wav"/><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GIF"/><Relationship Id="rId33" Type="http://schemas.openxmlformats.org/officeDocument/2006/relationships/slide" Target="slide27.xml"/><Relationship Id="rId2" Type="http://schemas.openxmlformats.org/officeDocument/2006/relationships/audio" Target="../media/media1.wav"/><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slide" Target="slide23.xml"/><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30.GIF"/><Relationship Id="rId24" Type="http://schemas.openxmlformats.org/officeDocument/2006/relationships/image" Target="../media/image43.png"/><Relationship Id="rId32" Type="http://schemas.openxmlformats.org/officeDocument/2006/relationships/slide" Target="slide26.xml"/><Relationship Id="rId37" Type="http://schemas.openxmlformats.org/officeDocument/2006/relationships/image" Target="../media/image46.png"/><Relationship Id="rId5" Type="http://schemas.openxmlformats.org/officeDocument/2006/relationships/audio" Target="../media/audio1.wav"/><Relationship Id="rId15" Type="http://schemas.openxmlformats.org/officeDocument/2006/relationships/image" Target="../media/image34.GIF"/><Relationship Id="rId23" Type="http://schemas.openxmlformats.org/officeDocument/2006/relationships/image" Target="../media/image42.png"/><Relationship Id="rId28" Type="http://schemas.openxmlformats.org/officeDocument/2006/relationships/slide" Target="slide22.xml"/><Relationship Id="rId36" Type="http://schemas.openxmlformats.org/officeDocument/2006/relationships/slide" Target="slide30.xml"/><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slide" Target="slide25.xml"/><Relationship Id="rId4" Type="http://schemas.openxmlformats.org/officeDocument/2006/relationships/notesSlide" Target="../notesSlides/notesSlide20.xml"/><Relationship Id="rId9" Type="http://schemas.openxmlformats.org/officeDocument/2006/relationships/image" Target="../media/image28.GIF"/><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5.GIF"/><Relationship Id="rId30" Type="http://schemas.openxmlformats.org/officeDocument/2006/relationships/slide" Target="slide24.xml"/><Relationship Id="rId35" Type="http://schemas.openxmlformats.org/officeDocument/2006/relationships/slide" Target="slide29.xml"/><Relationship Id="rId8" Type="http://schemas.openxmlformats.org/officeDocument/2006/relationships/image" Target="../media/image27.png"/><Relationship Id="rId3"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0.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5"/>
          <p:cNvGrpSpPr/>
          <p:nvPr/>
        </p:nvGrpSpPr>
        <p:grpSpPr bwMode="auto">
          <a:xfrm>
            <a:off x="95250" y="-133350"/>
            <a:ext cx="11152188" cy="6983413"/>
            <a:chOff x="0" y="0"/>
            <a:chExt cx="11151065" cy="6983832"/>
          </a:xfrm>
        </p:grpSpPr>
        <p:sp>
          <p:nvSpPr>
            <p:cNvPr id="16406" name="Freeform 1224"/>
            <p:cNvSpPr>
              <a:spLocks noEditPoints="1" noChangeArrowheads="1"/>
            </p:cNvSpPr>
            <p:nvPr/>
          </p:nvSpPr>
          <p:spPr bwMode="auto">
            <a:xfrm>
              <a:off x="6285147" y="0"/>
              <a:ext cx="4865918" cy="3419055"/>
            </a:xfrm>
            <a:custGeom>
              <a:avLst/>
              <a:gdLst>
                <a:gd name="T0" fmla="*/ 2147483647 w 1162"/>
                <a:gd name="T1" fmla="*/ 2147483647 h 815"/>
                <a:gd name="T2" fmla="*/ 2147483647 w 1162"/>
                <a:gd name="T3" fmla="*/ 862369578 h 815"/>
                <a:gd name="T4" fmla="*/ 1017056260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4755154 h 815"/>
                <a:gd name="T82" fmla="*/ 2147483647 w 1162"/>
                <a:gd name="T83" fmla="*/ 703972988 h 815"/>
                <a:gd name="T84" fmla="*/ 2147483647 w 1162"/>
                <a:gd name="T85" fmla="*/ 510383084 h 815"/>
                <a:gd name="T86" fmla="*/ 2147483647 w 1162"/>
                <a:gd name="T87" fmla="*/ 2147483647 h 815"/>
                <a:gd name="T88" fmla="*/ 2147483647 w 1162"/>
                <a:gd name="T89" fmla="*/ 2147483647 h 815"/>
                <a:gd name="T90" fmla="*/ 2147483647 w 1162"/>
                <a:gd name="T91" fmla="*/ 2147483647 h 815"/>
                <a:gd name="T92" fmla="*/ 2147483647 w 1162"/>
                <a:gd name="T93" fmla="*/ 1425548860 h 815"/>
                <a:gd name="T94" fmla="*/ 1665869045 w 1162"/>
                <a:gd name="T95" fmla="*/ 2147483647 h 815"/>
                <a:gd name="T96" fmla="*/ 2147483647 w 1162"/>
                <a:gd name="T97" fmla="*/ 2147483647 h 815"/>
                <a:gd name="T98" fmla="*/ 2147483647 w 1162"/>
                <a:gd name="T99" fmla="*/ 2147483647 h 815"/>
                <a:gd name="T100" fmla="*/ 1315158780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ln>
          </p:spPr>
          <p:txBody>
            <a:bodyPr/>
            <a:lstStyle/>
            <a:p>
              <a:endParaRPr lang="zh-CN" altLang="en-US"/>
            </a:p>
          </p:txBody>
        </p:sp>
        <p:pic>
          <p:nvPicPr>
            <p:cNvPr id="16407" name="组合 1337"/>
            <p:cNvPicPr>
              <a:picLocks noChangeArrowheads="1"/>
            </p:cNvPicPr>
            <p:nvPr/>
          </p:nvPicPr>
          <p:blipFill>
            <a:blip r:embed="rId3"/>
            <a:srcRect/>
            <a:stretch>
              <a:fillRect/>
            </a:stretch>
          </p:blipFill>
          <p:spPr bwMode="auto">
            <a:xfrm>
              <a:off x="2286" y="3577805"/>
              <a:ext cx="4864118" cy="3407868"/>
            </a:xfrm>
            <a:prstGeom prst="rect">
              <a:avLst/>
            </a:prstGeom>
            <a:noFill/>
            <a:ln w="9525">
              <a:noFill/>
              <a:miter lim="800000"/>
              <a:headEnd/>
              <a:tailEnd/>
            </a:ln>
          </p:spPr>
        </p:pic>
        <p:pic>
          <p:nvPicPr>
            <p:cNvPr id="16408" name="组合 521"/>
            <p:cNvPicPr>
              <a:picLocks noChangeArrowheads="1"/>
            </p:cNvPicPr>
            <p:nvPr/>
          </p:nvPicPr>
          <p:blipFill>
            <a:blip r:embed="rId4"/>
            <a:srcRect/>
            <a:stretch>
              <a:fillRect/>
            </a:stretch>
          </p:blipFill>
          <p:spPr bwMode="auto">
            <a:xfrm>
              <a:off x="758114" y="267478"/>
              <a:ext cx="4413060" cy="3566374"/>
            </a:xfrm>
            <a:prstGeom prst="rect">
              <a:avLst/>
            </a:prstGeom>
            <a:noFill/>
            <a:ln w="9525">
              <a:noFill/>
              <a:miter lim="800000"/>
              <a:headEnd/>
              <a:tailEnd/>
            </a:ln>
          </p:spPr>
        </p:pic>
      </p:grpSp>
      <p:grpSp>
        <p:nvGrpSpPr>
          <p:cNvPr id="3" name="组合 4"/>
          <p:cNvGrpSpPr/>
          <p:nvPr/>
        </p:nvGrpSpPr>
        <p:grpSpPr bwMode="auto">
          <a:xfrm>
            <a:off x="-2971576" y="-757238"/>
            <a:ext cx="15184214" cy="7616925"/>
            <a:chOff x="-282353" y="0"/>
            <a:chExt cx="15184294" cy="7617408"/>
          </a:xfrm>
        </p:grpSpPr>
        <p:grpSp>
          <p:nvGrpSpPr>
            <p:cNvPr id="16394" name="组合 1"/>
            <p:cNvGrpSpPr/>
            <p:nvPr/>
          </p:nvGrpSpPr>
          <p:grpSpPr bwMode="auto">
            <a:xfrm>
              <a:off x="3124877" y="0"/>
              <a:ext cx="11777064" cy="7617408"/>
              <a:chOff x="0" y="0"/>
              <a:chExt cx="11777064" cy="7617408"/>
            </a:xfrm>
          </p:grpSpPr>
          <p:pic>
            <p:nvPicPr>
              <p:cNvPr id="16397" name="图片 1347"/>
              <p:cNvPicPr>
                <a:picLocks noChangeAspect="1" noChangeArrowheads="1"/>
              </p:cNvPicPr>
              <p:nvPr/>
            </p:nvPicPr>
            <p:blipFill>
              <a:blip r:embed="rId5"/>
              <a:srcRect/>
              <a:stretch>
                <a:fillRect/>
              </a:stretch>
            </p:blipFill>
            <p:spPr bwMode="auto">
              <a:xfrm rot="6424781">
                <a:off x="-587126" y="587126"/>
                <a:ext cx="4053491" cy="2879239"/>
              </a:xfrm>
              <a:prstGeom prst="rect">
                <a:avLst/>
              </a:prstGeom>
              <a:noFill/>
              <a:ln w="9525">
                <a:noFill/>
                <a:miter lim="800000"/>
                <a:headEnd/>
                <a:tailEnd/>
              </a:ln>
            </p:spPr>
          </p:pic>
          <p:grpSp>
            <p:nvGrpSpPr>
              <p:cNvPr id="16398" name="组合 1340"/>
              <p:cNvGrpSpPr/>
              <p:nvPr/>
            </p:nvGrpSpPr>
            <p:grpSpPr bwMode="auto">
              <a:xfrm>
                <a:off x="2025000" y="1095446"/>
                <a:ext cx="5891245" cy="5818557"/>
                <a:chOff x="-750" y="-543"/>
                <a:chExt cx="5891245" cy="5818557"/>
              </a:xfrm>
            </p:grpSpPr>
            <p:sp>
              <p:nvSpPr>
                <p:cNvPr id="16404" name="椭圆 1338"/>
                <p:cNvSpPr>
                  <a:spLocks noChangeArrowheads="1"/>
                </p:cNvSpPr>
                <p:nvPr/>
              </p:nvSpPr>
              <p:spPr bwMode="auto">
                <a:xfrm>
                  <a:off x="308815" y="118527"/>
                  <a:ext cx="5581680" cy="5580418"/>
                </a:xfrm>
                <a:prstGeom prst="ellipse">
                  <a:avLst/>
                </a:prstGeom>
                <a:solidFill>
                  <a:schemeClr val="bg1"/>
                </a:solidFill>
                <a:ln w="9525">
                  <a:noFill/>
                  <a:round/>
                </a:ln>
              </p:spPr>
              <p:txBody>
                <a:bodyPr anchor="ctr"/>
                <a:lstStyle/>
                <a:p>
                  <a:pPr algn="ctr" eaLnBrk="1" hangingPunct="1">
                    <a:buFont typeface="Arial" panose="020B0604020202020204" pitchFamily="34" charset="0"/>
                    <a:buNone/>
                  </a:pPr>
                  <a:endParaRPr lang="zh-CN" altLang="en-US" dirty="0">
                    <a:solidFill>
                      <a:srgbClr val="FDFBE9"/>
                    </a:solidFill>
                  </a:endParaRPr>
                </a:p>
              </p:txBody>
            </p:sp>
            <p:sp>
              <p:nvSpPr>
                <p:cNvPr id="16405" name="椭圆 1339"/>
                <p:cNvSpPr>
                  <a:spLocks noChangeArrowheads="1"/>
                </p:cNvSpPr>
                <p:nvPr/>
              </p:nvSpPr>
              <p:spPr bwMode="auto">
                <a:xfrm>
                  <a:off x="-750" y="-543"/>
                  <a:ext cx="5819806" cy="5818557"/>
                </a:xfrm>
                <a:prstGeom prst="ellipse">
                  <a:avLst/>
                </a:prstGeom>
                <a:noFill/>
                <a:ln w="19050">
                  <a:solidFill>
                    <a:schemeClr val="bg1"/>
                  </a:solidFill>
                  <a:round/>
                </a:ln>
              </p:spPr>
              <p:txBody>
                <a:bodyPr anchor="ctr"/>
                <a:lstStyle/>
                <a:p>
                  <a:pPr algn="ctr" eaLnBrk="1" hangingPunct="1">
                    <a:buFont typeface="Arial" panose="020B0604020202020204" pitchFamily="34" charset="0"/>
                    <a:buNone/>
                  </a:pPr>
                  <a:endParaRPr lang="zh-CN" altLang="en-US" dirty="0">
                    <a:solidFill>
                      <a:srgbClr val="FDFBE9"/>
                    </a:solidFill>
                  </a:endParaRPr>
                </a:p>
              </p:txBody>
            </p:sp>
          </p:grpSp>
          <p:grpSp>
            <p:nvGrpSpPr>
              <p:cNvPr id="16399" name="组合 522"/>
              <p:cNvGrpSpPr>
                <a:grpSpLocks noChangeAspect="1"/>
              </p:cNvGrpSpPr>
              <p:nvPr/>
            </p:nvGrpSpPr>
            <p:grpSpPr bwMode="auto">
              <a:xfrm>
                <a:off x="7554671" y="2380646"/>
                <a:ext cx="4222393" cy="5236762"/>
                <a:chOff x="1195402" y="858896"/>
                <a:chExt cx="4222393" cy="5236762"/>
              </a:xfrm>
            </p:grpSpPr>
            <p:pic>
              <p:nvPicPr>
                <p:cNvPr id="16400" name="图片 10"/>
                <p:cNvPicPr>
                  <a:picLocks noChangeAspect="1" noChangeArrowheads="1"/>
                </p:cNvPicPr>
                <p:nvPr/>
              </p:nvPicPr>
              <p:blipFill>
                <a:blip r:embed="rId5"/>
                <a:srcRect l="10652"/>
                <a:stretch>
                  <a:fillRect/>
                </a:stretch>
              </p:blipFill>
              <p:spPr bwMode="auto">
                <a:xfrm flipH="1">
                  <a:off x="1678037" y="858896"/>
                  <a:ext cx="3715247" cy="2953581"/>
                </a:xfrm>
                <a:prstGeom prst="rect">
                  <a:avLst/>
                </a:prstGeom>
                <a:noFill/>
                <a:ln w="9525">
                  <a:noFill/>
                  <a:miter lim="800000"/>
                  <a:headEnd/>
                  <a:tailEnd/>
                </a:ln>
              </p:spPr>
            </p:pic>
            <p:pic>
              <p:nvPicPr>
                <p:cNvPr id="16401" name="图片 11"/>
                <p:cNvPicPr>
                  <a:picLocks noChangeAspect="1" noChangeArrowheads="1"/>
                </p:cNvPicPr>
                <p:nvPr/>
              </p:nvPicPr>
              <p:blipFill>
                <a:blip r:embed="rId6"/>
                <a:srcRect/>
                <a:stretch>
                  <a:fillRect/>
                </a:stretch>
              </p:blipFill>
              <p:spPr bwMode="auto">
                <a:xfrm flipH="1">
                  <a:off x="2118163" y="2521244"/>
                  <a:ext cx="2094019" cy="2978622"/>
                </a:xfrm>
                <a:prstGeom prst="rect">
                  <a:avLst/>
                </a:prstGeom>
                <a:noFill/>
                <a:ln w="9525">
                  <a:noFill/>
                  <a:miter lim="800000"/>
                  <a:headEnd/>
                  <a:tailEnd/>
                </a:ln>
              </p:spPr>
            </p:pic>
            <p:pic>
              <p:nvPicPr>
                <p:cNvPr id="16402" name="图片 8"/>
                <p:cNvPicPr>
                  <a:picLocks noChangeAspect="1" noChangeArrowheads="1"/>
                </p:cNvPicPr>
                <p:nvPr/>
              </p:nvPicPr>
              <p:blipFill>
                <a:blip r:embed="rId7"/>
                <a:srcRect r="20937" b="-464"/>
                <a:stretch>
                  <a:fillRect/>
                </a:stretch>
              </p:blipFill>
              <p:spPr bwMode="auto">
                <a:xfrm>
                  <a:off x="2733489" y="3344789"/>
                  <a:ext cx="2684306" cy="2738053"/>
                </a:xfrm>
                <a:prstGeom prst="rect">
                  <a:avLst/>
                </a:prstGeom>
                <a:noFill/>
                <a:ln w="9525">
                  <a:noFill/>
                  <a:miter lim="800000"/>
                  <a:headEnd/>
                  <a:tailEnd/>
                </a:ln>
              </p:spPr>
            </p:pic>
            <p:pic>
              <p:nvPicPr>
                <p:cNvPr id="16403" name="图片 12"/>
                <p:cNvPicPr>
                  <a:picLocks noChangeAspect="1" noChangeArrowheads="1"/>
                </p:cNvPicPr>
                <p:nvPr/>
              </p:nvPicPr>
              <p:blipFill>
                <a:blip r:embed="rId5"/>
                <a:srcRect b="12869"/>
                <a:stretch>
                  <a:fillRect/>
                </a:stretch>
              </p:blipFill>
              <p:spPr bwMode="auto">
                <a:xfrm>
                  <a:off x="1195402" y="4087875"/>
                  <a:ext cx="3244106" cy="2007783"/>
                </a:xfrm>
                <a:prstGeom prst="rect">
                  <a:avLst/>
                </a:prstGeom>
                <a:noFill/>
                <a:ln w="9525">
                  <a:noFill/>
                  <a:miter lim="800000"/>
                  <a:headEnd/>
                  <a:tailEnd/>
                </a:ln>
              </p:spPr>
            </p:pic>
          </p:grpSp>
        </p:grpSp>
        <p:pic>
          <p:nvPicPr>
            <p:cNvPr id="16395" name="图片 1140"/>
            <p:cNvPicPr>
              <a:picLocks noChangeAspect="1" noChangeArrowheads="1"/>
            </p:cNvPicPr>
            <p:nvPr/>
          </p:nvPicPr>
          <p:blipFill>
            <a:blip r:embed="rId8"/>
            <a:srcRect/>
            <a:stretch>
              <a:fillRect/>
            </a:stretch>
          </p:blipFill>
          <p:spPr bwMode="auto">
            <a:xfrm>
              <a:off x="-282353" y="2113891"/>
              <a:ext cx="6138255" cy="4681043"/>
            </a:xfrm>
            <a:prstGeom prst="rect">
              <a:avLst/>
            </a:prstGeom>
            <a:noFill/>
            <a:ln w="9525">
              <a:noFill/>
              <a:miter lim="800000"/>
              <a:headEnd/>
              <a:tailEnd/>
            </a:ln>
          </p:spPr>
        </p:pic>
        <p:pic>
          <p:nvPicPr>
            <p:cNvPr id="16396" name="图片 1141"/>
            <p:cNvPicPr>
              <a:picLocks noChangeAspect="1" noChangeArrowheads="1"/>
            </p:cNvPicPr>
            <p:nvPr/>
          </p:nvPicPr>
          <p:blipFill>
            <a:blip r:embed="rId9"/>
            <a:srcRect/>
            <a:stretch>
              <a:fillRect/>
            </a:stretch>
          </p:blipFill>
          <p:spPr bwMode="auto">
            <a:xfrm>
              <a:off x="2646567" y="501238"/>
              <a:ext cx="2267908" cy="2770808"/>
            </a:xfrm>
            <a:prstGeom prst="rect">
              <a:avLst/>
            </a:prstGeom>
            <a:noFill/>
            <a:ln w="9525">
              <a:noFill/>
              <a:miter lim="800000"/>
              <a:headEnd/>
              <a:tailEnd/>
            </a:ln>
          </p:spPr>
        </p:pic>
      </p:grpSp>
      <p:pic>
        <p:nvPicPr>
          <p:cNvPr id="4115" name="组合 1366"/>
          <p:cNvPicPr>
            <a:picLocks noChangeArrowheads="1"/>
          </p:cNvPicPr>
          <p:nvPr/>
        </p:nvPicPr>
        <p:blipFill>
          <a:blip r:embed="rId10"/>
          <a:srcRect/>
          <a:stretch>
            <a:fillRect/>
          </a:stretch>
        </p:blipFill>
        <p:spPr bwMode="auto">
          <a:xfrm>
            <a:off x="2770505" y="2357120"/>
            <a:ext cx="4408805" cy="3799205"/>
          </a:xfrm>
          <a:prstGeom prst="rect">
            <a:avLst/>
          </a:prstGeom>
          <a:noFill/>
          <a:ln w="9525">
            <a:noFill/>
            <a:miter lim="800000"/>
            <a:headEnd/>
            <a:tailEnd/>
          </a:ln>
        </p:spPr>
      </p:pic>
      <p:sp>
        <p:nvSpPr>
          <p:cNvPr id="2" name="文本框 1342"/>
          <p:cNvSpPr txBox="1">
            <a:spLocks noChangeArrowheads="1"/>
          </p:cNvSpPr>
          <p:nvPr/>
        </p:nvSpPr>
        <p:spPr bwMode="auto">
          <a:xfrm>
            <a:off x="1964690" y="3041650"/>
            <a:ext cx="6025515" cy="2430145"/>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en-US" altLang="en-SG" sz="3200" u="sng" dirty="0" err="1">
                <a:solidFill>
                  <a:srgbClr val="FF0000"/>
                </a:solidFill>
                <a:latin typeface="#9Slide03 Arima Madurai Black" panose="00000A00000000000000" pitchFamily="2" charset="0"/>
                <a:ea typeface="+mj-ea"/>
                <a:cs typeface="#9Slide03 Arima Madurai Black" panose="00000A00000000000000" pitchFamily="2" charset="0"/>
              </a:rPr>
              <a:t>Tiết</a:t>
            </a:r>
            <a:r>
              <a:rPr lang="en-US" altLang="en-SG" sz="3200" u="sng" dirty="0">
                <a:solidFill>
                  <a:srgbClr val="FF0000"/>
                </a:solidFill>
                <a:latin typeface="#9Slide03 Arima Madurai Black" panose="00000A00000000000000" pitchFamily="2" charset="0"/>
                <a:ea typeface="+mj-ea"/>
                <a:cs typeface="#9Slide03 Arima Madurai Black" panose="00000A00000000000000" pitchFamily="2" charset="0"/>
              </a:rPr>
              <a:t> </a:t>
            </a:r>
            <a:r>
              <a:rPr lang="vi-VN" altLang="en-SG" sz="3200" u="sng" dirty="0">
                <a:solidFill>
                  <a:srgbClr val="FF0000"/>
                </a:solidFill>
                <a:latin typeface="+mj-lt"/>
                <a:ea typeface="+mj-ea"/>
                <a:cs typeface="#9Slide03 Arima Madurai Black" panose="00000A00000000000000" pitchFamily="2" charset="0"/>
              </a:rPr>
              <a:t>3</a:t>
            </a:r>
            <a:endParaRPr lang="en-US" altLang="en-SG" sz="6000" dirty="0">
              <a:solidFill>
                <a:srgbClr val="FF0000"/>
              </a:solidFill>
              <a:latin typeface="#9Slide03 Arima Madurai Black" panose="00000A00000000000000" pitchFamily="2" charset="0"/>
              <a:ea typeface="+mj-ea"/>
              <a:cs typeface="#9Slide03 Arima Madurai Black" panose="00000A00000000000000" pitchFamily="2" charset="0"/>
            </a:endParaRPr>
          </a:p>
          <a:p>
            <a:pPr algn="ctr" eaLnBrk="1" hangingPunct="1">
              <a:buFont typeface="Arial" panose="020B0604020202020204" pitchFamily="34" charset="0"/>
              <a:buNone/>
            </a:pP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Các</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ph</a:t>
            </a:r>
            <a:r>
              <a:rPr lang="vi-VN" altLang="zh-CN" sz="6000" dirty="0">
                <a:solidFill>
                  <a:srgbClr val="FF0000"/>
                </a:solidFill>
                <a:latin typeface="#9Slide03 Arima Madurai Black" panose="00000A00000000000000" pitchFamily="2" charset="0"/>
                <a:ea typeface="+mj-ea"/>
                <a:cs typeface="#9Slide03 Arima Madurai Black" panose="00000A00000000000000" pitchFamily="2" charset="0"/>
              </a:rPr>
              <a:t>ư</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ơng</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châm</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hội</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thoại</a:t>
            </a:r>
            <a:endParaRPr lang="zh-CN" altLang="en-US" sz="6000" dirty="0">
              <a:solidFill>
                <a:srgbClr val="FF0000"/>
              </a:solidFill>
              <a:latin typeface="#9Slide03 Arima Madurai Black" panose="00000A00000000000000" pitchFamily="2" charset="0"/>
              <a:ea typeface="+mj-ea"/>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37" fill="hold" nodeType="withEffect">
                                  <p:stCondLst>
                                    <p:cond delay="600"/>
                                  </p:stCondLst>
                                  <p:childTnLst>
                                    <p:set>
                                      <p:cBhvr>
                                        <p:cTn id="9" dur="1" fill="hold">
                                          <p:stCondLst>
                                            <p:cond delay="0"/>
                                          </p:stCondLst>
                                        </p:cTn>
                                        <p:tgtEl>
                                          <p:spTgt spid="4115"/>
                                        </p:tgtEl>
                                        <p:attrNameLst>
                                          <p:attrName>style.visibility</p:attrName>
                                        </p:attrNameLst>
                                      </p:cBhvr>
                                      <p:to>
                                        <p:strVal val="visible"/>
                                      </p:to>
                                    </p:set>
                                    <p:animEffect transition="in" filter="barn(outVertical)">
                                      <p:cBhvr>
                                        <p:cTn id="10"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bwMode="auto">
          <a:xfrm>
            <a:off x="685800" y="768350"/>
            <a:ext cx="10644188" cy="5480050"/>
            <a:chOff x="1277567" y="-2164686"/>
            <a:chExt cx="10644046" cy="5480112"/>
          </a:xfrm>
        </p:grpSpPr>
        <p:sp>
          <p:nvSpPr>
            <p:cNvPr id="6" name="직사각형 23"/>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p:cNvSpPr txBox="1">
            <a:spLocks noChangeArrowheads="1"/>
          </p:cNvSpPr>
          <p:nvPr/>
        </p:nvSpPr>
        <p:spPr bwMode="auto">
          <a:xfrm>
            <a:off x="3899694" y="1457457"/>
            <a:ext cx="66929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ít</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hơn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người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hỏi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muốn</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biết</a:t>
            </a:r>
            <a:endParaRPr lang="en-SG" altLang="en-US" sz="3200" b="1" dirty="0">
              <a:latin typeface="Times New Roman" panose="02020603050405020304" pitchFamily="18" charset="0"/>
              <a:cs typeface="Times New Roman" panose="02020603050405020304" pitchFamily="18" charset="0"/>
            </a:endParaRPr>
          </a:p>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thừa</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hiển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nhiên</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lượng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vừa</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Nội</a:t>
            </a:r>
            <a:r>
              <a:rPr lang="en-SG" altLang="en-US" sz="3200" i="1" dirty="0">
                <a:solidFill>
                  <a:srgbClr val="0070C0"/>
                </a:solidFill>
                <a:latin typeface="Times New Roman" panose="02020603050405020304" pitchFamily="18" charset="0"/>
                <a:cs typeface="Times New Roman" panose="02020603050405020304" pitchFamily="18" charset="0"/>
              </a:rPr>
              <a:t> dung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thiếu</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thừa</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nghe</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em</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p:cNvSpPr txBox="1">
            <a:spLocks noChangeArrowheads="1"/>
          </p:cNvSpPr>
          <p:nvPr/>
        </p:nvSpPr>
        <p:spPr bwMode="auto">
          <a:xfrm flipH="1">
            <a:off x="250825" y="330200"/>
            <a:ext cx="259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anose="02020603050405020304" pitchFamily="18" charset="0"/>
                <a:cs typeface="Times New Roman" panose="02020603050405020304" pitchFamily="18" charset="0"/>
              </a:rPr>
              <a:t>Ph</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SG" altLang="en-US" sz="4000" b="1" dirty="0" err="1">
                <a:solidFill>
                  <a:srgbClr val="FF0000"/>
                </a:solidFill>
                <a:latin typeface="Times New Roman" panose="02020603050405020304" pitchFamily="18" charset="0"/>
                <a:cs typeface="Times New Roman" panose="02020603050405020304" pitchFamily="18" charset="0"/>
              </a:rPr>
              <a:t>ơng</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châm</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về</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lượng</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descr="one word: enough â grit &amp; gl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9293">
            <a:off x="7284770" y="3593484"/>
            <a:ext cx="3817152" cy="17350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emp\400页超强PPT模板\花PNG\564ac5f35024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0" b="3156"/>
          <a:stretch>
            <a:fillRect/>
          </a:stretch>
        </p:blipFill>
        <p:spPr bwMode="auto">
          <a:xfrm>
            <a:off x="431371" y="-1"/>
            <a:ext cx="6912768"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07681" y="1720839"/>
            <a:ext cx="2960147" cy="3416320"/>
          </a:xfrm>
          <a:prstGeom prst="rect">
            <a:avLst/>
          </a:prstGeom>
          <a:noFill/>
        </p:spPr>
        <p:txBody>
          <a:bodyPr wrap="square" rtlCol="0">
            <a:spAutoFit/>
          </a:bodyPr>
          <a:lstStyle/>
          <a:p>
            <a:pPr algn="ct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Bài</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tập</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nhanh</a:t>
            </a:r>
            <a:endParaRPr lang="zh-CN" altLang="en-US" sz="7200" dirty="0">
              <a:latin typeface="#9Slide03 Arima Madurai Black" panose="00000A00000000000000" pitchFamily="2" charset="0"/>
              <a:ea typeface="TypeLand 康熙字典體試用版" pitchFamily="50" charset="-120"/>
              <a:cs typeface="#9Slide03 Arima Madurai Black" panose="00000A00000000000000" pitchFamily="2" charset="0"/>
            </a:endParaRPr>
          </a:p>
        </p:txBody>
      </p:sp>
      <p:sp>
        <p:nvSpPr>
          <p:cNvPr id="11" name="Rectangle 5"/>
          <p:cNvSpPr>
            <a:spLocks noChangeArrowheads="1"/>
          </p:cNvSpPr>
          <p:nvPr/>
        </p:nvSpPr>
        <p:spPr bwMode="auto">
          <a:xfrm>
            <a:off x="7502012" y="831020"/>
            <a:ext cx="387391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spcBef>
                <a:spcPct val="20000"/>
              </a:spcBef>
            </a:pP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Đọc</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và</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biết</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câu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chuyện</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sau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đã</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vi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phạm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phương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châm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về</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l</a:t>
            </a:r>
            <a:r>
              <a:rPr lang="vi-VN" altLang="en-US" sz="7200" b="1" dirty="0">
                <a:solidFill>
                  <a:schemeClr val="accent2">
                    <a:lumMod val="75000"/>
                  </a:schemeClr>
                </a:solidFill>
                <a:latin typeface="#9Slide05 SVNStudent" panose="02040603050506020204" pitchFamily="18" charset="0"/>
                <a:cs typeface="Times New Roman" panose="02020603050405020304" pitchFamily="18" charset="0"/>
              </a:rPr>
              <a:t>ư</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ợng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thế</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nào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a:t>
            </a:r>
            <a:endParaRPr lang="en-US" altLang="en-US" sz="4800" b="1" dirty="0">
              <a:solidFill>
                <a:schemeClr val="accent2">
                  <a:lumMod val="75000"/>
                </a:schemeClr>
              </a:solidFill>
              <a:latin typeface="#9Slide05 SVNStudent"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81883" y="3710037"/>
            <a:ext cx="3510117" cy="3117127"/>
          </a:xfrm>
          <a:prstGeom prst="rect">
            <a:avLst/>
          </a:prstGeom>
        </p:spPr>
      </p:pic>
      <p:sp>
        <p:nvSpPr>
          <p:cNvPr id="4" name="Rectangle 3"/>
          <p:cNvSpPr/>
          <p:nvPr/>
        </p:nvSpPr>
        <p:spPr>
          <a:xfrm>
            <a:off x="3257722" y="446159"/>
            <a:ext cx="5676555" cy="661720"/>
          </a:xfrm>
          <a:prstGeom prst="rect">
            <a:avLst/>
          </a:prstGeom>
        </p:spPr>
        <p:txBody>
          <a:bodyPr wrap="none">
            <a:spAutoFit/>
          </a:bodyPr>
          <a:lstStyle/>
          <a:p>
            <a:pPr algn="ctr">
              <a:lnSpc>
                <a:spcPct val="90000"/>
              </a:lnSpc>
            </a:pPr>
            <a:r>
              <a:rPr lang="vi-VN" sz="4000" b="1" dirty="0">
                <a:solidFill>
                  <a:srgbClr val="FF3399"/>
                </a:solidFill>
                <a:latin typeface="#9Slide03 Arima Madurai Black" panose="00000A00000000000000" pitchFamily="2" charset="0"/>
                <a:cs typeface="#9Slide03 Arima Madurai Black" panose="00000A00000000000000" pitchFamily="2" charset="0"/>
              </a:rPr>
              <a:t>CÓ NUÔI ĐƯỢC KHÔNG?</a:t>
            </a:r>
          </a:p>
        </p:txBody>
      </p:sp>
      <p:sp>
        <p:nvSpPr>
          <p:cNvPr id="5" name="Rectangle 4"/>
          <p:cNvSpPr/>
          <p:nvPr/>
        </p:nvSpPr>
        <p:spPr>
          <a:xfrm>
            <a:off x="644011" y="1559752"/>
            <a:ext cx="10903975" cy="3582519"/>
          </a:xfrm>
          <a:prstGeom prst="rect">
            <a:avLst/>
          </a:prstGeom>
        </p:spPr>
        <p:txBody>
          <a:bodyPr wrap="square">
            <a:spAutoFit/>
          </a:bodyPr>
          <a:lstStyle/>
          <a:p>
            <a:pPr algn="just">
              <a:lnSpc>
                <a:spcPct val="90000"/>
              </a:lnSpc>
            </a:pP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anh, vợ có thai mới hơn bảy tháng mà đã sinh con. Anh ta sợ nuôi không được, gặp ai cũng hỏi.</a:t>
            </a: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người bạn an ủi:</a:t>
            </a:r>
          </a:p>
          <a:p>
            <a:pPr algn="just">
              <a:lnSpc>
                <a:spcPct val="90000"/>
              </a:lnSpc>
            </a:pPr>
            <a:r>
              <a:rPr lang="vi-VN" sz="3600" dirty="0">
                <a:solidFill>
                  <a:srgbClr val="0000FF"/>
                </a:solidFill>
                <a:latin typeface="Times New Roman" panose="02020603050405020304" pitchFamily="18" charset="0"/>
              </a:rPr>
              <a:t>      - Không can gì mà sợ. Bà tôi sinh ra bố tôi, cũng đẻ non trước hai tháng đấy !</a:t>
            </a:r>
          </a:p>
          <a:p>
            <a:pPr algn="just">
              <a:lnSpc>
                <a:spcPct val="90000"/>
              </a:lnSpc>
            </a:pPr>
            <a:r>
              <a:rPr lang="vi-VN" sz="3600" dirty="0">
                <a:solidFill>
                  <a:srgbClr val="0000FF"/>
                </a:solidFill>
                <a:latin typeface="Times New Roman" panose="02020603050405020304" pitchFamily="18" charset="0"/>
              </a:rPr>
              <a:t>        Anh kia giật mình hỏi lại:</a:t>
            </a:r>
          </a:p>
          <a:p>
            <a:pPr algn="just">
              <a:lnSpc>
                <a:spcPct val="90000"/>
              </a:lnSpc>
            </a:pPr>
            <a:r>
              <a:rPr lang="vi-VN" sz="3600" dirty="0">
                <a:solidFill>
                  <a:srgbClr val="0000FF"/>
                </a:solidFill>
                <a:latin typeface="Times New Roman" panose="02020603050405020304" pitchFamily="18" charset="0"/>
              </a:rPr>
              <a:t>      - Thế à ? Rồi có nuôi được không?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130" y="886814"/>
            <a:ext cx="5491870" cy="5491870"/>
          </a:xfrm>
          <a:prstGeom prst="rect">
            <a:avLst/>
          </a:prstGeom>
        </p:spPr>
      </p:pic>
      <p:graphicFrame>
        <p:nvGraphicFramePr>
          <p:cNvPr id="9" name="Diagram 8"/>
          <p:cNvGraphicFramePr/>
          <p:nvPr/>
        </p:nvGraphicFramePr>
        <p:xfrm>
          <a:off x="773471" y="136149"/>
          <a:ext cx="5627328" cy="6585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ln>
          </p:spPr>
          <p:txBody>
            <a:bodyPr anchor="ctr"/>
            <a:lstStyle/>
            <a:p>
              <a:pPr algn="ctr" eaLnBrk="1" hangingPunct="1">
                <a:buFont typeface="Arial" panose="020B0604020202020204"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II. </a:t>
            </a:r>
            <a:r>
              <a:rPr lang="en-US" altLang="zh-CN" sz="72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chất</a:t>
            </a:r>
            <a:endParaRPr lang="zh-CN" altLang="en-US"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2"/>
          <p:cNvSpPr txBox="1"/>
          <p:nvPr/>
        </p:nvSpPr>
        <p:spPr>
          <a:xfrm>
            <a:off x="224231" y="1366687"/>
            <a:ext cx="11743537" cy="52014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29235" indent="-15240" algn="ctr">
              <a:buFont typeface="Wingdings" panose="05000000000000000000" pitchFamily="2" charset="2"/>
            </a:pPr>
            <a:r>
              <a:rPr sz="2000" b="1" dirty="0">
                <a:solidFill>
                  <a:schemeClr val="accent6">
                    <a:lumMod val="75000"/>
                  </a:schemeClr>
                </a:solidFill>
                <a:latin typeface="Times New Roman" panose="02020603050405020304" pitchFamily="18" charset="0"/>
              </a:rPr>
              <a:t>QUẢ BÍ KHỔNG LỒ</a:t>
            </a:r>
            <a:endParaRPr sz="2000" b="1" dirty="0">
              <a:solidFill>
                <a:srgbClr val="800000"/>
              </a:solidFill>
              <a:latin typeface="Times New Roman" panose="02020603050405020304" pitchFamily="18" charset="0"/>
            </a:endParaRPr>
          </a:p>
          <a:p>
            <a:pPr marL="229235" indent="-15240"/>
            <a:r>
              <a:rPr sz="2400" dirty="0">
                <a:solidFill>
                  <a:srgbClr val="800000"/>
                </a:solidFill>
                <a:latin typeface="Times New Roman" panose="02020603050405020304" pitchFamily="18" charset="0"/>
              </a:rPr>
              <a:t>Hai anh chàng đi qua một khu vườn trồng bí. Một anh thấy quả bí to kêu lên:</a:t>
            </a:r>
          </a:p>
          <a:p>
            <a:pPr marL="229235" indent="-15240">
              <a:buFont typeface="Wingdings" panose="05000000000000000000" pitchFamily="2" charset="2"/>
            </a:pPr>
            <a:r>
              <a:rPr sz="2400" dirty="0">
                <a:solidFill>
                  <a:srgbClr val="800000"/>
                </a:solidFill>
                <a:latin typeface="Times New Roman" panose="02020603050405020304" pitchFamily="18" charset="0"/>
              </a:rPr>
              <a:t>- Chà, quả bí kia to thật !</a:t>
            </a:r>
          </a:p>
          <a:p>
            <a:pPr marL="229235" indent="-15240">
              <a:buFont typeface="Wingdings" panose="05000000000000000000" pitchFamily="2" charset="2"/>
            </a:pPr>
            <a:r>
              <a:rPr sz="2400" dirty="0">
                <a:solidFill>
                  <a:srgbClr val="800000"/>
                </a:solidFill>
                <a:latin typeface="Times New Roman" panose="02020603050405020304" pitchFamily="18" charset="0"/>
              </a:rPr>
              <a:t>Anh bạn có tính hay nói khoác, cười mà bảo rằng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to. Tôi đã từng thấy những quả bí to hơn nhiều. Có một lần, tôi tận mắt trông thấy một quả bí to bằng cả cái nhà đằng kia kìa.</a:t>
            </a:r>
          </a:p>
          <a:p>
            <a:pPr marL="229235" indent="-15240">
              <a:buFont typeface="Wingdings" panose="05000000000000000000" pitchFamily="2" charset="2"/>
            </a:pPr>
            <a:r>
              <a:rPr sz="2400" dirty="0">
                <a:solidFill>
                  <a:srgbClr val="800000"/>
                </a:solidFill>
                <a:latin typeface="Times New Roman" panose="02020603050405020304" pitchFamily="18" charset="0"/>
              </a:rPr>
              <a:t>Anh kia nói ngay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lạ. Tôi còn nhớ, một bận tôi trông thấy một cái nồi đồng to bằng cả cái đình làng ta.</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ngạc nhiên hỏi</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làm gì mà to vậy ?</a:t>
            </a:r>
          </a:p>
          <a:p>
            <a:pPr marL="229235" indent="-15240">
              <a:buFont typeface="Wingdings" panose="05000000000000000000" pitchFamily="2" charset="2"/>
            </a:pPr>
            <a:r>
              <a:rPr sz="2400" dirty="0">
                <a:solidFill>
                  <a:srgbClr val="800000"/>
                </a:solidFill>
                <a:latin typeface="Times New Roman" panose="02020603050405020304" pitchFamily="18" charset="0"/>
              </a:rPr>
              <a:t>Anh kia giải thích :</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luộc quả bí anh vừa nói ấy mà.</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biết bạn chế nhạo mình bèn nói lảng sang</a:t>
            </a:r>
            <a:r>
              <a:rPr lang="vi-VN" altLang="x-none" sz="2400" dirty="0">
                <a:solidFill>
                  <a:srgbClr val="800000"/>
                </a:solidFill>
                <a:latin typeface="Times New Roman" panose="02020603050405020304" pitchFamily="18" charset="0"/>
              </a:rPr>
              <a:t> </a:t>
            </a:r>
            <a:r>
              <a:rPr sz="2400" dirty="0">
                <a:solidFill>
                  <a:srgbClr val="800000"/>
                </a:solidFill>
                <a:latin typeface="Times New Roman" panose="02020603050405020304" pitchFamily="18" charset="0"/>
              </a:rPr>
              <a:t>chuyện khác.</a:t>
            </a:r>
            <a:endParaRPr sz="2400" dirty="0">
              <a:latin typeface="Times New Roman" panose="02020603050405020304" pitchFamily="18" charset="0"/>
            </a:endParaRPr>
          </a:p>
        </p:txBody>
      </p:sp>
      <p:sp>
        <p:nvSpPr>
          <p:cNvPr id="2" name="Rectangle 1"/>
          <p:cNvSpPr/>
          <p:nvPr/>
        </p:nvSpPr>
        <p:spPr>
          <a:xfrm>
            <a:off x="0" y="331887"/>
            <a:ext cx="11503741" cy="646331"/>
          </a:xfrm>
          <a:prstGeom prst="rect">
            <a:avLst/>
          </a:prstGeom>
        </p:spPr>
        <p:txBody>
          <a:bodyPr wrap="square">
            <a:spAutoFit/>
          </a:bodyPr>
          <a:lstStyle/>
          <a:p>
            <a:pPr marL="229235" lvl="1" indent="-15240" algn="ctr" defTabSz="457200">
              <a:buFont typeface="Wingdings" panose="05000000000000000000" pitchFamily="2" charset="2"/>
            </a:pPr>
            <a:r>
              <a:rPr lang="vi-VN" sz="3600" dirty="0">
                <a:solidFill>
                  <a:srgbClr val="800000"/>
                </a:solidFill>
                <a:latin typeface="#9Slide03 Arima Madurai Black" panose="00000A00000000000000" pitchFamily="2" charset="0"/>
                <a:cs typeface="#9Slide03 Arima Madurai Black" panose="00000A00000000000000" pitchFamily="2" charset="0"/>
              </a:rPr>
              <a:t>Đọc và cho biết câ</a:t>
            </a:r>
            <a:r>
              <a:rPr lang="en-US" sz="3600" dirty="0">
                <a:solidFill>
                  <a:srgbClr val="800000"/>
                </a:solidFill>
                <a:latin typeface="#9Slide03 Arima Madurai Black" panose="00000A00000000000000" pitchFamily="2" charset="0"/>
                <a:cs typeface="#9Slide03 Arima Madurai Black" panose="00000A00000000000000" pitchFamily="2" charset="0"/>
              </a:rPr>
              <a:t>u</a:t>
            </a:r>
            <a:r>
              <a:rPr lang="vi-VN" sz="3600" dirty="0">
                <a:solidFill>
                  <a:srgbClr val="800000"/>
                </a:solidFill>
                <a:latin typeface="#9Slide03 Arima Madurai Black" panose="00000A00000000000000" pitchFamily="2" charset="0"/>
                <a:cs typeface="#9Slide03 Arima Madurai Black" panose="00000A00000000000000" pitchFamily="2" charset="0"/>
              </a:rPr>
              <a:t> chuyện</a:t>
            </a:r>
            <a:r>
              <a:rPr lang="en-US" sz="3600" dirty="0">
                <a:solidFill>
                  <a:srgbClr val="800000"/>
                </a:solidFill>
                <a:latin typeface="#9Slide03 Arima Madurai Black" panose="00000A00000000000000" pitchFamily="2" charset="0"/>
                <a:cs typeface="#9Slide03 Arima Madurai Black" panose="00000A00000000000000" pitchFamily="2" charset="0"/>
              </a:rPr>
              <a:t> </a:t>
            </a:r>
            <a:r>
              <a:rPr lang="en-US" sz="3600" dirty="0" err="1">
                <a:solidFill>
                  <a:srgbClr val="800000"/>
                </a:solidFill>
                <a:latin typeface="#9Slide03 Arima Madurai Black" panose="00000A00000000000000" pitchFamily="2" charset="0"/>
                <a:cs typeface="#9Slide03 Arima Madurai Black" panose="00000A00000000000000" pitchFamily="2" charset="0"/>
              </a:rPr>
              <a:t>sau</a:t>
            </a:r>
            <a:r>
              <a:rPr lang="vi-VN" sz="3600" dirty="0">
                <a:solidFill>
                  <a:srgbClr val="800000"/>
                </a:solidFill>
                <a:latin typeface="#9Slide03 Arima Madurai Black" panose="00000A00000000000000" pitchFamily="2" charset="0"/>
                <a:cs typeface="#9Slide03 Arima Madurai Black" panose="00000A00000000000000" pitchFamily="2" charset="0"/>
              </a:rPr>
              <a:t> phê phán điều gì:</a:t>
            </a:r>
            <a:endParaRPr lang="vi-VN" altLang="x-none" sz="3600" dirty="0">
              <a:solidFill>
                <a:srgbClr val="80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inVertical)">
                                      <p:cBhvr>
                                        <p:cTn id="7" dur="500"/>
                                        <p:tgtEl>
                                          <p:spTgt spid="307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083" y="1133622"/>
            <a:ext cx="4479925" cy="42269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5360731" y="4430662"/>
            <a:ext cx="67080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những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tin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đúng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thật</a:t>
            </a:r>
            <a:r>
              <a:rPr lang="en-US" altLang="en-US" sz="3200" b="1"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p>
        </p:txBody>
      </p:sp>
      <p:sp>
        <p:nvSpPr>
          <p:cNvPr id="2" name="Flowchart: Stored Data 1"/>
          <p:cNvSpPr/>
          <p:nvPr/>
        </p:nvSpPr>
        <p:spPr>
          <a:xfrm>
            <a:off x="5251452" y="1317524"/>
            <a:ext cx="4114800" cy="1851713"/>
          </a:xfrm>
          <a:prstGeom prst="flowChartOnlineStorage">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err="1">
                <a:latin typeface="Times New Roman" panose="02020603050405020304" pitchFamily="18" charset="0"/>
                <a:cs typeface="Times New Roman" panose="02020603050405020304" pitchFamily="18" charset="0"/>
              </a:rPr>
              <a:t>Phê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khoác</a:t>
            </a:r>
            <a:endParaRPr lang="en-US" sz="3600" dirty="0">
              <a:latin typeface="Times New Roman" panose="02020603050405020304" pitchFamily="18" charset="0"/>
              <a:cs typeface="Times New Roman" panose="02020603050405020304" pitchFamily="18" charset="0"/>
            </a:endParaRPr>
          </a:p>
        </p:txBody>
      </p:sp>
      <p:pic>
        <p:nvPicPr>
          <p:cNvPr id="6146" name="Picture 2" descr="Thi nói kho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760" y="1133622"/>
            <a:ext cx="2466975" cy="22195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14" presetClass="entr" presetSubtype="1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bwMode="auto">
          <a:xfrm>
            <a:off x="685800" y="768350"/>
            <a:ext cx="10644188" cy="5480050"/>
            <a:chOff x="1277567" y="-2164686"/>
            <a:chExt cx="10644046" cy="5480112"/>
          </a:xfrm>
        </p:grpSpPr>
        <p:sp>
          <p:nvSpPr>
            <p:cNvPr id="6" name="직사각형 23"/>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p:cNvSpPr txBox="1">
            <a:spLocks noChangeArrowheads="1"/>
          </p:cNvSpPr>
          <p:nvPr/>
        </p:nvSpPr>
        <p:spPr bwMode="auto">
          <a:xfrm>
            <a:off x="3899694" y="1457457"/>
            <a:ext cx="6692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giao</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tiếp</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đừng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điều</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mình</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là</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đúng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a:latin typeface="Times New Roman" panose="02020603050405020304" pitchFamily="18" charset="0"/>
                <a:cs typeface="Times New Roman" panose="02020603050405020304" pitchFamily="18" charset="0"/>
              </a:rPr>
              <a:t>hay</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có</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bằng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chứng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xác</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thực</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chất</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nhớ</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thêm</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điều</a:t>
            </a:r>
            <a:r>
              <a:rPr lang="en-SG" altLang="en-US" sz="3200" i="1" dirty="0">
                <a:solidFill>
                  <a:srgbClr val="0070C0"/>
                </a:solidFill>
                <a:latin typeface="Times New Roman" panose="02020603050405020304" pitchFamily="18" charset="0"/>
                <a:cs typeface="Times New Roman" panose="02020603050405020304" pitchFamily="18" charset="0"/>
              </a:rPr>
              <a:t> tin </a:t>
            </a:r>
            <a:r>
              <a:rPr lang="en-SG" altLang="en-US" sz="3200" i="1" dirty="0" err="1">
                <a:solidFill>
                  <a:srgbClr val="0070C0"/>
                </a:solidFill>
                <a:latin typeface="Times New Roman" panose="02020603050405020304" pitchFamily="18" charset="0"/>
                <a:cs typeface="Times New Roman" panose="02020603050405020304" pitchFamily="18" charset="0"/>
              </a:rPr>
              <a:t>đúng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chứng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bằng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có</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ngay</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p:cNvSpPr txBox="1">
            <a:spLocks noChangeArrowheads="1"/>
          </p:cNvSpPr>
          <p:nvPr/>
        </p:nvSpPr>
        <p:spPr bwMode="auto">
          <a:xfrm flipH="1">
            <a:off x="250825" y="330200"/>
            <a:ext cx="2590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a:solidFill>
                  <a:srgbClr val="FF0000"/>
                </a:solidFill>
                <a:latin typeface="Times New Roman" panose="02020603050405020304" pitchFamily="18" charset="0"/>
                <a:cs typeface="Times New Roman" panose="02020603050405020304" pitchFamily="18" charset="0"/>
              </a:rPr>
              <a:t>Ph</a:t>
            </a:r>
            <a:r>
              <a:rPr lang="vi-VN" altLang="en-US" sz="4000" b="1" dirty="0">
                <a:solidFill>
                  <a:srgbClr val="FF0000"/>
                </a:solidFill>
                <a:latin typeface="Times New Roman" panose="02020603050405020304" pitchFamily="18" charset="0"/>
                <a:cs typeface="Times New Roman" panose="02020603050405020304" pitchFamily="18" charset="0"/>
              </a:rPr>
              <a:t>ư</a:t>
            </a:r>
            <a:r>
              <a:rPr lang="en-SG" altLang="en-US" sz="4000" b="1" dirty="0" err="1">
                <a:solidFill>
                  <a:srgbClr val="FF0000"/>
                </a:solidFill>
                <a:latin typeface="Times New Roman" panose="02020603050405020304" pitchFamily="18" charset="0"/>
                <a:cs typeface="Times New Roman" panose="02020603050405020304" pitchFamily="18" charset="0"/>
              </a:rPr>
              <a:t>ơng</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châm</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về</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chất</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033" y="3618846"/>
            <a:ext cx="3034871" cy="2943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4424516" y="419795"/>
            <a:ext cx="3183885" cy="938719"/>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altLang="en-US" sz="4000" b="1" dirty="0">
                <a:solidFill>
                  <a:schemeClr val="bg1"/>
                </a:solidFill>
                <a:latin typeface="#9Slide03 Arima Madurai Black" panose="00000A00000000000000" pitchFamily="2" charset="0"/>
                <a:cs typeface="#9Slide03 Arima Madurai Black" panose="00000A00000000000000" pitchFamily="2" charset="0"/>
              </a:rPr>
              <a:t>TÌNH HUỐNG</a:t>
            </a:r>
          </a:p>
        </p:txBody>
      </p:sp>
      <p:sp>
        <p:nvSpPr>
          <p:cNvPr id="8195" name="Text Box 5"/>
          <p:cNvSpPr txBox="1">
            <a:spLocks noChangeArrowheads="1"/>
          </p:cNvSpPr>
          <p:nvPr/>
        </p:nvSpPr>
        <p:spPr bwMode="auto">
          <a:xfrm>
            <a:off x="355045" y="1731165"/>
            <a:ext cx="1164227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hôm</a:t>
            </a:r>
            <a:r>
              <a:rPr lang="en-US" altLang="en-US" sz="2800" b="1" dirty="0">
                <a:solidFill>
                  <a:srgbClr val="FF0000"/>
                </a:solidFill>
                <a:latin typeface="#9Slide03 Arima Madurai" panose="00000500000000000000" pitchFamily="2" charset="0"/>
                <a:cs typeface="#9Slide03 Arima Madurai" panose="00000500000000000000" pitchFamily="2" charset="0"/>
              </a:rPr>
              <a:t> nay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gì</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Cô</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giáo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hỏi</a:t>
            </a:r>
            <a:r>
              <a:rPr lang="en-US" altLang="en-US" sz="2800" b="1" dirty="0">
                <a:solidFill>
                  <a:srgbClr val="FF0000"/>
                </a:solidFill>
                <a:latin typeface="#9Slide03 Arima Madurai" panose="00000500000000000000" pitchFamily="2" charset="0"/>
                <a:cs typeface="#9Slide03 Arima Madurai" panose="00000500000000000000" pitchFamily="2" charset="0"/>
              </a:rPr>
              <a:t> :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sao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Nếu</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chắn</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của</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thì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các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em</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sẽ</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trả</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lời</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thầy</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thế</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nào</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Text Box 6"/>
          <p:cNvSpPr txBox="1">
            <a:spLocks noChangeArrowheads="1"/>
          </p:cNvSpPr>
          <p:nvPr/>
        </p:nvSpPr>
        <p:spPr bwMode="auto">
          <a:xfrm>
            <a:off x="935677" y="3954651"/>
            <a:ext cx="51603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 .</a:t>
            </a:r>
          </a:p>
        </p:txBody>
      </p:sp>
      <p:sp>
        <p:nvSpPr>
          <p:cNvPr id="5" name="Text Box 7"/>
          <p:cNvSpPr txBox="1">
            <a:spLocks noChangeArrowheads="1"/>
          </p:cNvSpPr>
          <p:nvPr/>
        </p:nvSpPr>
        <p:spPr bwMode="auto">
          <a:xfrm>
            <a:off x="851540" y="4667224"/>
            <a:ext cx="60372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sp>
        <p:nvSpPr>
          <p:cNvPr id="6" name="Text Box 8"/>
          <p:cNvSpPr txBox="1">
            <a:spLocks noChangeArrowheads="1"/>
          </p:cNvSpPr>
          <p:nvPr/>
        </p:nvSpPr>
        <p:spPr bwMode="auto">
          <a:xfrm>
            <a:off x="911864" y="5438036"/>
            <a:ext cx="5976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pic>
        <p:nvPicPr>
          <p:cNvPr id="19458" name="Picture 2" descr="Tranh tô màu thầy cô giáo - Download.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607" y="3725351"/>
            <a:ext cx="4605923" cy="2406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ln>
          </p:spPr>
          <p:txBody>
            <a:bodyPr anchor="ctr"/>
            <a:lstStyle/>
            <a:p>
              <a:pPr algn="ctr" eaLnBrk="1" hangingPunct="1">
                <a:buFont typeface="Arial" panose="020B0604020202020204"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218265" y="1921137"/>
            <a:ext cx="3868590" cy="3046988"/>
          </a:xfrm>
          <a:prstGeom prst="rect">
            <a:avLst/>
          </a:prstGeom>
          <a:noFill/>
          <a:ln w="9525">
            <a:noFill/>
            <a:miter lim="800000"/>
          </a:ln>
        </p:spPr>
        <p:txBody>
          <a:bodyPr wrap="square">
            <a:spAutoFit/>
          </a:bodyPr>
          <a:lstStyle/>
          <a:p>
            <a:pPr algn="ctr"/>
            <a:r>
              <a:rPr lang="en-US" altLang="zh-CN" sz="96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III. </a:t>
            </a:r>
          </a:p>
          <a:p>
            <a:pPr algn="ctr"/>
            <a:r>
              <a:rPr lang="en-US" altLang="zh-CN" sz="96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Luyện</a:t>
            </a:r>
            <a:r>
              <a:rPr lang="en-US" altLang="zh-CN" sz="96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 </a:t>
            </a:r>
            <a:r>
              <a:rPr lang="en-US" altLang="zh-CN" sz="96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tập</a:t>
            </a:r>
            <a:endParaRPr lang="zh-CN" altLang="en-US" sz="9600" b="1" dirty="0">
              <a:solidFill>
                <a:srgbClr val="FF0000"/>
              </a:solidFill>
              <a:latin typeface="#9Slide05 SVNRingdena" pitchFamily="2" charset="0"/>
              <a:ea typeface="叶根友圆趣卡通体" panose="02010601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62" y="1553497"/>
            <a:ext cx="6858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527" y="3227438"/>
            <a:ext cx="4154129" cy="415412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3334" y="4208206"/>
            <a:ext cx="2765322" cy="2765322"/>
          </a:xfrm>
          <a:prstGeom prst="rect">
            <a:avLst/>
          </a:prstGeom>
        </p:spPr>
      </p:pic>
      <p:sp>
        <p:nvSpPr>
          <p:cNvPr id="6" name="TextBox 5"/>
          <p:cNvSpPr txBox="1"/>
          <p:nvPr/>
        </p:nvSpPr>
        <p:spPr>
          <a:xfrm>
            <a:off x="1103453" y="298043"/>
            <a:ext cx="9983823" cy="2306955"/>
          </a:xfrm>
          <a:prstGeom prst="rect">
            <a:avLst/>
          </a:prstGeom>
          <a:noFill/>
        </p:spPr>
        <p:txBody>
          <a:bodyPr wrap="square" rtlCol="0">
            <a:spAutoFit/>
          </a:bodyPr>
          <a:lstStyle/>
          <a:p>
            <a:r>
              <a:rPr lang="en-US" sz="3200" b="1" u="sng" dirty="0" err="1">
                <a:solidFill>
                  <a:srgbClr val="FF0000"/>
                </a:solidFill>
                <a:latin typeface="#9Slide05 Heroe Inline Pro" pitchFamily="2" charset="0"/>
              </a:rPr>
              <a:t>Trò chơi</a:t>
            </a:r>
          </a:p>
          <a:p>
            <a:endParaRPr lang="en-US" sz="3200" b="1" u="sng" dirty="0" err="1">
              <a:solidFill>
                <a:srgbClr val="FF0000"/>
              </a:solidFill>
              <a:latin typeface="#9Slide05 Heroe Inline Pro" pitchFamily="2" charset="0"/>
            </a:endParaRPr>
          </a:p>
          <a:p>
            <a:r>
              <a:rPr lang="en-US" sz="8000" b="1" dirty="0" err="1">
                <a:solidFill>
                  <a:srgbClr val="FF0000"/>
                </a:solidFill>
                <a:latin typeface="#9Slide05 Heroe Inline Pro" pitchFamily="2" charset="0"/>
              </a:rPr>
              <a:t>Nồi</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nào</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úp</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vung</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nấy</a:t>
            </a:r>
            <a:endParaRPr lang="en-SG" sz="8000" b="1" dirty="0">
              <a:solidFill>
                <a:srgbClr val="FF0000"/>
              </a:solidFill>
              <a:latin typeface="#9Slide05 Heroe Inline Pr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6"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8"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9"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0"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1"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2"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3"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4"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5"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6"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15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ốc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mò</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1635995" y="3786519"/>
            <a:ext cx="8920010"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 </a:t>
            </a:r>
            <a:r>
              <a:rPr lang="en-SG" sz="3200" dirty="0">
                <a:solidFill>
                  <a:schemeClr val="bg1"/>
                </a:solidFill>
                <a:latin typeface="Times New Roman" panose="02020603050405020304" pitchFamily="18" charset="0"/>
              </a:rPr>
              <a:t>C</a:t>
            </a:r>
            <a:r>
              <a:rPr lang="vi-VN" sz="3200" dirty="0">
                <a:solidFill>
                  <a:schemeClr val="bg1"/>
                </a:solidFill>
                <a:latin typeface="Times New Roman" panose="02020603050405020304" pitchFamily="18" charset="0"/>
              </a:rPr>
              <a:t>hê những kẻ bịa chuyện, vu khống, đặt điều để nói xấu người khác</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ốc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mò</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Phê</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phán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những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kẻ</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chỉ</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phỏng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đoán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chính</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xác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có</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căn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cứ</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chắc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chắn</a:t>
            </a:r>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chày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cối</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2074607" y="4011590"/>
            <a:ext cx="7747304"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điêu</a:t>
            </a:r>
            <a:r>
              <a:rPr lang="en-SG" sz="3200" dirty="0">
                <a:solidFill>
                  <a:schemeClr val="bg1"/>
                </a:solidFill>
                <a:latin typeface="Times New Roman" panose="02020603050405020304" pitchFamily="18" charset="0"/>
              </a:rPr>
              <a:t> toa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dựng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bịa</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đặt</a:t>
            </a:r>
            <a:r>
              <a:rPr lang="en-SG" sz="3200" dirty="0">
                <a:solidFill>
                  <a:schemeClr val="bg1"/>
                </a:solidFill>
                <a:latin typeface="Times New Roman" panose="02020603050405020304" pitchFamily="18" charset="0"/>
              </a:rPr>
              <a:t>, vu </a:t>
            </a:r>
            <a:r>
              <a:rPr lang="en-SG" sz="3200" dirty="0" err="1">
                <a:solidFill>
                  <a:schemeClr val="bg1"/>
                </a:solidFill>
                <a:latin typeface="Times New Roman" panose="02020603050405020304" pitchFamily="18" charset="0"/>
              </a:rPr>
              <a:t>khống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hoàn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toàn</a:t>
            </a:r>
            <a:endParaRPr lang="en-SG" sz="3200" dirty="0">
              <a:solidFill>
                <a:schemeClr val="bg1"/>
              </a:solidFill>
              <a:latin typeface="Times New Roman" panose="02020603050405020304" pitchFamily="18" charset="0"/>
            </a:endParaRPr>
          </a:p>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chày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cối</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cố tranh cãi cho bằng được mặc dù không có lí lẽ thuyết phục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973394"/>
            <a:ext cx="9620250" cy="217714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a:t>
            </a:r>
            <a:endParaRPr lang="en-SG" sz="3200" b="1" i="1" dirty="0">
              <a:solidFill>
                <a:schemeClr val="bg1"/>
              </a:solidFill>
              <a:latin typeface="Times New Roman" panose="02020603050405020304" pitchFamily="18" charset="0"/>
            </a:endParaRPr>
          </a:p>
          <a:p>
            <a:pPr algn="ctr"/>
            <a:r>
              <a:rPr lang="vi-VN" sz="3200" b="1" i="1" dirty="0">
                <a:solidFill>
                  <a:schemeClr val="bg1"/>
                </a:solidFill>
                <a:latin typeface="Times New Roman" panose="02020603050405020304" pitchFamily="18" charset="0"/>
              </a:rPr>
              <a:t>được biết,</a:t>
            </a:r>
            <a:r>
              <a:rPr lang="en-SG" sz="3200" b="1" i="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tôi tin rằng, nếu tôi không lầm thì,</a:t>
            </a:r>
            <a:r>
              <a:rPr lang="en-SG" sz="3200" b="1" i="1" dirty="0">
                <a:solidFill>
                  <a:schemeClr val="bg1"/>
                </a:solidFill>
                <a:latin typeface="Times New Roman" panose="02020603050405020304" pitchFamily="18" charset="0"/>
              </a:rPr>
              <a:t> </a:t>
            </a:r>
          </a:p>
          <a:p>
            <a:pPr algn="ctr"/>
            <a:r>
              <a:rPr lang="vi-VN" sz="3200" b="1" i="1" dirty="0">
                <a:solidFill>
                  <a:schemeClr val="bg1"/>
                </a:solidFill>
                <a:latin typeface="Times New Roman" panose="02020603050405020304" pitchFamily="18" charset="0"/>
              </a:rPr>
              <a:t>tôi nghe nói, theo tôi nghĩ, hình như là . . . </a:t>
            </a:r>
          </a:p>
        </p:txBody>
      </p:sp>
      <p:sp>
        <p:nvSpPr>
          <p:cNvPr id="10" name="Rectangle 9"/>
          <p:cNvSpPr/>
          <p:nvPr/>
        </p:nvSpPr>
        <p:spPr>
          <a:xfrm>
            <a:off x="2370091" y="4011589"/>
            <a:ext cx="7451819" cy="165179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thể hiện thái độ thận trọng với những thông tin họ nói chưa chắc</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chắn,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chưa hoàn toàn xác thực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một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loài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gia</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súc</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nuôi</a:t>
            </a:r>
            <a:r>
              <a:rPr lang="en-US" altLang="en-US" sz="4000" b="1" dirty="0">
                <a:solidFill>
                  <a:schemeClr val="bg1"/>
                </a:solidFill>
                <a:latin typeface="Times New Roman" panose="02020603050405020304" pitchFamily="18" charset="0"/>
                <a:cs typeface="Times New Roman" panose="02020603050405020304" pitchFamily="18" charset="0"/>
              </a:rPr>
              <a:t> ở </a:t>
            </a:r>
            <a:r>
              <a:rPr lang="en-US" altLang="en-US" sz="4000" b="1" dirty="0" err="1">
                <a:solidFill>
                  <a:schemeClr val="bg1"/>
                </a:solidFill>
                <a:latin typeface="Times New Roman" panose="02020603050405020304" pitchFamily="18" charset="0"/>
                <a:cs typeface="Times New Roman" panose="02020603050405020304" pitchFamily="18" charset="0"/>
              </a:rPr>
              <a:t>nhà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nuôi</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nhà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Thế nào là phương châm về chất?</a:t>
            </a:r>
            <a:endParaRPr lang="vi-VN" sz="6000" b="1" dirty="0">
              <a:solidFill>
                <a:schemeClr val="bg1"/>
              </a:solidFill>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6419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diều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mình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tin </a:t>
            </a:r>
            <a:r>
              <a:rPr lang="en-SG" sz="3200" dirty="0" err="1">
                <a:latin typeface="Times New Roman" panose="02020603050405020304" pitchFamily="18" charset="0"/>
                <a:cs typeface="Times New Roman" panose="02020603050405020304" pitchFamily="18" charset="0"/>
              </a:rPr>
              <a:t>là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đúng</a:t>
            </a:r>
            <a:r>
              <a:rPr lang="en-SG" sz="3200" dirty="0">
                <a:latin typeface="Times New Roman" panose="02020603050405020304" pitchFamily="18" charset="0"/>
                <a:cs typeface="Times New Roman" panose="02020603050405020304" pitchFamily="18" charset="0"/>
              </a:rPr>
              <a:t> hay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p>
          <a:p>
            <a:pPr lvl="0" algn="ctr">
              <a:defRPr/>
            </a:pPr>
            <a:r>
              <a:rPr lang="en-SG" sz="3200" dirty="0" err="1">
                <a:latin typeface="Times New Roman" panose="02020603050405020304" pitchFamily="18" charset="0"/>
                <a:cs typeface="Times New Roman" panose="02020603050405020304" pitchFamily="18" charset="0"/>
              </a:rPr>
              <a:t>bằng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thực</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dơi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chuột</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2035278" y="3930801"/>
            <a:ext cx="8307742" cy="220239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bẻm mép, nói nhiều, tỏ ra hùng biện,thường ba hoa,</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khoác lác</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dơi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chuột</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những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đâu</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đâu,không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thiết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thực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ăn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nhập</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vào</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vấn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đề</a:t>
            </a:r>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ngay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thật</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quan đến phương châm hội thoại nào ?</a:t>
            </a:r>
          </a:p>
        </p:txBody>
      </p:sp>
      <p:sp>
        <p:nvSpPr>
          <p:cNvPr id="10" name="Rectangle 9"/>
          <p:cNvSpPr/>
          <p:nvPr/>
        </p:nvSpPr>
        <p:spPr>
          <a:xfrm>
            <a:off x="2370091" y="4011590"/>
            <a:ext cx="7451819"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hứa liều để được lòng nhưng không thực hiện lời hứa</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ngay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thật</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Ăn</a:t>
            </a:r>
            <a:r>
              <a:rPr lang="en-SG" sz="3200" dirty="0">
                <a:solidFill>
                  <a:schemeClr val="bg1"/>
                </a:solidFill>
                <a:latin typeface="Times New Roman" panose="02020603050405020304" pitchFamily="18" charset="0"/>
              </a:rPr>
              <a:t> ở </a:t>
            </a:r>
            <a:r>
              <a:rPr lang="en-SG" sz="3200" dirty="0" err="1">
                <a:solidFill>
                  <a:schemeClr val="bg1"/>
                </a:solidFill>
                <a:latin typeface="Times New Roman" panose="02020603050405020304" pitchFamily="18" charset="0"/>
              </a:rPr>
              <a:t>ngay</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ngắn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khoác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dối</a:t>
            </a:r>
            <a:r>
              <a:rPr lang="en-SG" sz="3200" dirty="0">
                <a:solidFill>
                  <a:schemeClr val="bg1"/>
                </a:solidFill>
                <a:latin typeface="Times New Roman" panose="02020603050405020304" pitchFamily="18" charset="0"/>
              </a:rPr>
              <a:t>)</a:t>
            </a:r>
            <a:endParaRPr lang="vi-VN"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đã trình bày, như mọi người đều biết</a:t>
            </a:r>
            <a:r>
              <a:rPr lang="en-SG" sz="3200" b="1" i="1" dirty="0">
                <a:solidFill>
                  <a:schemeClr val="bg1"/>
                </a:solidFill>
                <a:latin typeface="Times New Roman" panose="02020603050405020304" pitchFamily="18" charset="0"/>
              </a:rPr>
              <a:t> …</a:t>
            </a:r>
            <a:endParaRPr lang="vi-VN" sz="3200" b="1" i="1" dirty="0">
              <a:solidFill>
                <a:schemeClr val="bg1"/>
              </a:solidFill>
              <a:latin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muốn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báo cho người nghe biết việc nhắc lại nội dung đã cũ là có chủ ý.</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Bồ</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loài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cánh</a:t>
            </a:r>
            <a:r>
              <a:rPr lang="en-US" altLang="en-US" sz="4000" b="1" dirty="0">
                <a:latin typeface="Times New Roman" panose="02020603050405020304" pitchFamily="18" charset="0"/>
                <a:cs typeface="Times New Roman" panose="02020603050405020304" pitchFamily="18" charset="0"/>
              </a:rPr>
              <a: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3200" dirty="0">
                <a:solidFill>
                  <a:schemeClr val="bg1"/>
                </a:solidFill>
                <a:latin typeface="Times New Roman" panose="02020603050405020304" pitchFamily="18" charset="0"/>
                <a:cs typeface="Times New Roman" panose="02020603050405020304" pitchFamily="18" charset="0"/>
              </a:rPr>
              <a:t> </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8239435" y="442454"/>
            <a:ext cx="3490451" cy="10680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sách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chứng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 name="Rectangle: Rounded Corners 2"/>
          <p:cNvSpPr/>
          <p:nvPr/>
        </p:nvSpPr>
        <p:spPr>
          <a:xfrm>
            <a:off x="8239434" y="1854278"/>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dối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 name="Rectangle: Rounded Corners 3"/>
          <p:cNvSpPr/>
          <p:nvPr/>
        </p:nvSpPr>
        <p:spPr>
          <a:xfrm>
            <a:off x="8246809" y="308643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mò</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 name="Rectangle: Rounded Corners 4"/>
          <p:cNvSpPr/>
          <p:nvPr/>
        </p:nvSpPr>
        <p:spPr>
          <a:xfrm>
            <a:off x="8246809" y="4318596"/>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nhăng</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cuội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p:cNvSpPr/>
          <p:nvPr/>
        </p:nvSpPr>
        <p:spPr>
          <a:xfrm>
            <a:off x="8239435" y="555344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trạng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p:cNvSpPr/>
          <p:nvPr/>
        </p:nvSpPr>
        <p:spPr>
          <a:xfrm>
            <a:off x="580104" y="442454"/>
            <a:ext cx="6765820" cy="106804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hú</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p:cNvSpPr/>
          <p:nvPr/>
        </p:nvSpPr>
        <p:spPr>
          <a:xfrm>
            <a:off x="580103" y="1854278"/>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Bef>
                <a:spcPct val="20000"/>
              </a:spcBef>
              <a:defRPr/>
            </a:pP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p>
        </p:txBody>
      </p:sp>
      <p:sp>
        <p:nvSpPr>
          <p:cNvPr id="9" name="Rectangle: Rounded Corners 8"/>
          <p:cNvSpPr/>
          <p:nvPr/>
        </p:nvSpPr>
        <p:spPr>
          <a:xfrm>
            <a:off x="587478" y="308643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nhảm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nhí</a:t>
            </a:r>
            <a:r>
              <a:rPr lang="en-US" sz="2400" dirty="0">
                <a:solidFill>
                  <a:srgbClr val="6600FF"/>
                </a:solidFill>
                <a:latin typeface="#9Slide03 Arima Madurai Black" panose="00000A00000000000000" pitchFamily="2" charset="0"/>
                <a:cs typeface="#9Slide03 Arima Madurai Black" panose="00000A00000000000000" pitchFamily="2" charset="0"/>
              </a:rPr>
              <a:t>, vu </a:t>
            </a:r>
            <a:r>
              <a:rPr lang="en-US" sz="2400" dirty="0" err="1">
                <a:solidFill>
                  <a:srgbClr val="6600FF"/>
                </a:solidFill>
                <a:latin typeface="#9Slide03 Arima Madurai Black" panose="00000A00000000000000" pitchFamily="2" charset="0"/>
                <a:cs typeface="#9Slide03 Arima Madurai Black" panose="00000A00000000000000" pitchFamily="2" charset="0"/>
              </a:rPr>
              <a:t>vơ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Rectangle: Rounded Corners 9"/>
          <p:cNvSpPr/>
          <p:nvPr/>
        </p:nvSpPr>
        <p:spPr>
          <a:xfrm>
            <a:off x="587478" y="4318596"/>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sai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sự</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thật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cố</a:t>
            </a:r>
            <a:r>
              <a:rPr lang="en-US" sz="2400" dirty="0">
                <a:solidFill>
                  <a:srgbClr val="6600FF"/>
                </a:solidFill>
                <a:latin typeface="#9Slide03 Arima Madurai Black" panose="00000A00000000000000" pitchFamily="2" charset="0"/>
                <a:cs typeface="#9Slide03 Arima Madurai Black" panose="00000A00000000000000" pitchFamily="2" charset="0"/>
              </a:rPr>
              <a:t> ý, </a:t>
            </a:r>
            <a:r>
              <a:rPr lang="en-US" sz="2400" dirty="0" err="1">
                <a:solidFill>
                  <a:srgbClr val="6600FF"/>
                </a:solidFill>
                <a:latin typeface="#9Slide03 Arima Madurai Black" panose="00000A00000000000000" pitchFamily="2" charset="0"/>
                <a:cs typeface="#9Slide03 Arima Madurai Black" panose="00000A00000000000000" pitchFamily="2" charset="0"/>
              </a:rPr>
              <a:t>nhằm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che</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giấu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điều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gì</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1" name="Rectangle: Rounded Corners 10"/>
          <p:cNvSpPr/>
          <p:nvPr/>
        </p:nvSpPr>
        <p:spPr>
          <a:xfrm>
            <a:off x="580104" y="555344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làm</a:t>
            </a:r>
            <a:r>
              <a:rPr lang="en-US" sz="2400" dirty="0">
                <a:solidFill>
                  <a:srgbClr val="6600FF"/>
                </a:solidFill>
                <a:latin typeface="#9Slide03 Arima Madurai Black" panose="00000A00000000000000" pitchFamily="2" charset="0"/>
                <a:cs typeface="#9Slide03 Arima Madurai Black" panose="00000A00000000000000" pitchFamily="2" charset="0"/>
              </a:rPr>
              <a:t> ra </a:t>
            </a:r>
            <a:r>
              <a:rPr lang="en-US" sz="2400" dirty="0" err="1">
                <a:solidFill>
                  <a:srgbClr val="6600FF"/>
                </a:solidFill>
                <a:latin typeface="#9Slide03 Arima Madurai Black" panose="00000A00000000000000" pitchFamily="2" charset="0"/>
                <a:cs typeface="#9Slide03 Arima Madurai Black" panose="00000A00000000000000" pitchFamily="2" charset="0"/>
              </a:rPr>
              <a:t>vẻ</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tài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giỏi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hoặc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những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chuyện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bông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đùa</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cho</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vui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13" name="Straight Arrow Connector 12"/>
          <p:cNvCxnSpPr>
            <a:stCxn id="7" idx="3"/>
            <a:endCxn id="4" idx="1"/>
          </p:cNvCxnSpPr>
          <p:nvPr/>
        </p:nvCxnSpPr>
        <p:spPr>
          <a:xfrm>
            <a:off x="7345924" y="976475"/>
            <a:ext cx="900885" cy="25548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3"/>
            <a:endCxn id="2" idx="1"/>
          </p:cNvCxnSpPr>
          <p:nvPr/>
        </p:nvCxnSpPr>
        <p:spPr>
          <a:xfrm flipV="1">
            <a:off x="7345923" y="976475"/>
            <a:ext cx="893512" cy="13227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3"/>
            <a:endCxn id="5" idx="1"/>
          </p:cNvCxnSpPr>
          <p:nvPr/>
        </p:nvCxnSpPr>
        <p:spPr>
          <a:xfrm>
            <a:off x="7353298" y="3531347"/>
            <a:ext cx="893511" cy="1232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a:endCxn id="3" idx="1"/>
          </p:cNvCxnSpPr>
          <p:nvPr/>
        </p:nvCxnSpPr>
        <p:spPr>
          <a:xfrm flipV="1">
            <a:off x="7353298" y="2299188"/>
            <a:ext cx="886136" cy="2464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1" idx="3"/>
            <a:endCxn id="6" idx="1"/>
          </p:cNvCxnSpPr>
          <p:nvPr/>
        </p:nvCxnSpPr>
        <p:spPr>
          <a:xfrm>
            <a:off x="7345924" y="5998357"/>
            <a:ext cx="89351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latin typeface="+mj-lt"/>
                <a:cs typeface="#9Slide03 Arima Madurai Black" panose="00000A00000000000000" pitchFamily="2" charset="0"/>
              </a:rPr>
              <a:t>Phương châm về lượng là gì?</a:t>
            </a:r>
            <a:endParaRPr kumimoji="0" lang="vi-VN" sz="4000" b="1" i="0" u="none" strike="noStrike" kern="1200" cap="none" spc="0" normalizeH="0" baseline="0" noProof="0" dirty="0">
              <a:ln>
                <a:noFill/>
              </a:ln>
              <a:solidFill>
                <a:schemeClr val="bg1"/>
              </a:solidFill>
              <a:effectLst/>
              <a:uLnTx/>
              <a:uFillTx/>
              <a:latin typeface="+mj-lt"/>
              <a:ea typeface="Tahoma" panose="020B0604030504040204" pitchFamily="34" charset="0"/>
              <a:cs typeface="#9Slide03 Arima Madurai Black" panose="00000A00000000000000" pitchFamily="2" charset="0"/>
            </a:endParaRPr>
          </a:p>
        </p:txBody>
      </p:sp>
      <p:sp>
        <p:nvSpPr>
          <p:cNvPr id="10" name="Rectangle 9"/>
          <p:cNvSpPr/>
          <p:nvPr/>
        </p:nvSpPr>
        <p:spPr>
          <a:xfrm>
            <a:off x="2064775" y="4011590"/>
            <a:ext cx="7757136"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phải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đáp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yêu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cuộc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图片 2"/>
          <p:cNvPicPr>
            <a:picLocks noChangeAspect="1" noChangeArrowheads="1"/>
          </p:cNvPicPr>
          <p:nvPr/>
        </p:nvPicPr>
        <p:blipFill>
          <a:blip r:embed="rId3"/>
          <a:srcRect l="-2" r="-568"/>
          <a:stretch>
            <a:fillRect/>
          </a:stretch>
        </p:blipFill>
        <p:spPr bwMode="auto">
          <a:xfrm rot="20531110" flipH="1">
            <a:off x="-748824" y="257017"/>
            <a:ext cx="6202363" cy="4381500"/>
          </a:xfrm>
          <a:prstGeom prst="rect">
            <a:avLst/>
          </a:prstGeom>
          <a:noFill/>
          <a:ln w="9525">
            <a:noFill/>
            <a:miter lim="800000"/>
            <a:headEnd/>
            <a:tailEnd/>
          </a:ln>
        </p:spPr>
      </p:pic>
      <p:grpSp>
        <p:nvGrpSpPr>
          <p:cNvPr id="18436" name="组合 3"/>
          <p:cNvGrpSpPr/>
          <p:nvPr/>
        </p:nvGrpSpPr>
        <p:grpSpPr bwMode="auto">
          <a:xfrm>
            <a:off x="1715135" y="130619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ln>
          </p:spPr>
          <p:txBody>
            <a:bodyPr anchor="ctr"/>
            <a:lstStyle/>
            <a:p>
              <a:pPr algn="ctr" eaLnBrk="1" hangingPunct="1">
                <a:buFont typeface="Arial" panose="020B0604020202020204"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2136775" y="2320290"/>
            <a:ext cx="4086860" cy="2861310"/>
          </a:xfrm>
          <a:prstGeom prst="rect">
            <a:avLst/>
          </a:prstGeom>
          <a:noFill/>
          <a:ln w="9525">
            <a:noFill/>
            <a:miter lim="800000"/>
          </a:ln>
        </p:spPr>
        <p:txBody>
          <a:bodyPr wrap="square">
            <a:spAutoFit/>
          </a:bodyPr>
          <a:lstStyle/>
          <a:p>
            <a:pPr algn="ctr"/>
            <a:r>
              <a:rPr lang="en-US" altLang="zh-CN" sz="6000" b="1" u="sng"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Tóm tắt bài</a:t>
            </a:r>
            <a:endParaRPr lang="en-US" altLang="zh-CN" sz="6000" b="1" dirty="0">
              <a:solidFill>
                <a:srgbClr val="FF0000"/>
              </a:solidFill>
              <a:latin typeface="#9Slide05 SVNRingdena" pitchFamily="2" charset="0"/>
              <a:ea typeface="叶根友圆趣卡通体" panose="02010601030101010101" pitchFamily="2" charset="-122"/>
              <a:cs typeface="Times New Roman" panose="02020603050405020304" pitchFamily="18" charset="0"/>
            </a:endParaRPr>
          </a:p>
          <a:p>
            <a:pPr algn="ctr"/>
            <a:r>
              <a:rPr lang="en-US" altLang="zh-CN" sz="60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Các phương châm hội thoại</a:t>
            </a:r>
          </a:p>
        </p:txBody>
      </p:sp>
      <p:grpSp>
        <p:nvGrpSpPr>
          <p:cNvPr id="2" name="组合 3"/>
          <p:cNvGrpSpPr/>
          <p:nvPr/>
        </p:nvGrpSpPr>
        <p:grpSpPr bwMode="auto">
          <a:xfrm>
            <a:off x="6374765" y="240030"/>
            <a:ext cx="5299075" cy="3061335"/>
            <a:chOff x="0" y="0"/>
            <a:chExt cx="3096472" cy="3096470"/>
          </a:xfrm>
        </p:grpSpPr>
        <p:sp>
          <p:nvSpPr>
            <p:cNvPr id="3" name="椭圆 4"/>
            <p:cNvSpPr>
              <a:spLocks noChangeArrowheads="1"/>
            </p:cNvSpPr>
            <p:nvPr/>
          </p:nvSpPr>
          <p:spPr bwMode="auto">
            <a:xfrm>
              <a:off x="133541" y="133540"/>
              <a:ext cx="2829391" cy="282938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pPr>
              <a:endParaRPr lang="zh-CN" altLang="en-US">
                <a:solidFill>
                  <a:srgbClr val="FDFBE9"/>
                </a:solidFill>
              </a:endParaRPr>
            </a:p>
          </p:txBody>
        </p:sp>
        <p:sp>
          <p:nvSpPr>
            <p:cNvPr id="4" name="椭圆 5"/>
            <p:cNvSpPr>
              <a:spLocks noChangeArrowheads="1"/>
            </p:cNvSpPr>
            <p:nvPr/>
          </p:nvSpPr>
          <p:spPr bwMode="auto">
            <a:xfrm>
              <a:off x="0" y="0"/>
              <a:ext cx="3096472" cy="3096470"/>
            </a:xfrm>
            <a:prstGeom prst="ellipse">
              <a:avLst/>
            </a:prstGeom>
            <a:noFill/>
            <a:ln w="12700">
              <a:solidFill>
                <a:schemeClr val="bg1"/>
              </a:solidFill>
              <a:round/>
            </a:ln>
          </p:spPr>
          <p:txBody>
            <a:bodyPr anchor="ctr"/>
            <a:lstStyle/>
            <a:p>
              <a:pPr algn="ctr" eaLnBrk="1" hangingPunct="1">
                <a:buFont typeface="Arial" panose="020B0604020202020204" pitchFamily="34" charset="0"/>
                <a:buNone/>
              </a:pPr>
              <a:endParaRPr lang="zh-CN" altLang="en-US">
                <a:solidFill>
                  <a:srgbClr val="FDFBE9"/>
                </a:solidFill>
              </a:endParaRPr>
            </a:p>
          </p:txBody>
        </p:sp>
      </p:grpSp>
      <p:sp>
        <p:nvSpPr>
          <p:cNvPr id="5" name="文本框 6"/>
          <p:cNvSpPr txBox="1">
            <a:spLocks noChangeArrowheads="1"/>
          </p:cNvSpPr>
          <p:nvPr/>
        </p:nvSpPr>
        <p:spPr bwMode="auto">
          <a:xfrm>
            <a:off x="6562090" y="739140"/>
            <a:ext cx="4923790" cy="2306955"/>
          </a:xfrm>
          <a:prstGeom prst="rect">
            <a:avLst/>
          </a:prstGeom>
          <a:noFill/>
          <a:ln w="9525">
            <a:noFill/>
            <a:miter lim="800000"/>
          </a:ln>
        </p:spPr>
        <p:txBody>
          <a:bodyPr wrap="square">
            <a:spAutoFit/>
          </a:bodyPr>
          <a:lstStyle/>
          <a:p>
            <a:pPr algn="ctr"/>
            <a:r>
              <a:rPr lang="en-US" altLang="zh-CN" sz="7200" b="1" dirty="0">
                <a:solidFill>
                  <a:schemeClr val="accent5"/>
                </a:solidFill>
                <a:latin typeface="#9Slide05 SVNRingdena" pitchFamily="2" charset="0"/>
                <a:ea typeface="叶根友圆趣卡通体" panose="02010601030101010101" pitchFamily="2" charset="-122"/>
                <a:cs typeface="Times New Roman" panose="02020603050405020304" pitchFamily="18" charset="0"/>
              </a:rPr>
              <a:t>Phương châm </a:t>
            </a:r>
          </a:p>
          <a:p>
            <a:pPr algn="ctr"/>
            <a:r>
              <a:rPr lang="en-US" altLang="zh-CN" sz="7200" b="1" dirty="0">
                <a:solidFill>
                  <a:schemeClr val="accent5"/>
                </a:solidFill>
                <a:latin typeface="#9Slide05 SVNRingdena" pitchFamily="2" charset="0"/>
                <a:ea typeface="叶根友圆趣卡通体" panose="02010601030101010101" pitchFamily="2" charset="-122"/>
                <a:cs typeface="Times New Roman" panose="02020603050405020304" pitchFamily="18" charset="0"/>
              </a:rPr>
              <a:t>về lượng</a:t>
            </a:r>
          </a:p>
        </p:txBody>
      </p:sp>
      <p:grpSp>
        <p:nvGrpSpPr>
          <p:cNvPr id="6" name="组合 3"/>
          <p:cNvGrpSpPr/>
          <p:nvPr/>
        </p:nvGrpSpPr>
        <p:grpSpPr bwMode="auto">
          <a:xfrm>
            <a:off x="6415405" y="3658870"/>
            <a:ext cx="5299075" cy="3061335"/>
            <a:chOff x="0" y="0"/>
            <a:chExt cx="3096472" cy="3096470"/>
          </a:xfrm>
        </p:grpSpPr>
        <p:sp>
          <p:nvSpPr>
            <p:cNvPr id="7" name="椭圆 4"/>
            <p:cNvSpPr>
              <a:spLocks noChangeArrowheads="1"/>
            </p:cNvSpPr>
            <p:nvPr/>
          </p:nvSpPr>
          <p:spPr bwMode="auto">
            <a:xfrm>
              <a:off x="133541" y="133540"/>
              <a:ext cx="2829391" cy="282938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pPr>
              <a:endParaRPr lang="zh-CN" altLang="en-US">
                <a:solidFill>
                  <a:srgbClr val="FDFBE9"/>
                </a:solidFill>
              </a:endParaRPr>
            </a:p>
          </p:txBody>
        </p:sp>
        <p:sp>
          <p:nvSpPr>
            <p:cNvPr id="8" name="椭圆 5"/>
            <p:cNvSpPr>
              <a:spLocks noChangeArrowheads="1"/>
            </p:cNvSpPr>
            <p:nvPr/>
          </p:nvSpPr>
          <p:spPr bwMode="auto">
            <a:xfrm>
              <a:off x="0" y="0"/>
              <a:ext cx="3096472" cy="3096470"/>
            </a:xfrm>
            <a:prstGeom prst="ellipse">
              <a:avLst/>
            </a:prstGeom>
            <a:noFill/>
            <a:ln w="12700">
              <a:solidFill>
                <a:schemeClr val="bg1"/>
              </a:solidFill>
              <a:round/>
            </a:ln>
          </p:spPr>
          <p:txBody>
            <a:bodyPr anchor="ctr"/>
            <a:lstStyle/>
            <a:p>
              <a:pPr algn="ctr" eaLnBrk="1" hangingPunct="1">
                <a:buFont typeface="Arial" panose="020B0604020202020204" pitchFamily="34" charset="0"/>
                <a:buNone/>
              </a:pPr>
              <a:endParaRPr lang="zh-CN" altLang="en-US">
                <a:solidFill>
                  <a:srgbClr val="FDFBE9"/>
                </a:solidFill>
              </a:endParaRPr>
            </a:p>
          </p:txBody>
        </p:sp>
      </p:grpSp>
      <p:sp>
        <p:nvSpPr>
          <p:cNvPr id="9" name="文本框 6"/>
          <p:cNvSpPr txBox="1">
            <a:spLocks noChangeArrowheads="1"/>
          </p:cNvSpPr>
          <p:nvPr/>
        </p:nvSpPr>
        <p:spPr bwMode="auto">
          <a:xfrm>
            <a:off x="6790690" y="4036060"/>
            <a:ext cx="4923790" cy="2306955"/>
          </a:xfrm>
          <a:prstGeom prst="rect">
            <a:avLst/>
          </a:prstGeom>
          <a:noFill/>
          <a:ln w="9525">
            <a:noFill/>
            <a:miter lim="800000"/>
          </a:ln>
        </p:spPr>
        <p:txBody>
          <a:bodyPr wrap="square">
            <a:spAutoFit/>
          </a:bodyPr>
          <a:lstStyle/>
          <a:p>
            <a:pPr algn="ctr"/>
            <a:r>
              <a:rPr lang="en-US" altLang="zh-CN" sz="7200" b="1" dirty="0">
                <a:solidFill>
                  <a:schemeClr val="accent5"/>
                </a:solidFill>
                <a:latin typeface="#9Slide05 SVNRingdena" pitchFamily="2" charset="0"/>
                <a:ea typeface="叶根友圆趣卡通体" panose="02010601030101010101" pitchFamily="2" charset="-122"/>
                <a:cs typeface="Times New Roman" panose="02020603050405020304" pitchFamily="18" charset="0"/>
              </a:rPr>
              <a:t>Phương châm </a:t>
            </a:r>
          </a:p>
          <a:p>
            <a:pPr algn="ctr"/>
            <a:r>
              <a:rPr lang="en-US" altLang="zh-CN" sz="7200" b="1" dirty="0">
                <a:solidFill>
                  <a:schemeClr val="accent5"/>
                </a:solidFill>
                <a:latin typeface="#9Slide05 SVNRingdena" pitchFamily="2" charset="0"/>
                <a:ea typeface="叶根友圆趣卡通体" panose="02010601030101010101" pitchFamily="2" charset="-122"/>
                <a:cs typeface="Times New Roman" panose="02020603050405020304" pitchFamily="18" charset="0"/>
              </a:rPr>
              <a:t>về chất</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03225">
            <a:off x="5878830" y="1981200"/>
            <a:ext cx="1656080" cy="14859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23226">
            <a:off x="5977255" y="3102610"/>
            <a:ext cx="1927860" cy="1485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circle(in)">
                                      <p:cBhvr>
                                        <p:cTn id="7" dur="2000"/>
                                        <p:tgtEl>
                                          <p:spTgt spid="18435"/>
                                        </p:tgtEl>
                                      </p:cBhvr>
                                    </p:animEffect>
                                  </p:childTnLst>
                                </p:cTn>
                              </p:par>
                              <p:par>
                                <p:cTn id="8" presetID="6" presetClass="entr" presetSubtype="16" fill="hold"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circle(in)">
                                      <p:cBhvr>
                                        <p:cTn id="10" dur="2000"/>
                                        <p:tgtEl>
                                          <p:spTgt spid="1843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437"/>
                                        </p:tgtEl>
                                        <p:attrNameLst>
                                          <p:attrName>style.visibility</p:attrName>
                                        </p:attrNameLst>
                                      </p:cBhvr>
                                      <p:to>
                                        <p:strVal val="visible"/>
                                      </p:to>
                                    </p:set>
                                    <p:animEffect transition="in" filter="circle(in)">
                                      <p:cBhvr>
                                        <p:cTn id="13" dur="2000"/>
                                        <p:tgtEl>
                                          <p:spTgt spid="18437"/>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74917" y="343031"/>
            <a:ext cx="4164012" cy="707886"/>
          </a:xfrm>
          <a:prstGeom prst="rect">
            <a:avLst/>
          </a:prstGeom>
          <a:noFill/>
        </p:spPr>
        <p:txBody>
          <a:bodyPr wrap="square" rtlCol="0">
            <a:spAutoFit/>
          </a:bodyPr>
          <a:lstStyle/>
          <a:p>
            <a:r>
              <a:rPr lang="en-US" altLang="zh-CN" sz="4000" b="1" dirty="0" err="1">
                <a:solidFill>
                  <a:srgbClr val="FF0000"/>
                </a:solidFill>
                <a:latin typeface="Times New Roman" panose="02020603050405020304" pitchFamily="18" charset="0"/>
                <a:ea typeface="叶根友圆趣卡通08" panose="02010601030101010101" pitchFamily="2" charset="-122"/>
                <a:cs typeface="Times New Roman" panose="02020603050405020304" pitchFamily="18" charset="0"/>
              </a:rPr>
              <a:t>Hướng</a:t>
            </a:r>
            <a:r>
              <a:rPr lang="en-US" altLang="zh-CN" sz="4000" b="1" dirty="0">
                <a:solidFill>
                  <a:srgbClr val="FF0000"/>
                </a:solidFill>
                <a:latin typeface="Times New Roman" panose="02020603050405020304" pitchFamily="18" charset="0"/>
                <a:ea typeface="叶根友圆趣卡通08" panose="0201060103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叶根友圆趣卡通08" panose="02010601030101010101" pitchFamily="2" charset="-122"/>
                <a:cs typeface="Times New Roman" panose="02020603050405020304" pitchFamily="18" charset="0"/>
              </a:rPr>
              <a:t>dẫn</a:t>
            </a:r>
            <a:r>
              <a:rPr lang="en-US" altLang="zh-CN" sz="4000" b="1" dirty="0">
                <a:solidFill>
                  <a:srgbClr val="FF0000"/>
                </a:solidFill>
                <a:latin typeface="Times New Roman" panose="02020603050405020304" pitchFamily="18" charset="0"/>
                <a:ea typeface="叶根友圆趣卡通08" panose="0201060103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叶根友圆趣卡通08" panose="02010601030101010101" pitchFamily="2" charset="-122"/>
                <a:cs typeface="Times New Roman" panose="02020603050405020304" pitchFamily="18" charset="0"/>
              </a:rPr>
              <a:t>tự</a:t>
            </a:r>
            <a:r>
              <a:rPr lang="en-US" altLang="zh-CN" sz="4000" b="1" dirty="0">
                <a:solidFill>
                  <a:srgbClr val="FF0000"/>
                </a:solidFill>
                <a:latin typeface="Times New Roman" panose="02020603050405020304" pitchFamily="18" charset="0"/>
                <a:ea typeface="叶根友圆趣卡通08" panose="02010601030101010101" pitchFamily="2" charset="-122"/>
                <a:cs typeface="Times New Roman" panose="02020603050405020304" pitchFamily="18" charset="0"/>
              </a:rPr>
              <a:t> </a:t>
            </a:r>
            <a:r>
              <a:rPr lang="en-US" altLang="zh-CN" sz="4000" b="1" dirty="0" err="1">
                <a:solidFill>
                  <a:srgbClr val="FF0000"/>
                </a:solidFill>
                <a:latin typeface="Times New Roman" panose="02020603050405020304" pitchFamily="18" charset="0"/>
                <a:ea typeface="叶根友圆趣卡通08" panose="02010601030101010101" pitchFamily="2" charset="-122"/>
                <a:cs typeface="Times New Roman" panose="02020603050405020304" pitchFamily="18" charset="0"/>
              </a:rPr>
              <a:t>học</a:t>
            </a:r>
            <a:endParaRPr lang="zh-CN" altLang="en-US" sz="4000" b="1" dirty="0">
              <a:solidFill>
                <a:srgbClr val="FF0000"/>
              </a:solidFill>
              <a:latin typeface="Times New Roman" panose="02020603050405020304" pitchFamily="18" charset="0"/>
              <a:ea typeface="叶根友圆趣卡通08" panose="02010601030101010101" pitchFamily="2" charset="-122"/>
              <a:cs typeface="Times New Roman" panose="02020603050405020304" pitchFamily="18" charset="0"/>
            </a:endParaRPr>
          </a:p>
        </p:txBody>
      </p:sp>
      <p:grpSp>
        <p:nvGrpSpPr>
          <p:cNvPr id="14" name="组合 13"/>
          <p:cNvGrpSpPr/>
          <p:nvPr/>
        </p:nvGrpSpPr>
        <p:grpSpPr>
          <a:xfrm rot="788951">
            <a:off x="2486121" y="111797"/>
            <a:ext cx="1115950" cy="1154535"/>
            <a:chOff x="2542787" y="1726277"/>
            <a:chExt cx="1115950" cy="1154535"/>
          </a:xfrm>
        </p:grpSpPr>
        <p:pic>
          <p:nvPicPr>
            <p:cNvPr id="16"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17"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grpSp>
        <p:nvGrpSpPr>
          <p:cNvPr id="40" name="组合 39"/>
          <p:cNvGrpSpPr/>
          <p:nvPr/>
        </p:nvGrpSpPr>
        <p:grpSpPr>
          <a:xfrm>
            <a:off x="920692" y="2718402"/>
            <a:ext cx="10109901" cy="2264312"/>
            <a:chOff x="1036807" y="2718402"/>
            <a:chExt cx="10109901" cy="2264312"/>
          </a:xfrm>
        </p:grpSpPr>
        <p:grpSp>
          <p:nvGrpSpPr>
            <p:cNvPr id="39" name="组合 38"/>
            <p:cNvGrpSpPr/>
            <p:nvPr/>
          </p:nvGrpSpPr>
          <p:grpSpPr>
            <a:xfrm>
              <a:off x="1036807" y="2718402"/>
              <a:ext cx="10109901" cy="2264312"/>
              <a:chOff x="1036807" y="2718402"/>
              <a:chExt cx="10109901" cy="2264312"/>
            </a:xfrm>
          </p:grpSpPr>
          <p:cxnSp>
            <p:nvCxnSpPr>
              <p:cNvPr id="23" name="直接连接符 22"/>
              <p:cNvCxnSpPr>
                <a:endCxn id="21" idx="1"/>
              </p:cNvCxnSpPr>
              <p:nvPr/>
            </p:nvCxnSpPr>
            <p:spPr>
              <a:xfrm>
                <a:off x="2194719" y="3682804"/>
                <a:ext cx="1709417" cy="6499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807" y="2886079"/>
                <a:ext cx="1255781" cy="125509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039" y="3491217"/>
                <a:ext cx="1296669" cy="1299910"/>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3953" y="2718402"/>
                <a:ext cx="1362939" cy="1357405"/>
              </a:xfrm>
              <a:prstGeom prst="rect">
                <a:avLst/>
              </a:prstGeom>
            </p:spPr>
          </p:pic>
          <p:pic>
            <p:nvPicPr>
              <p:cNvPr id="21" name="图片 20"/>
              <p:cNvPicPr>
                <a:picLocks noChangeAspect="1"/>
              </p:cNvPicPr>
              <p:nvPr/>
            </p:nvPicPr>
            <p:blipFill>
              <a:blip r:embed="rId8" cstate="print">
                <a:duotone>
                  <a:prstClr val="black"/>
                  <a:srgbClr val="96C580">
                    <a:tint val="45000"/>
                    <a:satMod val="400000"/>
                  </a:srgbClr>
                </a:duotone>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val="0"/>
                  </a:ext>
                </a:extLst>
              </a:blip>
              <a:stretch>
                <a:fillRect/>
              </a:stretch>
            </p:blipFill>
            <p:spPr>
              <a:xfrm>
                <a:off x="3904136" y="3682804"/>
                <a:ext cx="1296669" cy="1299910"/>
              </a:xfrm>
              <a:prstGeom prst="rect">
                <a:avLst/>
              </a:prstGeom>
            </p:spPr>
          </p:pic>
          <p:cxnSp>
            <p:nvCxnSpPr>
              <p:cNvPr id="24" name="直接连接符 23"/>
              <p:cNvCxnSpPr/>
              <p:nvPr/>
            </p:nvCxnSpPr>
            <p:spPr>
              <a:xfrm flipV="1">
                <a:off x="5154358" y="3575270"/>
                <a:ext cx="1736042" cy="88754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直接连接符 27"/>
            <p:cNvCxnSpPr>
              <a:stCxn id="19" idx="3"/>
            </p:cNvCxnSpPr>
            <p:nvPr/>
          </p:nvCxnSpPr>
          <p:spPr>
            <a:xfrm>
              <a:off x="8206892" y="3397105"/>
              <a:ext cx="1689595" cy="7021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2" name="文本框 41"/>
          <p:cNvSpPr txBox="1"/>
          <p:nvPr/>
        </p:nvSpPr>
        <p:spPr>
          <a:xfrm>
            <a:off x="477454" y="4569966"/>
            <a:ext cx="1897038" cy="1477328"/>
          </a:xfrm>
          <a:prstGeom prst="rect">
            <a:avLst/>
          </a:prstGeom>
          <a:noFill/>
          <a:ln>
            <a:noFill/>
          </a:ln>
        </p:spPr>
        <p:txBody>
          <a:bodyPr wrap="square" rtlCol="0">
            <a:spAutoFit/>
          </a:bodyPr>
          <a:lstStyle/>
          <a:p>
            <a:pPr algn="ctr"/>
            <a:r>
              <a:rPr lang="en-US" sz="3000" dirty="0">
                <a:solidFill>
                  <a:prstClr val="black"/>
                </a:solidFill>
                <a:latin typeface="#9Slide03 Arima Madurai Black" panose="00000A00000000000000" pitchFamily="2" charset="0"/>
                <a:cs typeface="#9Slide03 Arima Madurai Black" panose="00000A00000000000000" pitchFamily="2" charset="0"/>
              </a:rPr>
              <a:t>H</a:t>
            </a:r>
            <a:r>
              <a:rPr lang="vi-VN" sz="3000" dirty="0">
                <a:solidFill>
                  <a:prstClr val="black"/>
                </a:solidFill>
                <a:latin typeface="#9Slide03 Arima Madurai Black" panose="00000A00000000000000" pitchFamily="2" charset="0"/>
                <a:cs typeface="#9Slide03 Arima Madurai Black" panose="00000A00000000000000" pitchFamily="2" charset="0"/>
              </a:rPr>
              <a:t>ọc thuộc ghi nhớ.</a:t>
            </a:r>
            <a:endParaRPr lang="zh-CN" altLang="en-US" sz="3000" dirty="0">
              <a:solidFill>
                <a:srgbClr val="4472C4">
                  <a:lumMod val="60000"/>
                  <a:lumOff val="40000"/>
                </a:srgbClr>
              </a:solidFill>
              <a:latin typeface="#9Slide03 Arima Madurai Black" panose="00000A00000000000000" pitchFamily="2" charset="0"/>
              <a:cs typeface="#9Slide03 Arima Madurai Black" panose="00000A00000000000000" pitchFamily="2" charset="0"/>
            </a:endParaRPr>
          </a:p>
        </p:txBody>
      </p:sp>
      <p:sp>
        <p:nvSpPr>
          <p:cNvPr id="43" name="文本框 42"/>
          <p:cNvSpPr txBox="1"/>
          <p:nvPr/>
        </p:nvSpPr>
        <p:spPr>
          <a:xfrm>
            <a:off x="2903996" y="2771239"/>
            <a:ext cx="3052927" cy="553998"/>
          </a:xfrm>
          <a:prstGeom prst="rect">
            <a:avLst/>
          </a:prstGeom>
          <a:noFill/>
          <a:ln>
            <a:noFill/>
          </a:ln>
        </p:spPr>
        <p:txBody>
          <a:bodyPr wrap="square" rtlCol="0">
            <a:spAutoFit/>
          </a:bodyPr>
          <a:lstStyle/>
          <a:p>
            <a:pPr algn="ctr"/>
            <a:r>
              <a:rPr lang="en-US" sz="3000" dirty="0" err="1">
                <a:solidFill>
                  <a:srgbClr val="000000"/>
                </a:solidFill>
                <a:latin typeface="#9Slide03 Arima Madurai Black" panose="00000A00000000000000" pitchFamily="2" charset="0"/>
                <a:cs typeface="#9Slide03 Arima Madurai Black" panose="00000A00000000000000" pitchFamily="2" charset="0"/>
              </a:rPr>
              <a:t>Làm</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bài</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tập</a:t>
            </a:r>
            <a:r>
              <a:rPr lang="en-US" sz="3000" dirty="0">
                <a:solidFill>
                  <a:srgbClr val="000000"/>
                </a:solidFill>
                <a:latin typeface="#9Slide03 Arima Madurai Black" panose="00000A00000000000000" pitchFamily="2" charset="0"/>
                <a:cs typeface="#9Slide03 Arima Madurai Black" panose="00000A00000000000000" pitchFamily="2" charset="0"/>
              </a:rPr>
              <a:t>  SGK</a:t>
            </a:r>
            <a:endParaRPr lang="zh-CN" altLang="en-US" sz="3000" dirty="0">
              <a:solidFill>
                <a:srgbClr val="8EB87B"/>
              </a:solidFill>
              <a:latin typeface="#9Slide03 Arima Madurai Black" panose="00000A00000000000000" pitchFamily="2" charset="0"/>
              <a:cs typeface="#9Slide03 Arima Madurai Black" panose="00000A00000000000000" pitchFamily="2" charset="0"/>
            </a:endParaRPr>
          </a:p>
        </p:txBody>
      </p:sp>
      <p:sp>
        <p:nvSpPr>
          <p:cNvPr id="44" name="文本框 43"/>
          <p:cNvSpPr txBox="1"/>
          <p:nvPr/>
        </p:nvSpPr>
        <p:spPr>
          <a:xfrm>
            <a:off x="5956923" y="4415843"/>
            <a:ext cx="3109279" cy="1938992"/>
          </a:xfrm>
          <a:prstGeom prst="rect">
            <a:avLst/>
          </a:prstGeom>
          <a:noFill/>
          <a:ln>
            <a:noFill/>
          </a:ln>
        </p:spPr>
        <p:txBody>
          <a:bodyPr wrap="square" rtlCol="0">
            <a:spAutoFit/>
          </a:bodyPr>
          <a:lstStyle/>
          <a:p>
            <a:pPr algn="just"/>
            <a:r>
              <a:rPr lang="en-SG" sz="3000" dirty="0">
                <a:latin typeface="#9Slide03 Arima Madurai Black" panose="00000A00000000000000" pitchFamily="2" charset="0"/>
                <a:cs typeface="#9Slide03 Arima Madurai Black" panose="00000A00000000000000" pitchFamily="2" charset="0"/>
              </a:rPr>
              <a:t>Đ</a:t>
            </a:r>
            <a:r>
              <a:rPr lang="vi-VN" sz="3000" dirty="0">
                <a:latin typeface="#9Slide03 Arima Madurai Black" panose="00000A00000000000000" pitchFamily="2" charset="0"/>
                <a:cs typeface="#9Slide03 Arima Madurai Black" panose="00000A00000000000000" pitchFamily="2" charset="0"/>
              </a:rPr>
              <a:t>ặt 2 đoạn hội thoại vi phạm 2 phương châm hội thoại trên</a:t>
            </a:r>
            <a:endParaRPr lang="en-US" sz="3000" dirty="0">
              <a:latin typeface="#9Slide03 Arima Madurai Black" panose="00000A00000000000000" pitchFamily="2" charset="0"/>
              <a:cs typeface="#9Slide03 Arima Madurai Black" panose="00000A00000000000000" pitchFamily="2" charset="0"/>
            </a:endParaRPr>
          </a:p>
        </p:txBody>
      </p:sp>
      <p:sp>
        <p:nvSpPr>
          <p:cNvPr id="45" name="文本框 44"/>
          <p:cNvSpPr txBox="1"/>
          <p:nvPr/>
        </p:nvSpPr>
        <p:spPr>
          <a:xfrm>
            <a:off x="8246079" y="1652002"/>
            <a:ext cx="3945921" cy="1015663"/>
          </a:xfrm>
          <a:prstGeom prst="rect">
            <a:avLst/>
          </a:prstGeom>
          <a:noFill/>
          <a:ln>
            <a:noFill/>
          </a:ln>
        </p:spPr>
        <p:txBody>
          <a:bodyPr wrap="square" rtlCol="0">
            <a:spAutoFit/>
          </a:bodyPr>
          <a:lstStyle/>
          <a:p>
            <a:pPr algn="ctr">
              <a:spcBef>
                <a:spcPct val="50000"/>
              </a:spcBef>
              <a:defRPr/>
            </a:pPr>
            <a:r>
              <a:rPr lang="en-US" sz="3000" dirty="0" err="1">
                <a:latin typeface="#9Slide03 Arima Madurai Black" panose="00000A00000000000000" pitchFamily="2" charset="0"/>
                <a:cs typeface="#9Slide03 Arima Madurai Black" panose="00000A00000000000000" pitchFamily="2" charset="0"/>
              </a:rPr>
              <a:t>Soạn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bài</a:t>
            </a:r>
            <a:r>
              <a:rPr lang="en-US" sz="3000" dirty="0">
                <a:latin typeface="#9Slide03 Arima Madurai Black" panose="00000A00000000000000" pitchFamily="2" charset="0"/>
                <a:cs typeface="#9Slide03 Arima Madurai Black" panose="00000A00000000000000" pitchFamily="2" charset="0"/>
              </a:rPr>
              <a:t>: “</a:t>
            </a:r>
            <a:r>
              <a:rPr lang="vi-VN" sz="3000" dirty="0">
                <a:latin typeface="#9Slide03 Arima Madurai Black" panose="00000A00000000000000" pitchFamily="2" charset="0"/>
                <a:cs typeface="#9Slide03 Arima Madurai Black" panose="00000A00000000000000" pitchFamily="2" charset="0"/>
              </a:rPr>
              <a:t>Phương châm hội thoại</a:t>
            </a:r>
            <a:r>
              <a:rPr lang="en-US" sz="3000" dirty="0">
                <a:latin typeface="#9Slide03 Arima Madurai Black" panose="00000A00000000000000" pitchFamily="2" charset="0"/>
                <a:cs typeface="#9Slide03 Arima Madurai Black" panose="00000A00000000000000" pitchFamily="2" charset="0"/>
              </a:rPr>
              <a:t>”</a:t>
            </a:r>
            <a:r>
              <a:rPr lang="vi-VN" sz="3000" dirty="0">
                <a:latin typeface="#9Slide03 Arima Madurai Black" panose="00000A00000000000000" pitchFamily="2" charset="0"/>
                <a:cs typeface="#9Slide03 Arima Madurai Black" panose="00000A00000000000000" pitchFamily="2" charset="0"/>
              </a:rPr>
              <a:t> tt</a:t>
            </a:r>
            <a:endParaRPr lang="en-US" sz="3000" dirty="0">
              <a:latin typeface="#9Slide03 Arima Madurai Black" panose="00000A00000000000000" pitchFamily="2" charset="0"/>
              <a:cs typeface="#9Slide03 Arima Madurai Black" panose="00000A00000000000000" pitchFamily="2" charset="0"/>
            </a:endParaRPr>
          </a:p>
        </p:txBody>
      </p:sp>
      <p:grpSp>
        <p:nvGrpSpPr>
          <p:cNvPr id="22" name="组合 13"/>
          <p:cNvGrpSpPr/>
          <p:nvPr/>
        </p:nvGrpSpPr>
        <p:grpSpPr>
          <a:xfrm rot="20746626" flipH="1">
            <a:off x="8145734" y="132085"/>
            <a:ext cx="1219247" cy="1154535"/>
            <a:chOff x="2542787" y="1726277"/>
            <a:chExt cx="1115950" cy="1154535"/>
          </a:xfrm>
        </p:grpSpPr>
        <p:pic>
          <p:nvPicPr>
            <p:cNvPr id="25"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26"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11" t="14050" r="3835" b="11828"/>
          <a:stretch>
            <a:fillRect/>
          </a:stretch>
        </p:blipFill>
        <p:spPr>
          <a:xfrm>
            <a:off x="1533832" y="51648"/>
            <a:ext cx="8662219" cy="67547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5"/>
          <p:cNvGrpSpPr/>
          <p:nvPr/>
        </p:nvGrpSpPr>
        <p:grpSpPr bwMode="auto">
          <a:xfrm>
            <a:off x="95250" y="-133350"/>
            <a:ext cx="11152188" cy="6983413"/>
            <a:chOff x="0" y="0"/>
            <a:chExt cx="11151065" cy="6983832"/>
          </a:xfrm>
        </p:grpSpPr>
        <p:sp>
          <p:nvSpPr>
            <p:cNvPr id="16406" name="Freeform 1224"/>
            <p:cNvSpPr>
              <a:spLocks noEditPoints="1" noChangeArrowheads="1"/>
            </p:cNvSpPr>
            <p:nvPr/>
          </p:nvSpPr>
          <p:spPr bwMode="auto">
            <a:xfrm>
              <a:off x="6285147" y="0"/>
              <a:ext cx="4865918" cy="3419055"/>
            </a:xfrm>
            <a:custGeom>
              <a:avLst/>
              <a:gdLst>
                <a:gd name="T0" fmla="*/ 2147483647 w 1162"/>
                <a:gd name="T1" fmla="*/ 2147483647 h 815"/>
                <a:gd name="T2" fmla="*/ 2147483647 w 1162"/>
                <a:gd name="T3" fmla="*/ 862369578 h 815"/>
                <a:gd name="T4" fmla="*/ 1017056260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4755154 h 815"/>
                <a:gd name="T82" fmla="*/ 2147483647 w 1162"/>
                <a:gd name="T83" fmla="*/ 703972988 h 815"/>
                <a:gd name="T84" fmla="*/ 2147483647 w 1162"/>
                <a:gd name="T85" fmla="*/ 510383084 h 815"/>
                <a:gd name="T86" fmla="*/ 2147483647 w 1162"/>
                <a:gd name="T87" fmla="*/ 2147483647 h 815"/>
                <a:gd name="T88" fmla="*/ 2147483647 w 1162"/>
                <a:gd name="T89" fmla="*/ 2147483647 h 815"/>
                <a:gd name="T90" fmla="*/ 2147483647 w 1162"/>
                <a:gd name="T91" fmla="*/ 2147483647 h 815"/>
                <a:gd name="T92" fmla="*/ 2147483647 w 1162"/>
                <a:gd name="T93" fmla="*/ 1425548860 h 815"/>
                <a:gd name="T94" fmla="*/ 1665869045 w 1162"/>
                <a:gd name="T95" fmla="*/ 2147483647 h 815"/>
                <a:gd name="T96" fmla="*/ 2147483647 w 1162"/>
                <a:gd name="T97" fmla="*/ 2147483647 h 815"/>
                <a:gd name="T98" fmla="*/ 2147483647 w 1162"/>
                <a:gd name="T99" fmla="*/ 2147483647 h 815"/>
                <a:gd name="T100" fmla="*/ 1315158780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ln>
          </p:spPr>
          <p:txBody>
            <a:bodyPr/>
            <a:lstStyle/>
            <a:p>
              <a:endParaRPr lang="zh-CN" altLang="en-US"/>
            </a:p>
          </p:txBody>
        </p:sp>
        <p:pic>
          <p:nvPicPr>
            <p:cNvPr id="16407" name="组合 1337"/>
            <p:cNvPicPr>
              <a:picLocks noChangeArrowheads="1"/>
            </p:cNvPicPr>
            <p:nvPr/>
          </p:nvPicPr>
          <p:blipFill>
            <a:blip r:embed="rId3"/>
            <a:srcRect/>
            <a:stretch>
              <a:fillRect/>
            </a:stretch>
          </p:blipFill>
          <p:spPr bwMode="auto">
            <a:xfrm>
              <a:off x="2286" y="3577805"/>
              <a:ext cx="4864118" cy="3407868"/>
            </a:xfrm>
            <a:prstGeom prst="rect">
              <a:avLst/>
            </a:prstGeom>
            <a:noFill/>
            <a:ln w="9525">
              <a:noFill/>
              <a:miter lim="800000"/>
              <a:headEnd/>
              <a:tailEnd/>
            </a:ln>
          </p:spPr>
        </p:pic>
        <p:pic>
          <p:nvPicPr>
            <p:cNvPr id="16408" name="组合 521"/>
            <p:cNvPicPr>
              <a:picLocks noChangeArrowheads="1"/>
            </p:cNvPicPr>
            <p:nvPr/>
          </p:nvPicPr>
          <p:blipFill>
            <a:blip r:embed="rId4"/>
            <a:srcRect/>
            <a:stretch>
              <a:fillRect/>
            </a:stretch>
          </p:blipFill>
          <p:spPr bwMode="auto">
            <a:xfrm>
              <a:off x="758114" y="267478"/>
              <a:ext cx="4413060" cy="3566374"/>
            </a:xfrm>
            <a:prstGeom prst="rect">
              <a:avLst/>
            </a:prstGeom>
            <a:noFill/>
            <a:ln w="9525">
              <a:noFill/>
              <a:miter lim="800000"/>
              <a:headEnd/>
              <a:tailEnd/>
            </a:ln>
          </p:spPr>
        </p:pic>
      </p:grpSp>
      <p:grpSp>
        <p:nvGrpSpPr>
          <p:cNvPr id="3" name="组合 4"/>
          <p:cNvGrpSpPr/>
          <p:nvPr/>
        </p:nvGrpSpPr>
        <p:grpSpPr bwMode="auto">
          <a:xfrm>
            <a:off x="-2971576" y="-757238"/>
            <a:ext cx="15184214" cy="7616925"/>
            <a:chOff x="-282353" y="0"/>
            <a:chExt cx="15184294" cy="7617408"/>
          </a:xfrm>
        </p:grpSpPr>
        <p:grpSp>
          <p:nvGrpSpPr>
            <p:cNvPr id="16394" name="组合 1"/>
            <p:cNvGrpSpPr/>
            <p:nvPr/>
          </p:nvGrpSpPr>
          <p:grpSpPr bwMode="auto">
            <a:xfrm>
              <a:off x="3124877" y="0"/>
              <a:ext cx="11777064" cy="7617408"/>
              <a:chOff x="0" y="0"/>
              <a:chExt cx="11777064" cy="7617408"/>
            </a:xfrm>
          </p:grpSpPr>
          <p:pic>
            <p:nvPicPr>
              <p:cNvPr id="16397" name="图片 1347"/>
              <p:cNvPicPr>
                <a:picLocks noChangeAspect="1" noChangeArrowheads="1"/>
              </p:cNvPicPr>
              <p:nvPr/>
            </p:nvPicPr>
            <p:blipFill>
              <a:blip r:embed="rId5"/>
              <a:srcRect/>
              <a:stretch>
                <a:fillRect/>
              </a:stretch>
            </p:blipFill>
            <p:spPr bwMode="auto">
              <a:xfrm rot="6424781">
                <a:off x="-587126" y="587126"/>
                <a:ext cx="4053491" cy="2879239"/>
              </a:xfrm>
              <a:prstGeom prst="rect">
                <a:avLst/>
              </a:prstGeom>
              <a:noFill/>
              <a:ln w="9525">
                <a:noFill/>
                <a:miter lim="800000"/>
                <a:headEnd/>
                <a:tailEnd/>
              </a:ln>
            </p:spPr>
          </p:pic>
          <p:grpSp>
            <p:nvGrpSpPr>
              <p:cNvPr id="16398" name="组合 1340"/>
              <p:cNvGrpSpPr/>
              <p:nvPr/>
            </p:nvGrpSpPr>
            <p:grpSpPr bwMode="auto">
              <a:xfrm>
                <a:off x="2025000" y="1095446"/>
                <a:ext cx="5891245" cy="5818557"/>
                <a:chOff x="-750" y="-543"/>
                <a:chExt cx="5891245" cy="5818557"/>
              </a:xfrm>
            </p:grpSpPr>
            <p:sp>
              <p:nvSpPr>
                <p:cNvPr id="16404" name="椭圆 1338"/>
                <p:cNvSpPr>
                  <a:spLocks noChangeArrowheads="1"/>
                </p:cNvSpPr>
                <p:nvPr/>
              </p:nvSpPr>
              <p:spPr bwMode="auto">
                <a:xfrm>
                  <a:off x="308815" y="118527"/>
                  <a:ext cx="5581680" cy="5580418"/>
                </a:xfrm>
                <a:prstGeom prst="ellipse">
                  <a:avLst/>
                </a:prstGeom>
                <a:solidFill>
                  <a:schemeClr val="bg1"/>
                </a:solidFill>
                <a:ln w="9525">
                  <a:noFill/>
                  <a:round/>
                </a:ln>
              </p:spPr>
              <p:txBody>
                <a:bodyPr anchor="ctr"/>
                <a:lstStyle/>
                <a:p>
                  <a:pPr algn="ctr" eaLnBrk="1" hangingPunct="1">
                    <a:buFont typeface="Arial" panose="020B0604020202020204" pitchFamily="34" charset="0"/>
                    <a:buNone/>
                  </a:pPr>
                  <a:endParaRPr lang="zh-CN" altLang="en-US" dirty="0">
                    <a:solidFill>
                      <a:srgbClr val="FDFBE9"/>
                    </a:solidFill>
                  </a:endParaRPr>
                </a:p>
              </p:txBody>
            </p:sp>
            <p:sp>
              <p:nvSpPr>
                <p:cNvPr id="16405" name="椭圆 1339"/>
                <p:cNvSpPr>
                  <a:spLocks noChangeArrowheads="1"/>
                </p:cNvSpPr>
                <p:nvPr/>
              </p:nvSpPr>
              <p:spPr bwMode="auto">
                <a:xfrm>
                  <a:off x="-750" y="-543"/>
                  <a:ext cx="5819806" cy="5818557"/>
                </a:xfrm>
                <a:prstGeom prst="ellipse">
                  <a:avLst/>
                </a:prstGeom>
                <a:noFill/>
                <a:ln w="19050">
                  <a:solidFill>
                    <a:schemeClr val="bg1"/>
                  </a:solidFill>
                  <a:round/>
                </a:ln>
              </p:spPr>
              <p:txBody>
                <a:bodyPr anchor="ctr"/>
                <a:lstStyle/>
                <a:p>
                  <a:pPr algn="ctr" eaLnBrk="1" hangingPunct="1">
                    <a:buFont typeface="Arial" panose="020B0604020202020204" pitchFamily="34" charset="0"/>
                    <a:buNone/>
                  </a:pPr>
                  <a:endParaRPr lang="zh-CN" altLang="en-US" dirty="0">
                    <a:solidFill>
                      <a:srgbClr val="FDFBE9"/>
                    </a:solidFill>
                  </a:endParaRPr>
                </a:p>
              </p:txBody>
            </p:sp>
          </p:grpSp>
          <p:grpSp>
            <p:nvGrpSpPr>
              <p:cNvPr id="16399" name="组合 522"/>
              <p:cNvGrpSpPr>
                <a:grpSpLocks noChangeAspect="1"/>
              </p:cNvGrpSpPr>
              <p:nvPr/>
            </p:nvGrpSpPr>
            <p:grpSpPr bwMode="auto">
              <a:xfrm>
                <a:off x="7554671" y="2380646"/>
                <a:ext cx="4222393" cy="5236762"/>
                <a:chOff x="1195402" y="858896"/>
                <a:chExt cx="4222393" cy="5236762"/>
              </a:xfrm>
            </p:grpSpPr>
            <p:pic>
              <p:nvPicPr>
                <p:cNvPr id="16400" name="图片 10"/>
                <p:cNvPicPr>
                  <a:picLocks noChangeAspect="1" noChangeArrowheads="1"/>
                </p:cNvPicPr>
                <p:nvPr/>
              </p:nvPicPr>
              <p:blipFill>
                <a:blip r:embed="rId5"/>
                <a:srcRect l="10652"/>
                <a:stretch>
                  <a:fillRect/>
                </a:stretch>
              </p:blipFill>
              <p:spPr bwMode="auto">
                <a:xfrm flipH="1">
                  <a:off x="1678037" y="858896"/>
                  <a:ext cx="3715247" cy="2953581"/>
                </a:xfrm>
                <a:prstGeom prst="rect">
                  <a:avLst/>
                </a:prstGeom>
                <a:noFill/>
                <a:ln w="9525">
                  <a:noFill/>
                  <a:miter lim="800000"/>
                  <a:headEnd/>
                  <a:tailEnd/>
                </a:ln>
              </p:spPr>
            </p:pic>
            <p:pic>
              <p:nvPicPr>
                <p:cNvPr id="16401" name="图片 11"/>
                <p:cNvPicPr>
                  <a:picLocks noChangeAspect="1" noChangeArrowheads="1"/>
                </p:cNvPicPr>
                <p:nvPr/>
              </p:nvPicPr>
              <p:blipFill>
                <a:blip r:embed="rId6"/>
                <a:srcRect/>
                <a:stretch>
                  <a:fillRect/>
                </a:stretch>
              </p:blipFill>
              <p:spPr bwMode="auto">
                <a:xfrm flipH="1">
                  <a:off x="2118163" y="2521244"/>
                  <a:ext cx="2094019" cy="2978622"/>
                </a:xfrm>
                <a:prstGeom prst="rect">
                  <a:avLst/>
                </a:prstGeom>
                <a:noFill/>
                <a:ln w="9525">
                  <a:noFill/>
                  <a:miter lim="800000"/>
                  <a:headEnd/>
                  <a:tailEnd/>
                </a:ln>
              </p:spPr>
            </p:pic>
            <p:pic>
              <p:nvPicPr>
                <p:cNvPr id="16402" name="图片 8"/>
                <p:cNvPicPr>
                  <a:picLocks noChangeAspect="1" noChangeArrowheads="1"/>
                </p:cNvPicPr>
                <p:nvPr/>
              </p:nvPicPr>
              <p:blipFill>
                <a:blip r:embed="rId7"/>
                <a:srcRect r="20937" b="-464"/>
                <a:stretch>
                  <a:fillRect/>
                </a:stretch>
              </p:blipFill>
              <p:spPr bwMode="auto">
                <a:xfrm>
                  <a:off x="2733489" y="3344789"/>
                  <a:ext cx="2684306" cy="2738053"/>
                </a:xfrm>
                <a:prstGeom prst="rect">
                  <a:avLst/>
                </a:prstGeom>
                <a:noFill/>
                <a:ln w="9525">
                  <a:noFill/>
                  <a:miter lim="800000"/>
                  <a:headEnd/>
                  <a:tailEnd/>
                </a:ln>
              </p:spPr>
            </p:pic>
            <p:pic>
              <p:nvPicPr>
                <p:cNvPr id="16403" name="图片 12"/>
                <p:cNvPicPr>
                  <a:picLocks noChangeAspect="1" noChangeArrowheads="1"/>
                </p:cNvPicPr>
                <p:nvPr/>
              </p:nvPicPr>
              <p:blipFill>
                <a:blip r:embed="rId5"/>
                <a:srcRect b="12869"/>
                <a:stretch>
                  <a:fillRect/>
                </a:stretch>
              </p:blipFill>
              <p:spPr bwMode="auto">
                <a:xfrm>
                  <a:off x="1195402" y="4087875"/>
                  <a:ext cx="3244106" cy="2007783"/>
                </a:xfrm>
                <a:prstGeom prst="rect">
                  <a:avLst/>
                </a:prstGeom>
                <a:noFill/>
                <a:ln w="9525">
                  <a:noFill/>
                  <a:miter lim="800000"/>
                  <a:headEnd/>
                  <a:tailEnd/>
                </a:ln>
              </p:spPr>
            </p:pic>
          </p:grpSp>
        </p:grpSp>
        <p:pic>
          <p:nvPicPr>
            <p:cNvPr id="16395" name="图片 1140"/>
            <p:cNvPicPr>
              <a:picLocks noChangeAspect="1" noChangeArrowheads="1"/>
            </p:cNvPicPr>
            <p:nvPr/>
          </p:nvPicPr>
          <p:blipFill>
            <a:blip r:embed="rId8"/>
            <a:srcRect/>
            <a:stretch>
              <a:fillRect/>
            </a:stretch>
          </p:blipFill>
          <p:spPr bwMode="auto">
            <a:xfrm>
              <a:off x="-282353" y="2113891"/>
              <a:ext cx="6138255" cy="4681043"/>
            </a:xfrm>
            <a:prstGeom prst="rect">
              <a:avLst/>
            </a:prstGeom>
            <a:noFill/>
            <a:ln w="9525">
              <a:noFill/>
              <a:miter lim="800000"/>
              <a:headEnd/>
              <a:tailEnd/>
            </a:ln>
          </p:spPr>
        </p:pic>
        <p:pic>
          <p:nvPicPr>
            <p:cNvPr id="16396" name="图片 1141"/>
            <p:cNvPicPr>
              <a:picLocks noChangeAspect="1" noChangeArrowheads="1"/>
            </p:cNvPicPr>
            <p:nvPr/>
          </p:nvPicPr>
          <p:blipFill>
            <a:blip r:embed="rId9"/>
            <a:srcRect/>
            <a:stretch>
              <a:fillRect/>
            </a:stretch>
          </p:blipFill>
          <p:spPr bwMode="auto">
            <a:xfrm>
              <a:off x="2646567" y="501238"/>
              <a:ext cx="2267908" cy="2770808"/>
            </a:xfrm>
            <a:prstGeom prst="rect">
              <a:avLst/>
            </a:prstGeom>
            <a:noFill/>
            <a:ln w="9525">
              <a:noFill/>
              <a:miter lim="800000"/>
              <a:headEnd/>
              <a:tailEnd/>
            </a:ln>
          </p:spPr>
        </p:pic>
      </p:grpSp>
      <p:pic>
        <p:nvPicPr>
          <p:cNvPr id="4115" name="组合 1366"/>
          <p:cNvPicPr>
            <a:picLocks noChangeArrowheads="1"/>
          </p:cNvPicPr>
          <p:nvPr/>
        </p:nvPicPr>
        <p:blipFill>
          <a:blip r:embed="rId10"/>
          <a:srcRect/>
          <a:stretch>
            <a:fillRect/>
          </a:stretch>
        </p:blipFill>
        <p:spPr bwMode="auto">
          <a:xfrm>
            <a:off x="3419475" y="1809750"/>
            <a:ext cx="4408488" cy="3073400"/>
          </a:xfrm>
          <a:prstGeom prst="rect">
            <a:avLst/>
          </a:prstGeom>
          <a:noFill/>
          <a:ln w="9525">
            <a:noFill/>
            <a:miter lim="800000"/>
            <a:headEnd/>
            <a:tailEnd/>
          </a:ln>
        </p:spPr>
      </p:pic>
      <p:sp>
        <p:nvSpPr>
          <p:cNvPr id="16393" name="文本框 1342"/>
          <p:cNvSpPr txBox="1">
            <a:spLocks noChangeArrowheads="1"/>
          </p:cNvSpPr>
          <p:nvPr/>
        </p:nvSpPr>
        <p:spPr bwMode="auto">
          <a:xfrm>
            <a:off x="2691009" y="2514600"/>
            <a:ext cx="5847979" cy="1938992"/>
          </a:xfrm>
          <a:prstGeom prst="rect">
            <a:avLst/>
          </a:prstGeom>
          <a:noFill/>
          <a:ln w="9525">
            <a:noFill/>
            <a:miter lim="800000"/>
          </a:ln>
        </p:spPr>
        <p:txBody>
          <a:bodyPr wrap="square">
            <a:spAutoFit/>
          </a:bodyPr>
          <a:lstStyle/>
          <a:p>
            <a:pPr algn="ctr" eaLnBrk="1" hangingPunct="1">
              <a:buFont typeface="Arial" panose="020B0604020202020204" pitchFamily="34" charset="0"/>
              <a:buNone/>
            </a:pP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Các</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ph</a:t>
            </a:r>
            <a:r>
              <a:rPr lang="vi-VN" altLang="zh-CN" sz="6000" dirty="0">
                <a:solidFill>
                  <a:srgbClr val="FF0000"/>
                </a:solidFill>
                <a:latin typeface="#9Slide03 Arima Madurai Black" panose="00000A00000000000000" pitchFamily="2" charset="0"/>
                <a:ea typeface="+mj-ea"/>
                <a:cs typeface="#9Slide03 Arima Madurai Black" panose="00000A00000000000000" pitchFamily="2" charset="0"/>
              </a:rPr>
              <a:t>ư</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ơng</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châm</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hội</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thoại</a:t>
            </a:r>
            <a:endParaRPr lang="zh-CN" altLang="en-US" sz="6000" dirty="0">
              <a:solidFill>
                <a:srgbClr val="FF0000"/>
              </a:solidFill>
              <a:latin typeface="#9Slide03 Arima Madurai Black" panose="00000A00000000000000" pitchFamily="2" charset="0"/>
              <a:ea typeface="+mj-ea"/>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37" fill="hold" nodeType="withEffect">
                                  <p:stCondLst>
                                    <p:cond delay="600"/>
                                  </p:stCondLst>
                                  <p:childTnLst>
                                    <p:set>
                                      <p:cBhvr>
                                        <p:cTn id="9" dur="1" fill="hold">
                                          <p:stCondLst>
                                            <p:cond delay="0"/>
                                          </p:stCondLst>
                                        </p:cTn>
                                        <p:tgtEl>
                                          <p:spTgt spid="4115"/>
                                        </p:tgtEl>
                                        <p:attrNameLst>
                                          <p:attrName>style.visibility</p:attrName>
                                        </p:attrNameLst>
                                      </p:cBhvr>
                                      <p:to>
                                        <p:strVal val="visible"/>
                                      </p:to>
                                    </p:set>
                                    <p:animEffect transition="in" filter="barn(outVertical)">
                                      <p:cBhvr>
                                        <p:cTn id="10"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anose="020B0604020202020204"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ln>
          </p:spPr>
          <p:txBody>
            <a:bodyPr anchor="ctr"/>
            <a:lstStyle/>
            <a:p>
              <a:pPr algn="ctr" eaLnBrk="1" hangingPunct="1">
                <a:buFont typeface="Arial" panose="020B0604020202020204"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I. </a:t>
            </a:r>
            <a:r>
              <a:rPr lang="en-US" altLang="zh-CN" sz="72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anose="02020603050405020304" pitchFamily="18" charset="0"/>
              </a:rPr>
              <a:t>lượng</a:t>
            </a:r>
            <a:endParaRPr lang="zh-CN" altLang="en-US" sz="7200" b="1" dirty="0">
              <a:solidFill>
                <a:srgbClr val="FF0000"/>
              </a:solidFill>
              <a:latin typeface="#9Slide05 SVNRingdena" pitchFamily="2" charset="0"/>
              <a:ea typeface="叶根友圆趣卡通体" panose="02010601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 y="1038881"/>
            <a:ext cx="8141109"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latin typeface="#9Slide03 Arima Madurai" panose="00000500000000000000" pitchFamily="2" charset="0"/>
                <a:cs typeface="#9Slide03 Arima Madurai" panose="00000500000000000000" pitchFamily="2" charset="0"/>
              </a:rPr>
              <a:t>An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có</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không</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thậm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chí</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giỏi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nữa</a:t>
            </a:r>
            <a:r>
              <a:rPr lang="en-US" altLang="en-US" sz="3200" dirty="0">
                <a:latin typeface="#9Slide03 Arima Madurai" panose="00000500000000000000" pitchFamily="2" charset="0"/>
                <a:cs typeface="#9Slide03 Arima Madurai" panose="00000500000000000000" pitchFamily="2" charset="0"/>
              </a:rPr>
              <a:t>.</a:t>
            </a:r>
          </a:p>
          <a:p>
            <a:pPr eaLnBrk="1" hangingPunct="1"/>
            <a:r>
              <a:rPr lang="en-US" altLang="en-US" sz="3200" b="1" dirty="0">
                <a:latin typeface="#9Slide03 Arima Madurai" panose="00000500000000000000" pitchFamily="2" charset="0"/>
                <a:cs typeface="#9Slide03 Arima Madurai" panose="00000500000000000000" pitchFamily="2" charset="0"/>
              </a:rPr>
              <a:t>An</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học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vậy</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Dĩ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nhiên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là</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dưới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nước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a:t>
            </a:r>
          </a:p>
        </p:txBody>
      </p:sp>
      <p:pic>
        <p:nvPicPr>
          <p:cNvPr id="3" name="Picture 2" descr="Khi nào cho con đi học bơi và những lưu ý an toàn bố mẹ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767" y="1038881"/>
            <a:ext cx="3952567" cy="2062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4260562" y="265472"/>
            <a:ext cx="3670875" cy="646331"/>
          </a:xfrm>
          <a:prstGeom prst="rect">
            <a:avLst/>
          </a:prstGeom>
          <a:noFill/>
        </p:spPr>
        <p:txBody>
          <a:bodyPr wrap="squar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PHIẾU BÀI TẬP</a:t>
            </a:r>
          </a:p>
        </p:txBody>
      </p:sp>
      <p:sp>
        <p:nvSpPr>
          <p:cNvPr id="5" name="Text Box 7"/>
          <p:cNvSpPr txBox="1">
            <a:spLocks noChangeArrowheads="1"/>
          </p:cNvSpPr>
          <p:nvPr/>
        </p:nvSpPr>
        <p:spPr bwMode="auto">
          <a:xfrm>
            <a:off x="394853" y="3352753"/>
            <a:ext cx="1140229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000" dirty="0">
                <a:latin typeface="#9Slide03 Arima Madurai" panose="00000500000000000000" pitchFamily="2" charset="0"/>
                <a:cs typeface="#9Slide03 Arima Madurai" panose="00000500000000000000" pitchFamily="2" charset="0"/>
              </a:rPr>
              <a:t>1. </a:t>
            </a:r>
            <a:r>
              <a:rPr lang="en-US" altLang="en-US" sz="3000" dirty="0" err="1">
                <a:latin typeface="#9Slide03 Arima Madurai" panose="00000500000000000000" pitchFamily="2" charset="0"/>
                <a:cs typeface="#9Slide03 Arima Madurai" panose="00000500000000000000" pitchFamily="2" charset="0"/>
              </a:rPr>
              <a:t>Khi</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a:t>
            </a:r>
            <a:r>
              <a:rPr lang="en-US" altLang="en-US" sz="3000" dirty="0" err="1">
                <a:solidFill>
                  <a:srgbClr val="FF0000"/>
                </a:solidFill>
                <a:latin typeface="#9Slide03 Arima Madurai" panose="00000500000000000000" pitchFamily="2" charset="0"/>
                <a:cs typeface="#9Slide03 Arima Madurai" panose="00000500000000000000" pitchFamily="2" charset="0"/>
              </a:rPr>
              <a:t>học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bơi</a:t>
            </a:r>
            <a:r>
              <a:rPr lang="en-US" altLang="en-US" sz="3000" dirty="0">
                <a:solidFill>
                  <a:srgbClr val="FF0000"/>
                </a:solidFill>
                <a:latin typeface="#9Slide03 Arima Madurai" panose="00000500000000000000" pitchFamily="2" charset="0"/>
                <a:cs typeface="#9Slide03 Arima Madurai" panose="00000500000000000000" pitchFamily="2" charset="0"/>
              </a:rPr>
              <a:t> ở </a:t>
            </a:r>
            <a:r>
              <a:rPr lang="en-US" altLang="en-US" sz="3000" dirty="0" err="1">
                <a:solidFill>
                  <a:srgbClr val="FF0000"/>
                </a:solidFill>
                <a:latin typeface="#9Slide03 Arima Madurai" panose="00000500000000000000" pitchFamily="2" charset="0"/>
                <a:cs typeface="#9Slide03 Arima Madurai" panose="00000500000000000000" pitchFamily="2" charset="0"/>
              </a:rPr>
              <a:t>đâu</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a:latin typeface="#9Slide03 Arima Madurai" panose="00000500000000000000" pitchFamily="2" charset="0"/>
                <a:cs typeface="#9Slide03 Arima Madurai" panose="00000500000000000000" pitchFamily="2" charset="0"/>
              </a:rPr>
              <a:t>ý </a:t>
            </a:r>
            <a:r>
              <a:rPr lang="en-US" altLang="en-US" sz="3000" dirty="0" err="1">
                <a:latin typeface="#9Slide03 Arima Madurai" panose="00000500000000000000" pitchFamily="2" charset="0"/>
                <a:cs typeface="#9Slide03 Arima Madurai" panose="00000500000000000000" pitchFamily="2" charset="0"/>
              </a:rPr>
              <a:t>muốn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gì</a:t>
            </a:r>
            <a:r>
              <a:rPr lang="en-US" altLang="en-US" sz="3000" dirty="0">
                <a:latin typeface="#9Slide03 Arima Madurai" panose="00000500000000000000" pitchFamily="2" charset="0"/>
                <a:cs typeface="#9Slide03 Arima Madurai" panose="00000500000000000000" pitchFamily="2" charset="0"/>
              </a:rPr>
              <a:t> ? </a:t>
            </a:r>
          </a:p>
          <a:p>
            <a:pPr algn="just" eaLnBrk="1" hangingPunct="1"/>
            <a:r>
              <a:rPr lang="en-US" altLang="en-US" sz="3000" dirty="0">
                <a:latin typeface="Times New Roman" panose="02020603050405020304" pitchFamily="18" charset="0"/>
                <a:cs typeface="Times New Roman" panose="02020603050405020304" pitchFamily="18" charset="0"/>
              </a:rPr>
              <a:t>……………………………………………………………………………</a:t>
            </a:r>
          </a:p>
          <a:p>
            <a:pPr algn="just" eaLnBrk="1" hangingPunct="1"/>
            <a:r>
              <a:rPr lang="en-US" altLang="en-US" sz="3000" dirty="0">
                <a:latin typeface="#9Slide03 Arima Madurai" panose="00000500000000000000" pitchFamily="2" charset="0"/>
                <a:cs typeface="#9Slide03 Arima Madurai" panose="00000500000000000000" pitchFamily="2" charset="0"/>
              </a:rPr>
              <a:t>2. </a:t>
            </a:r>
            <a:r>
              <a:rPr lang="en-US" altLang="en-US" sz="3000" dirty="0" err="1">
                <a:latin typeface="#9Slide03 Arima Madurai" panose="00000500000000000000" pitchFamily="2" charset="0"/>
                <a:cs typeface="#9Slide03 Arima Madurai" panose="00000500000000000000" pitchFamily="2" charset="0"/>
              </a:rPr>
              <a:t>Câu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“ở </a:t>
            </a:r>
            <a:r>
              <a:rPr lang="en-US" altLang="en-US" sz="3000" dirty="0" err="1">
                <a:solidFill>
                  <a:srgbClr val="FF0000"/>
                </a:solidFill>
                <a:latin typeface="#9Slide03 Arima Madurai" panose="00000500000000000000" pitchFamily="2" charset="0"/>
                <a:cs typeface="#9Slide03 Arima Madurai" panose="00000500000000000000" pitchFamily="2" charset="0"/>
              </a:rPr>
              <a:t>dưới</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nước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của</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có</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đáp</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ứng</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mà</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cần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biết</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không</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a:p>
            <a:pPr algn="just" eaLnBrk="1" hangingPunct="1"/>
            <a:r>
              <a:rPr lang="en-US" altLang="en-US" sz="3000" dirty="0">
                <a:latin typeface="#9Slide03 Arima Madurai" panose="00000500000000000000" pitchFamily="2" charset="0"/>
                <a:cs typeface="#9Slide03 Arima Madurai" panose="00000500000000000000" pitchFamily="2" charset="0"/>
              </a:rPr>
              <a:t> 3. Theo </a:t>
            </a:r>
            <a:r>
              <a:rPr lang="en-US" altLang="en-US" sz="3000" dirty="0" err="1">
                <a:latin typeface="#9Slide03 Arima Madurai" panose="00000500000000000000" pitchFamily="2" charset="0"/>
                <a:cs typeface="#9Slide03 Arima Madurai" panose="00000500000000000000" pitchFamily="2" charset="0"/>
              </a:rPr>
              <a:t>em</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nên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thế</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nào</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4601"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Hỏi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Học</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bơi</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đâu</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1055708" y="2757428"/>
            <a:ext cx="1486187" cy="1486187"/>
          </a:xfrm>
          <a:prstGeom prst="rect">
            <a:avLst/>
          </a:prstGeom>
        </p:spPr>
      </p:pic>
      <p:sp>
        <p:nvSpPr>
          <p:cNvPr id="4" name="Rectangle: Rounded Corners 3"/>
          <p:cNvSpPr/>
          <p:nvPr/>
        </p:nvSpPr>
        <p:spPr>
          <a:xfrm>
            <a:off x="604601" y="4169388"/>
            <a:ext cx="226935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Ý </a:t>
            </a:r>
            <a:r>
              <a:rPr lang="en-US" sz="3200" b="1" dirty="0" err="1">
                <a:solidFill>
                  <a:srgbClr val="0070C0"/>
                </a:solidFill>
                <a:latin typeface="Times New Roman" panose="02020603050405020304" pitchFamily="18" charset="0"/>
                <a:cs typeface="Times New Roman" panose="02020603050405020304" pitchFamily="18" charset="0"/>
              </a:rPr>
              <a:t>hỏi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địa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endParaRPr lang="en-SG" sz="3200" b="1" dirty="0">
              <a:solidFill>
                <a:srgbClr val="0070C0"/>
              </a:solidFill>
            </a:endParaRPr>
          </a:p>
        </p:txBody>
      </p:sp>
      <p:sp>
        <p:nvSpPr>
          <p:cNvPr id="5" name="Oval 4"/>
          <p:cNvSpPr/>
          <p:nvPr/>
        </p:nvSpPr>
        <p:spPr>
          <a:xfrm>
            <a:off x="4512923" y="183033"/>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Đáp</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dưới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nước</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4964030" y="2702877"/>
            <a:ext cx="1486187" cy="1486187"/>
          </a:xfrm>
          <a:prstGeom prst="rect">
            <a:avLst/>
          </a:prstGeom>
        </p:spPr>
      </p:pic>
      <p:sp>
        <p:nvSpPr>
          <p:cNvPr id="7" name="Rectangle: Rounded Corners 6"/>
          <p:cNvSpPr/>
          <p:nvPr/>
        </p:nvSpPr>
        <p:spPr>
          <a:xfrm>
            <a:off x="3844329" y="4179221"/>
            <a:ext cx="3588858"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70C0"/>
                </a:solidFill>
                <a:latin typeface="Times New Roman" panose="02020603050405020304" pitchFamily="18" charset="0"/>
                <a:cs typeface="Times New Roman" panose="02020603050405020304" pitchFamily="18" charset="0"/>
              </a:rPr>
              <a:t>Thông</a:t>
            </a:r>
            <a:r>
              <a:rPr lang="en-US" sz="3200" b="1" dirty="0">
                <a:solidFill>
                  <a:srgbClr val="0070C0"/>
                </a:solidFill>
                <a:latin typeface="Times New Roman" panose="02020603050405020304" pitchFamily="18" charset="0"/>
                <a:cs typeface="Times New Roman" panose="02020603050405020304" pitchFamily="18" charset="0"/>
              </a:rPr>
              <a:t> tin </a:t>
            </a:r>
            <a:r>
              <a:rPr lang="en-US" sz="3200" b="1" dirty="0" err="1">
                <a:solidFill>
                  <a:srgbClr val="0070C0"/>
                </a:solidFill>
                <a:latin typeface="Times New Roman" panose="02020603050405020304" pitchFamily="18" charset="0"/>
                <a:cs typeface="Times New Roman" panose="02020603050405020304" pitchFamily="18" charset="0"/>
              </a:rPr>
              <a:t>thừa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giải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đúng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thắc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mắc</a:t>
            </a:r>
            <a:endParaRPr lang="en-SG" sz="3200" b="1" dirty="0">
              <a:solidFill>
                <a:srgbClr val="0070C0"/>
              </a:solidFill>
            </a:endParaRPr>
          </a:p>
        </p:txBody>
      </p:sp>
      <p:sp>
        <p:nvSpPr>
          <p:cNvPr id="8" name="Oval 7"/>
          <p:cNvSpPr/>
          <p:nvPr/>
        </p:nvSpPr>
        <p:spPr>
          <a:xfrm>
            <a:off x="8784796"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Gợi</a:t>
            </a:r>
            <a:r>
              <a:rPr lang="en-SG" sz="3400" b="1" dirty="0">
                <a:latin typeface="Times New Roman" panose="02020603050405020304" pitchFamily="18" charset="0"/>
                <a:cs typeface="Times New Roman" panose="02020603050405020304" pitchFamily="18" charset="0"/>
              </a:rPr>
              <a:t> ý </a:t>
            </a:r>
            <a:r>
              <a:rPr lang="en-SG" sz="3400" b="1" dirty="0" err="1">
                <a:latin typeface="Times New Roman" panose="02020603050405020304" pitchFamily="18" charset="0"/>
                <a:cs typeface="Times New Roman" panose="02020603050405020304" pitchFamily="18" charset="0"/>
              </a:rPr>
              <a:t>trả</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lời</a:t>
            </a:r>
            <a:endParaRPr lang="en-SG" sz="3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9235903" y="2757428"/>
            <a:ext cx="1486187" cy="1486187"/>
          </a:xfrm>
          <a:prstGeom prst="rect">
            <a:avLst/>
          </a:prstGeom>
        </p:spPr>
      </p:pic>
      <p:sp>
        <p:nvSpPr>
          <p:cNvPr id="10" name="Rectangle: Rounded Corners 9"/>
          <p:cNvSpPr/>
          <p:nvPr/>
        </p:nvSpPr>
        <p:spPr>
          <a:xfrm>
            <a:off x="8386915" y="4208718"/>
            <a:ext cx="320048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Tớ</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bơi</a:t>
            </a:r>
            <a:r>
              <a:rPr lang="en-US" sz="3200" b="1" dirty="0">
                <a:solidFill>
                  <a:srgbClr val="0070C0"/>
                </a:solidFill>
                <a:latin typeface="Times New Roman" panose="02020603050405020304" pitchFamily="18" charset="0"/>
                <a:cs typeface="Times New Roman" panose="02020603050405020304" pitchFamily="18" charset="0"/>
              </a:rPr>
              <a:t> ở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truyện cười không cần học nữ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47" y="198613"/>
            <a:ext cx="3104467" cy="3202678"/>
          </a:xfrm>
          <a:prstGeom prst="rect">
            <a:avLst/>
          </a:prstGeom>
          <a:ln>
            <a:noFill/>
          </a:ln>
          <a:effectLst>
            <a:softEdge rad="112500"/>
          </a:effectLst>
        </p:spPr>
      </p:pic>
      <p:sp>
        <p:nvSpPr>
          <p:cNvPr id="2" name="TextBox 1"/>
          <p:cNvSpPr txBox="1"/>
          <p:nvPr/>
        </p:nvSpPr>
        <p:spPr>
          <a:xfrm>
            <a:off x="3768436" y="744369"/>
            <a:ext cx="7693891" cy="2308324"/>
          </a:xfrm>
          <a:prstGeom prst="rect">
            <a:avLst/>
          </a:prstGeom>
          <a:noFill/>
        </p:spPr>
        <p:txBody>
          <a:bodyPr wrap="square" rtlCol="0">
            <a:spAutoFit/>
          </a:bodyPr>
          <a:lstStyle/>
          <a:p>
            <a:pPr algn="just"/>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Bác</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có</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thấy</a:t>
            </a:r>
            <a:r>
              <a:rPr lang="en-BZ" sz="4800" b="1" dirty="0">
                <a:latin typeface="#9Slide03 Arima Madurai Black" panose="00000A00000000000000" pitchFamily="2" charset="0"/>
                <a:cs typeface="#9Slide03 Arima Madurai Black" panose="00000A00000000000000" pitchFamily="2" charset="0"/>
              </a:rPr>
              <a:t> con </a:t>
            </a:r>
            <a:r>
              <a:rPr lang="en-BZ" sz="4800" b="1" dirty="0" err="1">
                <a:latin typeface="#9Slide03 Arima Madurai Black" panose="00000A00000000000000" pitchFamily="2" charset="0"/>
                <a:cs typeface="#9Slide03 Arima Madurai Black" panose="00000A00000000000000" pitchFamily="2" charset="0"/>
              </a:rPr>
              <a:t>lợn</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cưới</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của</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tôi</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chạy</a:t>
            </a:r>
            <a:r>
              <a:rPr lang="en-BZ" sz="4800" b="1" dirty="0">
                <a:latin typeface="#9Slide03 Arima Madurai Black" panose="00000A00000000000000" pitchFamily="2" charset="0"/>
                <a:cs typeface="#9Slide03 Arima Madurai Black" panose="00000A00000000000000" pitchFamily="2" charset="0"/>
              </a:rPr>
              <a:t> qua </a:t>
            </a:r>
            <a:r>
              <a:rPr lang="en-BZ" sz="4800" b="1" dirty="0" err="1">
                <a:latin typeface="#9Slide03 Arima Madurai Black" panose="00000A00000000000000" pitchFamily="2" charset="0"/>
                <a:cs typeface="#9Slide03 Arima Madurai Black" panose="00000A00000000000000" pitchFamily="2" charset="0"/>
              </a:rPr>
              <a:t>đây</a:t>
            </a:r>
            <a:r>
              <a:rPr lang="en-BZ" sz="4800" b="1" dirty="0">
                <a:latin typeface="#9Slide03 Arima Madurai Black" panose="00000A00000000000000" pitchFamily="2" charset="0"/>
                <a:cs typeface="#9Slide03 Arima Madurai Black" panose="00000A00000000000000" pitchFamily="2" charset="0"/>
              </a:rPr>
              <a:t> </a:t>
            </a:r>
            <a:r>
              <a:rPr lang="en-BZ" sz="4800" b="1" dirty="0" err="1">
                <a:latin typeface="#9Slide03 Arima Madurai Black" panose="00000A00000000000000" pitchFamily="2" charset="0"/>
                <a:cs typeface="#9Slide03 Arima Madurai Black" panose="00000A00000000000000" pitchFamily="2" charset="0"/>
              </a:rPr>
              <a:t>không</a:t>
            </a:r>
            <a:r>
              <a:rPr lang="en-BZ" sz="4800" b="1" dirty="0">
                <a:latin typeface="#9Slide03 Arima Madurai Black" panose="00000A00000000000000" pitchFamily="2" charset="0"/>
                <a:cs typeface="#9Slide03 Arima Madurai Black" panose="00000A00000000000000" pitchFamily="2" charset="0"/>
              </a:rPr>
              <a:t>?</a:t>
            </a:r>
          </a:p>
        </p:txBody>
      </p:sp>
      <p:pic>
        <p:nvPicPr>
          <p:cNvPr id="4" name="Content Placeholder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148722" y="3239982"/>
            <a:ext cx="2691331" cy="3229597"/>
          </a:xfrm>
          <a:prstGeom prst="rect">
            <a:avLst/>
          </a:prstGeom>
          <a:ln>
            <a:noFill/>
          </a:ln>
          <a:effectLst>
            <a:softEdge rad="112500"/>
          </a:effectLst>
        </p:spPr>
      </p:pic>
      <p:sp>
        <p:nvSpPr>
          <p:cNvPr id="5" name="Rectangle 2"/>
          <p:cNvSpPr>
            <a:spLocks noGrp="1" noChangeArrowheads="1"/>
          </p:cNvSpPr>
          <p:nvPr>
            <p:ph type="title"/>
          </p:nvPr>
        </p:nvSpPr>
        <p:spPr>
          <a:xfrm>
            <a:off x="453755" y="4667542"/>
            <a:ext cx="8380931" cy="1143000"/>
          </a:xfrm>
        </p:spPr>
        <p:txBody>
          <a:bodyPr>
            <a:noAutofit/>
          </a:bodyPr>
          <a:lstStyle/>
          <a:p>
            <a:pPr algn="just"/>
            <a:r>
              <a:rPr lang="nl-NL" altLang="en-US" sz="4800" b="1" dirty="0">
                <a:latin typeface="#9Slide03 Arima Madurai Black" panose="00000A00000000000000" pitchFamily="2" charset="0"/>
                <a:cs typeface="#9Slide03 Arima Madurai Black" panose="00000A00000000000000" pitchFamily="2" charset="0"/>
              </a:rPr>
              <a:t>- Từ lúc tôi mặc cái áo mới này, tôi chẳng thấy con lợn nào chạy qua đây cả!</a:t>
            </a:r>
            <a:r>
              <a:rPr lang="en-US" altLang="en-US" dirty="0">
                <a:latin typeface="#9Slide03 Arima Madurai Black" panose="00000A00000000000000" pitchFamily="2" charset="0"/>
                <a:cs typeface="#9Slide03 Arima Madurai Black" panose="00000A00000000000000"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randombar(horizontal)">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p:cNvSpPr>
            <a:spLocks noChangeArrowheads="1"/>
          </p:cNvSpPr>
          <p:nvPr/>
        </p:nvSpPr>
        <p:spPr bwMode="auto">
          <a:xfrm>
            <a:off x="4672782" y="462116"/>
            <a:ext cx="7086600" cy="3094801"/>
          </a:xfrm>
          <a:prstGeom prst="cloudCallout">
            <a:avLst>
              <a:gd name="adj1" fmla="val -40995"/>
              <a:gd name="adj2" fmla="val 60514"/>
            </a:avLst>
          </a:prstGeom>
        </p:spPr>
        <p:style>
          <a:lnRef idx="2">
            <a:schemeClr val="accent1"/>
          </a:lnRef>
          <a:fillRef idx="1">
            <a:schemeClr val="lt1"/>
          </a:fillRef>
          <a:effectRef idx="0">
            <a:schemeClr val="accent1"/>
          </a:effectRef>
          <a:fontRef idx="minor">
            <a:schemeClr val="dk1"/>
          </a:fontRef>
        </p:style>
        <p:txBody>
          <a:bodyPr/>
          <a:lstStyle/>
          <a:p>
            <a:pPr algn="ctr" fontAlgn="auto">
              <a:spcBef>
                <a:spcPts val="0"/>
              </a:spcBef>
              <a:spcAft>
                <a:spcPts val="0"/>
              </a:spcAft>
              <a:defRPr/>
            </a:pPr>
            <a:r>
              <a:rPr lang="en-US" sz="3200" dirty="0" err="1">
                <a:latin typeface="#9Slide03 Arima Madurai Black" panose="00000A00000000000000" pitchFamily="2" charset="0"/>
                <a:cs typeface="#9Slide03 Arima Madurai Black" panose="00000A00000000000000" pitchFamily="2" charset="0"/>
              </a:rPr>
              <a:t>Vì</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sao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truyện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lại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gây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cười</a:t>
            </a:r>
            <a:r>
              <a:rPr lang="en-US" sz="3200" dirty="0">
                <a:latin typeface="#9Slide03 Arima Madurai Black" panose="00000A00000000000000" pitchFamily="2" charset="0"/>
                <a:cs typeface="#9Slide03 Arima Madurai Black" panose="00000A00000000000000" pitchFamily="2" charset="0"/>
              </a:rPr>
              <a:t> ? Theo </a:t>
            </a:r>
            <a:r>
              <a:rPr lang="en-US" sz="3200" dirty="0" err="1">
                <a:latin typeface="#9Slide03 Arima Madurai Black" panose="00000A00000000000000" pitchFamily="2" charset="0"/>
                <a:cs typeface="#9Slide03 Arima Madurai Black" panose="00000A00000000000000" pitchFamily="2" charset="0"/>
              </a:rPr>
              <a:t>em</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anh</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có</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lợn</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cưới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anh</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có</a:t>
            </a:r>
            <a:r>
              <a:rPr lang="en-US" sz="3200"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áo</a:t>
            </a:r>
            <a:r>
              <a:rPr lang="en-US" sz="3200" b="1" i="1" dirty="0">
                <a:latin typeface="#9Slide03 Arima Madurai Black" panose="00000A00000000000000" pitchFamily="2" charset="0"/>
                <a:cs typeface="#9Slide03 Arima Madurai Black" panose="00000A00000000000000" pitchFamily="2" charset="0"/>
              </a:rPr>
              <a:t> </a:t>
            </a:r>
            <a:r>
              <a:rPr lang="en-US" sz="3200" b="1" i="1" dirty="0" err="1">
                <a:latin typeface="#9Slide03 Arima Madurai Black" panose="00000A00000000000000" pitchFamily="2" charset="0"/>
                <a:cs typeface="#9Slide03 Arima Madurai Black" panose="00000A00000000000000" pitchFamily="2" charset="0"/>
              </a:rPr>
              <a:t>mới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phải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hỏi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và</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trả</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lời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như</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thế</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nào</a:t>
            </a:r>
            <a:r>
              <a:rPr lang="en-US" sz="3200" dirty="0">
                <a:latin typeface="#9Slide03 Arima Madurai Black" panose="00000A00000000000000" pitchFamily="2" charset="0"/>
                <a:cs typeface="#9Slide03 Arima Madurai Black" panose="00000A00000000000000" pitchFamily="2" charset="0"/>
              </a:rPr>
              <a:t> ?</a:t>
            </a:r>
          </a:p>
        </p:txBody>
      </p:sp>
      <p:pic>
        <p:nvPicPr>
          <p:cNvPr id="13316" name="Picture 4" descr="Vai trò của kỹ năng giao tiếp trong cuộc sống hiện đại và phá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6" y="3954927"/>
            <a:ext cx="5184058" cy="29030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1575</Words>
  <Application>Microsoft Office PowerPoint</Application>
  <PresentationFormat>Widescreen</PresentationFormat>
  <Paragraphs>182</Paragraphs>
  <Slides>33</Slides>
  <Notes>33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#9Slide05 SVNRingdena</vt:lpstr>
      <vt:lpstr>#9Slide05 SVNStudent</vt:lpstr>
      <vt:lpstr>#9Slide03 Arima Madurai</vt:lpstr>
      <vt:lpstr>Arial</vt:lpstr>
      <vt:lpstr>#9Slide03 Arima Madurai Black</vt:lpstr>
      <vt:lpstr>Calibri</vt:lpstr>
      <vt:lpstr>Tahoma</vt:lpstr>
      <vt:lpstr>#9Slide05 Heroe Inline Pro</vt:lpstr>
      <vt:lpstr>Times New Roman</vt:lpstr>
      <vt:lpstr>Wingdings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Từ lúc tôi mặc cái áo mới này, tôi chẳng thấy con lợn nào chạy qua đây cả!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103</cp:revision>
  <dcterms:created xsi:type="dcterms:W3CDTF">2018-08-09T12:27:00Z</dcterms:created>
  <dcterms:modified xsi:type="dcterms:W3CDTF">2023-09-08T23:51:53Z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