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  <p:sldId id="259" r:id="rId4"/>
    <p:sldId id="263" r:id="rId5"/>
    <p:sldId id="314" r:id="rId6"/>
    <p:sldId id="315" r:id="rId7"/>
    <p:sldId id="316" r:id="rId8"/>
    <p:sldId id="318" r:id="rId9"/>
    <p:sldId id="319" r:id="rId10"/>
    <p:sldId id="261" r:id="rId11"/>
    <p:sldId id="262" r:id="rId12"/>
    <p:sldId id="266" r:id="rId13"/>
    <p:sldId id="267" r:id="rId14"/>
    <p:sldId id="268" r:id="rId15"/>
    <p:sldId id="270" r:id="rId16"/>
    <p:sldId id="271" r:id="rId17"/>
    <p:sldId id="272" r:id="rId18"/>
    <p:sldId id="276" r:id="rId19"/>
    <p:sldId id="277" r:id="rId20"/>
    <p:sldId id="281" r:id="rId21"/>
    <p:sldId id="282" r:id="rId22"/>
    <p:sldId id="280" r:id="rId23"/>
    <p:sldId id="283" r:id="rId24"/>
    <p:sldId id="284" r:id="rId25"/>
    <p:sldId id="285" r:id="rId26"/>
    <p:sldId id="257" r:id="rId27"/>
    <p:sldId id="286" r:id="rId28"/>
    <p:sldId id="275" r:id="rId29"/>
    <p:sldId id="273" r:id="rId30"/>
    <p:sldId id="287" r:id="rId31"/>
    <p:sldId id="289" r:id="rId32"/>
    <p:sldId id="26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302" r:id="rId42"/>
    <p:sldId id="306" r:id="rId43"/>
    <p:sldId id="305" r:id="rId44"/>
    <p:sldId id="304" r:id="rId45"/>
    <p:sldId id="288" r:id="rId46"/>
    <p:sldId id="308" r:id="rId47"/>
    <p:sldId id="309" r:id="rId48"/>
    <p:sldId id="371" r:id="rId49"/>
    <p:sldId id="372" r:id="rId50"/>
    <p:sldId id="373" r:id="rId51"/>
    <p:sldId id="374" r:id="rId52"/>
    <p:sldId id="375" r:id="rId53"/>
    <p:sldId id="376" r:id="rId54"/>
    <p:sldId id="377" r:id="rId55"/>
    <p:sldId id="378" r:id="rId56"/>
    <p:sldId id="379" r:id="rId57"/>
    <p:sldId id="336" r:id="rId58"/>
    <p:sldId id="380" r:id="rId59"/>
    <p:sldId id="310" r:id="rId60"/>
    <p:sldId id="265" r:id="rId61"/>
    <p:sldId id="264" r:id="rId62"/>
    <p:sldId id="311" r:id="rId63"/>
    <p:sldId id="313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7" autoAdjust="0"/>
    <p:restoredTop sz="94660"/>
  </p:normalViewPr>
  <p:slideViewPr>
    <p:cSldViewPr snapToGrid="0">
      <p:cViewPr varScale="1">
        <p:scale>
          <a:sx n="60" d="100"/>
          <a:sy n="60" d="100"/>
        </p:scale>
        <p:origin x="8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DB5C-06A3-3DEB-6C54-27C180A5C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065F19-ADA7-D9E1-7ABD-3CDFBC65C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7B8AC-BC8C-3E70-56B7-0BE11869E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42D-B8DF-4F66-B326-3EF406C29DA0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3FF08-D782-736D-40AD-A6ED81D86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9106D-BE02-FC5F-A96C-175EB1813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A9CF-627C-497B-8D2E-AA754FF30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744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160C1-16F7-1085-2C42-03846D519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D3B818-7199-FCF1-A328-E05E0BFC20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8CF19-9EEA-02A3-942A-AFD8D467A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42D-B8DF-4F66-B326-3EF406C29DA0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D25F1-AB1C-B70B-0A2C-EFCFEC9BF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64D0B-6DA1-B955-EECB-58FEE34AD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A9CF-627C-497B-8D2E-AA754FF30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70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49E80A-9504-6E5D-B1DE-959DF799D2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713FFB-4E27-672D-F3BD-D403CB8AB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6CB72-F676-51CC-A2DD-8909D7087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42D-B8DF-4F66-B326-3EF406C29DA0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F9E69-CE11-6FB0-4CBD-A2E21B6B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4D08D-FBB1-7C46-D6E3-AFB20F9B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A9CF-627C-497B-8D2E-AA754FF30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81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005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306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007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891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350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586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023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116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53D28-1DD6-73DB-184E-DF9CCA129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D0A3C-B23B-6D0E-8198-3D1188BE3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6D61A-1FB5-6CCD-784E-9D3C00AE1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42D-B8DF-4F66-B326-3EF406C29DA0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76F25-3B9C-7D4A-075D-06CC796C7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7E692-FEE2-0A92-3817-32A34B704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A9CF-627C-497B-8D2E-AA754FF30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886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173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427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348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E1361-DD65-3802-E984-C1C3B875D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A15FC-3C89-EE7A-4C18-8A9E0AAB5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01604-66E7-BE06-FCFD-98A18138A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42D-B8DF-4F66-B326-3EF406C29DA0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011C0-D484-FDFC-ECB7-9CD21ADF1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FA673-C6A7-A908-507E-577195BF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A9CF-627C-497B-8D2E-AA754FF30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85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6A3CE-4BA9-1D98-C797-1127692EF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EFF86-0CEB-A645-1ED9-8C7147C71F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269CE4-EA37-15E1-3734-4F8657685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93998-85CA-FDF8-1D84-40B4F9FF2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42D-B8DF-4F66-B326-3EF406C29DA0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73426C-7C41-97A1-7FAF-BE7E5D575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D73813-C01B-64C0-F339-8ACC21BAF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A9CF-627C-497B-8D2E-AA754FF30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81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360A3-4F89-C906-4D98-4364A6992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85FE33-C259-6D06-79CB-CD726EEBF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8B7A5-EEEC-6A83-2560-055A9066A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9362C-10AB-7A99-C408-B6E9D25ED9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1B7494-A933-3605-167E-F53DA1EE93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DB869E-7DA6-0FD7-7690-F728B66F5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42D-B8DF-4F66-B326-3EF406C29DA0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87C572-19E4-CF0D-900A-601CD326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5E3D76-C981-F2A3-C74E-530E8089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A9CF-627C-497B-8D2E-AA754FF30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54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4ABFC-1B97-1D6D-72C5-DB3CB30ED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9BCF53-1A7E-CAAD-D556-28F1D55A7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42D-B8DF-4F66-B326-3EF406C29DA0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C3DAF8-9032-8D03-9996-8C535945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78ADCD-4C18-3890-AFCF-C65F4369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A9CF-627C-497B-8D2E-AA754FF30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23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B4443E-7629-26F8-CA40-0BF7A8654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42D-B8DF-4F66-B326-3EF406C29DA0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432F18-1268-BEAF-1831-C5A42EAFF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7AD2B-AEA0-1CF1-5208-BFA53392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A9CF-627C-497B-8D2E-AA754FF30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59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E9A32-940B-A50E-EA1D-227D54B6A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C122D-A624-7956-F032-1868F0E8E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2B83B0-E128-C5F8-C35A-DABF104D1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2B21DC-4303-FA19-B74D-EDE9F254F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42D-B8DF-4F66-B326-3EF406C29DA0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553081-750B-0E0B-01E4-82B39AD8F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4C7F0-1310-4689-0D01-5A9859A8F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A9CF-627C-497B-8D2E-AA754FF30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9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5CCD9-062C-4284-2586-FE2F15282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16B200-094F-20A7-A8EC-9AB6FC0081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19AD6-4884-AB3C-FE2D-A96DA86A85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A7C2C-045C-01E0-4EEC-3BA9E694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42D-B8DF-4F66-B326-3EF406C29DA0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58ADC-54AA-DE96-DC14-9580899F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7345CB-F43D-A3D2-7A5C-1F15F9B18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A9CF-627C-497B-8D2E-AA754FF30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0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ED74F6-83E7-DFB7-DBC6-703DF7723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53DE3-B591-B892-C1DB-A7ED9F581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3CD9F-BE3B-C63C-5949-59F135F1D6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0542D-B8DF-4F66-B326-3EF406C29DA0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10162-EE59-9DBB-4B91-A10CA37D17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E9354-4FEF-B999-7E9D-02DDBB6CE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EA9CF-627C-497B-8D2E-AA754FF30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677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69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9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0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30.png"/><Relationship Id="rId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png"/><Relationship Id="rId7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5.png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41.png"/><Relationship Id="rId4" Type="http://schemas.microsoft.com/office/2007/relationships/hdphoto" Target="../media/hdphoto1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42.png"/><Relationship Id="rId4" Type="http://schemas.microsoft.com/office/2007/relationships/hdphoto" Target="../media/hdphoto14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42.png"/><Relationship Id="rId4" Type="http://schemas.microsoft.com/office/2007/relationships/hdphoto" Target="../media/hdphoto14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42.png"/><Relationship Id="rId4" Type="http://schemas.microsoft.com/office/2007/relationships/hdphoto" Target="../media/hdphoto14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41.png"/><Relationship Id="rId4" Type="http://schemas.microsoft.com/office/2007/relationships/hdphoto" Target="../media/hdphoto14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41.png"/><Relationship Id="rId4" Type="http://schemas.microsoft.com/office/2007/relationships/hdphoto" Target="../media/hdphoto14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42.png"/><Relationship Id="rId4" Type="http://schemas.microsoft.com/office/2007/relationships/hdphoto" Target="../media/hdphoto14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slide" Target="slide51.xml"/><Relationship Id="rId18" Type="http://schemas.openxmlformats.org/officeDocument/2006/relationships/image" Target="../media/image54.png"/><Relationship Id="rId26" Type="http://schemas.openxmlformats.org/officeDocument/2006/relationships/image" Target="../media/image59.png"/><Relationship Id="rId3" Type="http://schemas.openxmlformats.org/officeDocument/2006/relationships/image" Target="../media/image44.jpeg"/><Relationship Id="rId21" Type="http://schemas.openxmlformats.org/officeDocument/2006/relationships/image" Target="../media/image56.png"/><Relationship Id="rId34" Type="http://schemas.openxmlformats.org/officeDocument/2006/relationships/image" Target="../media/image65.GIF"/><Relationship Id="rId7" Type="http://schemas.openxmlformats.org/officeDocument/2006/relationships/slide" Target="slide49.xml"/><Relationship Id="rId12" Type="http://schemas.openxmlformats.org/officeDocument/2006/relationships/image" Target="../media/image50.png"/><Relationship Id="rId17" Type="http://schemas.openxmlformats.org/officeDocument/2006/relationships/image" Target="../media/image53.png"/><Relationship Id="rId25" Type="http://schemas.openxmlformats.org/officeDocument/2006/relationships/slide" Target="slide55.xml"/><Relationship Id="rId33" Type="http://schemas.openxmlformats.org/officeDocument/2006/relationships/image" Target="../media/image64.png"/><Relationship Id="rId2" Type="http://schemas.openxmlformats.org/officeDocument/2006/relationships/image" Target="../media/image43.jpeg"/><Relationship Id="rId16" Type="http://schemas.openxmlformats.org/officeDocument/2006/relationships/slide" Target="slide52.xml"/><Relationship Id="rId20" Type="http://schemas.openxmlformats.org/officeDocument/2006/relationships/image" Target="../media/image55.pn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24" Type="http://schemas.openxmlformats.org/officeDocument/2006/relationships/image" Target="../media/image58.png"/><Relationship Id="rId32" Type="http://schemas.openxmlformats.org/officeDocument/2006/relationships/image" Target="../media/image63.png"/><Relationship Id="rId5" Type="http://schemas.openxmlformats.org/officeDocument/2006/relationships/image" Target="../media/image45.png"/><Relationship Id="rId15" Type="http://schemas.openxmlformats.org/officeDocument/2006/relationships/image" Target="../media/image52.png"/><Relationship Id="rId23" Type="http://schemas.openxmlformats.org/officeDocument/2006/relationships/image" Target="../media/image57.png"/><Relationship Id="rId28" Type="http://schemas.openxmlformats.org/officeDocument/2006/relationships/slide" Target="slide56.xml"/><Relationship Id="rId10" Type="http://schemas.openxmlformats.org/officeDocument/2006/relationships/slide" Target="slide50.xml"/><Relationship Id="rId19" Type="http://schemas.openxmlformats.org/officeDocument/2006/relationships/slide" Target="slide53.xml"/><Relationship Id="rId31" Type="http://schemas.openxmlformats.org/officeDocument/2006/relationships/slide" Target="slide57.xml"/><Relationship Id="rId4" Type="http://schemas.openxmlformats.org/officeDocument/2006/relationships/slide" Target="slide48.xml"/><Relationship Id="rId9" Type="http://schemas.openxmlformats.org/officeDocument/2006/relationships/image" Target="../media/image48.png"/><Relationship Id="rId14" Type="http://schemas.openxmlformats.org/officeDocument/2006/relationships/image" Target="../media/image51.png"/><Relationship Id="rId22" Type="http://schemas.openxmlformats.org/officeDocument/2006/relationships/slide" Target="slide54.xml"/><Relationship Id="rId27" Type="http://schemas.openxmlformats.org/officeDocument/2006/relationships/image" Target="../media/image60.png"/><Relationship Id="rId30" Type="http://schemas.openxmlformats.org/officeDocument/2006/relationships/image" Target="../media/image62.png"/><Relationship Id="rId35" Type="http://schemas.openxmlformats.org/officeDocument/2006/relationships/slide" Target="slide28.xml"/><Relationship Id="rId8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2.GIF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12" Type="http://schemas.openxmlformats.org/officeDocument/2006/relationships/image" Target="../media/image7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11" Type="http://schemas.openxmlformats.org/officeDocument/2006/relationships/image" Target="../media/image70.GIF"/><Relationship Id="rId5" Type="http://schemas.openxmlformats.org/officeDocument/2006/relationships/image" Target="../media/image67.GIF"/><Relationship Id="rId15" Type="http://schemas.openxmlformats.org/officeDocument/2006/relationships/image" Target="../media/image74.GIF"/><Relationship Id="rId10" Type="http://schemas.openxmlformats.org/officeDocument/2006/relationships/image" Target="../media/image69.GIF"/><Relationship Id="rId4" Type="http://schemas.openxmlformats.org/officeDocument/2006/relationships/image" Target="../media/image66.png"/><Relationship Id="rId9" Type="http://schemas.openxmlformats.org/officeDocument/2006/relationships/slide" Target="slide47.xml"/><Relationship Id="rId14" Type="http://schemas.openxmlformats.org/officeDocument/2006/relationships/image" Target="../media/image73.GI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2.GIF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12" Type="http://schemas.openxmlformats.org/officeDocument/2006/relationships/image" Target="../media/image71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11" Type="http://schemas.openxmlformats.org/officeDocument/2006/relationships/image" Target="../media/image70.GIF"/><Relationship Id="rId5" Type="http://schemas.openxmlformats.org/officeDocument/2006/relationships/image" Target="../media/image67.GIF"/><Relationship Id="rId15" Type="http://schemas.openxmlformats.org/officeDocument/2006/relationships/image" Target="../media/image74.GIF"/><Relationship Id="rId10" Type="http://schemas.openxmlformats.org/officeDocument/2006/relationships/image" Target="../media/image69.GIF"/><Relationship Id="rId4" Type="http://schemas.openxmlformats.org/officeDocument/2006/relationships/image" Target="../media/image66.png"/><Relationship Id="rId9" Type="http://schemas.openxmlformats.org/officeDocument/2006/relationships/slide" Target="slide47.xml"/><Relationship Id="rId14" Type="http://schemas.openxmlformats.org/officeDocument/2006/relationships/image" Target="../media/image7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microsoft.com/office/2007/relationships/hdphoto" Target="../media/hdphoto6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2.GIF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12" Type="http://schemas.openxmlformats.org/officeDocument/2006/relationships/image" Target="../media/image71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11" Type="http://schemas.openxmlformats.org/officeDocument/2006/relationships/image" Target="../media/image70.GIF"/><Relationship Id="rId5" Type="http://schemas.openxmlformats.org/officeDocument/2006/relationships/image" Target="../media/image67.GIF"/><Relationship Id="rId15" Type="http://schemas.openxmlformats.org/officeDocument/2006/relationships/image" Target="../media/image74.GIF"/><Relationship Id="rId10" Type="http://schemas.openxmlformats.org/officeDocument/2006/relationships/image" Target="../media/image69.GIF"/><Relationship Id="rId4" Type="http://schemas.openxmlformats.org/officeDocument/2006/relationships/image" Target="../media/image66.png"/><Relationship Id="rId9" Type="http://schemas.openxmlformats.org/officeDocument/2006/relationships/slide" Target="slide47.xml"/><Relationship Id="rId14" Type="http://schemas.openxmlformats.org/officeDocument/2006/relationships/image" Target="../media/image73.GI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2.GIF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12" Type="http://schemas.openxmlformats.org/officeDocument/2006/relationships/image" Target="../media/image71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11" Type="http://schemas.openxmlformats.org/officeDocument/2006/relationships/image" Target="../media/image70.GIF"/><Relationship Id="rId5" Type="http://schemas.openxmlformats.org/officeDocument/2006/relationships/image" Target="../media/image67.GIF"/><Relationship Id="rId15" Type="http://schemas.openxmlformats.org/officeDocument/2006/relationships/image" Target="../media/image74.GIF"/><Relationship Id="rId10" Type="http://schemas.openxmlformats.org/officeDocument/2006/relationships/image" Target="../media/image69.GIF"/><Relationship Id="rId4" Type="http://schemas.openxmlformats.org/officeDocument/2006/relationships/image" Target="../media/image66.png"/><Relationship Id="rId9" Type="http://schemas.openxmlformats.org/officeDocument/2006/relationships/slide" Target="slide47.xml"/><Relationship Id="rId14" Type="http://schemas.openxmlformats.org/officeDocument/2006/relationships/image" Target="../media/image73.GI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2.GIF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12" Type="http://schemas.openxmlformats.org/officeDocument/2006/relationships/image" Target="../media/image71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11" Type="http://schemas.openxmlformats.org/officeDocument/2006/relationships/image" Target="../media/image70.GIF"/><Relationship Id="rId5" Type="http://schemas.openxmlformats.org/officeDocument/2006/relationships/image" Target="../media/image67.GIF"/><Relationship Id="rId15" Type="http://schemas.openxmlformats.org/officeDocument/2006/relationships/image" Target="../media/image74.GIF"/><Relationship Id="rId10" Type="http://schemas.openxmlformats.org/officeDocument/2006/relationships/image" Target="../media/image69.GIF"/><Relationship Id="rId4" Type="http://schemas.openxmlformats.org/officeDocument/2006/relationships/image" Target="../media/image66.png"/><Relationship Id="rId9" Type="http://schemas.openxmlformats.org/officeDocument/2006/relationships/slide" Target="slide47.xml"/><Relationship Id="rId14" Type="http://schemas.openxmlformats.org/officeDocument/2006/relationships/image" Target="../media/image73.GI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2.GIF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71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11" Type="http://schemas.openxmlformats.org/officeDocument/2006/relationships/image" Target="../media/image70.GIF"/><Relationship Id="rId5" Type="http://schemas.openxmlformats.org/officeDocument/2006/relationships/image" Target="../media/image67.GIF"/><Relationship Id="rId15" Type="http://schemas.openxmlformats.org/officeDocument/2006/relationships/image" Target="../media/image74.GIF"/><Relationship Id="rId10" Type="http://schemas.openxmlformats.org/officeDocument/2006/relationships/image" Target="../media/image69.GIF"/><Relationship Id="rId4" Type="http://schemas.openxmlformats.org/officeDocument/2006/relationships/image" Target="../media/image66.png"/><Relationship Id="rId9" Type="http://schemas.openxmlformats.org/officeDocument/2006/relationships/slide" Target="slide47.xml"/><Relationship Id="rId14" Type="http://schemas.openxmlformats.org/officeDocument/2006/relationships/image" Target="../media/image73.GI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2.GIF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12" Type="http://schemas.openxmlformats.org/officeDocument/2006/relationships/image" Target="../media/image71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11" Type="http://schemas.openxmlformats.org/officeDocument/2006/relationships/image" Target="../media/image70.GIF"/><Relationship Id="rId5" Type="http://schemas.openxmlformats.org/officeDocument/2006/relationships/image" Target="../media/image67.GIF"/><Relationship Id="rId15" Type="http://schemas.openxmlformats.org/officeDocument/2006/relationships/image" Target="../media/image74.GIF"/><Relationship Id="rId10" Type="http://schemas.openxmlformats.org/officeDocument/2006/relationships/image" Target="../media/image69.GIF"/><Relationship Id="rId4" Type="http://schemas.openxmlformats.org/officeDocument/2006/relationships/image" Target="../media/image66.png"/><Relationship Id="rId9" Type="http://schemas.openxmlformats.org/officeDocument/2006/relationships/slide" Target="slide47.xml"/><Relationship Id="rId14" Type="http://schemas.openxmlformats.org/officeDocument/2006/relationships/image" Target="../media/image73.GI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2.GIF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12" Type="http://schemas.openxmlformats.org/officeDocument/2006/relationships/image" Target="../media/image71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11" Type="http://schemas.openxmlformats.org/officeDocument/2006/relationships/image" Target="../media/image70.GIF"/><Relationship Id="rId5" Type="http://schemas.openxmlformats.org/officeDocument/2006/relationships/image" Target="../media/image67.GIF"/><Relationship Id="rId15" Type="http://schemas.openxmlformats.org/officeDocument/2006/relationships/image" Target="../media/image74.GIF"/><Relationship Id="rId10" Type="http://schemas.openxmlformats.org/officeDocument/2006/relationships/image" Target="../media/image69.GIF"/><Relationship Id="rId4" Type="http://schemas.openxmlformats.org/officeDocument/2006/relationships/image" Target="../media/image66.png"/><Relationship Id="rId9" Type="http://schemas.openxmlformats.org/officeDocument/2006/relationships/slide" Target="slide47.xml"/><Relationship Id="rId14" Type="http://schemas.openxmlformats.org/officeDocument/2006/relationships/image" Target="../media/image73.GI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2.GIF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image" Target="../media/image71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11" Type="http://schemas.openxmlformats.org/officeDocument/2006/relationships/image" Target="../media/image70.GIF"/><Relationship Id="rId5" Type="http://schemas.openxmlformats.org/officeDocument/2006/relationships/image" Target="../media/image67.GIF"/><Relationship Id="rId15" Type="http://schemas.openxmlformats.org/officeDocument/2006/relationships/image" Target="../media/image74.GIF"/><Relationship Id="rId10" Type="http://schemas.openxmlformats.org/officeDocument/2006/relationships/image" Target="../media/image69.GIF"/><Relationship Id="rId4" Type="http://schemas.openxmlformats.org/officeDocument/2006/relationships/image" Target="../media/image66.png"/><Relationship Id="rId9" Type="http://schemas.openxmlformats.org/officeDocument/2006/relationships/slide" Target="slide47.xml"/><Relationship Id="rId14" Type="http://schemas.openxmlformats.org/officeDocument/2006/relationships/image" Target="../media/image73.GI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2.GIF"/><Relationship Id="rId3" Type="http://schemas.openxmlformats.org/officeDocument/2006/relationships/audio" Target="../media/audio2.wav"/><Relationship Id="rId7" Type="http://schemas.openxmlformats.org/officeDocument/2006/relationships/image" Target="../media/image64.png"/><Relationship Id="rId12" Type="http://schemas.openxmlformats.org/officeDocument/2006/relationships/image" Target="../media/image71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11" Type="http://schemas.openxmlformats.org/officeDocument/2006/relationships/image" Target="../media/image70.GIF"/><Relationship Id="rId5" Type="http://schemas.openxmlformats.org/officeDocument/2006/relationships/image" Target="../media/image67.GIF"/><Relationship Id="rId15" Type="http://schemas.openxmlformats.org/officeDocument/2006/relationships/image" Target="../media/image74.GIF"/><Relationship Id="rId10" Type="http://schemas.openxmlformats.org/officeDocument/2006/relationships/image" Target="../media/image69.GIF"/><Relationship Id="rId4" Type="http://schemas.openxmlformats.org/officeDocument/2006/relationships/image" Target="../media/image66.png"/><Relationship Id="rId9" Type="http://schemas.openxmlformats.org/officeDocument/2006/relationships/slide" Target="slide47.xml"/><Relationship Id="rId14" Type="http://schemas.openxmlformats.org/officeDocument/2006/relationships/image" Target="../media/image73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4E932-26D6-5ADD-993E-F80CA37D0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B09E9-E737-CDA0-E8A4-1C1794B92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088" y="5150724"/>
            <a:ext cx="1211294" cy="813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B261-DA82-4954-0455-EA76A5E13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803" y="5519137"/>
            <a:ext cx="1211292" cy="813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BE95E-2FC9-D250-0777-BE073BF17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78" y="5801148"/>
            <a:ext cx="1211292" cy="813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11C843-0F3D-72DB-101A-37A3FF298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470" y="5991982"/>
            <a:ext cx="1211292" cy="813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28845-73E3-78BB-F39B-3B8E7578B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068" y="6044703"/>
            <a:ext cx="1211292" cy="813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1CFC2B-ED6C-843F-B2E8-63DC34FA210F}"/>
              </a:ext>
            </a:extLst>
          </p:cNvPr>
          <p:cNvSpPr txBox="1"/>
          <p:nvPr/>
        </p:nvSpPr>
        <p:spPr>
          <a:xfrm>
            <a:off x="3520867" y="2454636"/>
            <a:ext cx="63129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074473702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4E932-26D6-5ADD-993E-F80CA37D0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B09E9-E737-CDA0-E8A4-1C1794B92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088" y="5150724"/>
            <a:ext cx="1211294" cy="813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B261-DA82-4954-0455-EA76A5E13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803" y="5519137"/>
            <a:ext cx="1211292" cy="813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BE95E-2FC9-D250-0777-BE073BF17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78" y="5801148"/>
            <a:ext cx="1211292" cy="813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11C843-0F3D-72DB-101A-37A3FF298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470" y="5991982"/>
            <a:ext cx="1211292" cy="813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28845-73E3-78BB-F39B-3B8E7578B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068" y="6044703"/>
            <a:ext cx="1211292" cy="813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1CFC2B-ED6C-843F-B2E8-63DC34FA210F}"/>
              </a:ext>
            </a:extLst>
          </p:cNvPr>
          <p:cNvSpPr txBox="1"/>
          <p:nvPr/>
        </p:nvSpPr>
        <p:spPr>
          <a:xfrm>
            <a:off x="4302382" y="694995"/>
            <a:ext cx="31782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2,3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33BB7C-B31F-9CAC-32A0-A959D6960A4D}"/>
              </a:ext>
            </a:extLst>
          </p:cNvPr>
          <p:cNvSpPr txBox="1"/>
          <p:nvPr/>
        </p:nvSpPr>
        <p:spPr>
          <a:xfrm>
            <a:off x="2430092" y="1923071"/>
            <a:ext cx="87154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 CHIM CHÌA VÔI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A136AF-FC43-1348-D1F6-D06934F32819}"/>
              </a:ext>
            </a:extLst>
          </p:cNvPr>
          <p:cNvSpPr txBox="1"/>
          <p:nvPr/>
        </p:nvSpPr>
        <p:spPr>
          <a:xfrm>
            <a:off x="2821448" y="3031067"/>
            <a:ext cx="79327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6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Thiều</a:t>
            </a:r>
            <a:endParaRPr lang="en-US" sz="6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641068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4E932-26D6-5ADD-993E-F80CA37D0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B09E9-E737-CDA0-E8A4-1C1794B92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088" y="5150724"/>
            <a:ext cx="1211294" cy="813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B261-DA82-4954-0455-EA76A5E13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803" y="5519137"/>
            <a:ext cx="1211292" cy="813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BE95E-2FC9-D250-0777-BE073BF17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78" y="5801148"/>
            <a:ext cx="1211292" cy="813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11C843-0F3D-72DB-101A-37A3FF298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470" y="5991982"/>
            <a:ext cx="1211292" cy="813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28845-73E3-78BB-F39B-3B8E7578B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068" y="6044703"/>
            <a:ext cx="1211292" cy="813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1CFC2B-ED6C-843F-B2E8-63DC34FA210F}"/>
              </a:ext>
            </a:extLst>
          </p:cNvPr>
          <p:cNvSpPr txBox="1"/>
          <p:nvPr/>
        </p:nvSpPr>
        <p:spPr>
          <a:xfrm>
            <a:off x="2339038" y="2691937"/>
            <a:ext cx="923842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6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380793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4E932-26D6-5ADD-993E-F80CA37D0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72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B09E9-E737-CDA0-E8A4-1C1794B92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088" y="5150724"/>
            <a:ext cx="1211294" cy="813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B261-DA82-4954-0455-EA76A5E13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803" y="5519137"/>
            <a:ext cx="1211292" cy="813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BE95E-2FC9-D250-0777-BE073BF17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78" y="5801148"/>
            <a:ext cx="1211292" cy="813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11C843-0F3D-72DB-101A-37A3FF298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470" y="5991982"/>
            <a:ext cx="1211292" cy="813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28845-73E3-78BB-F39B-3B8E7578B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068" y="6044703"/>
            <a:ext cx="1211292" cy="813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1CFC2B-ED6C-843F-B2E8-63DC34FA210F}"/>
              </a:ext>
            </a:extLst>
          </p:cNvPr>
          <p:cNvSpPr txBox="1"/>
          <p:nvPr/>
        </p:nvSpPr>
        <p:spPr>
          <a:xfrm>
            <a:off x="4366750" y="117783"/>
            <a:ext cx="3867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712810-EB3A-3605-3FFC-69F219E9E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0693" y="1053588"/>
            <a:ext cx="4371485" cy="49676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241AD6-489D-0A22-F2CB-FE1B060569B3}"/>
              </a:ext>
            </a:extLst>
          </p:cNvPr>
          <p:cNvSpPr txBox="1"/>
          <p:nvPr/>
        </p:nvSpPr>
        <p:spPr>
          <a:xfrm>
            <a:off x="2933177" y="2501533"/>
            <a:ext cx="234349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ọc thầm, trả lời được các câu hỏi suy luận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CD1734-AA69-6029-8ABB-0B797A00F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6676" y="776240"/>
            <a:ext cx="6568579" cy="59639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E67E6C-AFD3-5672-1B3C-AAA52C24DBB4}"/>
              </a:ext>
            </a:extLst>
          </p:cNvPr>
          <p:cNvSpPr txBox="1"/>
          <p:nvPr/>
        </p:nvSpPr>
        <p:spPr>
          <a:xfrm>
            <a:off x="6419019" y="2484347"/>
            <a:ext cx="437148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ọc to, trôi chảy, phù hợp về tốc độ đọc, phân biệt được lời người kể chuyện và lời nhân 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9C8273-00F5-A3A0-CF34-BB136D6B89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89" b="91556" l="9778" r="89778">
                        <a14:foregroundMark x1="52889" y1="9333" x2="52889" y2="9333"/>
                        <a14:foregroundMark x1="42667" y1="37778" x2="42667" y2="36889"/>
                        <a14:foregroundMark x1="42667" y1="36889" x2="42667" y2="36889"/>
                        <a14:foregroundMark x1="40889" y1="35556" x2="40889" y2="35556"/>
                        <a14:foregroundMark x1="39556" y1="36889" x2="39556" y2="36889"/>
                        <a14:foregroundMark x1="38667" y1="36889" x2="38667" y2="36889"/>
                        <a14:foregroundMark x1="59111" y1="36889" x2="59111" y2="36889"/>
                        <a14:foregroundMark x1="59111" y1="36000" x2="59111" y2="36000"/>
                        <a14:foregroundMark x1="59111" y1="36000" x2="59111" y2="36000"/>
                        <a14:foregroundMark x1="59111" y1="36000" x2="59111" y2="36000"/>
                        <a14:foregroundMark x1="59556" y1="35111" x2="59556" y2="35111"/>
                        <a14:foregroundMark x1="57778" y1="89333" x2="57778" y2="89333"/>
                        <a14:foregroundMark x1="58667" y1="88444" x2="58667" y2="88444"/>
                        <a14:foregroundMark x1="40889" y1="88889" x2="40889" y2="88889"/>
                        <a14:foregroundMark x1="40889" y1="88889" x2="40889" y2="88889"/>
                        <a14:foregroundMark x1="48444" y1="91556" x2="48444" y2="91556"/>
                        <a14:foregroundMark x1="40889" y1="90222" x2="40889" y2="90222"/>
                        <a14:foregroundMark x1="63556" y1="56889" x2="63556" y2="56889"/>
                        <a14:foregroundMark x1="63556" y1="56889" x2="63556" y2="56889"/>
                        <a14:foregroundMark x1="56889" y1="50222" x2="56889" y2="50222"/>
                        <a14:foregroundMark x1="56889" y1="52000" x2="56889" y2="52000"/>
                        <a14:foregroundMark x1="48889" y1="53333" x2="48889" y2="53333"/>
                        <a14:foregroundMark x1="48000" y1="53333" x2="48000" y2="53333"/>
                        <a14:foregroundMark x1="70222" y1="65778" x2="70222" y2="65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8492" y="4462667"/>
            <a:ext cx="2396212" cy="239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682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4E932-26D6-5ADD-993E-F80CA37D0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72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B09E9-E737-CDA0-E8A4-1C1794B92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088" y="5150724"/>
            <a:ext cx="1211294" cy="813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B261-DA82-4954-0455-EA76A5E13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803" y="5519137"/>
            <a:ext cx="1211292" cy="813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BE95E-2FC9-D250-0777-BE073BF17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78" y="5801148"/>
            <a:ext cx="1211292" cy="813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11C843-0F3D-72DB-101A-37A3FF298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470" y="5991982"/>
            <a:ext cx="1211292" cy="813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28845-73E3-78BB-F39B-3B8E7578B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068" y="6044703"/>
            <a:ext cx="1211292" cy="813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1CFC2B-ED6C-843F-B2E8-63DC34FA210F}"/>
              </a:ext>
            </a:extLst>
          </p:cNvPr>
          <p:cNvSpPr txBox="1"/>
          <p:nvPr/>
        </p:nvSpPr>
        <p:spPr>
          <a:xfrm>
            <a:off x="4366750" y="117783"/>
            <a:ext cx="3867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712810-EB3A-3605-3FFC-69F219E9E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0018" y="1048756"/>
            <a:ext cx="5456407" cy="49676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241AD6-489D-0A22-F2CB-FE1B060569B3}"/>
              </a:ext>
            </a:extLst>
          </p:cNvPr>
          <p:cNvSpPr txBox="1"/>
          <p:nvPr/>
        </p:nvSpPr>
        <p:spPr>
          <a:xfrm>
            <a:off x="2645267" y="2591449"/>
            <a:ext cx="31859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chũm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bủm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AD47C5-22D2-0403-FD0D-6846279B6D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8824" y1="16765" x2="38824" y2="16765"/>
                        <a14:foregroundMark x1="25882" y1="26176" x2="25882" y2="24706"/>
                        <a14:foregroundMark x1="21471" y1="40294" x2="21471" y2="40294"/>
                        <a14:foregroundMark x1="50588" y1="14118" x2="50588" y2="14118"/>
                        <a14:foregroundMark x1="64118" y1="15588" x2="64118" y2="15588"/>
                        <a14:foregroundMark x1="76471" y1="23529" x2="76471" y2="23529"/>
                        <a14:foregroundMark x1="82059" y1="43235" x2="82059" y2="432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6142" y="1188087"/>
            <a:ext cx="4584186" cy="458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276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4E932-26D6-5ADD-993E-F80CA37D0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72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B09E9-E737-CDA0-E8A4-1C1794B92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088" y="5150724"/>
            <a:ext cx="1211294" cy="813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B261-DA82-4954-0455-EA76A5E13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803" y="5519137"/>
            <a:ext cx="1211292" cy="813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BE95E-2FC9-D250-0777-BE073BF17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78" y="5801148"/>
            <a:ext cx="1211292" cy="813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11C843-0F3D-72DB-101A-37A3FF298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470" y="5991982"/>
            <a:ext cx="1211292" cy="813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28845-73E3-78BB-F39B-3B8E7578B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068" y="6044703"/>
            <a:ext cx="1211292" cy="813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1CFC2B-ED6C-843F-B2E8-63DC34FA210F}"/>
              </a:ext>
            </a:extLst>
          </p:cNvPr>
          <p:cNvSpPr txBox="1"/>
          <p:nvPr/>
        </p:nvSpPr>
        <p:spPr>
          <a:xfrm>
            <a:off x="4366750" y="117783"/>
            <a:ext cx="3867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712810-EB3A-3605-3FFC-69F219E9E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398" y="805344"/>
            <a:ext cx="6203027" cy="52110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241AD6-489D-0A22-F2CB-FE1B060569B3}"/>
              </a:ext>
            </a:extLst>
          </p:cNvPr>
          <p:cNvSpPr txBox="1"/>
          <p:nvPr/>
        </p:nvSpPr>
        <p:spPr>
          <a:xfrm>
            <a:off x="1931062" y="2205556"/>
            <a:ext cx="386769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D0DC94-9F4C-4B8A-EBD3-67B36B42C3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424" y="1360267"/>
            <a:ext cx="4224490" cy="23364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9D331E-106F-6DE6-2099-7A1C967DB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6424" y="4135847"/>
            <a:ext cx="4224490" cy="24785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6231456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4E932-26D6-5ADD-993E-F80CA37D0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72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B09E9-E737-CDA0-E8A4-1C1794B92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088" y="5150724"/>
            <a:ext cx="1211294" cy="813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B261-DA82-4954-0455-EA76A5E13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803" y="5519137"/>
            <a:ext cx="1211292" cy="813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BE95E-2FC9-D250-0777-BE073BF17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78" y="5801148"/>
            <a:ext cx="1211292" cy="813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11C843-0F3D-72DB-101A-37A3FF298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470" y="5991982"/>
            <a:ext cx="1211292" cy="813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28845-73E3-78BB-F39B-3B8E7578B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068" y="6044703"/>
            <a:ext cx="1211292" cy="813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1CFC2B-ED6C-843F-B2E8-63DC34FA210F}"/>
              </a:ext>
            </a:extLst>
          </p:cNvPr>
          <p:cNvSpPr txBox="1"/>
          <p:nvPr/>
        </p:nvSpPr>
        <p:spPr>
          <a:xfrm>
            <a:off x="4366750" y="117783"/>
            <a:ext cx="3867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712810-EB3A-3605-3FFC-69F219E9E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0018" y="1048756"/>
            <a:ext cx="5456407" cy="49676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241AD6-489D-0A22-F2CB-FE1B060569B3}"/>
              </a:ext>
            </a:extLst>
          </p:cNvPr>
          <p:cNvSpPr txBox="1"/>
          <p:nvPr/>
        </p:nvSpPr>
        <p:spPr>
          <a:xfrm>
            <a:off x="2645267" y="2482392"/>
            <a:ext cx="31859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Chũm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08D764-D6CD-2F7C-D0A4-AE688CBEF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6032" y="982975"/>
            <a:ext cx="3175148" cy="27784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B4039A-B7D6-7243-E338-52B4CDD5CF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8164" y="3172105"/>
            <a:ext cx="3040565" cy="304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709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4E932-26D6-5ADD-993E-F80CA37D0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72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B09E9-E737-CDA0-E8A4-1C1794B92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088" y="5150724"/>
            <a:ext cx="1211294" cy="813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B261-DA82-4954-0455-EA76A5E13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803" y="5519137"/>
            <a:ext cx="1211292" cy="813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BE95E-2FC9-D250-0777-BE073BF17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78" y="5801148"/>
            <a:ext cx="1211292" cy="813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11C843-0F3D-72DB-101A-37A3FF298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470" y="5991982"/>
            <a:ext cx="1211292" cy="813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28845-73E3-78BB-F39B-3B8E7578B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068" y="6044703"/>
            <a:ext cx="1211292" cy="813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1CFC2B-ED6C-843F-B2E8-63DC34FA210F}"/>
              </a:ext>
            </a:extLst>
          </p:cNvPr>
          <p:cNvSpPr txBox="1"/>
          <p:nvPr/>
        </p:nvSpPr>
        <p:spPr>
          <a:xfrm>
            <a:off x="4366750" y="117783"/>
            <a:ext cx="3867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712810-EB3A-3605-3FFC-69F219E9E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0018" y="1048756"/>
            <a:ext cx="5456407" cy="49676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241AD6-489D-0A22-F2CB-FE1B060569B3}"/>
              </a:ext>
            </a:extLst>
          </p:cNvPr>
          <p:cNvSpPr txBox="1"/>
          <p:nvPr/>
        </p:nvSpPr>
        <p:spPr>
          <a:xfrm>
            <a:off x="2645267" y="2591449"/>
            <a:ext cx="31859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bủm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DC4199-3749-2E5F-F6DC-178C76A680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3836" y="1654951"/>
            <a:ext cx="4542246" cy="310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106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4E932-26D6-5ADD-993E-F80CA37D0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72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B09E9-E737-CDA0-E8A4-1C1794B92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088" y="5150724"/>
            <a:ext cx="1211294" cy="813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B261-DA82-4954-0455-EA76A5E13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803" y="5519137"/>
            <a:ext cx="1211292" cy="813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BE95E-2FC9-D250-0777-BE073BF17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78" y="5801148"/>
            <a:ext cx="1211292" cy="813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11C843-0F3D-72DB-101A-37A3FF298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470" y="5991982"/>
            <a:ext cx="1211292" cy="813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28845-73E3-78BB-F39B-3B8E7578B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068" y="6044703"/>
            <a:ext cx="1211292" cy="813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1CFC2B-ED6C-843F-B2E8-63DC34FA210F}"/>
              </a:ext>
            </a:extLst>
          </p:cNvPr>
          <p:cNvSpPr txBox="1"/>
          <p:nvPr/>
        </p:nvSpPr>
        <p:spPr>
          <a:xfrm>
            <a:off x="2431731" y="243555"/>
            <a:ext cx="7147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6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6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6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712810-EB3A-3605-3FFC-69F219E9E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3476" y="833493"/>
            <a:ext cx="7860484" cy="60751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241AD6-489D-0A22-F2CB-FE1B060569B3}"/>
              </a:ext>
            </a:extLst>
          </p:cNvPr>
          <p:cNvSpPr txBox="1"/>
          <p:nvPr/>
        </p:nvSpPr>
        <p:spPr>
          <a:xfrm>
            <a:off x="3994271" y="2594548"/>
            <a:ext cx="493889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7008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4E932-26D6-5ADD-993E-F80CA37D0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72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B09E9-E737-CDA0-E8A4-1C1794B92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088" y="5150724"/>
            <a:ext cx="1211294" cy="813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B261-DA82-4954-0455-EA76A5E13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803" y="5519137"/>
            <a:ext cx="1211292" cy="813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BE95E-2FC9-D250-0777-BE073BF17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78" y="5801148"/>
            <a:ext cx="1211292" cy="813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11C843-0F3D-72DB-101A-37A3FF298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470" y="5991982"/>
            <a:ext cx="1211292" cy="813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28845-73E3-78BB-F39B-3B8E7578B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068" y="6044703"/>
            <a:ext cx="1211292" cy="8132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9C2C0C-84C4-D1F4-E362-E29981D51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272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12078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2ED8E61D-0F9C-722A-2A1D-AD57C786F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8" y="31015"/>
            <a:ext cx="12192000" cy="6857999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8DDA59F-D38A-AD32-D138-B1D9AB3AD266}"/>
              </a:ext>
            </a:extLst>
          </p:cNvPr>
          <p:cNvSpPr/>
          <p:nvPr/>
        </p:nvSpPr>
        <p:spPr>
          <a:xfrm>
            <a:off x="26756" y="107477"/>
            <a:ext cx="12178622" cy="67305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33568-956E-5A2E-5386-7C566B78B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7778" y1="48000" x2="57778" y2="48000"/>
                        <a14:foregroundMark x1="56889" y1="45333" x2="56889" y2="45333"/>
                        <a14:foregroundMark x1="54222" y1="39111" x2="54222" y2="39111"/>
                        <a14:foregroundMark x1="52444" y1="36444" x2="52444" y2="36444"/>
                        <a14:foregroundMark x1="51556" y1="36000" x2="51556" y2="36000"/>
                        <a14:foregroundMark x1="48000" y1="28889" x2="48000" y2="28889"/>
                        <a14:foregroundMark x1="48000" y1="28889" x2="48000" y2="28889"/>
                        <a14:foregroundMark x1="39556" y1="27556" x2="39556" y2="27556"/>
                        <a14:foregroundMark x1="30667" y1="28889" x2="30667" y2="28889"/>
                        <a14:foregroundMark x1="30667" y1="28889" x2="30667" y2="28889"/>
                        <a14:foregroundMark x1="26667" y1="28889" x2="26667" y2="28889"/>
                        <a14:foregroundMark x1="26667" y1="28889" x2="26667" y2="28889"/>
                        <a14:foregroundMark x1="29333" y1="28889" x2="34667" y2="30222"/>
                        <a14:foregroundMark x1="50667" y1="28889" x2="50667" y2="28889"/>
                        <a14:foregroundMark x1="53778" y1="28889" x2="53778" y2="28889"/>
                        <a14:foregroundMark x1="55111" y1="28889" x2="55111" y2="28889"/>
                        <a14:foregroundMark x1="53778" y1="24889" x2="53778" y2="24889"/>
                        <a14:foregroundMark x1="51556" y1="24444" x2="48889" y2="24444"/>
                        <a14:foregroundMark x1="39556" y1="23556" x2="39556" y2="23556"/>
                        <a14:foregroundMark x1="33333" y1="24444" x2="31111" y2="26222"/>
                        <a14:foregroundMark x1="33333" y1="63556" x2="33333" y2="63556"/>
                        <a14:foregroundMark x1="33333" y1="63556" x2="33333" y2="65778"/>
                        <a14:foregroundMark x1="33333" y1="76000" x2="33333" y2="76000"/>
                        <a14:foregroundMark x1="34667" y1="73778" x2="34667" y2="73778"/>
                        <a14:foregroundMark x1="50222" y1="68444" x2="50222" y2="68444"/>
                        <a14:foregroundMark x1="53778" y1="68444" x2="53778" y2="68444"/>
                        <a14:foregroundMark x1="64444" y1="47556" x2="64444" y2="47556"/>
                        <a14:foregroundMark x1="64444" y1="47556" x2="64444" y2="47556"/>
                        <a14:foregroundMark x1="70667" y1="60889" x2="71111" y2="64889"/>
                        <a14:foregroundMark x1="72000" y1="66222" x2="77333" y2="76000"/>
                        <a14:foregroundMark x1="79556" y1="78667" x2="81333" y2="80444"/>
                        <a14:foregroundMark x1="81333" y1="76000" x2="81333" y2="76000"/>
                        <a14:foregroundMark x1="78222" y1="62222" x2="78222" y2="62222"/>
                        <a14:foregroundMark x1="73778" y1="49333" x2="73778" y2="49333"/>
                        <a14:foregroundMark x1="69333" y1="41778" x2="69333" y2="41778"/>
                        <a14:foregroundMark x1="68444" y1="41333" x2="68444" y2="41333"/>
                        <a14:foregroundMark x1="64444" y1="39111" x2="64444" y2="39111"/>
                        <a14:foregroundMark x1="62222" y1="36444" x2="62222" y2="36444"/>
                        <a14:foregroundMark x1="38667" y1="14667" x2="38667" y2="14667"/>
                        <a14:foregroundMark x1="37778" y1="19556" x2="37778" y2="19556"/>
                        <a14:foregroundMark x1="34667" y1="23111" x2="34667" y2="23111"/>
                        <a14:foregroundMark x1="31111" y1="28889" x2="31111" y2="28889"/>
                        <a14:foregroundMark x1="31111" y1="29778" x2="31111" y2="29778"/>
                        <a14:foregroundMark x1="31111" y1="29778" x2="31111" y2="29778"/>
                        <a14:foregroundMark x1="46222" y1="31111" x2="67111" y2="31556"/>
                        <a14:foregroundMark x1="60444" y1="27111" x2="17778" y2="27111"/>
                        <a14:foregroundMark x1="17778" y1="27111" x2="17778" y2="27111"/>
                        <a14:foregroundMark x1="59556" y1="37333" x2="19111" y2="35111"/>
                        <a14:foregroundMark x1="19111" y1="35111" x2="19111" y2="35111"/>
                        <a14:foregroundMark x1="20444" y1="45333" x2="61333" y2="47556"/>
                        <a14:foregroundMark x1="61333" y1="47556" x2="59111" y2="45778"/>
                        <a14:foregroundMark x1="23111" y1="56000" x2="58222" y2="54667"/>
                        <a14:foregroundMark x1="21778" y1="54222" x2="71111" y2="52889"/>
                        <a14:foregroundMark x1="71111" y1="52889" x2="73333" y2="52889"/>
                        <a14:foregroundMark x1="22222" y1="61778" x2="68000" y2="62222"/>
                        <a14:foregroundMark x1="21778" y1="70222" x2="64444" y2="71556"/>
                        <a14:foregroundMark x1="60889" y1="40000" x2="76000" y2="52000"/>
                        <a14:foregroundMark x1="60444" y1="43111" x2="88000" y2="77333"/>
                        <a14:foregroundMark x1="64444" y1="63556" x2="76444" y2="85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5271" y="475646"/>
            <a:ext cx="1148590" cy="114859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B766E1-C0C5-1DE2-0A96-D8A66B175C1A}"/>
              </a:ext>
            </a:extLst>
          </p:cNvPr>
          <p:cNvSpPr/>
          <p:nvPr/>
        </p:nvSpPr>
        <p:spPr>
          <a:xfrm>
            <a:off x="3635640" y="1396864"/>
            <a:ext cx="1700171" cy="4613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60F5C16C-B379-1317-2D6B-1EE017B9238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420992" y="1849780"/>
            <a:ext cx="1385857" cy="1043442"/>
          </a:xfrm>
          <a:prstGeom prst="curvedConnector3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EE58604F-0360-EC64-E19E-EA41F8F842A9}"/>
              </a:ext>
            </a:extLst>
          </p:cNvPr>
          <p:cNvCxnSpPr>
            <a:cxnSpLocks/>
          </p:cNvCxnSpPr>
          <p:nvPr/>
        </p:nvCxnSpPr>
        <p:spPr>
          <a:xfrm flipV="1">
            <a:off x="5366154" y="679505"/>
            <a:ext cx="1244374" cy="1018206"/>
          </a:xfrm>
          <a:prstGeom prst="curvedConnector3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34DB9AE2-6C75-D54F-F0D7-C09615029CAD}"/>
              </a:ext>
            </a:extLst>
          </p:cNvPr>
          <p:cNvCxnSpPr>
            <a:cxnSpLocks/>
          </p:cNvCxnSpPr>
          <p:nvPr/>
        </p:nvCxnSpPr>
        <p:spPr>
          <a:xfrm flipV="1">
            <a:off x="5359987" y="1483986"/>
            <a:ext cx="1348916" cy="250134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A879096-F971-1074-463D-E21C530F0AC3}"/>
              </a:ext>
            </a:extLst>
          </p:cNvPr>
          <p:cNvSpPr/>
          <p:nvPr/>
        </p:nvSpPr>
        <p:spPr>
          <a:xfrm>
            <a:off x="6640871" y="444611"/>
            <a:ext cx="5007047" cy="469788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Thiều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(1957)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7264AEB-71A6-779F-A98B-F1F339D63C87}"/>
              </a:ext>
            </a:extLst>
          </p:cNvPr>
          <p:cNvSpPr/>
          <p:nvPr/>
        </p:nvSpPr>
        <p:spPr>
          <a:xfrm>
            <a:off x="6723234" y="1339830"/>
            <a:ext cx="4924684" cy="513975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quán: Hà Tây (Hà Nội)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7A6E8F4-A2C5-B663-4351-403F9A1FE275}"/>
              </a:ext>
            </a:extLst>
          </p:cNvPr>
          <p:cNvSpPr txBox="1"/>
          <p:nvPr/>
        </p:nvSpPr>
        <p:spPr>
          <a:xfrm>
            <a:off x="544082" y="31015"/>
            <a:ext cx="7147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B0C7BDCE-6A3F-515B-F086-D8376E50D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02" y="1336019"/>
            <a:ext cx="2560248" cy="3187980"/>
          </a:xfrm>
          <a:prstGeom prst="rect">
            <a:avLst/>
          </a:prstGeom>
        </p:spPr>
      </p:pic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3B7103C0-7D45-9081-C572-A63BE74AE56A}"/>
              </a:ext>
            </a:extLst>
          </p:cNvPr>
          <p:cNvSpPr/>
          <p:nvPr/>
        </p:nvSpPr>
        <p:spPr>
          <a:xfrm>
            <a:off x="-16809" y="4256701"/>
            <a:ext cx="3087148" cy="10500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Thiều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95FB27-DE9C-945F-5761-1962350023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5391" y="2303707"/>
            <a:ext cx="3737860" cy="381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E3BC74-4C8A-F37B-2A13-BE57EDC2AA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7822" y="2303707"/>
            <a:ext cx="342900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372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7" grpId="0" animBg="1"/>
      <p:bldP spid="48" grpId="0" animBg="1"/>
      <p:bldP spid="70" grpId="0"/>
      <p:bldP spid="7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4E932-26D6-5ADD-993E-F80CA37D0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72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B09E9-E737-CDA0-E8A4-1C1794B92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088" y="5150724"/>
            <a:ext cx="1211294" cy="813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B261-DA82-4954-0455-EA76A5E13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803" y="5519137"/>
            <a:ext cx="1211292" cy="813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BE95E-2FC9-D250-0777-BE073BF17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78" y="5801148"/>
            <a:ext cx="1211292" cy="813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11C843-0F3D-72DB-101A-37A3FF298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470" y="5991982"/>
            <a:ext cx="1211292" cy="813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28845-73E3-78BB-F39B-3B8E7578B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068" y="6044703"/>
            <a:ext cx="1211292" cy="813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1CFC2B-ED6C-843F-B2E8-63DC34FA210F}"/>
              </a:ext>
            </a:extLst>
          </p:cNvPr>
          <p:cNvSpPr txBox="1"/>
          <p:nvPr/>
        </p:nvSpPr>
        <p:spPr>
          <a:xfrm>
            <a:off x="2314480" y="405997"/>
            <a:ext cx="83982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SUY NGẪM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712810-EB3A-3605-3FFC-69F219E9E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433" y="52721"/>
            <a:ext cx="11023134" cy="72904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241AD6-489D-0A22-F2CB-FE1B060569B3}"/>
              </a:ext>
            </a:extLst>
          </p:cNvPr>
          <p:cNvSpPr txBox="1"/>
          <p:nvPr/>
        </p:nvSpPr>
        <p:spPr>
          <a:xfrm>
            <a:off x="2665283" y="2227622"/>
            <a:ext cx="703238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……………………………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5842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2ED8E61D-0F9C-722A-2A1D-AD57C786F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8" y="31015"/>
            <a:ext cx="12192000" cy="6857999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8DDA59F-D38A-AD32-D138-B1D9AB3AD266}"/>
              </a:ext>
            </a:extLst>
          </p:cNvPr>
          <p:cNvSpPr/>
          <p:nvPr/>
        </p:nvSpPr>
        <p:spPr>
          <a:xfrm>
            <a:off x="26756" y="107477"/>
            <a:ext cx="12178622" cy="67305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33568-956E-5A2E-5386-7C566B78B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7778" y1="48000" x2="57778" y2="48000"/>
                        <a14:foregroundMark x1="56889" y1="45333" x2="56889" y2="45333"/>
                        <a14:foregroundMark x1="54222" y1="39111" x2="54222" y2="39111"/>
                        <a14:foregroundMark x1="52444" y1="36444" x2="52444" y2="36444"/>
                        <a14:foregroundMark x1="51556" y1="36000" x2="51556" y2="36000"/>
                        <a14:foregroundMark x1="48000" y1="28889" x2="48000" y2="28889"/>
                        <a14:foregroundMark x1="48000" y1="28889" x2="48000" y2="28889"/>
                        <a14:foregroundMark x1="39556" y1="27556" x2="39556" y2="27556"/>
                        <a14:foregroundMark x1="30667" y1="28889" x2="30667" y2="28889"/>
                        <a14:foregroundMark x1="30667" y1="28889" x2="30667" y2="28889"/>
                        <a14:foregroundMark x1="26667" y1="28889" x2="26667" y2="28889"/>
                        <a14:foregroundMark x1="26667" y1="28889" x2="26667" y2="28889"/>
                        <a14:foregroundMark x1="29333" y1="28889" x2="34667" y2="30222"/>
                        <a14:foregroundMark x1="50667" y1="28889" x2="50667" y2="28889"/>
                        <a14:foregroundMark x1="53778" y1="28889" x2="53778" y2="28889"/>
                        <a14:foregroundMark x1="55111" y1="28889" x2="55111" y2="28889"/>
                        <a14:foregroundMark x1="53778" y1="24889" x2="53778" y2="24889"/>
                        <a14:foregroundMark x1="51556" y1="24444" x2="48889" y2="24444"/>
                        <a14:foregroundMark x1="39556" y1="23556" x2="39556" y2="23556"/>
                        <a14:foregroundMark x1="33333" y1="24444" x2="31111" y2="26222"/>
                        <a14:foregroundMark x1="33333" y1="63556" x2="33333" y2="63556"/>
                        <a14:foregroundMark x1="33333" y1="63556" x2="33333" y2="65778"/>
                        <a14:foregroundMark x1="33333" y1="76000" x2="33333" y2="76000"/>
                        <a14:foregroundMark x1="34667" y1="73778" x2="34667" y2="73778"/>
                        <a14:foregroundMark x1="50222" y1="68444" x2="50222" y2="68444"/>
                        <a14:foregroundMark x1="53778" y1="68444" x2="53778" y2="68444"/>
                        <a14:foregroundMark x1="64444" y1="47556" x2="64444" y2="47556"/>
                        <a14:foregroundMark x1="64444" y1="47556" x2="64444" y2="47556"/>
                        <a14:foregroundMark x1="70667" y1="60889" x2="71111" y2="64889"/>
                        <a14:foregroundMark x1="72000" y1="66222" x2="77333" y2="76000"/>
                        <a14:foregroundMark x1="79556" y1="78667" x2="81333" y2="80444"/>
                        <a14:foregroundMark x1="81333" y1="76000" x2="81333" y2="76000"/>
                        <a14:foregroundMark x1="78222" y1="62222" x2="78222" y2="62222"/>
                        <a14:foregroundMark x1="73778" y1="49333" x2="73778" y2="49333"/>
                        <a14:foregroundMark x1="69333" y1="41778" x2="69333" y2="41778"/>
                        <a14:foregroundMark x1="68444" y1="41333" x2="68444" y2="41333"/>
                        <a14:foregroundMark x1="64444" y1="39111" x2="64444" y2="39111"/>
                        <a14:foregroundMark x1="62222" y1="36444" x2="62222" y2="36444"/>
                        <a14:foregroundMark x1="38667" y1="14667" x2="38667" y2="14667"/>
                        <a14:foregroundMark x1="37778" y1="19556" x2="37778" y2="19556"/>
                        <a14:foregroundMark x1="34667" y1="23111" x2="34667" y2="23111"/>
                        <a14:foregroundMark x1="31111" y1="28889" x2="31111" y2="28889"/>
                        <a14:foregroundMark x1="31111" y1="29778" x2="31111" y2="29778"/>
                        <a14:foregroundMark x1="31111" y1="29778" x2="31111" y2="29778"/>
                        <a14:foregroundMark x1="46222" y1="31111" x2="67111" y2="31556"/>
                        <a14:foregroundMark x1="60444" y1="27111" x2="17778" y2="27111"/>
                        <a14:foregroundMark x1="17778" y1="27111" x2="17778" y2="27111"/>
                        <a14:foregroundMark x1="59556" y1="37333" x2="19111" y2="35111"/>
                        <a14:foregroundMark x1="19111" y1="35111" x2="19111" y2="35111"/>
                        <a14:foregroundMark x1="20444" y1="45333" x2="61333" y2="47556"/>
                        <a14:foregroundMark x1="61333" y1="47556" x2="59111" y2="45778"/>
                        <a14:foregroundMark x1="23111" y1="56000" x2="58222" y2="54667"/>
                        <a14:foregroundMark x1="21778" y1="54222" x2="71111" y2="52889"/>
                        <a14:foregroundMark x1="71111" y1="52889" x2="73333" y2="52889"/>
                        <a14:foregroundMark x1="22222" y1="61778" x2="68000" y2="62222"/>
                        <a14:foregroundMark x1="21778" y1="70222" x2="64444" y2="71556"/>
                        <a14:foregroundMark x1="60889" y1="40000" x2="76000" y2="52000"/>
                        <a14:foregroundMark x1="60444" y1="43111" x2="88000" y2="77333"/>
                        <a14:foregroundMark x1="64444" y1="63556" x2="76444" y2="85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5271" y="475646"/>
            <a:ext cx="1148590" cy="11485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D57F82-CBF6-394A-8243-0FBB7141FF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9111" y1="34222" x2="59111" y2="34222"/>
                        <a14:foregroundMark x1="57778" y1="34222" x2="57778" y2="34222"/>
                        <a14:foregroundMark x1="28000" y1="27111" x2="28000" y2="27111"/>
                        <a14:foregroundMark x1="29333" y1="27111" x2="29333" y2="27111"/>
                        <a14:foregroundMark x1="29333" y1="27111" x2="29333" y2="27111"/>
                        <a14:foregroundMark x1="29333" y1="28000" x2="29333" y2="28000"/>
                        <a14:foregroundMark x1="36889" y1="32000" x2="36889" y2="32000"/>
                        <a14:foregroundMark x1="38222" y1="32000" x2="38222" y2="32000"/>
                        <a14:foregroundMark x1="52000" y1="25778" x2="52000" y2="25778"/>
                        <a14:foregroundMark x1="54222" y1="25778" x2="54222" y2="25778"/>
                        <a14:foregroundMark x1="57778" y1="27111" x2="62667" y2="28444"/>
                        <a14:foregroundMark x1="67111" y1="28444" x2="67111" y2="28444"/>
                        <a14:foregroundMark x1="31556" y1="32000" x2="3155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5954" y="2332139"/>
            <a:ext cx="1054218" cy="129476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B766E1-C0C5-1DE2-0A96-D8A66B175C1A}"/>
              </a:ext>
            </a:extLst>
          </p:cNvPr>
          <p:cNvSpPr/>
          <p:nvPr/>
        </p:nvSpPr>
        <p:spPr>
          <a:xfrm>
            <a:off x="3635640" y="1396864"/>
            <a:ext cx="1700171" cy="4613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CC463E1-EB4F-64FA-C459-8EB87A82F165}"/>
              </a:ext>
            </a:extLst>
          </p:cNvPr>
          <p:cNvSpPr/>
          <p:nvPr/>
        </p:nvSpPr>
        <p:spPr>
          <a:xfrm>
            <a:off x="3456183" y="3395422"/>
            <a:ext cx="2133757" cy="5929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60F5C16C-B379-1317-2D6B-1EE017B9238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420992" y="1849780"/>
            <a:ext cx="1385857" cy="1043442"/>
          </a:xfrm>
          <a:prstGeom prst="curvedConnector3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44213FC5-901B-0ADF-7DE6-1ED2A585874C}"/>
              </a:ext>
            </a:extLst>
          </p:cNvPr>
          <p:cNvCxnSpPr>
            <a:cxnSpLocks/>
          </p:cNvCxnSpPr>
          <p:nvPr/>
        </p:nvCxnSpPr>
        <p:spPr>
          <a:xfrm>
            <a:off x="2547871" y="3091522"/>
            <a:ext cx="976263" cy="714803"/>
          </a:xfrm>
          <a:prstGeom prst="curvedConnector3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EE58604F-0360-EC64-E19E-EA41F8F842A9}"/>
              </a:ext>
            </a:extLst>
          </p:cNvPr>
          <p:cNvCxnSpPr>
            <a:cxnSpLocks/>
          </p:cNvCxnSpPr>
          <p:nvPr/>
        </p:nvCxnSpPr>
        <p:spPr>
          <a:xfrm flipV="1">
            <a:off x="5366154" y="679505"/>
            <a:ext cx="1244374" cy="1018206"/>
          </a:xfrm>
          <a:prstGeom prst="curvedConnector3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8D242FF6-E3D1-950B-F72E-41033D78EED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538530" y="2547031"/>
            <a:ext cx="1249496" cy="1119916"/>
          </a:xfrm>
          <a:prstGeom prst="curvedConnector3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34DB9AE2-6C75-D54F-F0D7-C09615029CAD}"/>
              </a:ext>
            </a:extLst>
          </p:cNvPr>
          <p:cNvCxnSpPr>
            <a:cxnSpLocks/>
          </p:cNvCxnSpPr>
          <p:nvPr/>
        </p:nvCxnSpPr>
        <p:spPr>
          <a:xfrm flipV="1">
            <a:off x="5359987" y="1483986"/>
            <a:ext cx="1348916" cy="250134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69CA124D-D2CE-8BD4-F8A7-4527C96B3AB1}"/>
              </a:ext>
            </a:extLst>
          </p:cNvPr>
          <p:cNvCxnSpPr>
            <a:cxnSpLocks/>
          </p:cNvCxnSpPr>
          <p:nvPr/>
        </p:nvCxnSpPr>
        <p:spPr>
          <a:xfrm flipV="1">
            <a:off x="5589940" y="3265553"/>
            <a:ext cx="1178383" cy="466184"/>
          </a:xfrm>
          <a:prstGeom prst="curvedConnector3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F0EC4481-A8C4-3A4A-1443-6E8AB1CB3F0F}"/>
              </a:ext>
            </a:extLst>
          </p:cNvPr>
          <p:cNvCxnSpPr>
            <a:cxnSpLocks/>
          </p:cNvCxnSpPr>
          <p:nvPr/>
        </p:nvCxnSpPr>
        <p:spPr>
          <a:xfrm>
            <a:off x="5589940" y="3790939"/>
            <a:ext cx="1228085" cy="663289"/>
          </a:xfrm>
          <a:prstGeom prst="curvedConnector3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A879096-F971-1074-463D-E21C530F0AC3}"/>
              </a:ext>
            </a:extLst>
          </p:cNvPr>
          <p:cNvSpPr/>
          <p:nvPr/>
        </p:nvSpPr>
        <p:spPr>
          <a:xfrm>
            <a:off x="6640871" y="444611"/>
            <a:ext cx="5007047" cy="469788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Thiều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(1957)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7264AEB-71A6-779F-A98B-F1F339D63C87}"/>
              </a:ext>
            </a:extLst>
          </p:cNvPr>
          <p:cNvSpPr/>
          <p:nvPr/>
        </p:nvSpPr>
        <p:spPr>
          <a:xfrm>
            <a:off x="6723234" y="1339830"/>
            <a:ext cx="4924684" cy="513975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quán: Hà Tây (Hà Nội)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13CBD97-864A-7AC8-717A-52CD5FADF459}"/>
              </a:ext>
            </a:extLst>
          </p:cNvPr>
          <p:cNvSpPr/>
          <p:nvPr/>
        </p:nvSpPr>
        <p:spPr>
          <a:xfrm>
            <a:off x="6735659" y="2165540"/>
            <a:ext cx="4852438" cy="469788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 một nhà thơ, nhà văn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A16F40C-B804-C13A-2A81-0360A003DCCB}"/>
              </a:ext>
            </a:extLst>
          </p:cNvPr>
          <p:cNvSpPr/>
          <p:nvPr/>
        </p:nvSpPr>
        <p:spPr>
          <a:xfrm>
            <a:off x="6768323" y="2863165"/>
            <a:ext cx="4852438" cy="469788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tại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nghê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E173588F-3BDB-755F-EC09-9773746A5461}"/>
              </a:ext>
            </a:extLst>
          </p:cNvPr>
          <p:cNvSpPr/>
          <p:nvPr/>
        </p:nvSpPr>
        <p:spPr>
          <a:xfrm>
            <a:off x="6825848" y="3626904"/>
            <a:ext cx="4762249" cy="942559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áng tác thơ, viết truyện, vẽ tranh,...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7A6E8F4-A2C5-B663-4351-403F9A1FE275}"/>
              </a:ext>
            </a:extLst>
          </p:cNvPr>
          <p:cNvSpPr txBox="1"/>
          <p:nvPr/>
        </p:nvSpPr>
        <p:spPr>
          <a:xfrm>
            <a:off x="544082" y="31015"/>
            <a:ext cx="7147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B0C7BDCE-6A3F-515B-F086-D8376E50D6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602" y="1336019"/>
            <a:ext cx="2560248" cy="3187980"/>
          </a:xfrm>
          <a:prstGeom prst="rect">
            <a:avLst/>
          </a:prstGeom>
        </p:spPr>
      </p:pic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3B7103C0-7D45-9081-C572-A63BE74AE56A}"/>
              </a:ext>
            </a:extLst>
          </p:cNvPr>
          <p:cNvSpPr/>
          <p:nvPr/>
        </p:nvSpPr>
        <p:spPr>
          <a:xfrm>
            <a:off x="-16809" y="4256701"/>
            <a:ext cx="3087148" cy="10500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Thiều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1" name="Connector: Curved 30">
            <a:extLst>
              <a:ext uri="{FF2B5EF4-FFF2-40B4-BE49-F238E27FC236}">
                <a16:creationId xmlns:a16="http://schemas.microsoft.com/office/drawing/2014/main" id="{C6E44985-EEFA-1441-7863-9F388320114D}"/>
              </a:ext>
            </a:extLst>
          </p:cNvPr>
          <p:cNvCxnSpPr>
            <a:cxnSpLocks/>
          </p:cNvCxnSpPr>
          <p:nvPr/>
        </p:nvCxnSpPr>
        <p:spPr>
          <a:xfrm rot="16200000" flipH="1">
            <a:off x="5313980" y="4082285"/>
            <a:ext cx="1839826" cy="1287906"/>
          </a:xfrm>
          <a:prstGeom prst="curvedConnector3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222A9F5-F2F3-CE72-BD7F-04F7AC8A26BD}"/>
              </a:ext>
            </a:extLst>
          </p:cNvPr>
          <p:cNvSpPr/>
          <p:nvPr/>
        </p:nvSpPr>
        <p:spPr>
          <a:xfrm>
            <a:off x="6908033" y="5004196"/>
            <a:ext cx="4762249" cy="1530828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ược trao tặng hơn 20 giải thưởng văn học trong nước và quốc tế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6782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3" grpId="0" animBg="1"/>
      <p:bldP spid="56" grpId="0" animBg="1"/>
      <p:bldP spid="60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4E932-26D6-5ADD-993E-F80CA37D0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2292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B09E9-E737-CDA0-E8A4-1C1794B92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088" y="5150724"/>
            <a:ext cx="1211294" cy="813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B261-DA82-4954-0455-EA76A5E13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803" y="5519137"/>
            <a:ext cx="1211292" cy="813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BE95E-2FC9-D250-0777-BE073BF17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78" y="5801148"/>
            <a:ext cx="1211292" cy="813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11C843-0F3D-72DB-101A-37A3FF298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470" y="5991982"/>
            <a:ext cx="1211292" cy="813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28845-73E3-78BB-F39B-3B8E7578B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068" y="6044703"/>
            <a:ext cx="1211292" cy="813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1CFC2B-ED6C-843F-B2E8-63DC34FA210F}"/>
              </a:ext>
            </a:extLst>
          </p:cNvPr>
          <p:cNvSpPr txBox="1"/>
          <p:nvPr/>
        </p:nvSpPr>
        <p:spPr>
          <a:xfrm>
            <a:off x="2431731" y="243555"/>
            <a:ext cx="7147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C06DF7-702C-1803-9539-DA284024B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0948" y="1551145"/>
            <a:ext cx="2635728" cy="23453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4AA70C-4D2C-F04B-9CF6-92EF2BA4AC7E}"/>
              </a:ext>
            </a:extLst>
          </p:cNvPr>
          <p:cNvSpPr txBox="1"/>
          <p:nvPr/>
        </p:nvSpPr>
        <p:spPr>
          <a:xfrm>
            <a:off x="1794180" y="4000408"/>
            <a:ext cx="46640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17 (1990)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DD8646-394F-FAB2-94A3-492A32199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1052" y="1258974"/>
            <a:ext cx="3810000" cy="24142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1CF7AE-E09B-B06B-210D-AC2B5F626CBA}"/>
              </a:ext>
            </a:extLst>
          </p:cNvPr>
          <p:cNvSpPr txBox="1"/>
          <p:nvPr/>
        </p:nvSpPr>
        <p:spPr>
          <a:xfrm>
            <a:off x="6543412" y="3739666"/>
            <a:ext cx="2330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1989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0BDAAE5-8255-3806-37A2-5BD4B654F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8611" y="1304233"/>
            <a:ext cx="2602332" cy="23237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006DB1-D897-F7FA-FB26-D27017ADE4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02292"/>
            <a:ext cx="12192000" cy="696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347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2ED8E61D-0F9C-722A-2A1D-AD57C786F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8" y="31015"/>
            <a:ext cx="12192000" cy="6857999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8DDA59F-D38A-AD32-D138-B1D9AB3AD266}"/>
              </a:ext>
            </a:extLst>
          </p:cNvPr>
          <p:cNvSpPr/>
          <p:nvPr/>
        </p:nvSpPr>
        <p:spPr>
          <a:xfrm>
            <a:off x="26756" y="107477"/>
            <a:ext cx="12178622" cy="67305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33568-956E-5A2E-5386-7C566B78B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7778" y1="48000" x2="57778" y2="48000"/>
                        <a14:foregroundMark x1="56889" y1="45333" x2="56889" y2="45333"/>
                        <a14:foregroundMark x1="54222" y1="39111" x2="54222" y2="39111"/>
                        <a14:foregroundMark x1="52444" y1="36444" x2="52444" y2="36444"/>
                        <a14:foregroundMark x1="51556" y1="36000" x2="51556" y2="36000"/>
                        <a14:foregroundMark x1="48000" y1="28889" x2="48000" y2="28889"/>
                        <a14:foregroundMark x1="48000" y1="28889" x2="48000" y2="28889"/>
                        <a14:foregroundMark x1="39556" y1="27556" x2="39556" y2="27556"/>
                        <a14:foregroundMark x1="30667" y1="28889" x2="30667" y2="28889"/>
                        <a14:foregroundMark x1="30667" y1="28889" x2="30667" y2="28889"/>
                        <a14:foregroundMark x1="26667" y1="28889" x2="26667" y2="28889"/>
                        <a14:foregroundMark x1="26667" y1="28889" x2="26667" y2="28889"/>
                        <a14:foregroundMark x1="29333" y1="28889" x2="34667" y2="30222"/>
                        <a14:foregroundMark x1="50667" y1="28889" x2="50667" y2="28889"/>
                        <a14:foregroundMark x1="53778" y1="28889" x2="53778" y2="28889"/>
                        <a14:foregroundMark x1="55111" y1="28889" x2="55111" y2="28889"/>
                        <a14:foregroundMark x1="53778" y1="24889" x2="53778" y2="24889"/>
                        <a14:foregroundMark x1="51556" y1="24444" x2="48889" y2="24444"/>
                        <a14:foregroundMark x1="39556" y1="23556" x2="39556" y2="23556"/>
                        <a14:foregroundMark x1="33333" y1="24444" x2="31111" y2="26222"/>
                        <a14:foregroundMark x1="33333" y1="63556" x2="33333" y2="63556"/>
                        <a14:foregroundMark x1="33333" y1="63556" x2="33333" y2="65778"/>
                        <a14:foregroundMark x1="33333" y1="76000" x2="33333" y2="76000"/>
                        <a14:foregroundMark x1="34667" y1="73778" x2="34667" y2="73778"/>
                        <a14:foregroundMark x1="50222" y1="68444" x2="50222" y2="68444"/>
                        <a14:foregroundMark x1="53778" y1="68444" x2="53778" y2="68444"/>
                        <a14:foregroundMark x1="64444" y1="47556" x2="64444" y2="47556"/>
                        <a14:foregroundMark x1="64444" y1="47556" x2="64444" y2="47556"/>
                        <a14:foregroundMark x1="70667" y1="60889" x2="71111" y2="64889"/>
                        <a14:foregroundMark x1="72000" y1="66222" x2="77333" y2="76000"/>
                        <a14:foregroundMark x1="79556" y1="78667" x2="81333" y2="80444"/>
                        <a14:foregroundMark x1="81333" y1="76000" x2="81333" y2="76000"/>
                        <a14:foregroundMark x1="78222" y1="62222" x2="78222" y2="62222"/>
                        <a14:foregroundMark x1="73778" y1="49333" x2="73778" y2="49333"/>
                        <a14:foregroundMark x1="69333" y1="41778" x2="69333" y2="41778"/>
                        <a14:foregroundMark x1="68444" y1="41333" x2="68444" y2="41333"/>
                        <a14:foregroundMark x1="64444" y1="39111" x2="64444" y2="39111"/>
                        <a14:foregroundMark x1="62222" y1="36444" x2="62222" y2="36444"/>
                        <a14:foregroundMark x1="38667" y1="14667" x2="38667" y2="14667"/>
                        <a14:foregroundMark x1="37778" y1="19556" x2="37778" y2="19556"/>
                        <a14:foregroundMark x1="34667" y1="23111" x2="34667" y2="23111"/>
                        <a14:foregroundMark x1="31111" y1="28889" x2="31111" y2="28889"/>
                        <a14:foregroundMark x1="31111" y1="29778" x2="31111" y2="29778"/>
                        <a14:foregroundMark x1="31111" y1="29778" x2="31111" y2="29778"/>
                        <a14:foregroundMark x1="46222" y1="31111" x2="67111" y2="31556"/>
                        <a14:foregroundMark x1="60444" y1="27111" x2="17778" y2="27111"/>
                        <a14:foregroundMark x1="17778" y1="27111" x2="17778" y2="27111"/>
                        <a14:foregroundMark x1="59556" y1="37333" x2="19111" y2="35111"/>
                        <a14:foregroundMark x1="19111" y1="35111" x2="19111" y2="35111"/>
                        <a14:foregroundMark x1="20444" y1="45333" x2="61333" y2="47556"/>
                        <a14:foregroundMark x1="61333" y1="47556" x2="59111" y2="45778"/>
                        <a14:foregroundMark x1="23111" y1="56000" x2="58222" y2="54667"/>
                        <a14:foregroundMark x1="21778" y1="54222" x2="71111" y2="52889"/>
                        <a14:foregroundMark x1="71111" y1="52889" x2="73333" y2="52889"/>
                        <a14:foregroundMark x1="22222" y1="61778" x2="68000" y2="62222"/>
                        <a14:foregroundMark x1="21778" y1="70222" x2="64444" y2="71556"/>
                        <a14:foregroundMark x1="60889" y1="40000" x2="76000" y2="52000"/>
                        <a14:foregroundMark x1="60444" y1="43111" x2="88000" y2="77333"/>
                        <a14:foregroundMark x1="64444" y1="63556" x2="76444" y2="85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5271" y="475646"/>
            <a:ext cx="1148590" cy="1148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53340A-11E2-EFBA-9FFA-60BCFB6BA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9967" y="4783002"/>
            <a:ext cx="1686187" cy="11215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D57F82-CBF6-394A-8243-0FBB7141F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9111" y1="34222" x2="59111" y2="34222"/>
                        <a14:foregroundMark x1="57778" y1="34222" x2="57778" y2="34222"/>
                        <a14:foregroundMark x1="28000" y1="27111" x2="28000" y2="27111"/>
                        <a14:foregroundMark x1="29333" y1="27111" x2="29333" y2="27111"/>
                        <a14:foregroundMark x1="29333" y1="27111" x2="29333" y2="27111"/>
                        <a14:foregroundMark x1="29333" y1="28000" x2="29333" y2="28000"/>
                        <a14:foregroundMark x1="36889" y1="32000" x2="36889" y2="32000"/>
                        <a14:foregroundMark x1="38222" y1="32000" x2="38222" y2="32000"/>
                        <a14:foregroundMark x1="52000" y1="25778" x2="52000" y2="25778"/>
                        <a14:foregroundMark x1="54222" y1="25778" x2="54222" y2="25778"/>
                        <a14:foregroundMark x1="57778" y1="27111" x2="62667" y2="28444"/>
                        <a14:foregroundMark x1="67111" y1="28444" x2="67111" y2="28444"/>
                        <a14:foregroundMark x1="31556" y1="32000" x2="3155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5954" y="2332139"/>
            <a:ext cx="1054218" cy="129476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B766E1-C0C5-1DE2-0A96-D8A66B175C1A}"/>
              </a:ext>
            </a:extLst>
          </p:cNvPr>
          <p:cNvSpPr/>
          <p:nvPr/>
        </p:nvSpPr>
        <p:spPr>
          <a:xfrm>
            <a:off x="3635640" y="1396864"/>
            <a:ext cx="1700171" cy="4613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CC463E1-EB4F-64FA-C459-8EB87A82F165}"/>
              </a:ext>
            </a:extLst>
          </p:cNvPr>
          <p:cNvSpPr/>
          <p:nvPr/>
        </p:nvSpPr>
        <p:spPr>
          <a:xfrm>
            <a:off x="3456183" y="3395422"/>
            <a:ext cx="2133757" cy="5929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4D6502-40B2-312F-2830-A549A7585EE8}"/>
              </a:ext>
            </a:extLst>
          </p:cNvPr>
          <p:cNvSpPr/>
          <p:nvPr/>
        </p:nvSpPr>
        <p:spPr>
          <a:xfrm>
            <a:off x="3207368" y="5705204"/>
            <a:ext cx="2466975" cy="7760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60F5C16C-B379-1317-2D6B-1EE017B9238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420992" y="1849780"/>
            <a:ext cx="1385857" cy="1043442"/>
          </a:xfrm>
          <a:prstGeom prst="curvedConnector3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44213FC5-901B-0ADF-7DE6-1ED2A585874C}"/>
              </a:ext>
            </a:extLst>
          </p:cNvPr>
          <p:cNvCxnSpPr>
            <a:cxnSpLocks/>
          </p:cNvCxnSpPr>
          <p:nvPr/>
        </p:nvCxnSpPr>
        <p:spPr>
          <a:xfrm>
            <a:off x="2547871" y="3091522"/>
            <a:ext cx="976263" cy="714803"/>
          </a:xfrm>
          <a:prstGeom prst="curvedConnector3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5790CC29-847E-EBC5-DB1D-FE1971CF8960}"/>
              </a:ext>
            </a:extLst>
          </p:cNvPr>
          <p:cNvCxnSpPr>
            <a:cxnSpLocks/>
          </p:cNvCxnSpPr>
          <p:nvPr/>
        </p:nvCxnSpPr>
        <p:spPr>
          <a:xfrm rot="16200000" flipH="1">
            <a:off x="1898094" y="3785628"/>
            <a:ext cx="2431650" cy="1043439"/>
          </a:xfrm>
          <a:prstGeom prst="curvedConnector3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EE58604F-0360-EC64-E19E-EA41F8F842A9}"/>
              </a:ext>
            </a:extLst>
          </p:cNvPr>
          <p:cNvCxnSpPr>
            <a:cxnSpLocks/>
          </p:cNvCxnSpPr>
          <p:nvPr/>
        </p:nvCxnSpPr>
        <p:spPr>
          <a:xfrm flipV="1">
            <a:off x="5366154" y="679505"/>
            <a:ext cx="1244374" cy="1018206"/>
          </a:xfrm>
          <a:prstGeom prst="curvedConnector3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8D242FF6-E3D1-950B-F72E-41033D78EED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538530" y="2547031"/>
            <a:ext cx="1249496" cy="1119916"/>
          </a:xfrm>
          <a:prstGeom prst="curvedConnector3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34DB9AE2-6C75-D54F-F0D7-C09615029CAD}"/>
              </a:ext>
            </a:extLst>
          </p:cNvPr>
          <p:cNvCxnSpPr>
            <a:cxnSpLocks/>
          </p:cNvCxnSpPr>
          <p:nvPr/>
        </p:nvCxnSpPr>
        <p:spPr>
          <a:xfrm flipV="1">
            <a:off x="5359987" y="1483986"/>
            <a:ext cx="1348916" cy="250134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69CA124D-D2CE-8BD4-F8A7-4527C96B3AB1}"/>
              </a:ext>
            </a:extLst>
          </p:cNvPr>
          <p:cNvCxnSpPr>
            <a:cxnSpLocks/>
          </p:cNvCxnSpPr>
          <p:nvPr/>
        </p:nvCxnSpPr>
        <p:spPr>
          <a:xfrm flipV="1">
            <a:off x="5589940" y="3265553"/>
            <a:ext cx="1178383" cy="466184"/>
          </a:xfrm>
          <a:prstGeom prst="curvedConnector3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F0EC4481-A8C4-3A4A-1443-6E8AB1CB3F0F}"/>
              </a:ext>
            </a:extLst>
          </p:cNvPr>
          <p:cNvCxnSpPr>
            <a:cxnSpLocks/>
          </p:cNvCxnSpPr>
          <p:nvPr/>
        </p:nvCxnSpPr>
        <p:spPr>
          <a:xfrm>
            <a:off x="5589940" y="3790939"/>
            <a:ext cx="1228085" cy="663289"/>
          </a:xfrm>
          <a:prstGeom prst="curvedConnector3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EBFBACD1-89AA-FFE6-A70A-1CC4DEF81E14}"/>
              </a:ext>
            </a:extLst>
          </p:cNvPr>
          <p:cNvCxnSpPr>
            <a:cxnSpLocks/>
            <a:endCxn id="62" idx="1"/>
          </p:cNvCxnSpPr>
          <p:nvPr/>
        </p:nvCxnSpPr>
        <p:spPr>
          <a:xfrm flipV="1">
            <a:off x="5674343" y="5258146"/>
            <a:ext cx="1151505" cy="646358"/>
          </a:xfrm>
          <a:prstGeom prst="curvedConnector3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091945C1-5803-F7AE-1A89-93BB924C200D}"/>
              </a:ext>
            </a:extLst>
          </p:cNvPr>
          <p:cNvCxnSpPr>
            <a:cxnSpLocks/>
          </p:cNvCxnSpPr>
          <p:nvPr/>
        </p:nvCxnSpPr>
        <p:spPr>
          <a:xfrm>
            <a:off x="5627567" y="5923963"/>
            <a:ext cx="1224964" cy="864755"/>
          </a:xfrm>
          <a:prstGeom prst="curvedConnector3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A879096-F971-1074-463D-E21C530F0AC3}"/>
              </a:ext>
            </a:extLst>
          </p:cNvPr>
          <p:cNvSpPr/>
          <p:nvPr/>
        </p:nvSpPr>
        <p:spPr>
          <a:xfrm>
            <a:off x="6640871" y="444611"/>
            <a:ext cx="5007047" cy="469788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Thiều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(1957)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7264AEB-71A6-779F-A98B-F1F339D63C87}"/>
              </a:ext>
            </a:extLst>
          </p:cNvPr>
          <p:cNvSpPr/>
          <p:nvPr/>
        </p:nvSpPr>
        <p:spPr>
          <a:xfrm>
            <a:off x="6723234" y="1339830"/>
            <a:ext cx="4924684" cy="513975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quán: Hà Tây (Hà Nội)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13CBD97-864A-7AC8-717A-52CD5FADF459}"/>
              </a:ext>
            </a:extLst>
          </p:cNvPr>
          <p:cNvSpPr/>
          <p:nvPr/>
        </p:nvSpPr>
        <p:spPr>
          <a:xfrm>
            <a:off x="6735659" y="2165540"/>
            <a:ext cx="4852438" cy="469788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 một nhà thơ, nhà văn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A16F40C-B804-C13A-2A81-0360A003DCCB}"/>
              </a:ext>
            </a:extLst>
          </p:cNvPr>
          <p:cNvSpPr/>
          <p:nvPr/>
        </p:nvSpPr>
        <p:spPr>
          <a:xfrm>
            <a:off x="6768323" y="2863165"/>
            <a:ext cx="4852438" cy="469788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tại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nghê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E173588F-3BDB-755F-EC09-9773746A5461}"/>
              </a:ext>
            </a:extLst>
          </p:cNvPr>
          <p:cNvSpPr/>
          <p:nvPr/>
        </p:nvSpPr>
        <p:spPr>
          <a:xfrm>
            <a:off x="6825848" y="3626904"/>
            <a:ext cx="4762249" cy="942559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áng tác thơ, viết truyện, vẽ tranh,...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29D9A9B1-D07D-A416-1461-24A6463DB799}"/>
              </a:ext>
            </a:extLst>
          </p:cNvPr>
          <p:cNvSpPr/>
          <p:nvPr/>
        </p:nvSpPr>
        <p:spPr>
          <a:xfrm>
            <a:off x="6825848" y="4783002"/>
            <a:ext cx="4794913" cy="950287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 thực, gần gũi với cuộc sống đời thường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490B7A24-BA2E-B230-536B-58293910F4F5}"/>
              </a:ext>
            </a:extLst>
          </p:cNvPr>
          <p:cNvSpPr/>
          <p:nvPr/>
        </p:nvSpPr>
        <p:spPr>
          <a:xfrm>
            <a:off x="6852531" y="5923963"/>
            <a:ext cx="4735566" cy="944777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 viết văn xuôi giàu cảm xúc.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7A6E8F4-A2C5-B663-4351-403F9A1FE275}"/>
              </a:ext>
            </a:extLst>
          </p:cNvPr>
          <p:cNvSpPr txBox="1"/>
          <p:nvPr/>
        </p:nvSpPr>
        <p:spPr>
          <a:xfrm>
            <a:off x="544082" y="31015"/>
            <a:ext cx="7147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B0C7BDCE-6A3F-515B-F086-D8376E50D6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602" y="1336019"/>
            <a:ext cx="2560248" cy="3187980"/>
          </a:xfrm>
          <a:prstGeom prst="rect">
            <a:avLst/>
          </a:prstGeom>
        </p:spPr>
      </p:pic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3B7103C0-7D45-9081-C572-A63BE74AE56A}"/>
              </a:ext>
            </a:extLst>
          </p:cNvPr>
          <p:cNvSpPr/>
          <p:nvPr/>
        </p:nvSpPr>
        <p:spPr>
          <a:xfrm>
            <a:off x="-16809" y="4256701"/>
            <a:ext cx="3087148" cy="10500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Thiều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4728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4E932-26D6-5ADD-993E-F80CA37D0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B09E9-E737-CDA0-E8A4-1C1794B92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088" y="5150724"/>
            <a:ext cx="1211294" cy="813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B261-DA82-4954-0455-EA76A5E13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803" y="5519137"/>
            <a:ext cx="1211292" cy="813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BE95E-2FC9-D250-0777-BE073BF17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78" y="5801148"/>
            <a:ext cx="1211292" cy="813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11C843-0F3D-72DB-101A-37A3FF298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470" y="5991982"/>
            <a:ext cx="1211292" cy="813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28845-73E3-78BB-F39B-3B8E7578B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068" y="6044703"/>
            <a:ext cx="1211292" cy="813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1CFC2B-ED6C-843F-B2E8-63DC34FA210F}"/>
              </a:ext>
            </a:extLst>
          </p:cNvPr>
          <p:cNvSpPr txBox="1"/>
          <p:nvPr/>
        </p:nvSpPr>
        <p:spPr>
          <a:xfrm>
            <a:off x="2548763" y="2468354"/>
            <a:ext cx="82076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604329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4E932-26D6-5ADD-993E-F80CA37D0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72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B09E9-E737-CDA0-E8A4-1C1794B92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088" y="5150724"/>
            <a:ext cx="1211294" cy="813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B261-DA82-4954-0455-EA76A5E13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803" y="5519137"/>
            <a:ext cx="1211292" cy="813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BE95E-2FC9-D250-0777-BE073BF17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78" y="5801148"/>
            <a:ext cx="1211292" cy="813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11C843-0F3D-72DB-101A-37A3FF298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470" y="5991982"/>
            <a:ext cx="1211292" cy="813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28845-73E3-78BB-F39B-3B8E7578B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068" y="6044703"/>
            <a:ext cx="1211292" cy="813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1CFC2B-ED6C-843F-B2E8-63DC34FA210F}"/>
              </a:ext>
            </a:extLst>
          </p:cNvPr>
          <p:cNvSpPr txBox="1"/>
          <p:nvPr/>
        </p:nvSpPr>
        <p:spPr>
          <a:xfrm>
            <a:off x="1834392" y="386146"/>
            <a:ext cx="8817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0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6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6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6000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712810-EB3A-3605-3FFC-69F219E9E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3476" y="833493"/>
            <a:ext cx="7860484" cy="60751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241AD6-489D-0A22-F2CB-FE1B060569B3}"/>
              </a:ext>
            </a:extLst>
          </p:cNvPr>
          <p:cNvSpPr txBox="1"/>
          <p:nvPr/>
        </p:nvSpPr>
        <p:spPr>
          <a:xfrm>
            <a:off x="3914020" y="2797243"/>
            <a:ext cx="50993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5800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7F6E5-A679-3B38-3432-96944E472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CA18BF-04E4-F0DC-9F78-3883E3B55C19}"/>
              </a:ext>
            </a:extLst>
          </p:cNvPr>
          <p:cNvSpPr txBox="1"/>
          <p:nvPr/>
        </p:nvSpPr>
        <p:spPr>
          <a:xfrm>
            <a:off x="3303164" y="407137"/>
            <a:ext cx="5916335" cy="905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Tìm hiểu đề tài, ngôi kể</a:t>
            </a:r>
            <a:endParaRPr lang="en-US" sz="4000" dirty="0">
              <a:solidFill>
                <a:schemeClr val="accent2">
                  <a:lumMod val="50000"/>
                </a:schemeClr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466E1E-1564-149C-B593-67AD4B46A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76091" y="684143"/>
            <a:ext cx="4988352" cy="44935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405C90-6D72-8F58-66BF-F4FC2FD5EAE8}"/>
              </a:ext>
            </a:extLst>
          </p:cNvPr>
          <p:cNvSpPr txBox="1"/>
          <p:nvPr/>
        </p:nvSpPr>
        <p:spPr>
          <a:xfrm>
            <a:off x="2299494" y="2146071"/>
            <a:ext cx="33415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C19A29-8466-7729-418E-4E20357732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95556" l="6667" r="92889">
                        <a14:foregroundMark x1="92000" y1="56444" x2="93333" y2="56444"/>
                        <a14:foregroundMark x1="30222" y1="95556" x2="30222" y2="95556"/>
                        <a14:foregroundMark x1="87111" y1="40889" x2="87111" y2="40889"/>
                        <a14:foregroundMark x1="90667" y1="42222" x2="90667" y2="42222"/>
                        <a14:foregroundMark x1="52444" y1="45333" x2="52444" y2="45333"/>
                        <a14:foregroundMark x1="48444" y1="46222" x2="48444" y2="46222"/>
                        <a14:foregroundMark x1="49778" y1="45778" x2="49778" y2="45778"/>
                        <a14:foregroundMark x1="54222" y1="45333" x2="54222" y2="45333"/>
                        <a14:foregroundMark x1="10667" y1="48444" x2="10667" y2="48444"/>
                        <a14:foregroundMark x1="11111" y1="47556" x2="11111" y2="47556"/>
                        <a14:foregroundMark x1="14222" y1="48444" x2="14222" y2="48444"/>
                        <a14:foregroundMark x1="14222" y1="48444" x2="14222" y2="49778"/>
                        <a14:foregroundMark x1="11556" y1="51556" x2="11556" y2="51556"/>
                        <a14:foregroundMark x1="10667" y1="51111" x2="10667" y2="51111"/>
                        <a14:foregroundMark x1="10667" y1="50667" x2="10667" y2="50667"/>
                        <a14:foregroundMark x1="10222" y1="49778" x2="10222" y2="49778"/>
                        <a14:foregroundMark x1="10222" y1="48000" x2="10222" y2="48000"/>
                        <a14:foregroundMark x1="9778" y1="47111" x2="9778" y2="47111"/>
                        <a14:foregroundMark x1="9333" y1="46667" x2="9333" y2="46667"/>
                        <a14:foregroundMark x1="8889" y1="45333" x2="8889" y2="45333"/>
                        <a14:foregroundMark x1="8889" y1="44444" x2="8889" y2="44444"/>
                        <a14:foregroundMark x1="8889" y1="44444" x2="10222" y2="44444"/>
                        <a14:foregroundMark x1="11556" y1="48889" x2="11556" y2="48889"/>
                        <a14:foregroundMark x1="6667" y1="51111" x2="6667" y2="51111"/>
                        <a14:foregroundMark x1="6667" y1="51111" x2="6667" y2="51111"/>
                        <a14:foregroundMark x1="55556" y1="43111" x2="55556" y2="43111"/>
                        <a14:foregroundMark x1="55111" y1="43111" x2="55111" y2="43111"/>
                        <a14:foregroundMark x1="54222" y1="43111" x2="54222" y2="43111"/>
                        <a14:foregroundMark x1="54222" y1="43111" x2="54222" y2="43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9704" y="3429000"/>
            <a:ext cx="3263885" cy="3263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BF5382-1A17-7E80-ACDF-F29E4D9CA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6276" y="833493"/>
            <a:ext cx="5814095" cy="44935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489F1A-CBD6-FD6E-5FE9-4B6620B210B9}"/>
              </a:ext>
            </a:extLst>
          </p:cNvPr>
          <p:cNvSpPr txBox="1"/>
          <p:nvPr/>
        </p:nvSpPr>
        <p:spPr>
          <a:xfrm>
            <a:off x="7454783" y="2146071"/>
            <a:ext cx="33415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 Bầy chim chìa vôi được kể theo ngôi thứ ba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3435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4E932-26D6-5ADD-993E-F80CA37D0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72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B09E9-E737-CDA0-E8A4-1C1794B92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088" y="5150724"/>
            <a:ext cx="1211294" cy="813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B261-DA82-4954-0455-EA76A5E13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803" y="5519137"/>
            <a:ext cx="1211292" cy="813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BE95E-2FC9-D250-0777-BE073BF17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78" y="5801148"/>
            <a:ext cx="1211292" cy="813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11C843-0F3D-72DB-101A-37A3FF298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470" y="5991982"/>
            <a:ext cx="1211292" cy="813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28845-73E3-78BB-F39B-3B8E7578B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068" y="6044703"/>
            <a:ext cx="1211292" cy="813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1CFC2B-ED6C-843F-B2E8-63DC34FA210F}"/>
              </a:ext>
            </a:extLst>
          </p:cNvPr>
          <p:cNvSpPr txBox="1"/>
          <p:nvPr/>
        </p:nvSpPr>
        <p:spPr>
          <a:xfrm>
            <a:off x="1834392" y="386146"/>
            <a:ext cx="93397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Tìm hiểu lời người kể chuyện, lời nhân vật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712810-EB3A-3605-3FFC-69F219E9E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9252" y="1244554"/>
            <a:ext cx="7860484" cy="60751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241AD6-489D-0A22-F2CB-FE1B060569B3}"/>
              </a:ext>
            </a:extLst>
          </p:cNvPr>
          <p:cNvSpPr txBox="1"/>
          <p:nvPr/>
        </p:nvSpPr>
        <p:spPr>
          <a:xfrm>
            <a:off x="3779796" y="2764005"/>
            <a:ext cx="509939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 PHT số 1 để tìm hiểu về lời người kể chuyện và lời nhân 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6036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7F6E5-A679-3B38-3432-96944E472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9B29AA-C83F-00D0-FC80-F00E7C101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95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48648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7F6E5-A679-3B38-3432-96944E472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5B4823-C69C-DD38-CE71-5A4800AD26DE}"/>
              </a:ext>
            </a:extLst>
          </p:cNvPr>
          <p:cNvSpPr txBox="1"/>
          <p:nvPr/>
        </p:nvSpPr>
        <p:spPr>
          <a:xfrm>
            <a:off x="1426128" y="537147"/>
            <a:ext cx="9339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Tìm hiểu lời người kể chuyện, lời nhân 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9A8C12C-E5B7-197C-1DA6-84C5391BB8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464918"/>
              </p:ext>
            </p:extLst>
          </p:nvPr>
        </p:nvGraphicFramePr>
        <p:xfrm>
          <a:off x="1426128" y="1183478"/>
          <a:ext cx="10142290" cy="4806316"/>
        </p:xfrm>
        <a:graphic>
          <a:graphicData uri="http://schemas.openxmlformats.org/drawingml/2006/table">
            <a:tbl>
              <a:tblPr firstRow="1" firstCol="1" bandRow="1"/>
              <a:tblGrid>
                <a:gridCol w="5430829">
                  <a:extLst>
                    <a:ext uri="{9D8B030D-6E8A-4147-A177-3AD203B41FA5}">
                      <a16:colId xmlns:a16="http://schemas.microsoft.com/office/drawing/2014/main" val="3111981699"/>
                    </a:ext>
                  </a:extLst>
                </a:gridCol>
                <a:gridCol w="4711461">
                  <a:extLst>
                    <a:ext uri="{9D8B030D-6E8A-4147-A177-3AD203B41FA5}">
                      <a16:colId xmlns:a16="http://schemas.microsoft.com/office/drawing/2014/main" val="3045063704"/>
                    </a:ext>
                  </a:extLst>
                </a:gridCol>
              </a:tblGrid>
              <a:tr h="3080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801" marR="34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801" marR="34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1888799"/>
                  </a:ext>
                </a:extLst>
              </a:tr>
              <a:tr h="91994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801" marR="34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801" marR="34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89143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D1C0573-56F5-4D5F-07D4-234B52BD8EC1}"/>
              </a:ext>
            </a:extLst>
          </p:cNvPr>
          <p:cNvSpPr txBox="1"/>
          <p:nvPr/>
        </p:nvSpPr>
        <p:spPr>
          <a:xfrm>
            <a:off x="1073791" y="22985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E52F4C-CAB9-959B-D0E2-50139B45D8BE}"/>
              </a:ext>
            </a:extLst>
          </p:cNvPr>
          <p:cNvSpPr txBox="1"/>
          <p:nvPr/>
        </p:nvSpPr>
        <p:spPr>
          <a:xfrm>
            <a:off x="2630588" y="978114"/>
            <a:ext cx="3793026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D091DD-5AFC-45F6-2EA0-9EC25458FB24}"/>
              </a:ext>
            </a:extLst>
          </p:cNvPr>
          <p:cNvSpPr txBox="1"/>
          <p:nvPr/>
        </p:nvSpPr>
        <p:spPr>
          <a:xfrm>
            <a:off x="8006094" y="978114"/>
            <a:ext cx="244009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59887A-14B2-1043-8B7A-4776CE80CA5F}"/>
              </a:ext>
            </a:extLst>
          </p:cNvPr>
          <p:cNvSpPr txBox="1"/>
          <p:nvPr/>
        </p:nvSpPr>
        <p:spPr>
          <a:xfrm>
            <a:off x="1526969" y="1715365"/>
            <a:ext cx="49948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:“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A49BA6-0CCC-B6CC-0F25-DAE14F414047}"/>
              </a:ext>
            </a:extLst>
          </p:cNvPr>
          <p:cNvSpPr txBox="1"/>
          <p:nvPr/>
        </p:nvSpPr>
        <p:spPr>
          <a:xfrm>
            <a:off x="6846178" y="1709932"/>
            <a:ext cx="4994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"Anh Mên ơi, anh Mên!"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59B311-E585-1E33-D038-59C82B6B52E8}"/>
              </a:ext>
            </a:extLst>
          </p:cNvPr>
          <p:cNvSpPr txBox="1"/>
          <p:nvPr/>
        </p:nvSpPr>
        <p:spPr>
          <a:xfrm>
            <a:off x="1526969" y="2967188"/>
            <a:ext cx="49948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"Thằng Mên hỏi lại, giọng nó ráo hoảnh như đã thức dậy từ lâu lắm rồi.".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5CF2DC-B0C9-E601-4C65-A9C2FC667D12}"/>
              </a:ext>
            </a:extLst>
          </p:cNvPr>
          <p:cNvSpPr txBox="1"/>
          <p:nvPr/>
        </p:nvSpPr>
        <p:spPr>
          <a:xfrm>
            <a:off x="6846178" y="2293943"/>
            <a:ext cx="4994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"Gì đấy? Mày không ngủ à?"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4D518F-9C59-F1E2-8617-65DEBF28FD55}"/>
              </a:ext>
            </a:extLst>
          </p:cNvPr>
          <p:cNvSpPr txBox="1"/>
          <p:nvPr/>
        </p:nvSpPr>
        <p:spPr>
          <a:xfrm>
            <a:off x="1694576" y="4521460"/>
            <a:ext cx="48790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-&gt; Lời của người kể chuyện là lời dẫn, giải thích, mô tả thêm.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1881E3-3408-8B4E-8727-778EB764A4D8}"/>
              </a:ext>
            </a:extLst>
          </p:cNvPr>
          <p:cNvSpPr txBox="1"/>
          <p:nvPr/>
        </p:nvSpPr>
        <p:spPr>
          <a:xfrm>
            <a:off x="6947020" y="3586636"/>
            <a:ext cx="42522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-&gt; Lời của nhân vật là lời nói trực tiếp của hai anh em.  Xuất hiện sau dấu hai chấm và có dấu gạch nối ở đầu lời nói.</a:t>
            </a:r>
          </a:p>
        </p:txBody>
      </p:sp>
    </p:spTree>
    <p:extLst>
      <p:ext uri="{BB962C8B-B14F-4D97-AF65-F5344CB8AC3E}">
        <p14:creationId xmlns:p14="http://schemas.microsoft.com/office/powerpoint/2010/main" val="37853760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7F6E5-A679-3B38-3432-96944E472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5B4823-C69C-DD38-CE71-5A4800AD26DE}"/>
              </a:ext>
            </a:extLst>
          </p:cNvPr>
          <p:cNvSpPr txBox="1"/>
          <p:nvPr/>
        </p:nvSpPr>
        <p:spPr>
          <a:xfrm>
            <a:off x="1426128" y="537147"/>
            <a:ext cx="9339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Tìm hiểu lời người kể chuyện, lời nhân 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9A8C12C-E5B7-197C-1DA6-84C5391BB8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245262"/>
              </p:ext>
            </p:extLst>
          </p:nvPr>
        </p:nvGraphicFramePr>
        <p:xfrm>
          <a:off x="1853968" y="1183478"/>
          <a:ext cx="9454392" cy="5486400"/>
        </p:xfrm>
        <a:graphic>
          <a:graphicData uri="http://schemas.openxmlformats.org/drawingml/2006/table">
            <a:tbl>
              <a:tblPr firstRow="1" firstCol="1" bandRow="1"/>
              <a:tblGrid>
                <a:gridCol w="4790710">
                  <a:extLst>
                    <a:ext uri="{9D8B030D-6E8A-4147-A177-3AD203B41FA5}">
                      <a16:colId xmlns:a16="http://schemas.microsoft.com/office/drawing/2014/main" val="3111981699"/>
                    </a:ext>
                  </a:extLst>
                </a:gridCol>
                <a:gridCol w="4663682">
                  <a:extLst>
                    <a:ext uri="{9D8B030D-6E8A-4147-A177-3AD203B41FA5}">
                      <a16:colId xmlns:a16="http://schemas.microsoft.com/office/drawing/2014/main" val="3045063704"/>
                    </a:ext>
                  </a:extLst>
                </a:gridCol>
              </a:tblGrid>
              <a:tr h="3080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801" marR="34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801" marR="34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1888799"/>
                  </a:ext>
                </a:extLst>
              </a:tr>
              <a:tr h="60892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Mon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tỉnh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xoay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:".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"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Thằng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Mên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ráo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hoảnh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dậy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lâu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lắm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.".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-&gt;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801" marR="34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"Anh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Mên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Mên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!"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"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à?"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-&gt;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gạch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801" marR="34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891431"/>
                  </a:ext>
                </a:extLst>
              </a:tr>
              <a:tr h="974425">
                <a:tc gridSpan="2">
                  <a:txBody>
                    <a:bodyPr/>
                    <a:lstStyle/>
                    <a:p>
                      <a:pPr algn="just"/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801" marR="34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26324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99C0F03-744A-D780-173E-8AB821F667DA}"/>
              </a:ext>
            </a:extLst>
          </p:cNvPr>
          <p:cNvSpPr txBox="1"/>
          <p:nvPr/>
        </p:nvSpPr>
        <p:spPr>
          <a:xfrm>
            <a:off x="1853968" y="4455615"/>
            <a:ext cx="9454392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 hiệu nhận biết: </a:t>
            </a:r>
          </a:p>
          <a:p>
            <a:pPr algn="just"/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 lời nói được phát ra âm thanh.</a:t>
            </a:r>
          </a:p>
          <a:p>
            <a:pPr algn="just"/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thức: </a:t>
            </a:r>
          </a:p>
          <a:p>
            <a:pPr algn="just"/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Lời người kể chuyện xuất hiện trước dấu hai chấm.</a:t>
            </a:r>
          </a:p>
          <a:p>
            <a:pPr algn="just"/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Lời của nhân vật xuất hiện sau dấu hai chấm và có dấu gạch nối ở đầu câu.</a:t>
            </a:r>
          </a:p>
        </p:txBody>
      </p:sp>
    </p:spTree>
    <p:extLst>
      <p:ext uri="{BB962C8B-B14F-4D97-AF65-F5344CB8AC3E}">
        <p14:creationId xmlns:p14="http://schemas.microsoft.com/office/powerpoint/2010/main" val="5547913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4E932-26D6-5ADD-993E-F80CA37D0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72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B09E9-E737-CDA0-E8A4-1C1794B92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088" y="5150724"/>
            <a:ext cx="1211294" cy="813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B261-DA82-4954-0455-EA76A5E13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803" y="5519137"/>
            <a:ext cx="1211292" cy="813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BE95E-2FC9-D250-0777-BE073BF17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78" y="5801148"/>
            <a:ext cx="1211292" cy="813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11C843-0F3D-72DB-101A-37A3FF298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470" y="5991982"/>
            <a:ext cx="1211292" cy="813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28845-73E3-78BB-F39B-3B8E7578B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068" y="6044703"/>
            <a:ext cx="1211292" cy="813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1CFC2B-ED6C-843F-B2E8-63DC34FA210F}"/>
              </a:ext>
            </a:extLst>
          </p:cNvPr>
          <p:cNvSpPr txBox="1"/>
          <p:nvPr/>
        </p:nvSpPr>
        <p:spPr>
          <a:xfrm>
            <a:off x="2314480" y="405997"/>
            <a:ext cx="83982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 HÌNH BẮT CHỮ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712810-EB3A-3605-3FFC-69F219E9E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5964" y="113878"/>
            <a:ext cx="8398261" cy="69999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241AD6-489D-0A22-F2CB-FE1B060569B3}"/>
              </a:ext>
            </a:extLst>
          </p:cNvPr>
          <p:cNvSpPr txBox="1"/>
          <p:nvPr/>
        </p:nvSpPr>
        <p:spPr>
          <a:xfrm>
            <a:off x="3091089" y="2008919"/>
            <a:ext cx="562698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3976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4E932-26D6-5ADD-993E-F80CA37D0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72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B09E9-E737-CDA0-E8A4-1C1794B92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088" y="5150724"/>
            <a:ext cx="1211294" cy="813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B261-DA82-4954-0455-EA76A5E13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803" y="5519137"/>
            <a:ext cx="1211292" cy="813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BE95E-2FC9-D250-0777-BE073BF17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78" y="5801148"/>
            <a:ext cx="1211292" cy="813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11C843-0F3D-72DB-101A-37A3FF298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470" y="5991982"/>
            <a:ext cx="1211292" cy="813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28845-73E3-78BB-F39B-3B8E7578B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068" y="6044703"/>
            <a:ext cx="1211292" cy="813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1CFC2B-ED6C-843F-B2E8-63DC34FA210F}"/>
              </a:ext>
            </a:extLst>
          </p:cNvPr>
          <p:cNvSpPr txBox="1"/>
          <p:nvPr/>
        </p:nvSpPr>
        <p:spPr>
          <a:xfrm>
            <a:off x="1834392" y="386146"/>
            <a:ext cx="93397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Tìm hiểu về chi tiết và tính cách nhân vật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712810-EB3A-3605-3FFC-69F219E9E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9252" y="1244554"/>
            <a:ext cx="7860484" cy="60751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241AD6-489D-0A22-F2CB-FE1B060569B3}"/>
              </a:ext>
            </a:extLst>
          </p:cNvPr>
          <p:cNvSpPr txBox="1"/>
          <p:nvPr/>
        </p:nvSpPr>
        <p:spPr>
          <a:xfrm>
            <a:off x="3779796" y="2764005"/>
            <a:ext cx="52047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3048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7F6E5-A679-3B38-3432-96944E472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F507F0-0FF8-AC56-ECCE-1E486DB65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0" y="1095926"/>
            <a:ext cx="11333526" cy="57076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1A2864-8333-AD5D-B877-A668038A5945}"/>
              </a:ext>
            </a:extLst>
          </p:cNvPr>
          <p:cNvSpPr txBox="1"/>
          <p:nvPr/>
        </p:nvSpPr>
        <p:spPr>
          <a:xfrm>
            <a:off x="1742113" y="243533"/>
            <a:ext cx="9339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HỌC TẬP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9050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7F6E5-A679-3B38-3432-96944E472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5B4823-C69C-DD38-CE71-5A4800AD26DE}"/>
              </a:ext>
            </a:extLst>
          </p:cNvPr>
          <p:cNvSpPr txBox="1"/>
          <p:nvPr/>
        </p:nvSpPr>
        <p:spPr>
          <a:xfrm>
            <a:off x="973122" y="461646"/>
            <a:ext cx="9764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trạng lo lắng của hai anh em Mon và Mên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9C8429-DB8B-66BD-FDEE-5D5CF23F5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444" r="92000">
                        <a14:foregroundMark x1="58222" y1="40889" x2="58222" y2="40889"/>
                        <a14:foregroundMark x1="60000" y1="37778" x2="60000" y2="37778"/>
                        <a14:foregroundMark x1="60000" y1="37778" x2="60000" y2="37778"/>
                        <a14:foregroundMark x1="60000" y1="37778" x2="60000" y2="37778"/>
                        <a14:foregroundMark x1="61333" y1="36889" x2="61333" y2="36889"/>
                        <a14:foregroundMark x1="61333" y1="36000" x2="61333" y2="36000"/>
                        <a14:foregroundMark x1="61333" y1="36000" x2="61333" y2="36000"/>
                        <a14:foregroundMark x1="61333" y1="35111" x2="61333" y2="35111"/>
                        <a14:foregroundMark x1="60000" y1="33333" x2="60000" y2="33333"/>
                        <a14:foregroundMark x1="60000" y1="33333" x2="60000" y2="33333"/>
                        <a14:foregroundMark x1="48000" y1="42667" x2="48000" y2="42667"/>
                        <a14:foregroundMark x1="47111" y1="42667" x2="47111" y2="42667"/>
                        <a14:foregroundMark x1="46667" y1="42667" x2="46667" y2="42667"/>
                        <a14:foregroundMark x1="42222" y1="41778" x2="42222" y2="41778"/>
                        <a14:foregroundMark x1="42222" y1="40889" x2="42222" y2="40889"/>
                        <a14:foregroundMark x1="48889" y1="35111" x2="48889" y2="35111"/>
                        <a14:foregroundMark x1="48889" y1="35111" x2="48889" y2="35111"/>
                        <a14:foregroundMark x1="47111" y1="36889" x2="47111" y2="36889"/>
                        <a14:foregroundMark x1="47111" y1="36889" x2="46667" y2="36889"/>
                        <a14:foregroundMark x1="92444" y1="45333" x2="92444" y2="45333"/>
                        <a14:foregroundMark x1="92444" y1="45778" x2="92444" y2="45778"/>
                        <a14:foregroundMark x1="59111" y1="34222" x2="59111" y2="34222"/>
                        <a14:foregroundMark x1="60000" y1="36000" x2="60000" y2="36000"/>
                        <a14:foregroundMark x1="40000" y1="39111" x2="40000" y2="39111"/>
                        <a14:foregroundMark x1="44889" y1="38667" x2="44889" y2="38667"/>
                        <a14:foregroundMark x1="45778" y1="38667" x2="45778" y2="38667"/>
                        <a14:foregroundMark x1="47111" y1="38667" x2="47111" y2="38667"/>
                        <a14:foregroundMark x1="5333" y1="68444" x2="5333" y2="68444"/>
                        <a14:foregroundMark x1="5333" y1="68444" x2="5333" y2="68444"/>
                        <a14:foregroundMark x1="12000" y1="67556" x2="12000" y2="67556"/>
                        <a14:foregroundMark x1="444" y1="72000" x2="444" y2="72000"/>
                        <a14:foregroundMark x1="444" y1="72000" x2="444" y2="72000"/>
                        <a14:foregroundMark x1="4889" y1="69333" x2="4889" y2="69333"/>
                        <a14:foregroundMark x1="4889" y1="69333" x2="4889" y2="69333"/>
                        <a14:foregroundMark x1="5333" y1="67556" x2="5333" y2="67556"/>
                        <a14:foregroundMark x1="4889" y1="69333" x2="4889" y2="69333"/>
                        <a14:foregroundMark x1="4000" y1="70222" x2="4000" y2="70222"/>
                        <a14:foregroundMark x1="4000" y1="70222" x2="4000" y2="70222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2222" y1="66667" x2="2222" y2="66667"/>
                        <a14:foregroundMark x1="2222" y1="66667" x2="2222" y2="68444"/>
                        <a14:foregroundMark x1="2222" y1="72000" x2="2222" y2="72000"/>
                        <a14:foregroundMark x1="3111" y1="72000" x2="3111" y2="72000"/>
                        <a14:foregroundMark x1="8889" y1="68444" x2="8889" y2="68444"/>
                        <a14:foregroundMark x1="9778" y1="67556" x2="9778" y2="67556"/>
                        <a14:foregroundMark x1="9778" y1="67556" x2="9778" y2="6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1571">
            <a:off x="1010932" y="1243083"/>
            <a:ext cx="1107216" cy="11072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310898-2073-0296-7C2D-BE3BC3655C1C}"/>
              </a:ext>
            </a:extLst>
          </p:cNvPr>
          <p:cNvCxnSpPr>
            <a:cxnSpLocks/>
          </p:cNvCxnSpPr>
          <p:nvPr/>
        </p:nvCxnSpPr>
        <p:spPr>
          <a:xfrm>
            <a:off x="1971413" y="2239860"/>
            <a:ext cx="4605556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AAD3E86-A25F-42C5-164B-5604C00A3E0E}"/>
              </a:ext>
            </a:extLst>
          </p:cNvPr>
          <p:cNvSpPr txBox="1"/>
          <p:nvPr/>
        </p:nvSpPr>
        <p:spPr>
          <a:xfrm>
            <a:off x="1971414" y="1425275"/>
            <a:ext cx="4723002" cy="742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 bảo có mưa to không?</a:t>
            </a:r>
            <a:endParaRPr lang="en-US" sz="3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D5AE49-B195-F7EE-1CE4-25D268703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444" r="92000">
                        <a14:foregroundMark x1="58222" y1="40889" x2="58222" y2="40889"/>
                        <a14:foregroundMark x1="60000" y1="37778" x2="60000" y2="37778"/>
                        <a14:foregroundMark x1="60000" y1="37778" x2="60000" y2="37778"/>
                        <a14:foregroundMark x1="60000" y1="37778" x2="60000" y2="37778"/>
                        <a14:foregroundMark x1="61333" y1="36889" x2="61333" y2="36889"/>
                        <a14:foregroundMark x1="61333" y1="36000" x2="61333" y2="36000"/>
                        <a14:foregroundMark x1="61333" y1="36000" x2="61333" y2="36000"/>
                        <a14:foregroundMark x1="61333" y1="35111" x2="61333" y2="35111"/>
                        <a14:foregroundMark x1="60000" y1="33333" x2="60000" y2="33333"/>
                        <a14:foregroundMark x1="60000" y1="33333" x2="60000" y2="33333"/>
                        <a14:foregroundMark x1="48000" y1="42667" x2="48000" y2="42667"/>
                        <a14:foregroundMark x1="47111" y1="42667" x2="47111" y2="42667"/>
                        <a14:foregroundMark x1="46667" y1="42667" x2="46667" y2="42667"/>
                        <a14:foregroundMark x1="42222" y1="41778" x2="42222" y2="41778"/>
                        <a14:foregroundMark x1="42222" y1="40889" x2="42222" y2="40889"/>
                        <a14:foregroundMark x1="48889" y1="35111" x2="48889" y2="35111"/>
                        <a14:foregroundMark x1="48889" y1="35111" x2="48889" y2="35111"/>
                        <a14:foregroundMark x1="47111" y1="36889" x2="47111" y2="36889"/>
                        <a14:foregroundMark x1="47111" y1="36889" x2="46667" y2="36889"/>
                        <a14:foregroundMark x1="92444" y1="45333" x2="92444" y2="45333"/>
                        <a14:foregroundMark x1="92444" y1="45778" x2="92444" y2="45778"/>
                        <a14:foregroundMark x1="59111" y1="34222" x2="59111" y2="34222"/>
                        <a14:foregroundMark x1="60000" y1="36000" x2="60000" y2="36000"/>
                        <a14:foregroundMark x1="40000" y1="39111" x2="40000" y2="39111"/>
                        <a14:foregroundMark x1="44889" y1="38667" x2="44889" y2="38667"/>
                        <a14:foregroundMark x1="45778" y1="38667" x2="45778" y2="38667"/>
                        <a14:foregroundMark x1="47111" y1="38667" x2="47111" y2="38667"/>
                        <a14:foregroundMark x1="5333" y1="68444" x2="5333" y2="68444"/>
                        <a14:foregroundMark x1="5333" y1="68444" x2="5333" y2="68444"/>
                        <a14:foregroundMark x1="12000" y1="67556" x2="12000" y2="67556"/>
                        <a14:foregroundMark x1="444" y1="72000" x2="444" y2="72000"/>
                        <a14:foregroundMark x1="444" y1="72000" x2="444" y2="72000"/>
                        <a14:foregroundMark x1="4889" y1="69333" x2="4889" y2="69333"/>
                        <a14:foregroundMark x1="4889" y1="69333" x2="4889" y2="69333"/>
                        <a14:foregroundMark x1="5333" y1="67556" x2="5333" y2="67556"/>
                        <a14:foregroundMark x1="4889" y1="69333" x2="4889" y2="69333"/>
                        <a14:foregroundMark x1="4000" y1="70222" x2="4000" y2="70222"/>
                        <a14:foregroundMark x1="4000" y1="70222" x2="4000" y2="70222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2222" y1="66667" x2="2222" y2="66667"/>
                        <a14:foregroundMark x1="2222" y1="66667" x2="2222" y2="68444"/>
                        <a14:foregroundMark x1="2222" y1="72000" x2="2222" y2="72000"/>
                        <a14:foregroundMark x1="3111" y1="72000" x2="3111" y2="72000"/>
                        <a14:foregroundMark x1="8889" y1="68444" x2="8889" y2="68444"/>
                        <a14:foregroundMark x1="9778" y1="67556" x2="9778" y2="67556"/>
                        <a14:foregroundMark x1="9778" y1="67556" x2="9778" y2="6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1571">
            <a:off x="1648495" y="2695039"/>
            <a:ext cx="1107216" cy="110721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1C14674-1770-4AF8-D6F1-9F70527CFFAD}"/>
              </a:ext>
            </a:extLst>
          </p:cNvPr>
          <p:cNvCxnSpPr>
            <a:cxnSpLocks/>
          </p:cNvCxnSpPr>
          <p:nvPr/>
        </p:nvCxnSpPr>
        <p:spPr>
          <a:xfrm>
            <a:off x="2608976" y="3691816"/>
            <a:ext cx="5947795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245F90A-D4F9-F8A6-7D49-10427B8A5255}"/>
              </a:ext>
            </a:extLst>
          </p:cNvPr>
          <p:cNvSpPr txBox="1"/>
          <p:nvPr/>
        </p:nvSpPr>
        <p:spPr>
          <a:xfrm>
            <a:off x="2608976" y="2877231"/>
            <a:ext cx="6635691" cy="742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 bảo nước sông có lên to không?</a:t>
            </a:r>
            <a:endParaRPr lang="en-US" sz="3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5B3ABA1-BA8A-B9E9-0B90-541184F69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444" r="92000">
                        <a14:foregroundMark x1="58222" y1="40889" x2="58222" y2="40889"/>
                        <a14:foregroundMark x1="60000" y1="37778" x2="60000" y2="37778"/>
                        <a14:foregroundMark x1="60000" y1="37778" x2="60000" y2="37778"/>
                        <a14:foregroundMark x1="60000" y1="37778" x2="60000" y2="37778"/>
                        <a14:foregroundMark x1="61333" y1="36889" x2="61333" y2="36889"/>
                        <a14:foregroundMark x1="61333" y1="36000" x2="61333" y2="36000"/>
                        <a14:foregroundMark x1="61333" y1="36000" x2="61333" y2="36000"/>
                        <a14:foregroundMark x1="61333" y1="35111" x2="61333" y2="35111"/>
                        <a14:foregroundMark x1="60000" y1="33333" x2="60000" y2="33333"/>
                        <a14:foregroundMark x1="60000" y1="33333" x2="60000" y2="33333"/>
                        <a14:foregroundMark x1="48000" y1="42667" x2="48000" y2="42667"/>
                        <a14:foregroundMark x1="47111" y1="42667" x2="47111" y2="42667"/>
                        <a14:foregroundMark x1="46667" y1="42667" x2="46667" y2="42667"/>
                        <a14:foregroundMark x1="42222" y1="41778" x2="42222" y2="41778"/>
                        <a14:foregroundMark x1="42222" y1="40889" x2="42222" y2="40889"/>
                        <a14:foregroundMark x1="48889" y1="35111" x2="48889" y2="35111"/>
                        <a14:foregroundMark x1="48889" y1="35111" x2="48889" y2="35111"/>
                        <a14:foregroundMark x1="47111" y1="36889" x2="47111" y2="36889"/>
                        <a14:foregroundMark x1="47111" y1="36889" x2="46667" y2="36889"/>
                        <a14:foregroundMark x1="92444" y1="45333" x2="92444" y2="45333"/>
                        <a14:foregroundMark x1="92444" y1="45778" x2="92444" y2="45778"/>
                        <a14:foregroundMark x1="59111" y1="34222" x2="59111" y2="34222"/>
                        <a14:foregroundMark x1="60000" y1="36000" x2="60000" y2="36000"/>
                        <a14:foregroundMark x1="40000" y1="39111" x2="40000" y2="39111"/>
                        <a14:foregroundMark x1="44889" y1="38667" x2="44889" y2="38667"/>
                        <a14:foregroundMark x1="45778" y1="38667" x2="45778" y2="38667"/>
                        <a14:foregroundMark x1="47111" y1="38667" x2="47111" y2="38667"/>
                        <a14:foregroundMark x1="5333" y1="68444" x2="5333" y2="68444"/>
                        <a14:foregroundMark x1="5333" y1="68444" x2="5333" y2="68444"/>
                        <a14:foregroundMark x1="12000" y1="67556" x2="12000" y2="67556"/>
                        <a14:foregroundMark x1="444" y1="72000" x2="444" y2="72000"/>
                        <a14:foregroundMark x1="444" y1="72000" x2="444" y2="72000"/>
                        <a14:foregroundMark x1="4889" y1="69333" x2="4889" y2="69333"/>
                        <a14:foregroundMark x1="4889" y1="69333" x2="4889" y2="69333"/>
                        <a14:foregroundMark x1="5333" y1="67556" x2="5333" y2="67556"/>
                        <a14:foregroundMark x1="4889" y1="69333" x2="4889" y2="69333"/>
                        <a14:foregroundMark x1="4000" y1="70222" x2="4000" y2="70222"/>
                        <a14:foregroundMark x1="4000" y1="70222" x2="4000" y2="70222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2222" y1="66667" x2="2222" y2="66667"/>
                        <a14:foregroundMark x1="2222" y1="66667" x2="2222" y2="68444"/>
                        <a14:foregroundMark x1="2222" y1="72000" x2="2222" y2="72000"/>
                        <a14:foregroundMark x1="3111" y1="72000" x2="3111" y2="72000"/>
                        <a14:foregroundMark x1="8889" y1="68444" x2="8889" y2="68444"/>
                        <a14:foregroundMark x1="9778" y1="67556" x2="9778" y2="67556"/>
                        <a14:foregroundMark x1="9778" y1="67556" x2="9778" y2="6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1571">
            <a:off x="2311216" y="4071159"/>
            <a:ext cx="1107216" cy="110721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AC894DE-B9A5-9B25-46E4-EE63B2F9716B}"/>
              </a:ext>
            </a:extLst>
          </p:cNvPr>
          <p:cNvCxnSpPr>
            <a:cxnSpLocks/>
          </p:cNvCxnSpPr>
          <p:nvPr/>
        </p:nvCxnSpPr>
        <p:spPr>
          <a:xfrm>
            <a:off x="3271697" y="5067936"/>
            <a:ext cx="6954483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96A96E5-41CB-DC2B-D593-C0244A8D40B5}"/>
              </a:ext>
            </a:extLst>
          </p:cNvPr>
          <p:cNvSpPr txBox="1"/>
          <p:nvPr/>
        </p:nvSpPr>
        <p:spPr>
          <a:xfrm>
            <a:off x="3271697" y="4253351"/>
            <a:ext cx="7407488" cy="742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 anh bảo chúng nó có bơi được không?</a:t>
            </a:r>
            <a:endParaRPr lang="en-US" sz="3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3742367-A6A3-F91B-A8FF-8619B7DDB3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81875" y1="52031" x2="81875" y2="52031"/>
                        <a14:foregroundMark x1="81250" y1="53281" x2="81250" y2="53281"/>
                        <a14:foregroundMark x1="81563" y1="52969" x2="81563" y2="52969"/>
                        <a14:foregroundMark x1="80469" y1="52031" x2="80469" y2="52031"/>
                        <a14:foregroundMark x1="80469" y1="52031" x2="80469" y2="52031"/>
                        <a14:foregroundMark x1="73750" y1="76563" x2="73750" y2="76563"/>
                        <a14:foregroundMark x1="73750" y1="76563" x2="73750" y2="76563"/>
                        <a14:foregroundMark x1="73750" y1="76875" x2="73750" y2="76875"/>
                        <a14:foregroundMark x1="73750" y1="76875" x2="73750" y2="76875"/>
                        <a14:foregroundMark x1="71406" y1="76563" x2="71406" y2="76563"/>
                        <a14:foregroundMark x1="62969" y1="82500" x2="62969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7662">
            <a:off x="8532968" y="876862"/>
            <a:ext cx="2100110" cy="21001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57B3FC-D4A0-9DEC-5DF8-D628BBFE01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81875" y1="52031" x2="81875" y2="52031"/>
                        <a14:foregroundMark x1="81250" y1="53281" x2="81250" y2="53281"/>
                        <a14:foregroundMark x1="81563" y1="52969" x2="81563" y2="52969"/>
                        <a14:foregroundMark x1="80469" y1="52031" x2="80469" y2="52031"/>
                        <a14:foregroundMark x1="80469" y1="52031" x2="80469" y2="52031"/>
                        <a14:foregroundMark x1="73750" y1="76563" x2="73750" y2="76563"/>
                        <a14:foregroundMark x1="73750" y1="76563" x2="73750" y2="76563"/>
                        <a14:foregroundMark x1="73750" y1="76875" x2="73750" y2="76875"/>
                        <a14:foregroundMark x1="73750" y1="76875" x2="73750" y2="76875"/>
                        <a14:foregroundMark x1="71406" y1="76563" x2="71406" y2="76563"/>
                        <a14:foregroundMark x1="62969" y1="82500" x2="62969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7662">
            <a:off x="9263516" y="1560087"/>
            <a:ext cx="2100110" cy="21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143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7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7F6E5-A679-3B38-3432-96944E472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5B4823-C69C-DD38-CE71-5A4800AD26DE}"/>
              </a:ext>
            </a:extLst>
          </p:cNvPr>
          <p:cNvSpPr txBox="1"/>
          <p:nvPr/>
        </p:nvSpPr>
        <p:spPr>
          <a:xfrm>
            <a:off x="973122" y="461646"/>
            <a:ext cx="9764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2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9C8429-DB8B-66BD-FDEE-5D5CF23F5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444" r="92000">
                        <a14:foregroundMark x1="58222" y1="40889" x2="58222" y2="40889"/>
                        <a14:foregroundMark x1="60000" y1="37778" x2="60000" y2="37778"/>
                        <a14:foregroundMark x1="60000" y1="37778" x2="60000" y2="37778"/>
                        <a14:foregroundMark x1="60000" y1="37778" x2="60000" y2="37778"/>
                        <a14:foregroundMark x1="61333" y1="36889" x2="61333" y2="36889"/>
                        <a14:foregroundMark x1="61333" y1="36000" x2="61333" y2="36000"/>
                        <a14:foregroundMark x1="61333" y1="36000" x2="61333" y2="36000"/>
                        <a14:foregroundMark x1="61333" y1="35111" x2="61333" y2="35111"/>
                        <a14:foregroundMark x1="60000" y1="33333" x2="60000" y2="33333"/>
                        <a14:foregroundMark x1="60000" y1="33333" x2="60000" y2="33333"/>
                        <a14:foregroundMark x1="48000" y1="42667" x2="48000" y2="42667"/>
                        <a14:foregroundMark x1="47111" y1="42667" x2="47111" y2="42667"/>
                        <a14:foregroundMark x1="46667" y1="42667" x2="46667" y2="42667"/>
                        <a14:foregroundMark x1="42222" y1="41778" x2="42222" y2="41778"/>
                        <a14:foregroundMark x1="42222" y1="40889" x2="42222" y2="40889"/>
                        <a14:foregroundMark x1="48889" y1="35111" x2="48889" y2="35111"/>
                        <a14:foregroundMark x1="48889" y1="35111" x2="48889" y2="35111"/>
                        <a14:foregroundMark x1="47111" y1="36889" x2="47111" y2="36889"/>
                        <a14:foregroundMark x1="47111" y1="36889" x2="46667" y2="36889"/>
                        <a14:foregroundMark x1="92444" y1="45333" x2="92444" y2="45333"/>
                        <a14:foregroundMark x1="92444" y1="45778" x2="92444" y2="45778"/>
                        <a14:foregroundMark x1="59111" y1="34222" x2="59111" y2="34222"/>
                        <a14:foregroundMark x1="60000" y1="36000" x2="60000" y2="36000"/>
                        <a14:foregroundMark x1="40000" y1="39111" x2="40000" y2="39111"/>
                        <a14:foregroundMark x1="44889" y1="38667" x2="44889" y2="38667"/>
                        <a14:foregroundMark x1="45778" y1="38667" x2="45778" y2="38667"/>
                        <a14:foregroundMark x1="47111" y1="38667" x2="47111" y2="38667"/>
                        <a14:foregroundMark x1="5333" y1="68444" x2="5333" y2="68444"/>
                        <a14:foregroundMark x1="5333" y1="68444" x2="5333" y2="68444"/>
                        <a14:foregroundMark x1="12000" y1="67556" x2="12000" y2="67556"/>
                        <a14:foregroundMark x1="444" y1="72000" x2="444" y2="72000"/>
                        <a14:foregroundMark x1="444" y1="72000" x2="444" y2="72000"/>
                        <a14:foregroundMark x1="4889" y1="69333" x2="4889" y2="69333"/>
                        <a14:foregroundMark x1="4889" y1="69333" x2="4889" y2="69333"/>
                        <a14:foregroundMark x1="5333" y1="67556" x2="5333" y2="67556"/>
                        <a14:foregroundMark x1="4889" y1="69333" x2="4889" y2="69333"/>
                        <a14:foregroundMark x1="4000" y1="70222" x2="4000" y2="70222"/>
                        <a14:foregroundMark x1="4000" y1="70222" x2="4000" y2="70222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2222" y1="66667" x2="2222" y2="66667"/>
                        <a14:foregroundMark x1="2222" y1="66667" x2="2222" y2="68444"/>
                        <a14:foregroundMark x1="2222" y1="72000" x2="2222" y2="72000"/>
                        <a14:foregroundMark x1="3111" y1="72000" x2="3111" y2="72000"/>
                        <a14:foregroundMark x1="8889" y1="68444" x2="8889" y2="68444"/>
                        <a14:foregroundMark x1="9778" y1="67556" x2="9778" y2="67556"/>
                        <a14:foregroundMark x1="9778" y1="67556" x2="9778" y2="6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1571">
            <a:off x="1010932" y="1243083"/>
            <a:ext cx="1107216" cy="11072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310898-2073-0296-7C2D-BE3BC3655C1C}"/>
              </a:ext>
            </a:extLst>
          </p:cNvPr>
          <p:cNvCxnSpPr>
            <a:cxnSpLocks/>
          </p:cNvCxnSpPr>
          <p:nvPr/>
        </p:nvCxnSpPr>
        <p:spPr>
          <a:xfrm>
            <a:off x="1971413" y="2239860"/>
            <a:ext cx="6216242" cy="0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AAD3E86-A25F-42C5-164B-5604C00A3E0E}"/>
              </a:ext>
            </a:extLst>
          </p:cNvPr>
          <p:cNvSpPr txBox="1"/>
          <p:nvPr/>
        </p:nvSpPr>
        <p:spPr>
          <a:xfrm>
            <a:off x="1981196" y="1114357"/>
            <a:ext cx="61176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 kéo chũm được một con cá măng và một con cá bống rất đẹp</a:t>
            </a:r>
            <a:endParaRPr lang="en-US" sz="3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D5AE49-B195-F7EE-1CE4-25D268703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444" r="92000">
                        <a14:foregroundMark x1="58222" y1="40889" x2="58222" y2="40889"/>
                        <a14:foregroundMark x1="60000" y1="37778" x2="60000" y2="37778"/>
                        <a14:foregroundMark x1="60000" y1="37778" x2="60000" y2="37778"/>
                        <a14:foregroundMark x1="60000" y1="37778" x2="60000" y2="37778"/>
                        <a14:foregroundMark x1="61333" y1="36889" x2="61333" y2="36889"/>
                        <a14:foregroundMark x1="61333" y1="36000" x2="61333" y2="36000"/>
                        <a14:foregroundMark x1="61333" y1="36000" x2="61333" y2="36000"/>
                        <a14:foregroundMark x1="61333" y1="35111" x2="61333" y2="35111"/>
                        <a14:foregroundMark x1="60000" y1="33333" x2="60000" y2="33333"/>
                        <a14:foregroundMark x1="60000" y1="33333" x2="60000" y2="33333"/>
                        <a14:foregroundMark x1="48000" y1="42667" x2="48000" y2="42667"/>
                        <a14:foregroundMark x1="47111" y1="42667" x2="47111" y2="42667"/>
                        <a14:foregroundMark x1="46667" y1="42667" x2="46667" y2="42667"/>
                        <a14:foregroundMark x1="42222" y1="41778" x2="42222" y2="41778"/>
                        <a14:foregroundMark x1="42222" y1="40889" x2="42222" y2="40889"/>
                        <a14:foregroundMark x1="48889" y1="35111" x2="48889" y2="35111"/>
                        <a14:foregroundMark x1="48889" y1="35111" x2="48889" y2="35111"/>
                        <a14:foregroundMark x1="47111" y1="36889" x2="47111" y2="36889"/>
                        <a14:foregroundMark x1="47111" y1="36889" x2="46667" y2="36889"/>
                        <a14:foregroundMark x1="92444" y1="45333" x2="92444" y2="45333"/>
                        <a14:foregroundMark x1="92444" y1="45778" x2="92444" y2="45778"/>
                        <a14:foregroundMark x1="59111" y1="34222" x2="59111" y2="34222"/>
                        <a14:foregroundMark x1="60000" y1="36000" x2="60000" y2="36000"/>
                        <a14:foregroundMark x1="40000" y1="39111" x2="40000" y2="39111"/>
                        <a14:foregroundMark x1="44889" y1="38667" x2="44889" y2="38667"/>
                        <a14:foregroundMark x1="45778" y1="38667" x2="45778" y2="38667"/>
                        <a14:foregroundMark x1="47111" y1="38667" x2="47111" y2="38667"/>
                        <a14:foregroundMark x1="5333" y1="68444" x2="5333" y2="68444"/>
                        <a14:foregroundMark x1="5333" y1="68444" x2="5333" y2="68444"/>
                        <a14:foregroundMark x1="12000" y1="67556" x2="12000" y2="67556"/>
                        <a14:foregroundMark x1="444" y1="72000" x2="444" y2="72000"/>
                        <a14:foregroundMark x1="444" y1="72000" x2="444" y2="72000"/>
                        <a14:foregroundMark x1="4889" y1="69333" x2="4889" y2="69333"/>
                        <a14:foregroundMark x1="4889" y1="69333" x2="4889" y2="69333"/>
                        <a14:foregroundMark x1="5333" y1="67556" x2="5333" y2="67556"/>
                        <a14:foregroundMark x1="4889" y1="69333" x2="4889" y2="69333"/>
                        <a14:foregroundMark x1="4000" y1="70222" x2="4000" y2="70222"/>
                        <a14:foregroundMark x1="4000" y1="70222" x2="4000" y2="70222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2222" y1="66667" x2="2222" y2="66667"/>
                        <a14:foregroundMark x1="2222" y1="66667" x2="2222" y2="68444"/>
                        <a14:foregroundMark x1="2222" y1="72000" x2="2222" y2="72000"/>
                        <a14:foregroundMark x1="3111" y1="72000" x2="3111" y2="72000"/>
                        <a14:foregroundMark x1="8889" y1="68444" x2="8889" y2="68444"/>
                        <a14:foregroundMark x1="9778" y1="67556" x2="9778" y2="67556"/>
                        <a14:foregroundMark x1="9778" y1="67556" x2="9778" y2="6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1571">
            <a:off x="1648495" y="2695039"/>
            <a:ext cx="1107216" cy="110721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1C14674-1770-4AF8-D6F1-9F70527CFFAD}"/>
              </a:ext>
            </a:extLst>
          </p:cNvPr>
          <p:cNvCxnSpPr>
            <a:cxnSpLocks/>
          </p:cNvCxnSpPr>
          <p:nvPr/>
        </p:nvCxnSpPr>
        <p:spPr>
          <a:xfrm>
            <a:off x="2608976" y="3691816"/>
            <a:ext cx="5947795" cy="0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245F90A-D4F9-F8A6-7D49-10427B8A5255}"/>
              </a:ext>
            </a:extLst>
          </p:cNvPr>
          <p:cNvSpPr txBox="1"/>
          <p:nvPr/>
        </p:nvSpPr>
        <p:spPr>
          <a:xfrm>
            <a:off x="2667699" y="2614599"/>
            <a:ext cx="61617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 lấy trộm con cá bống thả ra cống sông</a:t>
            </a:r>
            <a:endParaRPr lang="en-US" sz="3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5B3ABA1-BA8A-B9E9-0B90-541184F69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444" r="92000">
                        <a14:foregroundMark x1="58222" y1="40889" x2="58222" y2="40889"/>
                        <a14:foregroundMark x1="60000" y1="37778" x2="60000" y2="37778"/>
                        <a14:foregroundMark x1="60000" y1="37778" x2="60000" y2="37778"/>
                        <a14:foregroundMark x1="60000" y1="37778" x2="60000" y2="37778"/>
                        <a14:foregroundMark x1="61333" y1="36889" x2="61333" y2="36889"/>
                        <a14:foregroundMark x1="61333" y1="36000" x2="61333" y2="36000"/>
                        <a14:foregroundMark x1="61333" y1="36000" x2="61333" y2="36000"/>
                        <a14:foregroundMark x1="61333" y1="35111" x2="61333" y2="35111"/>
                        <a14:foregroundMark x1="60000" y1="33333" x2="60000" y2="33333"/>
                        <a14:foregroundMark x1="60000" y1="33333" x2="60000" y2="33333"/>
                        <a14:foregroundMark x1="48000" y1="42667" x2="48000" y2="42667"/>
                        <a14:foregroundMark x1="47111" y1="42667" x2="47111" y2="42667"/>
                        <a14:foregroundMark x1="46667" y1="42667" x2="46667" y2="42667"/>
                        <a14:foregroundMark x1="42222" y1="41778" x2="42222" y2="41778"/>
                        <a14:foregroundMark x1="42222" y1="40889" x2="42222" y2="40889"/>
                        <a14:foregroundMark x1="48889" y1="35111" x2="48889" y2="35111"/>
                        <a14:foregroundMark x1="48889" y1="35111" x2="48889" y2="35111"/>
                        <a14:foregroundMark x1="47111" y1="36889" x2="47111" y2="36889"/>
                        <a14:foregroundMark x1="47111" y1="36889" x2="46667" y2="36889"/>
                        <a14:foregroundMark x1="92444" y1="45333" x2="92444" y2="45333"/>
                        <a14:foregroundMark x1="92444" y1="45778" x2="92444" y2="45778"/>
                        <a14:foregroundMark x1="59111" y1="34222" x2="59111" y2="34222"/>
                        <a14:foregroundMark x1="60000" y1="36000" x2="60000" y2="36000"/>
                        <a14:foregroundMark x1="40000" y1="39111" x2="40000" y2="39111"/>
                        <a14:foregroundMark x1="44889" y1="38667" x2="44889" y2="38667"/>
                        <a14:foregroundMark x1="45778" y1="38667" x2="45778" y2="38667"/>
                        <a14:foregroundMark x1="47111" y1="38667" x2="47111" y2="38667"/>
                        <a14:foregroundMark x1="5333" y1="68444" x2="5333" y2="68444"/>
                        <a14:foregroundMark x1="5333" y1="68444" x2="5333" y2="68444"/>
                        <a14:foregroundMark x1="12000" y1="67556" x2="12000" y2="67556"/>
                        <a14:foregroundMark x1="444" y1="72000" x2="444" y2="72000"/>
                        <a14:foregroundMark x1="444" y1="72000" x2="444" y2="72000"/>
                        <a14:foregroundMark x1="4889" y1="69333" x2="4889" y2="69333"/>
                        <a14:foregroundMark x1="4889" y1="69333" x2="4889" y2="69333"/>
                        <a14:foregroundMark x1="5333" y1="67556" x2="5333" y2="67556"/>
                        <a14:foregroundMark x1="4889" y1="69333" x2="4889" y2="69333"/>
                        <a14:foregroundMark x1="4000" y1="70222" x2="4000" y2="70222"/>
                        <a14:foregroundMark x1="4000" y1="70222" x2="4000" y2="70222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2222" y1="66667" x2="2222" y2="66667"/>
                        <a14:foregroundMark x1="2222" y1="66667" x2="2222" y2="68444"/>
                        <a14:foregroundMark x1="2222" y1="72000" x2="2222" y2="72000"/>
                        <a14:foregroundMark x1="3111" y1="72000" x2="3111" y2="72000"/>
                        <a14:foregroundMark x1="8889" y1="68444" x2="8889" y2="68444"/>
                        <a14:foregroundMark x1="9778" y1="67556" x2="9778" y2="67556"/>
                        <a14:foregroundMark x1="9778" y1="67556" x2="9778" y2="6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1571">
            <a:off x="2311216" y="4071159"/>
            <a:ext cx="1107216" cy="110721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AC894DE-B9A5-9B25-46E4-EE63B2F9716B}"/>
              </a:ext>
            </a:extLst>
          </p:cNvPr>
          <p:cNvCxnSpPr>
            <a:cxnSpLocks/>
          </p:cNvCxnSpPr>
          <p:nvPr/>
        </p:nvCxnSpPr>
        <p:spPr>
          <a:xfrm>
            <a:off x="3271697" y="5067936"/>
            <a:ext cx="6954483" cy="0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96A96E5-41CB-DC2B-D593-C0244A8D40B5}"/>
              </a:ext>
            </a:extLst>
          </p:cNvPr>
          <p:cNvSpPr txBox="1"/>
          <p:nvPr/>
        </p:nvSpPr>
        <p:spPr>
          <a:xfrm>
            <a:off x="3379308" y="3982462"/>
            <a:ext cx="68468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 sông dâng cao làm ngập cả cái hốc cắm sào đò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93F15D-DE22-A997-896F-68216984D9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8" b="89721" l="0" r="90000">
                        <a14:foregroundMark x1="25778" y1="56760" x2="25778" y2="56760"/>
                        <a14:foregroundMark x1="29000" y1="57877" x2="29000" y2="57877"/>
                        <a14:foregroundMark x1="31222" y1="59330" x2="31222" y2="59330"/>
                        <a14:foregroundMark x1="33000" y1="60112" x2="33000" y2="60112"/>
                        <a14:foregroundMark x1="9444" y1="48715" x2="9444" y2="48715"/>
                        <a14:foregroundMark x1="9111" y1="48045" x2="9111" y2="48045"/>
                        <a14:foregroundMark x1="8667" y1="48045" x2="8667" y2="48045"/>
                        <a14:foregroundMark x1="8667" y1="48045" x2="8667" y2="48045"/>
                        <a14:foregroundMark x1="12333" y1="48380" x2="12333" y2="48380"/>
                        <a14:foregroundMark x1="333" y1="45140" x2="333" y2="45140"/>
                        <a14:foregroundMark x1="4333" y1="45140" x2="4333" y2="45140"/>
                        <a14:foregroundMark x1="7667" y1="45810" x2="9778" y2="47263"/>
                        <a14:foregroundMark x1="11222" y1="48045" x2="11222" y2="48045"/>
                        <a14:foregroundMark x1="14111" y1="49162" x2="15222" y2="49832"/>
                        <a14:foregroundMark x1="21444" y1="49497" x2="21444" y2="49497"/>
                        <a14:foregroundMark x1="22111" y1="49162" x2="22111" y2="49162"/>
                        <a14:foregroundMark x1="21444" y1="46145" x2="20333" y2="45475"/>
                        <a14:foregroundMark x1="19556" y1="45140" x2="19556" y2="45140"/>
                        <a14:foregroundMark x1="19556" y1="45810" x2="19556" y2="47263"/>
                        <a14:foregroundMark x1="19556" y1="50615" x2="19556" y2="50615"/>
                        <a14:foregroundMark x1="19556" y1="51285" x2="19556" y2="51285"/>
                        <a14:foregroundMark x1="19556" y1="53520" x2="21444" y2="54972"/>
                        <a14:foregroundMark x1="22889" y1="54972" x2="22889" y2="54972"/>
                        <a14:foregroundMark x1="25444" y1="55307" x2="28667" y2="56425"/>
                        <a14:foregroundMark x1="28667" y1="56425" x2="28667" y2="56425"/>
                        <a14:foregroundMark x1="35222" y1="60447" x2="36667" y2="61117"/>
                        <a14:foregroundMark x1="46111" y1="64469" x2="46111" y2="64469"/>
                        <a14:foregroundMark x1="43556" y1="62570" x2="42111" y2="60782"/>
                        <a14:foregroundMark x1="35889" y1="51285" x2="35889" y2="51285"/>
                        <a14:foregroundMark x1="34778" y1="50950" x2="34778" y2="50950"/>
                        <a14:foregroundMark x1="31889" y1="48715" x2="31889" y2="48715"/>
                        <a14:foregroundMark x1="29778" y1="45810" x2="29778" y2="45810"/>
                        <a14:foregroundMark x1="26444" y1="43240" x2="26444" y2="43240"/>
                        <a14:foregroundMark x1="19222" y1="43687" x2="19222" y2="43687"/>
                        <a14:foregroundMark x1="21778" y1="10056" x2="21778" y2="10056"/>
                        <a14:foregroundMark x1="21778" y1="9721" x2="21778" y2="9721"/>
                        <a14:foregroundMark x1="21778" y1="9385" x2="21778" y2="9385"/>
                        <a14:foregroundMark x1="22111" y1="9385" x2="22111" y2="10503"/>
                        <a14:foregroundMark x1="25000" y1="15196" x2="25444" y2="16313"/>
                        <a14:foregroundMark x1="31889" y1="19888" x2="31889" y2="19888"/>
                        <a14:foregroundMark x1="27889" y1="10056" x2="27889" y2="10056"/>
                        <a14:foregroundMark x1="26444" y1="7933" x2="26444" y2="7933"/>
                        <a14:foregroundMark x1="24333" y1="4581" x2="24333" y2="4581"/>
                        <a14:foregroundMark x1="23889" y1="3575" x2="23889" y2="3575"/>
                        <a14:foregroundMark x1="21778" y1="3128" x2="21778" y2="3128"/>
                        <a14:foregroundMark x1="17778" y1="5363" x2="17778" y2="5363"/>
                        <a14:foregroundMark x1="36667" y1="29050" x2="36667" y2="29050"/>
                        <a14:foregroundMark x1="35556" y1="26816" x2="35556" y2="26816"/>
                        <a14:foregroundMark x1="35556" y1="26816" x2="35556" y2="268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46064" y="1062982"/>
            <a:ext cx="2501208" cy="27844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7D9DFB-0771-525A-EAD0-0AF4D53C0F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8" b="89721" l="0" r="90000">
                        <a14:foregroundMark x1="25778" y1="56760" x2="25778" y2="56760"/>
                        <a14:foregroundMark x1="29000" y1="57877" x2="29000" y2="57877"/>
                        <a14:foregroundMark x1="31222" y1="59330" x2="31222" y2="59330"/>
                        <a14:foregroundMark x1="33000" y1="60112" x2="33000" y2="60112"/>
                        <a14:foregroundMark x1="9444" y1="48715" x2="9444" y2="48715"/>
                        <a14:foregroundMark x1="9111" y1="48045" x2="9111" y2="48045"/>
                        <a14:foregroundMark x1="8667" y1="48045" x2="8667" y2="48045"/>
                        <a14:foregroundMark x1="8667" y1="48045" x2="8667" y2="48045"/>
                        <a14:foregroundMark x1="12333" y1="48380" x2="12333" y2="48380"/>
                        <a14:foregroundMark x1="333" y1="45140" x2="333" y2="45140"/>
                        <a14:foregroundMark x1="4333" y1="45140" x2="4333" y2="45140"/>
                        <a14:foregroundMark x1="7667" y1="45810" x2="9778" y2="47263"/>
                        <a14:foregroundMark x1="11222" y1="48045" x2="11222" y2="48045"/>
                        <a14:foregroundMark x1="14111" y1="49162" x2="15222" y2="49832"/>
                        <a14:foregroundMark x1="21444" y1="49497" x2="21444" y2="49497"/>
                        <a14:foregroundMark x1="22111" y1="49162" x2="22111" y2="49162"/>
                        <a14:foregroundMark x1="21444" y1="46145" x2="20333" y2="45475"/>
                        <a14:foregroundMark x1="19556" y1="45140" x2="19556" y2="45140"/>
                        <a14:foregroundMark x1="19556" y1="45810" x2="19556" y2="47263"/>
                        <a14:foregroundMark x1="19556" y1="50615" x2="19556" y2="50615"/>
                        <a14:foregroundMark x1="19556" y1="51285" x2="19556" y2="51285"/>
                        <a14:foregroundMark x1="19556" y1="53520" x2="21444" y2="54972"/>
                        <a14:foregroundMark x1="22889" y1="54972" x2="22889" y2="54972"/>
                        <a14:foregroundMark x1="25444" y1="55307" x2="28667" y2="56425"/>
                        <a14:foregroundMark x1="28667" y1="56425" x2="28667" y2="56425"/>
                        <a14:foregroundMark x1="35222" y1="60447" x2="36667" y2="61117"/>
                        <a14:foregroundMark x1="46111" y1="64469" x2="46111" y2="64469"/>
                        <a14:foregroundMark x1="43556" y1="62570" x2="42111" y2="60782"/>
                        <a14:foregroundMark x1="35889" y1="51285" x2="35889" y2="51285"/>
                        <a14:foregroundMark x1="34778" y1="50950" x2="34778" y2="50950"/>
                        <a14:foregroundMark x1="31889" y1="48715" x2="31889" y2="48715"/>
                        <a14:foregroundMark x1="29778" y1="45810" x2="29778" y2="45810"/>
                        <a14:foregroundMark x1="26444" y1="43240" x2="26444" y2="43240"/>
                        <a14:foregroundMark x1="19222" y1="43687" x2="19222" y2="43687"/>
                        <a14:foregroundMark x1="21778" y1="10056" x2="21778" y2="10056"/>
                        <a14:foregroundMark x1="21778" y1="9721" x2="21778" y2="9721"/>
                        <a14:foregroundMark x1="21778" y1="9385" x2="21778" y2="9385"/>
                        <a14:foregroundMark x1="22111" y1="9385" x2="22111" y2="10503"/>
                        <a14:foregroundMark x1="25000" y1="15196" x2="25444" y2="16313"/>
                        <a14:foregroundMark x1="31889" y1="19888" x2="31889" y2="19888"/>
                        <a14:foregroundMark x1="27889" y1="10056" x2="27889" y2="10056"/>
                        <a14:foregroundMark x1="26444" y1="7933" x2="26444" y2="7933"/>
                        <a14:foregroundMark x1="24333" y1="4581" x2="24333" y2="4581"/>
                        <a14:foregroundMark x1="23889" y1="3575" x2="23889" y2="3575"/>
                        <a14:foregroundMark x1="21778" y1="3128" x2="21778" y2="3128"/>
                        <a14:foregroundMark x1="17778" y1="5363" x2="17778" y2="5363"/>
                        <a14:foregroundMark x1="36667" y1="29050" x2="36667" y2="29050"/>
                        <a14:foregroundMark x1="35556" y1="26816" x2="35556" y2="26816"/>
                        <a14:foregroundMark x1="35556" y1="26816" x2="35556" y2="268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3736" y="5350324"/>
            <a:ext cx="1202034" cy="13381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AD6C76-C07E-6AF2-B23F-E5DD9A150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8" b="89721" l="0" r="90000">
                        <a14:foregroundMark x1="25778" y1="56760" x2="25778" y2="56760"/>
                        <a14:foregroundMark x1="29000" y1="57877" x2="29000" y2="57877"/>
                        <a14:foregroundMark x1="31222" y1="59330" x2="31222" y2="59330"/>
                        <a14:foregroundMark x1="33000" y1="60112" x2="33000" y2="60112"/>
                        <a14:foregroundMark x1="9444" y1="48715" x2="9444" y2="48715"/>
                        <a14:foregroundMark x1="9111" y1="48045" x2="9111" y2="48045"/>
                        <a14:foregroundMark x1="8667" y1="48045" x2="8667" y2="48045"/>
                        <a14:foregroundMark x1="8667" y1="48045" x2="8667" y2="48045"/>
                        <a14:foregroundMark x1="12333" y1="48380" x2="12333" y2="48380"/>
                        <a14:foregroundMark x1="333" y1="45140" x2="333" y2="45140"/>
                        <a14:foregroundMark x1="4333" y1="45140" x2="4333" y2="45140"/>
                        <a14:foregroundMark x1="7667" y1="45810" x2="9778" y2="47263"/>
                        <a14:foregroundMark x1="11222" y1="48045" x2="11222" y2="48045"/>
                        <a14:foregroundMark x1="14111" y1="49162" x2="15222" y2="49832"/>
                        <a14:foregroundMark x1="21444" y1="49497" x2="21444" y2="49497"/>
                        <a14:foregroundMark x1="22111" y1="49162" x2="22111" y2="49162"/>
                        <a14:foregroundMark x1="21444" y1="46145" x2="20333" y2="45475"/>
                        <a14:foregroundMark x1="19556" y1="45140" x2="19556" y2="45140"/>
                        <a14:foregroundMark x1="19556" y1="45810" x2="19556" y2="47263"/>
                        <a14:foregroundMark x1="19556" y1="50615" x2="19556" y2="50615"/>
                        <a14:foregroundMark x1="19556" y1="51285" x2="19556" y2="51285"/>
                        <a14:foregroundMark x1="19556" y1="53520" x2="21444" y2="54972"/>
                        <a14:foregroundMark x1="22889" y1="54972" x2="22889" y2="54972"/>
                        <a14:foregroundMark x1="25444" y1="55307" x2="28667" y2="56425"/>
                        <a14:foregroundMark x1="28667" y1="56425" x2="28667" y2="56425"/>
                        <a14:foregroundMark x1="35222" y1="60447" x2="36667" y2="61117"/>
                        <a14:foregroundMark x1="46111" y1="64469" x2="46111" y2="64469"/>
                        <a14:foregroundMark x1="43556" y1="62570" x2="42111" y2="60782"/>
                        <a14:foregroundMark x1="35889" y1="51285" x2="35889" y2="51285"/>
                        <a14:foregroundMark x1="34778" y1="50950" x2="34778" y2="50950"/>
                        <a14:foregroundMark x1="31889" y1="48715" x2="31889" y2="48715"/>
                        <a14:foregroundMark x1="29778" y1="45810" x2="29778" y2="45810"/>
                        <a14:foregroundMark x1="26444" y1="43240" x2="26444" y2="43240"/>
                        <a14:foregroundMark x1="19222" y1="43687" x2="19222" y2="43687"/>
                        <a14:foregroundMark x1="21778" y1="10056" x2="21778" y2="10056"/>
                        <a14:foregroundMark x1="21778" y1="9721" x2="21778" y2="9721"/>
                        <a14:foregroundMark x1="21778" y1="9385" x2="21778" y2="9385"/>
                        <a14:foregroundMark x1="22111" y1="9385" x2="22111" y2="10503"/>
                        <a14:foregroundMark x1="25000" y1="15196" x2="25444" y2="16313"/>
                        <a14:foregroundMark x1="31889" y1="19888" x2="31889" y2="19888"/>
                        <a14:foregroundMark x1="27889" y1="10056" x2="27889" y2="10056"/>
                        <a14:foregroundMark x1="26444" y1="7933" x2="26444" y2="7933"/>
                        <a14:foregroundMark x1="24333" y1="4581" x2="24333" y2="4581"/>
                        <a14:foregroundMark x1="23889" y1="3575" x2="23889" y2="3575"/>
                        <a14:foregroundMark x1="21778" y1="3128" x2="21778" y2="3128"/>
                        <a14:foregroundMark x1="17778" y1="5363" x2="17778" y2="5363"/>
                        <a14:foregroundMark x1="36667" y1="29050" x2="36667" y2="29050"/>
                        <a14:foregroundMark x1="35556" y1="26816" x2="35556" y2="26816"/>
                        <a14:foregroundMark x1="35556" y1="26816" x2="35556" y2="268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3971" y="5880685"/>
            <a:ext cx="718202" cy="7995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AA97E0A-D09E-8368-799D-1F4814E362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8" b="89721" l="0" r="90000">
                        <a14:foregroundMark x1="25778" y1="56760" x2="25778" y2="56760"/>
                        <a14:foregroundMark x1="29000" y1="57877" x2="29000" y2="57877"/>
                        <a14:foregroundMark x1="31222" y1="59330" x2="31222" y2="59330"/>
                        <a14:foregroundMark x1="33000" y1="60112" x2="33000" y2="60112"/>
                        <a14:foregroundMark x1="9444" y1="48715" x2="9444" y2="48715"/>
                        <a14:foregroundMark x1="9111" y1="48045" x2="9111" y2="48045"/>
                        <a14:foregroundMark x1="8667" y1="48045" x2="8667" y2="48045"/>
                        <a14:foregroundMark x1="8667" y1="48045" x2="8667" y2="48045"/>
                        <a14:foregroundMark x1="12333" y1="48380" x2="12333" y2="48380"/>
                        <a14:foregroundMark x1="333" y1="45140" x2="333" y2="45140"/>
                        <a14:foregroundMark x1="4333" y1="45140" x2="4333" y2="45140"/>
                        <a14:foregroundMark x1="7667" y1="45810" x2="9778" y2="47263"/>
                        <a14:foregroundMark x1="11222" y1="48045" x2="11222" y2="48045"/>
                        <a14:foregroundMark x1="14111" y1="49162" x2="15222" y2="49832"/>
                        <a14:foregroundMark x1="21444" y1="49497" x2="21444" y2="49497"/>
                        <a14:foregroundMark x1="22111" y1="49162" x2="22111" y2="49162"/>
                        <a14:foregroundMark x1="21444" y1="46145" x2="20333" y2="45475"/>
                        <a14:foregroundMark x1="19556" y1="45140" x2="19556" y2="45140"/>
                        <a14:foregroundMark x1="19556" y1="45810" x2="19556" y2="47263"/>
                        <a14:foregroundMark x1="19556" y1="50615" x2="19556" y2="50615"/>
                        <a14:foregroundMark x1="19556" y1="51285" x2="19556" y2="51285"/>
                        <a14:foregroundMark x1="19556" y1="53520" x2="21444" y2="54972"/>
                        <a14:foregroundMark x1="22889" y1="54972" x2="22889" y2="54972"/>
                        <a14:foregroundMark x1="25444" y1="55307" x2="28667" y2="56425"/>
                        <a14:foregroundMark x1="28667" y1="56425" x2="28667" y2="56425"/>
                        <a14:foregroundMark x1="35222" y1="60447" x2="36667" y2="61117"/>
                        <a14:foregroundMark x1="46111" y1="64469" x2="46111" y2="64469"/>
                        <a14:foregroundMark x1="43556" y1="62570" x2="42111" y2="60782"/>
                        <a14:foregroundMark x1="35889" y1="51285" x2="35889" y2="51285"/>
                        <a14:foregroundMark x1="34778" y1="50950" x2="34778" y2="50950"/>
                        <a14:foregroundMark x1="31889" y1="48715" x2="31889" y2="48715"/>
                        <a14:foregroundMark x1="29778" y1="45810" x2="29778" y2="45810"/>
                        <a14:foregroundMark x1="26444" y1="43240" x2="26444" y2="43240"/>
                        <a14:foregroundMark x1="19222" y1="43687" x2="19222" y2="43687"/>
                        <a14:foregroundMark x1="21778" y1="10056" x2="21778" y2="10056"/>
                        <a14:foregroundMark x1="21778" y1="9721" x2="21778" y2="9721"/>
                        <a14:foregroundMark x1="21778" y1="9385" x2="21778" y2="9385"/>
                        <a14:foregroundMark x1="22111" y1="9385" x2="22111" y2="10503"/>
                        <a14:foregroundMark x1="25000" y1="15196" x2="25444" y2="16313"/>
                        <a14:foregroundMark x1="31889" y1="19888" x2="31889" y2="19888"/>
                        <a14:foregroundMark x1="27889" y1="10056" x2="27889" y2="10056"/>
                        <a14:foregroundMark x1="26444" y1="7933" x2="26444" y2="7933"/>
                        <a14:foregroundMark x1="24333" y1="4581" x2="24333" y2="4581"/>
                        <a14:foregroundMark x1="23889" y1="3575" x2="23889" y2="3575"/>
                        <a14:foregroundMark x1="21778" y1="3128" x2="21778" y2="3128"/>
                        <a14:foregroundMark x1="17778" y1="5363" x2="17778" y2="5363"/>
                        <a14:foregroundMark x1="36667" y1="29050" x2="36667" y2="29050"/>
                        <a14:foregroundMark x1="35556" y1="26816" x2="35556" y2="26816"/>
                        <a14:foregroundMark x1="35556" y1="26816" x2="35556" y2="268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2173" y="5996590"/>
            <a:ext cx="718202" cy="7995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E8DD63-8AE0-B652-DCEB-D9496F70A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8" b="89721" l="0" r="90000">
                        <a14:foregroundMark x1="25778" y1="56760" x2="25778" y2="56760"/>
                        <a14:foregroundMark x1="29000" y1="57877" x2="29000" y2="57877"/>
                        <a14:foregroundMark x1="31222" y1="59330" x2="31222" y2="59330"/>
                        <a14:foregroundMark x1="33000" y1="60112" x2="33000" y2="60112"/>
                        <a14:foregroundMark x1="9444" y1="48715" x2="9444" y2="48715"/>
                        <a14:foregroundMark x1="9111" y1="48045" x2="9111" y2="48045"/>
                        <a14:foregroundMark x1="8667" y1="48045" x2="8667" y2="48045"/>
                        <a14:foregroundMark x1="8667" y1="48045" x2="8667" y2="48045"/>
                        <a14:foregroundMark x1="12333" y1="48380" x2="12333" y2="48380"/>
                        <a14:foregroundMark x1="333" y1="45140" x2="333" y2="45140"/>
                        <a14:foregroundMark x1="4333" y1="45140" x2="4333" y2="45140"/>
                        <a14:foregroundMark x1="7667" y1="45810" x2="9778" y2="47263"/>
                        <a14:foregroundMark x1="11222" y1="48045" x2="11222" y2="48045"/>
                        <a14:foregroundMark x1="14111" y1="49162" x2="15222" y2="49832"/>
                        <a14:foregroundMark x1="21444" y1="49497" x2="21444" y2="49497"/>
                        <a14:foregroundMark x1="22111" y1="49162" x2="22111" y2="49162"/>
                        <a14:foregroundMark x1="21444" y1="46145" x2="20333" y2="45475"/>
                        <a14:foregroundMark x1="19556" y1="45140" x2="19556" y2="45140"/>
                        <a14:foregroundMark x1="19556" y1="45810" x2="19556" y2="47263"/>
                        <a14:foregroundMark x1="19556" y1="50615" x2="19556" y2="50615"/>
                        <a14:foregroundMark x1="19556" y1="51285" x2="19556" y2="51285"/>
                        <a14:foregroundMark x1="19556" y1="53520" x2="21444" y2="54972"/>
                        <a14:foregroundMark x1="22889" y1="54972" x2="22889" y2="54972"/>
                        <a14:foregroundMark x1="25444" y1="55307" x2="28667" y2="56425"/>
                        <a14:foregroundMark x1="28667" y1="56425" x2="28667" y2="56425"/>
                        <a14:foregroundMark x1="35222" y1="60447" x2="36667" y2="61117"/>
                        <a14:foregroundMark x1="46111" y1="64469" x2="46111" y2="64469"/>
                        <a14:foregroundMark x1="43556" y1="62570" x2="42111" y2="60782"/>
                        <a14:foregroundMark x1="35889" y1="51285" x2="35889" y2="51285"/>
                        <a14:foregroundMark x1="34778" y1="50950" x2="34778" y2="50950"/>
                        <a14:foregroundMark x1="31889" y1="48715" x2="31889" y2="48715"/>
                        <a14:foregroundMark x1="29778" y1="45810" x2="29778" y2="45810"/>
                        <a14:foregroundMark x1="26444" y1="43240" x2="26444" y2="43240"/>
                        <a14:foregroundMark x1="19222" y1="43687" x2="19222" y2="43687"/>
                        <a14:foregroundMark x1="21778" y1="10056" x2="21778" y2="10056"/>
                        <a14:foregroundMark x1="21778" y1="9721" x2="21778" y2="9721"/>
                        <a14:foregroundMark x1="21778" y1="9385" x2="21778" y2="9385"/>
                        <a14:foregroundMark x1="22111" y1="9385" x2="22111" y2="10503"/>
                        <a14:foregroundMark x1="25000" y1="15196" x2="25444" y2="16313"/>
                        <a14:foregroundMark x1="31889" y1="19888" x2="31889" y2="19888"/>
                        <a14:foregroundMark x1="27889" y1="10056" x2="27889" y2="10056"/>
                        <a14:foregroundMark x1="26444" y1="7933" x2="26444" y2="7933"/>
                        <a14:foregroundMark x1="24333" y1="4581" x2="24333" y2="4581"/>
                        <a14:foregroundMark x1="23889" y1="3575" x2="23889" y2="3575"/>
                        <a14:foregroundMark x1="21778" y1="3128" x2="21778" y2="3128"/>
                        <a14:foregroundMark x1="17778" y1="5363" x2="17778" y2="5363"/>
                        <a14:foregroundMark x1="36667" y1="29050" x2="36667" y2="29050"/>
                        <a14:foregroundMark x1="35556" y1="26816" x2="35556" y2="26816"/>
                        <a14:foregroundMark x1="35556" y1="26816" x2="35556" y2="268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3307" y="6027531"/>
            <a:ext cx="718202" cy="79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8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7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7F6E5-A679-3B38-3432-96944E472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5B4823-C69C-DD38-CE71-5A4800AD26DE}"/>
              </a:ext>
            </a:extLst>
          </p:cNvPr>
          <p:cNvSpPr txBox="1"/>
          <p:nvPr/>
        </p:nvSpPr>
        <p:spPr>
          <a:xfrm>
            <a:off x="973122" y="461646"/>
            <a:ext cx="9764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2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2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2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32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9C8429-DB8B-66BD-FDEE-5D5CF23F5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444" r="92000">
                        <a14:foregroundMark x1="58222" y1="40889" x2="58222" y2="40889"/>
                        <a14:foregroundMark x1="60000" y1="37778" x2="60000" y2="37778"/>
                        <a14:foregroundMark x1="60000" y1="37778" x2="60000" y2="37778"/>
                        <a14:foregroundMark x1="60000" y1="37778" x2="60000" y2="37778"/>
                        <a14:foregroundMark x1="61333" y1="36889" x2="61333" y2="36889"/>
                        <a14:foregroundMark x1="61333" y1="36000" x2="61333" y2="36000"/>
                        <a14:foregroundMark x1="61333" y1="36000" x2="61333" y2="36000"/>
                        <a14:foregroundMark x1="61333" y1="35111" x2="61333" y2="35111"/>
                        <a14:foregroundMark x1="60000" y1="33333" x2="60000" y2="33333"/>
                        <a14:foregroundMark x1="60000" y1="33333" x2="60000" y2="33333"/>
                        <a14:foregroundMark x1="48000" y1="42667" x2="48000" y2="42667"/>
                        <a14:foregroundMark x1="47111" y1="42667" x2="47111" y2="42667"/>
                        <a14:foregroundMark x1="46667" y1="42667" x2="46667" y2="42667"/>
                        <a14:foregroundMark x1="42222" y1="41778" x2="42222" y2="41778"/>
                        <a14:foregroundMark x1="42222" y1="40889" x2="42222" y2="40889"/>
                        <a14:foregroundMark x1="48889" y1="35111" x2="48889" y2="35111"/>
                        <a14:foregroundMark x1="48889" y1="35111" x2="48889" y2="35111"/>
                        <a14:foregroundMark x1="47111" y1="36889" x2="47111" y2="36889"/>
                        <a14:foregroundMark x1="47111" y1="36889" x2="46667" y2="36889"/>
                        <a14:foregroundMark x1="92444" y1="45333" x2="92444" y2="45333"/>
                        <a14:foregroundMark x1="92444" y1="45778" x2="92444" y2="45778"/>
                        <a14:foregroundMark x1="59111" y1="34222" x2="59111" y2="34222"/>
                        <a14:foregroundMark x1="60000" y1="36000" x2="60000" y2="36000"/>
                        <a14:foregroundMark x1="40000" y1="39111" x2="40000" y2="39111"/>
                        <a14:foregroundMark x1="44889" y1="38667" x2="44889" y2="38667"/>
                        <a14:foregroundMark x1="45778" y1="38667" x2="45778" y2="38667"/>
                        <a14:foregroundMark x1="47111" y1="38667" x2="47111" y2="38667"/>
                        <a14:foregroundMark x1="5333" y1="68444" x2="5333" y2="68444"/>
                        <a14:foregroundMark x1="5333" y1="68444" x2="5333" y2="68444"/>
                        <a14:foregroundMark x1="12000" y1="67556" x2="12000" y2="67556"/>
                        <a14:foregroundMark x1="444" y1="72000" x2="444" y2="72000"/>
                        <a14:foregroundMark x1="444" y1="72000" x2="444" y2="72000"/>
                        <a14:foregroundMark x1="4889" y1="69333" x2="4889" y2="69333"/>
                        <a14:foregroundMark x1="4889" y1="69333" x2="4889" y2="69333"/>
                        <a14:foregroundMark x1="5333" y1="67556" x2="5333" y2="67556"/>
                        <a14:foregroundMark x1="4889" y1="69333" x2="4889" y2="69333"/>
                        <a14:foregroundMark x1="4000" y1="70222" x2="4000" y2="70222"/>
                        <a14:foregroundMark x1="4000" y1="70222" x2="4000" y2="70222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2222" y1="66667" x2="2222" y2="66667"/>
                        <a14:foregroundMark x1="2222" y1="66667" x2="2222" y2="68444"/>
                        <a14:foregroundMark x1="2222" y1="72000" x2="2222" y2="72000"/>
                        <a14:foregroundMark x1="3111" y1="72000" x2="3111" y2="72000"/>
                        <a14:foregroundMark x1="8889" y1="68444" x2="8889" y2="68444"/>
                        <a14:foregroundMark x1="9778" y1="67556" x2="9778" y2="67556"/>
                        <a14:foregroundMark x1="9778" y1="67556" x2="9778" y2="6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1571">
            <a:off x="1010932" y="1243083"/>
            <a:ext cx="1107216" cy="11072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310898-2073-0296-7C2D-BE3BC3655C1C}"/>
              </a:ext>
            </a:extLst>
          </p:cNvPr>
          <p:cNvCxnSpPr>
            <a:cxnSpLocks/>
          </p:cNvCxnSpPr>
          <p:nvPr/>
        </p:nvCxnSpPr>
        <p:spPr>
          <a:xfrm>
            <a:off x="1971413" y="2239860"/>
            <a:ext cx="6216242" cy="0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AAD3E86-A25F-42C5-164B-5604C00A3E0E}"/>
              </a:ext>
            </a:extLst>
          </p:cNvPr>
          <p:cNvSpPr txBox="1"/>
          <p:nvPr/>
        </p:nvSpPr>
        <p:spPr>
          <a:xfrm>
            <a:off x="2078828" y="1412723"/>
            <a:ext cx="61176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 chim có bị ngập không? </a:t>
            </a:r>
            <a:endParaRPr lang="en-US" sz="3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D5AE49-B195-F7EE-1CE4-25D268703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444" r="92000">
                        <a14:foregroundMark x1="58222" y1="40889" x2="58222" y2="40889"/>
                        <a14:foregroundMark x1="60000" y1="37778" x2="60000" y2="37778"/>
                        <a14:foregroundMark x1="60000" y1="37778" x2="60000" y2="37778"/>
                        <a14:foregroundMark x1="60000" y1="37778" x2="60000" y2="37778"/>
                        <a14:foregroundMark x1="61333" y1="36889" x2="61333" y2="36889"/>
                        <a14:foregroundMark x1="61333" y1="36000" x2="61333" y2="36000"/>
                        <a14:foregroundMark x1="61333" y1="36000" x2="61333" y2="36000"/>
                        <a14:foregroundMark x1="61333" y1="35111" x2="61333" y2="35111"/>
                        <a14:foregroundMark x1="60000" y1="33333" x2="60000" y2="33333"/>
                        <a14:foregroundMark x1="60000" y1="33333" x2="60000" y2="33333"/>
                        <a14:foregroundMark x1="48000" y1="42667" x2="48000" y2="42667"/>
                        <a14:foregroundMark x1="47111" y1="42667" x2="47111" y2="42667"/>
                        <a14:foregroundMark x1="46667" y1="42667" x2="46667" y2="42667"/>
                        <a14:foregroundMark x1="42222" y1="41778" x2="42222" y2="41778"/>
                        <a14:foregroundMark x1="42222" y1="40889" x2="42222" y2="40889"/>
                        <a14:foregroundMark x1="48889" y1="35111" x2="48889" y2="35111"/>
                        <a14:foregroundMark x1="48889" y1="35111" x2="48889" y2="35111"/>
                        <a14:foregroundMark x1="47111" y1="36889" x2="47111" y2="36889"/>
                        <a14:foregroundMark x1="47111" y1="36889" x2="46667" y2="36889"/>
                        <a14:foregroundMark x1="92444" y1="45333" x2="92444" y2="45333"/>
                        <a14:foregroundMark x1="92444" y1="45778" x2="92444" y2="45778"/>
                        <a14:foregroundMark x1="59111" y1="34222" x2="59111" y2="34222"/>
                        <a14:foregroundMark x1="60000" y1="36000" x2="60000" y2="36000"/>
                        <a14:foregroundMark x1="40000" y1="39111" x2="40000" y2="39111"/>
                        <a14:foregroundMark x1="44889" y1="38667" x2="44889" y2="38667"/>
                        <a14:foregroundMark x1="45778" y1="38667" x2="45778" y2="38667"/>
                        <a14:foregroundMark x1="47111" y1="38667" x2="47111" y2="38667"/>
                        <a14:foregroundMark x1="5333" y1="68444" x2="5333" y2="68444"/>
                        <a14:foregroundMark x1="5333" y1="68444" x2="5333" y2="68444"/>
                        <a14:foregroundMark x1="12000" y1="67556" x2="12000" y2="67556"/>
                        <a14:foregroundMark x1="444" y1="72000" x2="444" y2="72000"/>
                        <a14:foregroundMark x1="444" y1="72000" x2="444" y2="72000"/>
                        <a14:foregroundMark x1="4889" y1="69333" x2="4889" y2="69333"/>
                        <a14:foregroundMark x1="4889" y1="69333" x2="4889" y2="69333"/>
                        <a14:foregroundMark x1="5333" y1="67556" x2="5333" y2="67556"/>
                        <a14:foregroundMark x1="4889" y1="69333" x2="4889" y2="69333"/>
                        <a14:foregroundMark x1="4000" y1="70222" x2="4000" y2="70222"/>
                        <a14:foregroundMark x1="4000" y1="70222" x2="4000" y2="70222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2222" y1="66667" x2="2222" y2="66667"/>
                        <a14:foregroundMark x1="2222" y1="66667" x2="2222" y2="68444"/>
                        <a14:foregroundMark x1="2222" y1="72000" x2="2222" y2="72000"/>
                        <a14:foregroundMark x1="3111" y1="72000" x2="3111" y2="72000"/>
                        <a14:foregroundMark x1="8889" y1="68444" x2="8889" y2="68444"/>
                        <a14:foregroundMark x1="9778" y1="67556" x2="9778" y2="67556"/>
                        <a14:foregroundMark x1="9778" y1="67556" x2="9778" y2="6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1571">
            <a:off x="1648495" y="2695039"/>
            <a:ext cx="1107216" cy="110721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1C14674-1770-4AF8-D6F1-9F70527CFFAD}"/>
              </a:ext>
            </a:extLst>
          </p:cNvPr>
          <p:cNvCxnSpPr>
            <a:cxnSpLocks/>
          </p:cNvCxnSpPr>
          <p:nvPr/>
        </p:nvCxnSpPr>
        <p:spPr>
          <a:xfrm>
            <a:off x="2608976" y="3691816"/>
            <a:ext cx="5947795" cy="0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245F90A-D4F9-F8A6-7D49-10427B8A5255}"/>
              </a:ext>
            </a:extLst>
          </p:cNvPr>
          <p:cNvSpPr txBox="1"/>
          <p:nvPr/>
        </p:nvSpPr>
        <p:spPr>
          <a:xfrm>
            <a:off x="2727028" y="2660846"/>
            <a:ext cx="61617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Bầy chim non có bị chết đuối không? </a:t>
            </a:r>
            <a:endParaRPr lang="en-US" sz="3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5B3ABA1-BA8A-B9E9-0B90-541184F69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444" r="92000">
                        <a14:foregroundMark x1="58222" y1="40889" x2="58222" y2="40889"/>
                        <a14:foregroundMark x1="60000" y1="37778" x2="60000" y2="37778"/>
                        <a14:foregroundMark x1="60000" y1="37778" x2="60000" y2="37778"/>
                        <a14:foregroundMark x1="60000" y1="37778" x2="60000" y2="37778"/>
                        <a14:foregroundMark x1="61333" y1="36889" x2="61333" y2="36889"/>
                        <a14:foregroundMark x1="61333" y1="36000" x2="61333" y2="36000"/>
                        <a14:foregroundMark x1="61333" y1="36000" x2="61333" y2="36000"/>
                        <a14:foregroundMark x1="61333" y1="35111" x2="61333" y2="35111"/>
                        <a14:foregroundMark x1="60000" y1="33333" x2="60000" y2="33333"/>
                        <a14:foregroundMark x1="60000" y1="33333" x2="60000" y2="33333"/>
                        <a14:foregroundMark x1="48000" y1="42667" x2="48000" y2="42667"/>
                        <a14:foregroundMark x1="47111" y1="42667" x2="47111" y2="42667"/>
                        <a14:foregroundMark x1="46667" y1="42667" x2="46667" y2="42667"/>
                        <a14:foregroundMark x1="42222" y1="41778" x2="42222" y2="41778"/>
                        <a14:foregroundMark x1="42222" y1="40889" x2="42222" y2="40889"/>
                        <a14:foregroundMark x1="48889" y1="35111" x2="48889" y2="35111"/>
                        <a14:foregroundMark x1="48889" y1="35111" x2="48889" y2="35111"/>
                        <a14:foregroundMark x1="47111" y1="36889" x2="47111" y2="36889"/>
                        <a14:foregroundMark x1="47111" y1="36889" x2="46667" y2="36889"/>
                        <a14:foregroundMark x1="92444" y1="45333" x2="92444" y2="45333"/>
                        <a14:foregroundMark x1="92444" y1="45778" x2="92444" y2="45778"/>
                        <a14:foregroundMark x1="59111" y1="34222" x2="59111" y2="34222"/>
                        <a14:foregroundMark x1="60000" y1="36000" x2="60000" y2="36000"/>
                        <a14:foregroundMark x1="40000" y1="39111" x2="40000" y2="39111"/>
                        <a14:foregroundMark x1="44889" y1="38667" x2="44889" y2="38667"/>
                        <a14:foregroundMark x1="45778" y1="38667" x2="45778" y2="38667"/>
                        <a14:foregroundMark x1="47111" y1="38667" x2="47111" y2="38667"/>
                        <a14:foregroundMark x1="5333" y1="68444" x2="5333" y2="68444"/>
                        <a14:foregroundMark x1="5333" y1="68444" x2="5333" y2="68444"/>
                        <a14:foregroundMark x1="12000" y1="67556" x2="12000" y2="67556"/>
                        <a14:foregroundMark x1="444" y1="72000" x2="444" y2="72000"/>
                        <a14:foregroundMark x1="444" y1="72000" x2="444" y2="72000"/>
                        <a14:foregroundMark x1="4889" y1="69333" x2="4889" y2="69333"/>
                        <a14:foregroundMark x1="4889" y1="69333" x2="4889" y2="69333"/>
                        <a14:foregroundMark x1="5333" y1="67556" x2="5333" y2="67556"/>
                        <a14:foregroundMark x1="4889" y1="69333" x2="4889" y2="69333"/>
                        <a14:foregroundMark x1="4000" y1="70222" x2="4000" y2="70222"/>
                        <a14:foregroundMark x1="4000" y1="70222" x2="4000" y2="70222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2222" y1="66667" x2="2222" y2="66667"/>
                        <a14:foregroundMark x1="2222" y1="66667" x2="2222" y2="68444"/>
                        <a14:foregroundMark x1="2222" y1="72000" x2="2222" y2="72000"/>
                        <a14:foregroundMark x1="3111" y1="72000" x2="3111" y2="72000"/>
                        <a14:foregroundMark x1="8889" y1="68444" x2="8889" y2="68444"/>
                        <a14:foregroundMark x1="9778" y1="67556" x2="9778" y2="67556"/>
                        <a14:foregroundMark x1="9778" y1="67556" x2="9778" y2="6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1571">
            <a:off x="2311216" y="4071159"/>
            <a:ext cx="1107216" cy="110721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AC894DE-B9A5-9B25-46E4-EE63B2F9716B}"/>
              </a:ext>
            </a:extLst>
          </p:cNvPr>
          <p:cNvCxnSpPr>
            <a:cxnSpLocks/>
          </p:cNvCxnSpPr>
          <p:nvPr/>
        </p:nvCxnSpPr>
        <p:spPr>
          <a:xfrm>
            <a:off x="3271697" y="5067936"/>
            <a:ext cx="6954483" cy="0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96A96E5-41CB-DC2B-D593-C0244A8D40B5}"/>
              </a:ext>
            </a:extLst>
          </p:cNvPr>
          <p:cNvSpPr txBox="1"/>
          <p:nvPr/>
        </p:nvSpPr>
        <p:spPr>
          <a:xfrm>
            <a:off x="3379308" y="4301222"/>
            <a:ext cx="68468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 phải tìm cách nào để cứu chúng?...</a:t>
            </a:r>
            <a:endParaRPr lang="en-US" sz="3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93F15D-DE22-A997-896F-68216984D9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8" b="89721" l="0" r="90000">
                        <a14:foregroundMark x1="25778" y1="56760" x2="25778" y2="56760"/>
                        <a14:foregroundMark x1="29000" y1="57877" x2="29000" y2="57877"/>
                        <a14:foregroundMark x1="31222" y1="59330" x2="31222" y2="59330"/>
                        <a14:foregroundMark x1="33000" y1="60112" x2="33000" y2="60112"/>
                        <a14:foregroundMark x1="9444" y1="48715" x2="9444" y2="48715"/>
                        <a14:foregroundMark x1="9111" y1="48045" x2="9111" y2="48045"/>
                        <a14:foregroundMark x1="8667" y1="48045" x2="8667" y2="48045"/>
                        <a14:foregroundMark x1="8667" y1="48045" x2="8667" y2="48045"/>
                        <a14:foregroundMark x1="12333" y1="48380" x2="12333" y2="48380"/>
                        <a14:foregroundMark x1="333" y1="45140" x2="333" y2="45140"/>
                        <a14:foregroundMark x1="4333" y1="45140" x2="4333" y2="45140"/>
                        <a14:foregroundMark x1="7667" y1="45810" x2="9778" y2="47263"/>
                        <a14:foregroundMark x1="11222" y1="48045" x2="11222" y2="48045"/>
                        <a14:foregroundMark x1="14111" y1="49162" x2="15222" y2="49832"/>
                        <a14:foregroundMark x1="21444" y1="49497" x2="21444" y2="49497"/>
                        <a14:foregroundMark x1="22111" y1="49162" x2="22111" y2="49162"/>
                        <a14:foregroundMark x1="21444" y1="46145" x2="20333" y2="45475"/>
                        <a14:foregroundMark x1="19556" y1="45140" x2="19556" y2="45140"/>
                        <a14:foregroundMark x1="19556" y1="45810" x2="19556" y2="47263"/>
                        <a14:foregroundMark x1="19556" y1="50615" x2="19556" y2="50615"/>
                        <a14:foregroundMark x1="19556" y1="51285" x2="19556" y2="51285"/>
                        <a14:foregroundMark x1="19556" y1="53520" x2="21444" y2="54972"/>
                        <a14:foregroundMark x1="22889" y1="54972" x2="22889" y2="54972"/>
                        <a14:foregroundMark x1="25444" y1="55307" x2="28667" y2="56425"/>
                        <a14:foregroundMark x1="28667" y1="56425" x2="28667" y2="56425"/>
                        <a14:foregroundMark x1="35222" y1="60447" x2="36667" y2="61117"/>
                        <a14:foregroundMark x1="46111" y1="64469" x2="46111" y2="64469"/>
                        <a14:foregroundMark x1="43556" y1="62570" x2="42111" y2="60782"/>
                        <a14:foregroundMark x1="35889" y1="51285" x2="35889" y2="51285"/>
                        <a14:foregroundMark x1="34778" y1="50950" x2="34778" y2="50950"/>
                        <a14:foregroundMark x1="31889" y1="48715" x2="31889" y2="48715"/>
                        <a14:foregroundMark x1="29778" y1="45810" x2="29778" y2="45810"/>
                        <a14:foregroundMark x1="26444" y1="43240" x2="26444" y2="43240"/>
                        <a14:foregroundMark x1="19222" y1="43687" x2="19222" y2="43687"/>
                        <a14:foregroundMark x1="21778" y1="10056" x2="21778" y2="10056"/>
                        <a14:foregroundMark x1="21778" y1="9721" x2="21778" y2="9721"/>
                        <a14:foregroundMark x1="21778" y1="9385" x2="21778" y2="9385"/>
                        <a14:foregroundMark x1="22111" y1="9385" x2="22111" y2="10503"/>
                        <a14:foregroundMark x1="25000" y1="15196" x2="25444" y2="16313"/>
                        <a14:foregroundMark x1="31889" y1="19888" x2="31889" y2="19888"/>
                        <a14:foregroundMark x1="27889" y1="10056" x2="27889" y2="10056"/>
                        <a14:foregroundMark x1="26444" y1="7933" x2="26444" y2="7933"/>
                        <a14:foregroundMark x1="24333" y1="4581" x2="24333" y2="4581"/>
                        <a14:foregroundMark x1="23889" y1="3575" x2="23889" y2="3575"/>
                        <a14:foregroundMark x1="21778" y1="3128" x2="21778" y2="3128"/>
                        <a14:foregroundMark x1="17778" y1="5363" x2="17778" y2="5363"/>
                        <a14:foregroundMark x1="36667" y1="29050" x2="36667" y2="29050"/>
                        <a14:foregroundMark x1="35556" y1="26816" x2="35556" y2="26816"/>
                        <a14:foregroundMark x1="35556" y1="26816" x2="35556" y2="268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46064" y="1062982"/>
            <a:ext cx="2501208" cy="27844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7D9DFB-0771-525A-EAD0-0AF4D53C0F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8" b="89721" l="0" r="90000">
                        <a14:foregroundMark x1="25778" y1="56760" x2="25778" y2="56760"/>
                        <a14:foregroundMark x1="29000" y1="57877" x2="29000" y2="57877"/>
                        <a14:foregroundMark x1="31222" y1="59330" x2="31222" y2="59330"/>
                        <a14:foregroundMark x1="33000" y1="60112" x2="33000" y2="60112"/>
                        <a14:foregroundMark x1="9444" y1="48715" x2="9444" y2="48715"/>
                        <a14:foregroundMark x1="9111" y1="48045" x2="9111" y2="48045"/>
                        <a14:foregroundMark x1="8667" y1="48045" x2="8667" y2="48045"/>
                        <a14:foregroundMark x1="8667" y1="48045" x2="8667" y2="48045"/>
                        <a14:foregroundMark x1="12333" y1="48380" x2="12333" y2="48380"/>
                        <a14:foregroundMark x1="333" y1="45140" x2="333" y2="45140"/>
                        <a14:foregroundMark x1="4333" y1="45140" x2="4333" y2="45140"/>
                        <a14:foregroundMark x1="7667" y1="45810" x2="9778" y2="47263"/>
                        <a14:foregroundMark x1="11222" y1="48045" x2="11222" y2="48045"/>
                        <a14:foregroundMark x1="14111" y1="49162" x2="15222" y2="49832"/>
                        <a14:foregroundMark x1="21444" y1="49497" x2="21444" y2="49497"/>
                        <a14:foregroundMark x1="22111" y1="49162" x2="22111" y2="49162"/>
                        <a14:foregroundMark x1="21444" y1="46145" x2="20333" y2="45475"/>
                        <a14:foregroundMark x1="19556" y1="45140" x2="19556" y2="45140"/>
                        <a14:foregroundMark x1="19556" y1="45810" x2="19556" y2="47263"/>
                        <a14:foregroundMark x1="19556" y1="50615" x2="19556" y2="50615"/>
                        <a14:foregroundMark x1="19556" y1="51285" x2="19556" y2="51285"/>
                        <a14:foregroundMark x1="19556" y1="53520" x2="21444" y2="54972"/>
                        <a14:foregroundMark x1="22889" y1="54972" x2="22889" y2="54972"/>
                        <a14:foregroundMark x1="25444" y1="55307" x2="28667" y2="56425"/>
                        <a14:foregroundMark x1="28667" y1="56425" x2="28667" y2="56425"/>
                        <a14:foregroundMark x1="35222" y1="60447" x2="36667" y2="61117"/>
                        <a14:foregroundMark x1="46111" y1="64469" x2="46111" y2="64469"/>
                        <a14:foregroundMark x1="43556" y1="62570" x2="42111" y2="60782"/>
                        <a14:foregroundMark x1="35889" y1="51285" x2="35889" y2="51285"/>
                        <a14:foregroundMark x1="34778" y1="50950" x2="34778" y2="50950"/>
                        <a14:foregroundMark x1="31889" y1="48715" x2="31889" y2="48715"/>
                        <a14:foregroundMark x1="29778" y1="45810" x2="29778" y2="45810"/>
                        <a14:foregroundMark x1="26444" y1="43240" x2="26444" y2="43240"/>
                        <a14:foregroundMark x1="19222" y1="43687" x2="19222" y2="43687"/>
                        <a14:foregroundMark x1="21778" y1="10056" x2="21778" y2="10056"/>
                        <a14:foregroundMark x1="21778" y1="9721" x2="21778" y2="9721"/>
                        <a14:foregroundMark x1="21778" y1="9385" x2="21778" y2="9385"/>
                        <a14:foregroundMark x1="22111" y1="9385" x2="22111" y2="10503"/>
                        <a14:foregroundMark x1="25000" y1="15196" x2="25444" y2="16313"/>
                        <a14:foregroundMark x1="31889" y1="19888" x2="31889" y2="19888"/>
                        <a14:foregroundMark x1="27889" y1="10056" x2="27889" y2="10056"/>
                        <a14:foregroundMark x1="26444" y1="7933" x2="26444" y2="7933"/>
                        <a14:foregroundMark x1="24333" y1="4581" x2="24333" y2="4581"/>
                        <a14:foregroundMark x1="23889" y1="3575" x2="23889" y2="3575"/>
                        <a14:foregroundMark x1="21778" y1="3128" x2="21778" y2="3128"/>
                        <a14:foregroundMark x1="17778" y1="5363" x2="17778" y2="5363"/>
                        <a14:foregroundMark x1="36667" y1="29050" x2="36667" y2="29050"/>
                        <a14:foregroundMark x1="35556" y1="26816" x2="35556" y2="26816"/>
                        <a14:foregroundMark x1="35556" y1="26816" x2="35556" y2="268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3736" y="5350324"/>
            <a:ext cx="1202034" cy="13381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AD6C76-C07E-6AF2-B23F-E5DD9A150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8" b="89721" l="0" r="90000">
                        <a14:foregroundMark x1="25778" y1="56760" x2="25778" y2="56760"/>
                        <a14:foregroundMark x1="29000" y1="57877" x2="29000" y2="57877"/>
                        <a14:foregroundMark x1="31222" y1="59330" x2="31222" y2="59330"/>
                        <a14:foregroundMark x1="33000" y1="60112" x2="33000" y2="60112"/>
                        <a14:foregroundMark x1="9444" y1="48715" x2="9444" y2="48715"/>
                        <a14:foregroundMark x1="9111" y1="48045" x2="9111" y2="48045"/>
                        <a14:foregroundMark x1="8667" y1="48045" x2="8667" y2="48045"/>
                        <a14:foregroundMark x1="8667" y1="48045" x2="8667" y2="48045"/>
                        <a14:foregroundMark x1="12333" y1="48380" x2="12333" y2="48380"/>
                        <a14:foregroundMark x1="333" y1="45140" x2="333" y2="45140"/>
                        <a14:foregroundMark x1="4333" y1="45140" x2="4333" y2="45140"/>
                        <a14:foregroundMark x1="7667" y1="45810" x2="9778" y2="47263"/>
                        <a14:foregroundMark x1="11222" y1="48045" x2="11222" y2="48045"/>
                        <a14:foregroundMark x1="14111" y1="49162" x2="15222" y2="49832"/>
                        <a14:foregroundMark x1="21444" y1="49497" x2="21444" y2="49497"/>
                        <a14:foregroundMark x1="22111" y1="49162" x2="22111" y2="49162"/>
                        <a14:foregroundMark x1="21444" y1="46145" x2="20333" y2="45475"/>
                        <a14:foregroundMark x1="19556" y1="45140" x2="19556" y2="45140"/>
                        <a14:foregroundMark x1="19556" y1="45810" x2="19556" y2="47263"/>
                        <a14:foregroundMark x1="19556" y1="50615" x2="19556" y2="50615"/>
                        <a14:foregroundMark x1="19556" y1="51285" x2="19556" y2="51285"/>
                        <a14:foregroundMark x1="19556" y1="53520" x2="21444" y2="54972"/>
                        <a14:foregroundMark x1="22889" y1="54972" x2="22889" y2="54972"/>
                        <a14:foregroundMark x1="25444" y1="55307" x2="28667" y2="56425"/>
                        <a14:foregroundMark x1="28667" y1="56425" x2="28667" y2="56425"/>
                        <a14:foregroundMark x1="35222" y1="60447" x2="36667" y2="61117"/>
                        <a14:foregroundMark x1="46111" y1="64469" x2="46111" y2="64469"/>
                        <a14:foregroundMark x1="43556" y1="62570" x2="42111" y2="60782"/>
                        <a14:foregroundMark x1="35889" y1="51285" x2="35889" y2="51285"/>
                        <a14:foregroundMark x1="34778" y1="50950" x2="34778" y2="50950"/>
                        <a14:foregroundMark x1="31889" y1="48715" x2="31889" y2="48715"/>
                        <a14:foregroundMark x1="29778" y1="45810" x2="29778" y2="45810"/>
                        <a14:foregroundMark x1="26444" y1="43240" x2="26444" y2="43240"/>
                        <a14:foregroundMark x1="19222" y1="43687" x2="19222" y2="43687"/>
                        <a14:foregroundMark x1="21778" y1="10056" x2="21778" y2="10056"/>
                        <a14:foregroundMark x1="21778" y1="9721" x2="21778" y2="9721"/>
                        <a14:foregroundMark x1="21778" y1="9385" x2="21778" y2="9385"/>
                        <a14:foregroundMark x1="22111" y1="9385" x2="22111" y2="10503"/>
                        <a14:foregroundMark x1="25000" y1="15196" x2="25444" y2="16313"/>
                        <a14:foregroundMark x1="31889" y1="19888" x2="31889" y2="19888"/>
                        <a14:foregroundMark x1="27889" y1="10056" x2="27889" y2="10056"/>
                        <a14:foregroundMark x1="26444" y1="7933" x2="26444" y2="7933"/>
                        <a14:foregroundMark x1="24333" y1="4581" x2="24333" y2="4581"/>
                        <a14:foregroundMark x1="23889" y1="3575" x2="23889" y2="3575"/>
                        <a14:foregroundMark x1="21778" y1="3128" x2="21778" y2="3128"/>
                        <a14:foregroundMark x1="17778" y1="5363" x2="17778" y2="5363"/>
                        <a14:foregroundMark x1="36667" y1="29050" x2="36667" y2="29050"/>
                        <a14:foregroundMark x1="35556" y1="26816" x2="35556" y2="26816"/>
                        <a14:foregroundMark x1="35556" y1="26816" x2="35556" y2="268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3971" y="5880685"/>
            <a:ext cx="718202" cy="7995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AA97E0A-D09E-8368-799D-1F4814E362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8" b="89721" l="0" r="90000">
                        <a14:foregroundMark x1="25778" y1="56760" x2="25778" y2="56760"/>
                        <a14:foregroundMark x1="29000" y1="57877" x2="29000" y2="57877"/>
                        <a14:foregroundMark x1="31222" y1="59330" x2="31222" y2="59330"/>
                        <a14:foregroundMark x1="33000" y1="60112" x2="33000" y2="60112"/>
                        <a14:foregroundMark x1="9444" y1="48715" x2="9444" y2="48715"/>
                        <a14:foregroundMark x1="9111" y1="48045" x2="9111" y2="48045"/>
                        <a14:foregroundMark x1="8667" y1="48045" x2="8667" y2="48045"/>
                        <a14:foregroundMark x1="8667" y1="48045" x2="8667" y2="48045"/>
                        <a14:foregroundMark x1="12333" y1="48380" x2="12333" y2="48380"/>
                        <a14:foregroundMark x1="333" y1="45140" x2="333" y2="45140"/>
                        <a14:foregroundMark x1="4333" y1="45140" x2="4333" y2="45140"/>
                        <a14:foregroundMark x1="7667" y1="45810" x2="9778" y2="47263"/>
                        <a14:foregroundMark x1="11222" y1="48045" x2="11222" y2="48045"/>
                        <a14:foregroundMark x1="14111" y1="49162" x2="15222" y2="49832"/>
                        <a14:foregroundMark x1="21444" y1="49497" x2="21444" y2="49497"/>
                        <a14:foregroundMark x1="22111" y1="49162" x2="22111" y2="49162"/>
                        <a14:foregroundMark x1="21444" y1="46145" x2="20333" y2="45475"/>
                        <a14:foregroundMark x1="19556" y1="45140" x2="19556" y2="45140"/>
                        <a14:foregroundMark x1="19556" y1="45810" x2="19556" y2="47263"/>
                        <a14:foregroundMark x1="19556" y1="50615" x2="19556" y2="50615"/>
                        <a14:foregroundMark x1="19556" y1="51285" x2="19556" y2="51285"/>
                        <a14:foregroundMark x1="19556" y1="53520" x2="21444" y2="54972"/>
                        <a14:foregroundMark x1="22889" y1="54972" x2="22889" y2="54972"/>
                        <a14:foregroundMark x1="25444" y1="55307" x2="28667" y2="56425"/>
                        <a14:foregroundMark x1="28667" y1="56425" x2="28667" y2="56425"/>
                        <a14:foregroundMark x1="35222" y1="60447" x2="36667" y2="61117"/>
                        <a14:foregroundMark x1="46111" y1="64469" x2="46111" y2="64469"/>
                        <a14:foregroundMark x1="43556" y1="62570" x2="42111" y2="60782"/>
                        <a14:foregroundMark x1="35889" y1="51285" x2="35889" y2="51285"/>
                        <a14:foregroundMark x1="34778" y1="50950" x2="34778" y2="50950"/>
                        <a14:foregroundMark x1="31889" y1="48715" x2="31889" y2="48715"/>
                        <a14:foregroundMark x1="29778" y1="45810" x2="29778" y2="45810"/>
                        <a14:foregroundMark x1="26444" y1="43240" x2="26444" y2="43240"/>
                        <a14:foregroundMark x1="19222" y1="43687" x2="19222" y2="43687"/>
                        <a14:foregroundMark x1="21778" y1="10056" x2="21778" y2="10056"/>
                        <a14:foregroundMark x1="21778" y1="9721" x2="21778" y2="9721"/>
                        <a14:foregroundMark x1="21778" y1="9385" x2="21778" y2="9385"/>
                        <a14:foregroundMark x1="22111" y1="9385" x2="22111" y2="10503"/>
                        <a14:foregroundMark x1="25000" y1="15196" x2="25444" y2="16313"/>
                        <a14:foregroundMark x1="31889" y1="19888" x2="31889" y2="19888"/>
                        <a14:foregroundMark x1="27889" y1="10056" x2="27889" y2="10056"/>
                        <a14:foregroundMark x1="26444" y1="7933" x2="26444" y2="7933"/>
                        <a14:foregroundMark x1="24333" y1="4581" x2="24333" y2="4581"/>
                        <a14:foregroundMark x1="23889" y1="3575" x2="23889" y2="3575"/>
                        <a14:foregroundMark x1="21778" y1="3128" x2="21778" y2="3128"/>
                        <a14:foregroundMark x1="17778" y1="5363" x2="17778" y2="5363"/>
                        <a14:foregroundMark x1="36667" y1="29050" x2="36667" y2="29050"/>
                        <a14:foregroundMark x1="35556" y1="26816" x2="35556" y2="26816"/>
                        <a14:foregroundMark x1="35556" y1="26816" x2="35556" y2="268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2173" y="5996590"/>
            <a:ext cx="718202" cy="7995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E8DD63-8AE0-B652-DCEB-D9496F70A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8" b="89721" l="0" r="90000">
                        <a14:foregroundMark x1="25778" y1="56760" x2="25778" y2="56760"/>
                        <a14:foregroundMark x1="29000" y1="57877" x2="29000" y2="57877"/>
                        <a14:foregroundMark x1="31222" y1="59330" x2="31222" y2="59330"/>
                        <a14:foregroundMark x1="33000" y1="60112" x2="33000" y2="60112"/>
                        <a14:foregroundMark x1="9444" y1="48715" x2="9444" y2="48715"/>
                        <a14:foregroundMark x1="9111" y1="48045" x2="9111" y2="48045"/>
                        <a14:foregroundMark x1="8667" y1="48045" x2="8667" y2="48045"/>
                        <a14:foregroundMark x1="8667" y1="48045" x2="8667" y2="48045"/>
                        <a14:foregroundMark x1="12333" y1="48380" x2="12333" y2="48380"/>
                        <a14:foregroundMark x1="333" y1="45140" x2="333" y2="45140"/>
                        <a14:foregroundMark x1="4333" y1="45140" x2="4333" y2="45140"/>
                        <a14:foregroundMark x1="7667" y1="45810" x2="9778" y2="47263"/>
                        <a14:foregroundMark x1="11222" y1="48045" x2="11222" y2="48045"/>
                        <a14:foregroundMark x1="14111" y1="49162" x2="15222" y2="49832"/>
                        <a14:foregroundMark x1="21444" y1="49497" x2="21444" y2="49497"/>
                        <a14:foregroundMark x1="22111" y1="49162" x2="22111" y2="49162"/>
                        <a14:foregroundMark x1="21444" y1="46145" x2="20333" y2="45475"/>
                        <a14:foregroundMark x1="19556" y1="45140" x2="19556" y2="45140"/>
                        <a14:foregroundMark x1="19556" y1="45810" x2="19556" y2="47263"/>
                        <a14:foregroundMark x1="19556" y1="50615" x2="19556" y2="50615"/>
                        <a14:foregroundMark x1="19556" y1="51285" x2="19556" y2="51285"/>
                        <a14:foregroundMark x1="19556" y1="53520" x2="21444" y2="54972"/>
                        <a14:foregroundMark x1="22889" y1="54972" x2="22889" y2="54972"/>
                        <a14:foregroundMark x1="25444" y1="55307" x2="28667" y2="56425"/>
                        <a14:foregroundMark x1="28667" y1="56425" x2="28667" y2="56425"/>
                        <a14:foregroundMark x1="35222" y1="60447" x2="36667" y2="61117"/>
                        <a14:foregroundMark x1="46111" y1="64469" x2="46111" y2="64469"/>
                        <a14:foregroundMark x1="43556" y1="62570" x2="42111" y2="60782"/>
                        <a14:foregroundMark x1="35889" y1="51285" x2="35889" y2="51285"/>
                        <a14:foregroundMark x1="34778" y1="50950" x2="34778" y2="50950"/>
                        <a14:foregroundMark x1="31889" y1="48715" x2="31889" y2="48715"/>
                        <a14:foregroundMark x1="29778" y1="45810" x2="29778" y2="45810"/>
                        <a14:foregroundMark x1="26444" y1="43240" x2="26444" y2="43240"/>
                        <a14:foregroundMark x1="19222" y1="43687" x2="19222" y2="43687"/>
                        <a14:foregroundMark x1="21778" y1="10056" x2="21778" y2="10056"/>
                        <a14:foregroundMark x1="21778" y1="9721" x2="21778" y2="9721"/>
                        <a14:foregroundMark x1="21778" y1="9385" x2="21778" y2="9385"/>
                        <a14:foregroundMark x1="22111" y1="9385" x2="22111" y2="10503"/>
                        <a14:foregroundMark x1="25000" y1="15196" x2="25444" y2="16313"/>
                        <a14:foregroundMark x1="31889" y1="19888" x2="31889" y2="19888"/>
                        <a14:foregroundMark x1="27889" y1="10056" x2="27889" y2="10056"/>
                        <a14:foregroundMark x1="26444" y1="7933" x2="26444" y2="7933"/>
                        <a14:foregroundMark x1="24333" y1="4581" x2="24333" y2="4581"/>
                        <a14:foregroundMark x1="23889" y1="3575" x2="23889" y2="3575"/>
                        <a14:foregroundMark x1="21778" y1="3128" x2="21778" y2="3128"/>
                        <a14:foregroundMark x1="17778" y1="5363" x2="17778" y2="5363"/>
                        <a14:foregroundMark x1="36667" y1="29050" x2="36667" y2="29050"/>
                        <a14:foregroundMark x1="35556" y1="26816" x2="35556" y2="26816"/>
                        <a14:foregroundMark x1="35556" y1="26816" x2="35556" y2="268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3307" y="6027531"/>
            <a:ext cx="718202" cy="79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000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7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7F6E5-A679-3B38-3432-96944E472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5B4823-C69C-DD38-CE71-5A4800AD26DE}"/>
              </a:ext>
            </a:extLst>
          </p:cNvPr>
          <p:cNvSpPr txBox="1"/>
          <p:nvPr/>
        </p:nvSpPr>
        <p:spPr>
          <a:xfrm>
            <a:off x="973122" y="461646"/>
            <a:ext cx="9764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9C8429-DB8B-66BD-FDEE-5D5CF23F5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444" r="92000">
                        <a14:foregroundMark x1="58222" y1="40889" x2="58222" y2="40889"/>
                        <a14:foregroundMark x1="60000" y1="37778" x2="60000" y2="37778"/>
                        <a14:foregroundMark x1="60000" y1="37778" x2="60000" y2="37778"/>
                        <a14:foregroundMark x1="60000" y1="37778" x2="60000" y2="37778"/>
                        <a14:foregroundMark x1="61333" y1="36889" x2="61333" y2="36889"/>
                        <a14:foregroundMark x1="61333" y1="36000" x2="61333" y2="36000"/>
                        <a14:foregroundMark x1="61333" y1="36000" x2="61333" y2="36000"/>
                        <a14:foregroundMark x1="61333" y1="35111" x2="61333" y2="35111"/>
                        <a14:foregroundMark x1="60000" y1="33333" x2="60000" y2="33333"/>
                        <a14:foregroundMark x1="60000" y1="33333" x2="60000" y2="33333"/>
                        <a14:foregroundMark x1="48000" y1="42667" x2="48000" y2="42667"/>
                        <a14:foregroundMark x1="47111" y1="42667" x2="47111" y2="42667"/>
                        <a14:foregroundMark x1="46667" y1="42667" x2="46667" y2="42667"/>
                        <a14:foregroundMark x1="42222" y1="41778" x2="42222" y2="41778"/>
                        <a14:foregroundMark x1="42222" y1="40889" x2="42222" y2="40889"/>
                        <a14:foregroundMark x1="48889" y1="35111" x2="48889" y2="35111"/>
                        <a14:foregroundMark x1="48889" y1="35111" x2="48889" y2="35111"/>
                        <a14:foregroundMark x1="47111" y1="36889" x2="47111" y2="36889"/>
                        <a14:foregroundMark x1="47111" y1="36889" x2="46667" y2="36889"/>
                        <a14:foregroundMark x1="92444" y1="45333" x2="92444" y2="45333"/>
                        <a14:foregroundMark x1="92444" y1="45778" x2="92444" y2="45778"/>
                        <a14:foregroundMark x1="59111" y1="34222" x2="59111" y2="34222"/>
                        <a14:foregroundMark x1="60000" y1="36000" x2="60000" y2="36000"/>
                        <a14:foregroundMark x1="40000" y1="39111" x2="40000" y2="39111"/>
                        <a14:foregroundMark x1="44889" y1="38667" x2="44889" y2="38667"/>
                        <a14:foregroundMark x1="45778" y1="38667" x2="45778" y2="38667"/>
                        <a14:foregroundMark x1="47111" y1="38667" x2="47111" y2="38667"/>
                        <a14:foregroundMark x1="5333" y1="68444" x2="5333" y2="68444"/>
                        <a14:foregroundMark x1="5333" y1="68444" x2="5333" y2="68444"/>
                        <a14:foregroundMark x1="12000" y1="67556" x2="12000" y2="67556"/>
                        <a14:foregroundMark x1="444" y1="72000" x2="444" y2="72000"/>
                        <a14:foregroundMark x1="444" y1="72000" x2="444" y2="72000"/>
                        <a14:foregroundMark x1="4889" y1="69333" x2="4889" y2="69333"/>
                        <a14:foregroundMark x1="4889" y1="69333" x2="4889" y2="69333"/>
                        <a14:foregroundMark x1="5333" y1="67556" x2="5333" y2="67556"/>
                        <a14:foregroundMark x1="4889" y1="69333" x2="4889" y2="69333"/>
                        <a14:foregroundMark x1="4000" y1="70222" x2="4000" y2="70222"/>
                        <a14:foregroundMark x1="4000" y1="70222" x2="4000" y2="70222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2222" y1="66667" x2="2222" y2="66667"/>
                        <a14:foregroundMark x1="2222" y1="66667" x2="2222" y2="68444"/>
                        <a14:foregroundMark x1="2222" y1="72000" x2="2222" y2="72000"/>
                        <a14:foregroundMark x1="3111" y1="72000" x2="3111" y2="72000"/>
                        <a14:foregroundMark x1="8889" y1="68444" x2="8889" y2="68444"/>
                        <a14:foregroundMark x1="9778" y1="67556" x2="9778" y2="67556"/>
                        <a14:foregroundMark x1="9778" y1="67556" x2="9778" y2="6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1571">
            <a:off x="1010932" y="1243083"/>
            <a:ext cx="1107216" cy="11072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310898-2073-0296-7C2D-BE3BC3655C1C}"/>
              </a:ext>
            </a:extLst>
          </p:cNvPr>
          <p:cNvCxnSpPr>
            <a:cxnSpLocks/>
          </p:cNvCxnSpPr>
          <p:nvPr/>
        </p:nvCxnSpPr>
        <p:spPr>
          <a:xfrm>
            <a:off x="1971413" y="2239860"/>
            <a:ext cx="6216242" cy="0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AAD3E86-A25F-42C5-164B-5604C00A3E0E}"/>
              </a:ext>
            </a:extLst>
          </p:cNvPr>
          <p:cNvSpPr txBox="1"/>
          <p:nvPr/>
        </p:nvSpPr>
        <p:spPr>
          <a:xfrm>
            <a:off x="2142322" y="1238488"/>
            <a:ext cx="61176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cậu bé có tâm hồn trong sáng, nhân hậu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D5AE49-B195-F7EE-1CE4-25D268703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444" r="92000">
                        <a14:foregroundMark x1="58222" y1="40889" x2="58222" y2="40889"/>
                        <a14:foregroundMark x1="60000" y1="37778" x2="60000" y2="37778"/>
                        <a14:foregroundMark x1="60000" y1="37778" x2="60000" y2="37778"/>
                        <a14:foregroundMark x1="60000" y1="37778" x2="60000" y2="37778"/>
                        <a14:foregroundMark x1="61333" y1="36889" x2="61333" y2="36889"/>
                        <a14:foregroundMark x1="61333" y1="36000" x2="61333" y2="36000"/>
                        <a14:foregroundMark x1="61333" y1="36000" x2="61333" y2="36000"/>
                        <a14:foregroundMark x1="61333" y1="35111" x2="61333" y2="35111"/>
                        <a14:foregroundMark x1="60000" y1="33333" x2="60000" y2="33333"/>
                        <a14:foregroundMark x1="60000" y1="33333" x2="60000" y2="33333"/>
                        <a14:foregroundMark x1="48000" y1="42667" x2="48000" y2="42667"/>
                        <a14:foregroundMark x1="47111" y1="42667" x2="47111" y2="42667"/>
                        <a14:foregroundMark x1="46667" y1="42667" x2="46667" y2="42667"/>
                        <a14:foregroundMark x1="42222" y1="41778" x2="42222" y2="41778"/>
                        <a14:foregroundMark x1="42222" y1="40889" x2="42222" y2="40889"/>
                        <a14:foregroundMark x1="48889" y1="35111" x2="48889" y2="35111"/>
                        <a14:foregroundMark x1="48889" y1="35111" x2="48889" y2="35111"/>
                        <a14:foregroundMark x1="47111" y1="36889" x2="47111" y2="36889"/>
                        <a14:foregroundMark x1="47111" y1="36889" x2="46667" y2="36889"/>
                        <a14:foregroundMark x1="92444" y1="45333" x2="92444" y2="45333"/>
                        <a14:foregroundMark x1="92444" y1="45778" x2="92444" y2="45778"/>
                        <a14:foregroundMark x1="59111" y1="34222" x2="59111" y2="34222"/>
                        <a14:foregroundMark x1="60000" y1="36000" x2="60000" y2="36000"/>
                        <a14:foregroundMark x1="40000" y1="39111" x2="40000" y2="39111"/>
                        <a14:foregroundMark x1="44889" y1="38667" x2="44889" y2="38667"/>
                        <a14:foregroundMark x1="45778" y1="38667" x2="45778" y2="38667"/>
                        <a14:foregroundMark x1="47111" y1="38667" x2="47111" y2="38667"/>
                        <a14:foregroundMark x1="5333" y1="68444" x2="5333" y2="68444"/>
                        <a14:foregroundMark x1="5333" y1="68444" x2="5333" y2="68444"/>
                        <a14:foregroundMark x1="12000" y1="67556" x2="12000" y2="67556"/>
                        <a14:foregroundMark x1="444" y1="72000" x2="444" y2="72000"/>
                        <a14:foregroundMark x1="444" y1="72000" x2="444" y2="72000"/>
                        <a14:foregroundMark x1="4889" y1="69333" x2="4889" y2="69333"/>
                        <a14:foregroundMark x1="4889" y1="69333" x2="4889" y2="69333"/>
                        <a14:foregroundMark x1="5333" y1="67556" x2="5333" y2="67556"/>
                        <a14:foregroundMark x1="4889" y1="69333" x2="4889" y2="69333"/>
                        <a14:foregroundMark x1="4000" y1="70222" x2="4000" y2="70222"/>
                        <a14:foregroundMark x1="4000" y1="70222" x2="4000" y2="70222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2222" y1="66667" x2="2222" y2="66667"/>
                        <a14:foregroundMark x1="2222" y1="66667" x2="2222" y2="68444"/>
                        <a14:foregroundMark x1="2222" y1="72000" x2="2222" y2="72000"/>
                        <a14:foregroundMark x1="3111" y1="72000" x2="3111" y2="72000"/>
                        <a14:foregroundMark x1="8889" y1="68444" x2="8889" y2="68444"/>
                        <a14:foregroundMark x1="9778" y1="67556" x2="9778" y2="67556"/>
                        <a14:foregroundMark x1="9778" y1="67556" x2="9778" y2="6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1571">
            <a:off x="1579316" y="2608683"/>
            <a:ext cx="1107216" cy="110721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1C14674-1770-4AF8-D6F1-9F70527CFFAD}"/>
              </a:ext>
            </a:extLst>
          </p:cNvPr>
          <p:cNvCxnSpPr>
            <a:cxnSpLocks/>
          </p:cNvCxnSpPr>
          <p:nvPr/>
        </p:nvCxnSpPr>
        <p:spPr>
          <a:xfrm>
            <a:off x="2670013" y="4270656"/>
            <a:ext cx="5947795" cy="0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245F90A-D4F9-F8A6-7D49-10427B8A5255}"/>
              </a:ext>
            </a:extLst>
          </p:cNvPr>
          <p:cNvSpPr txBox="1"/>
          <p:nvPr/>
        </p:nvSpPr>
        <p:spPr>
          <a:xfrm>
            <a:off x="2639597" y="2992881"/>
            <a:ext cx="61617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iết yêu thương loài vật, trân trọng sự sống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93F15D-DE22-A997-896F-68216984D9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8" b="89721" l="0" r="90000">
                        <a14:foregroundMark x1="25778" y1="56760" x2="25778" y2="56760"/>
                        <a14:foregroundMark x1="29000" y1="57877" x2="29000" y2="57877"/>
                        <a14:foregroundMark x1="31222" y1="59330" x2="31222" y2="59330"/>
                        <a14:foregroundMark x1="33000" y1="60112" x2="33000" y2="60112"/>
                        <a14:foregroundMark x1="9444" y1="48715" x2="9444" y2="48715"/>
                        <a14:foregroundMark x1="9111" y1="48045" x2="9111" y2="48045"/>
                        <a14:foregroundMark x1="8667" y1="48045" x2="8667" y2="48045"/>
                        <a14:foregroundMark x1="8667" y1="48045" x2="8667" y2="48045"/>
                        <a14:foregroundMark x1="12333" y1="48380" x2="12333" y2="48380"/>
                        <a14:foregroundMark x1="333" y1="45140" x2="333" y2="45140"/>
                        <a14:foregroundMark x1="4333" y1="45140" x2="4333" y2="45140"/>
                        <a14:foregroundMark x1="7667" y1="45810" x2="9778" y2="47263"/>
                        <a14:foregroundMark x1="11222" y1="48045" x2="11222" y2="48045"/>
                        <a14:foregroundMark x1="14111" y1="49162" x2="15222" y2="49832"/>
                        <a14:foregroundMark x1="21444" y1="49497" x2="21444" y2="49497"/>
                        <a14:foregroundMark x1="22111" y1="49162" x2="22111" y2="49162"/>
                        <a14:foregroundMark x1="21444" y1="46145" x2="20333" y2="45475"/>
                        <a14:foregroundMark x1="19556" y1="45140" x2="19556" y2="45140"/>
                        <a14:foregroundMark x1="19556" y1="45810" x2="19556" y2="47263"/>
                        <a14:foregroundMark x1="19556" y1="50615" x2="19556" y2="50615"/>
                        <a14:foregroundMark x1="19556" y1="51285" x2="19556" y2="51285"/>
                        <a14:foregroundMark x1="19556" y1="53520" x2="21444" y2="54972"/>
                        <a14:foregroundMark x1="22889" y1="54972" x2="22889" y2="54972"/>
                        <a14:foregroundMark x1="25444" y1="55307" x2="28667" y2="56425"/>
                        <a14:foregroundMark x1="28667" y1="56425" x2="28667" y2="56425"/>
                        <a14:foregroundMark x1="35222" y1="60447" x2="36667" y2="61117"/>
                        <a14:foregroundMark x1="46111" y1="64469" x2="46111" y2="64469"/>
                        <a14:foregroundMark x1="43556" y1="62570" x2="42111" y2="60782"/>
                        <a14:foregroundMark x1="35889" y1="51285" x2="35889" y2="51285"/>
                        <a14:foregroundMark x1="34778" y1="50950" x2="34778" y2="50950"/>
                        <a14:foregroundMark x1="31889" y1="48715" x2="31889" y2="48715"/>
                        <a14:foregroundMark x1="29778" y1="45810" x2="29778" y2="45810"/>
                        <a14:foregroundMark x1="26444" y1="43240" x2="26444" y2="43240"/>
                        <a14:foregroundMark x1="19222" y1="43687" x2="19222" y2="43687"/>
                        <a14:foregroundMark x1="21778" y1="10056" x2="21778" y2="10056"/>
                        <a14:foregroundMark x1="21778" y1="9721" x2="21778" y2="9721"/>
                        <a14:foregroundMark x1="21778" y1="9385" x2="21778" y2="9385"/>
                        <a14:foregroundMark x1="22111" y1="9385" x2="22111" y2="10503"/>
                        <a14:foregroundMark x1="25000" y1="15196" x2="25444" y2="16313"/>
                        <a14:foregroundMark x1="31889" y1="19888" x2="31889" y2="19888"/>
                        <a14:foregroundMark x1="27889" y1="10056" x2="27889" y2="10056"/>
                        <a14:foregroundMark x1="26444" y1="7933" x2="26444" y2="7933"/>
                        <a14:foregroundMark x1="24333" y1="4581" x2="24333" y2="4581"/>
                        <a14:foregroundMark x1="23889" y1="3575" x2="23889" y2="3575"/>
                        <a14:foregroundMark x1="21778" y1="3128" x2="21778" y2="3128"/>
                        <a14:foregroundMark x1="17778" y1="5363" x2="17778" y2="5363"/>
                        <a14:foregroundMark x1="36667" y1="29050" x2="36667" y2="29050"/>
                        <a14:foregroundMark x1="35556" y1="26816" x2="35556" y2="26816"/>
                        <a14:foregroundMark x1="35556" y1="26816" x2="35556" y2="268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46064" y="1062982"/>
            <a:ext cx="2501208" cy="27844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7D9DFB-0771-525A-EAD0-0AF4D53C0F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8" b="89721" l="0" r="90000">
                        <a14:foregroundMark x1="25778" y1="56760" x2="25778" y2="56760"/>
                        <a14:foregroundMark x1="29000" y1="57877" x2="29000" y2="57877"/>
                        <a14:foregroundMark x1="31222" y1="59330" x2="31222" y2="59330"/>
                        <a14:foregroundMark x1="33000" y1="60112" x2="33000" y2="60112"/>
                        <a14:foregroundMark x1="9444" y1="48715" x2="9444" y2="48715"/>
                        <a14:foregroundMark x1="9111" y1="48045" x2="9111" y2="48045"/>
                        <a14:foregroundMark x1="8667" y1="48045" x2="8667" y2="48045"/>
                        <a14:foregroundMark x1="8667" y1="48045" x2="8667" y2="48045"/>
                        <a14:foregroundMark x1="12333" y1="48380" x2="12333" y2="48380"/>
                        <a14:foregroundMark x1="333" y1="45140" x2="333" y2="45140"/>
                        <a14:foregroundMark x1="4333" y1="45140" x2="4333" y2="45140"/>
                        <a14:foregroundMark x1="7667" y1="45810" x2="9778" y2="47263"/>
                        <a14:foregroundMark x1="11222" y1="48045" x2="11222" y2="48045"/>
                        <a14:foregroundMark x1="14111" y1="49162" x2="15222" y2="49832"/>
                        <a14:foregroundMark x1="21444" y1="49497" x2="21444" y2="49497"/>
                        <a14:foregroundMark x1="22111" y1="49162" x2="22111" y2="49162"/>
                        <a14:foregroundMark x1="21444" y1="46145" x2="20333" y2="45475"/>
                        <a14:foregroundMark x1="19556" y1="45140" x2="19556" y2="45140"/>
                        <a14:foregroundMark x1="19556" y1="45810" x2="19556" y2="47263"/>
                        <a14:foregroundMark x1="19556" y1="50615" x2="19556" y2="50615"/>
                        <a14:foregroundMark x1="19556" y1="51285" x2="19556" y2="51285"/>
                        <a14:foregroundMark x1="19556" y1="53520" x2="21444" y2="54972"/>
                        <a14:foregroundMark x1="22889" y1="54972" x2="22889" y2="54972"/>
                        <a14:foregroundMark x1="25444" y1="55307" x2="28667" y2="56425"/>
                        <a14:foregroundMark x1="28667" y1="56425" x2="28667" y2="56425"/>
                        <a14:foregroundMark x1="35222" y1="60447" x2="36667" y2="61117"/>
                        <a14:foregroundMark x1="46111" y1="64469" x2="46111" y2="64469"/>
                        <a14:foregroundMark x1="43556" y1="62570" x2="42111" y2="60782"/>
                        <a14:foregroundMark x1="35889" y1="51285" x2="35889" y2="51285"/>
                        <a14:foregroundMark x1="34778" y1="50950" x2="34778" y2="50950"/>
                        <a14:foregroundMark x1="31889" y1="48715" x2="31889" y2="48715"/>
                        <a14:foregroundMark x1="29778" y1="45810" x2="29778" y2="45810"/>
                        <a14:foregroundMark x1="26444" y1="43240" x2="26444" y2="43240"/>
                        <a14:foregroundMark x1="19222" y1="43687" x2="19222" y2="43687"/>
                        <a14:foregroundMark x1="21778" y1="10056" x2="21778" y2="10056"/>
                        <a14:foregroundMark x1="21778" y1="9721" x2="21778" y2="9721"/>
                        <a14:foregroundMark x1="21778" y1="9385" x2="21778" y2="9385"/>
                        <a14:foregroundMark x1="22111" y1="9385" x2="22111" y2="10503"/>
                        <a14:foregroundMark x1="25000" y1="15196" x2="25444" y2="16313"/>
                        <a14:foregroundMark x1="31889" y1="19888" x2="31889" y2="19888"/>
                        <a14:foregroundMark x1="27889" y1="10056" x2="27889" y2="10056"/>
                        <a14:foregroundMark x1="26444" y1="7933" x2="26444" y2="7933"/>
                        <a14:foregroundMark x1="24333" y1="4581" x2="24333" y2="4581"/>
                        <a14:foregroundMark x1="23889" y1="3575" x2="23889" y2="3575"/>
                        <a14:foregroundMark x1="21778" y1="3128" x2="21778" y2="3128"/>
                        <a14:foregroundMark x1="17778" y1="5363" x2="17778" y2="5363"/>
                        <a14:foregroundMark x1="36667" y1="29050" x2="36667" y2="29050"/>
                        <a14:foregroundMark x1="35556" y1="26816" x2="35556" y2="26816"/>
                        <a14:foregroundMark x1="35556" y1="26816" x2="35556" y2="268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3736" y="5350324"/>
            <a:ext cx="1202034" cy="13381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AD6C76-C07E-6AF2-B23F-E5DD9A150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8" b="89721" l="0" r="90000">
                        <a14:foregroundMark x1="25778" y1="56760" x2="25778" y2="56760"/>
                        <a14:foregroundMark x1="29000" y1="57877" x2="29000" y2="57877"/>
                        <a14:foregroundMark x1="31222" y1="59330" x2="31222" y2="59330"/>
                        <a14:foregroundMark x1="33000" y1="60112" x2="33000" y2="60112"/>
                        <a14:foregroundMark x1="9444" y1="48715" x2="9444" y2="48715"/>
                        <a14:foregroundMark x1="9111" y1="48045" x2="9111" y2="48045"/>
                        <a14:foregroundMark x1="8667" y1="48045" x2="8667" y2="48045"/>
                        <a14:foregroundMark x1="8667" y1="48045" x2="8667" y2="48045"/>
                        <a14:foregroundMark x1="12333" y1="48380" x2="12333" y2="48380"/>
                        <a14:foregroundMark x1="333" y1="45140" x2="333" y2="45140"/>
                        <a14:foregroundMark x1="4333" y1="45140" x2="4333" y2="45140"/>
                        <a14:foregroundMark x1="7667" y1="45810" x2="9778" y2="47263"/>
                        <a14:foregroundMark x1="11222" y1="48045" x2="11222" y2="48045"/>
                        <a14:foregroundMark x1="14111" y1="49162" x2="15222" y2="49832"/>
                        <a14:foregroundMark x1="21444" y1="49497" x2="21444" y2="49497"/>
                        <a14:foregroundMark x1="22111" y1="49162" x2="22111" y2="49162"/>
                        <a14:foregroundMark x1="21444" y1="46145" x2="20333" y2="45475"/>
                        <a14:foregroundMark x1="19556" y1="45140" x2="19556" y2="45140"/>
                        <a14:foregroundMark x1="19556" y1="45810" x2="19556" y2="47263"/>
                        <a14:foregroundMark x1="19556" y1="50615" x2="19556" y2="50615"/>
                        <a14:foregroundMark x1="19556" y1="51285" x2="19556" y2="51285"/>
                        <a14:foregroundMark x1="19556" y1="53520" x2="21444" y2="54972"/>
                        <a14:foregroundMark x1="22889" y1="54972" x2="22889" y2="54972"/>
                        <a14:foregroundMark x1="25444" y1="55307" x2="28667" y2="56425"/>
                        <a14:foregroundMark x1="28667" y1="56425" x2="28667" y2="56425"/>
                        <a14:foregroundMark x1="35222" y1="60447" x2="36667" y2="61117"/>
                        <a14:foregroundMark x1="46111" y1="64469" x2="46111" y2="64469"/>
                        <a14:foregroundMark x1="43556" y1="62570" x2="42111" y2="60782"/>
                        <a14:foregroundMark x1="35889" y1="51285" x2="35889" y2="51285"/>
                        <a14:foregroundMark x1="34778" y1="50950" x2="34778" y2="50950"/>
                        <a14:foregroundMark x1="31889" y1="48715" x2="31889" y2="48715"/>
                        <a14:foregroundMark x1="29778" y1="45810" x2="29778" y2="45810"/>
                        <a14:foregroundMark x1="26444" y1="43240" x2="26444" y2="43240"/>
                        <a14:foregroundMark x1="19222" y1="43687" x2="19222" y2="43687"/>
                        <a14:foregroundMark x1="21778" y1="10056" x2="21778" y2="10056"/>
                        <a14:foregroundMark x1="21778" y1="9721" x2="21778" y2="9721"/>
                        <a14:foregroundMark x1="21778" y1="9385" x2="21778" y2="9385"/>
                        <a14:foregroundMark x1="22111" y1="9385" x2="22111" y2="10503"/>
                        <a14:foregroundMark x1="25000" y1="15196" x2="25444" y2="16313"/>
                        <a14:foregroundMark x1="31889" y1="19888" x2="31889" y2="19888"/>
                        <a14:foregroundMark x1="27889" y1="10056" x2="27889" y2="10056"/>
                        <a14:foregroundMark x1="26444" y1="7933" x2="26444" y2="7933"/>
                        <a14:foregroundMark x1="24333" y1="4581" x2="24333" y2="4581"/>
                        <a14:foregroundMark x1="23889" y1="3575" x2="23889" y2="3575"/>
                        <a14:foregroundMark x1="21778" y1="3128" x2="21778" y2="3128"/>
                        <a14:foregroundMark x1="17778" y1="5363" x2="17778" y2="5363"/>
                        <a14:foregroundMark x1="36667" y1="29050" x2="36667" y2="29050"/>
                        <a14:foregroundMark x1="35556" y1="26816" x2="35556" y2="26816"/>
                        <a14:foregroundMark x1="35556" y1="26816" x2="35556" y2="268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3971" y="5880685"/>
            <a:ext cx="718202" cy="7995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AA97E0A-D09E-8368-799D-1F4814E362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8" b="89721" l="0" r="90000">
                        <a14:foregroundMark x1="25778" y1="56760" x2="25778" y2="56760"/>
                        <a14:foregroundMark x1="29000" y1="57877" x2="29000" y2="57877"/>
                        <a14:foregroundMark x1="31222" y1="59330" x2="31222" y2="59330"/>
                        <a14:foregroundMark x1="33000" y1="60112" x2="33000" y2="60112"/>
                        <a14:foregroundMark x1="9444" y1="48715" x2="9444" y2="48715"/>
                        <a14:foregroundMark x1="9111" y1="48045" x2="9111" y2="48045"/>
                        <a14:foregroundMark x1="8667" y1="48045" x2="8667" y2="48045"/>
                        <a14:foregroundMark x1="8667" y1="48045" x2="8667" y2="48045"/>
                        <a14:foregroundMark x1="12333" y1="48380" x2="12333" y2="48380"/>
                        <a14:foregroundMark x1="333" y1="45140" x2="333" y2="45140"/>
                        <a14:foregroundMark x1="4333" y1="45140" x2="4333" y2="45140"/>
                        <a14:foregroundMark x1="7667" y1="45810" x2="9778" y2="47263"/>
                        <a14:foregroundMark x1="11222" y1="48045" x2="11222" y2="48045"/>
                        <a14:foregroundMark x1="14111" y1="49162" x2="15222" y2="49832"/>
                        <a14:foregroundMark x1="21444" y1="49497" x2="21444" y2="49497"/>
                        <a14:foregroundMark x1="22111" y1="49162" x2="22111" y2="49162"/>
                        <a14:foregroundMark x1="21444" y1="46145" x2="20333" y2="45475"/>
                        <a14:foregroundMark x1="19556" y1="45140" x2="19556" y2="45140"/>
                        <a14:foregroundMark x1="19556" y1="45810" x2="19556" y2="47263"/>
                        <a14:foregroundMark x1="19556" y1="50615" x2="19556" y2="50615"/>
                        <a14:foregroundMark x1="19556" y1="51285" x2="19556" y2="51285"/>
                        <a14:foregroundMark x1="19556" y1="53520" x2="21444" y2="54972"/>
                        <a14:foregroundMark x1="22889" y1="54972" x2="22889" y2="54972"/>
                        <a14:foregroundMark x1="25444" y1="55307" x2="28667" y2="56425"/>
                        <a14:foregroundMark x1="28667" y1="56425" x2="28667" y2="56425"/>
                        <a14:foregroundMark x1="35222" y1="60447" x2="36667" y2="61117"/>
                        <a14:foregroundMark x1="46111" y1="64469" x2="46111" y2="64469"/>
                        <a14:foregroundMark x1="43556" y1="62570" x2="42111" y2="60782"/>
                        <a14:foregroundMark x1="35889" y1="51285" x2="35889" y2="51285"/>
                        <a14:foregroundMark x1="34778" y1="50950" x2="34778" y2="50950"/>
                        <a14:foregroundMark x1="31889" y1="48715" x2="31889" y2="48715"/>
                        <a14:foregroundMark x1="29778" y1="45810" x2="29778" y2="45810"/>
                        <a14:foregroundMark x1="26444" y1="43240" x2="26444" y2="43240"/>
                        <a14:foregroundMark x1="19222" y1="43687" x2="19222" y2="43687"/>
                        <a14:foregroundMark x1="21778" y1="10056" x2="21778" y2="10056"/>
                        <a14:foregroundMark x1="21778" y1="9721" x2="21778" y2="9721"/>
                        <a14:foregroundMark x1="21778" y1="9385" x2="21778" y2="9385"/>
                        <a14:foregroundMark x1="22111" y1="9385" x2="22111" y2="10503"/>
                        <a14:foregroundMark x1="25000" y1="15196" x2="25444" y2="16313"/>
                        <a14:foregroundMark x1="31889" y1="19888" x2="31889" y2="19888"/>
                        <a14:foregroundMark x1="27889" y1="10056" x2="27889" y2="10056"/>
                        <a14:foregroundMark x1="26444" y1="7933" x2="26444" y2="7933"/>
                        <a14:foregroundMark x1="24333" y1="4581" x2="24333" y2="4581"/>
                        <a14:foregroundMark x1="23889" y1="3575" x2="23889" y2="3575"/>
                        <a14:foregroundMark x1="21778" y1="3128" x2="21778" y2="3128"/>
                        <a14:foregroundMark x1="17778" y1="5363" x2="17778" y2="5363"/>
                        <a14:foregroundMark x1="36667" y1="29050" x2="36667" y2="29050"/>
                        <a14:foregroundMark x1="35556" y1="26816" x2="35556" y2="26816"/>
                        <a14:foregroundMark x1="35556" y1="26816" x2="35556" y2="268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2173" y="5996590"/>
            <a:ext cx="718202" cy="7995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E8DD63-8AE0-B652-DCEB-D9496F70A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8" b="89721" l="0" r="90000">
                        <a14:foregroundMark x1="25778" y1="56760" x2="25778" y2="56760"/>
                        <a14:foregroundMark x1="29000" y1="57877" x2="29000" y2="57877"/>
                        <a14:foregroundMark x1="31222" y1="59330" x2="31222" y2="59330"/>
                        <a14:foregroundMark x1="33000" y1="60112" x2="33000" y2="60112"/>
                        <a14:foregroundMark x1="9444" y1="48715" x2="9444" y2="48715"/>
                        <a14:foregroundMark x1="9111" y1="48045" x2="9111" y2="48045"/>
                        <a14:foregroundMark x1="8667" y1="48045" x2="8667" y2="48045"/>
                        <a14:foregroundMark x1="8667" y1="48045" x2="8667" y2="48045"/>
                        <a14:foregroundMark x1="12333" y1="48380" x2="12333" y2="48380"/>
                        <a14:foregroundMark x1="333" y1="45140" x2="333" y2="45140"/>
                        <a14:foregroundMark x1="4333" y1="45140" x2="4333" y2="45140"/>
                        <a14:foregroundMark x1="7667" y1="45810" x2="9778" y2="47263"/>
                        <a14:foregroundMark x1="11222" y1="48045" x2="11222" y2="48045"/>
                        <a14:foregroundMark x1="14111" y1="49162" x2="15222" y2="49832"/>
                        <a14:foregroundMark x1="21444" y1="49497" x2="21444" y2="49497"/>
                        <a14:foregroundMark x1="22111" y1="49162" x2="22111" y2="49162"/>
                        <a14:foregroundMark x1="21444" y1="46145" x2="20333" y2="45475"/>
                        <a14:foregroundMark x1="19556" y1="45140" x2="19556" y2="45140"/>
                        <a14:foregroundMark x1="19556" y1="45810" x2="19556" y2="47263"/>
                        <a14:foregroundMark x1="19556" y1="50615" x2="19556" y2="50615"/>
                        <a14:foregroundMark x1="19556" y1="51285" x2="19556" y2="51285"/>
                        <a14:foregroundMark x1="19556" y1="53520" x2="21444" y2="54972"/>
                        <a14:foregroundMark x1="22889" y1="54972" x2="22889" y2="54972"/>
                        <a14:foregroundMark x1="25444" y1="55307" x2="28667" y2="56425"/>
                        <a14:foregroundMark x1="28667" y1="56425" x2="28667" y2="56425"/>
                        <a14:foregroundMark x1="35222" y1="60447" x2="36667" y2="61117"/>
                        <a14:foregroundMark x1="46111" y1="64469" x2="46111" y2="64469"/>
                        <a14:foregroundMark x1="43556" y1="62570" x2="42111" y2="60782"/>
                        <a14:foregroundMark x1="35889" y1="51285" x2="35889" y2="51285"/>
                        <a14:foregroundMark x1="34778" y1="50950" x2="34778" y2="50950"/>
                        <a14:foregroundMark x1="31889" y1="48715" x2="31889" y2="48715"/>
                        <a14:foregroundMark x1="29778" y1="45810" x2="29778" y2="45810"/>
                        <a14:foregroundMark x1="26444" y1="43240" x2="26444" y2="43240"/>
                        <a14:foregroundMark x1="19222" y1="43687" x2="19222" y2="43687"/>
                        <a14:foregroundMark x1="21778" y1="10056" x2="21778" y2="10056"/>
                        <a14:foregroundMark x1="21778" y1="9721" x2="21778" y2="9721"/>
                        <a14:foregroundMark x1="21778" y1="9385" x2="21778" y2="9385"/>
                        <a14:foregroundMark x1="22111" y1="9385" x2="22111" y2="10503"/>
                        <a14:foregroundMark x1="25000" y1="15196" x2="25444" y2="16313"/>
                        <a14:foregroundMark x1="31889" y1="19888" x2="31889" y2="19888"/>
                        <a14:foregroundMark x1="27889" y1="10056" x2="27889" y2="10056"/>
                        <a14:foregroundMark x1="26444" y1="7933" x2="26444" y2="7933"/>
                        <a14:foregroundMark x1="24333" y1="4581" x2="24333" y2="4581"/>
                        <a14:foregroundMark x1="23889" y1="3575" x2="23889" y2="3575"/>
                        <a14:foregroundMark x1="21778" y1="3128" x2="21778" y2="3128"/>
                        <a14:foregroundMark x1="17778" y1="5363" x2="17778" y2="5363"/>
                        <a14:foregroundMark x1="36667" y1="29050" x2="36667" y2="29050"/>
                        <a14:foregroundMark x1="35556" y1="26816" x2="35556" y2="26816"/>
                        <a14:foregroundMark x1="35556" y1="26816" x2="35556" y2="268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3307" y="6027531"/>
            <a:ext cx="718202" cy="79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614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7F6E5-A679-3B38-3432-96944E472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5B4823-C69C-DD38-CE71-5A4800AD26DE}"/>
              </a:ext>
            </a:extLst>
          </p:cNvPr>
          <p:cNvSpPr txBox="1"/>
          <p:nvPr/>
        </p:nvSpPr>
        <p:spPr>
          <a:xfrm>
            <a:off x="973122" y="461646"/>
            <a:ext cx="9764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 tiết miêu tả nhân vật Mên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9C8429-DB8B-66BD-FDEE-5D5CF23F5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444" r="92000">
                        <a14:foregroundMark x1="58222" y1="40889" x2="58222" y2="40889"/>
                        <a14:foregroundMark x1="60000" y1="37778" x2="60000" y2="37778"/>
                        <a14:foregroundMark x1="60000" y1="37778" x2="60000" y2="37778"/>
                        <a14:foregroundMark x1="60000" y1="37778" x2="60000" y2="37778"/>
                        <a14:foregroundMark x1="61333" y1="36889" x2="61333" y2="36889"/>
                        <a14:foregroundMark x1="61333" y1="36000" x2="61333" y2="36000"/>
                        <a14:foregroundMark x1="61333" y1="36000" x2="61333" y2="36000"/>
                        <a14:foregroundMark x1="61333" y1="35111" x2="61333" y2="35111"/>
                        <a14:foregroundMark x1="60000" y1="33333" x2="60000" y2="33333"/>
                        <a14:foregroundMark x1="60000" y1="33333" x2="60000" y2="33333"/>
                        <a14:foregroundMark x1="48000" y1="42667" x2="48000" y2="42667"/>
                        <a14:foregroundMark x1="47111" y1="42667" x2="47111" y2="42667"/>
                        <a14:foregroundMark x1="46667" y1="42667" x2="46667" y2="42667"/>
                        <a14:foregroundMark x1="42222" y1="41778" x2="42222" y2="41778"/>
                        <a14:foregroundMark x1="42222" y1="40889" x2="42222" y2="40889"/>
                        <a14:foregroundMark x1="48889" y1="35111" x2="48889" y2="35111"/>
                        <a14:foregroundMark x1="48889" y1="35111" x2="48889" y2="35111"/>
                        <a14:foregroundMark x1="47111" y1="36889" x2="47111" y2="36889"/>
                        <a14:foregroundMark x1="47111" y1="36889" x2="46667" y2="36889"/>
                        <a14:foregroundMark x1="92444" y1="45333" x2="92444" y2="45333"/>
                        <a14:foregroundMark x1="92444" y1="45778" x2="92444" y2="45778"/>
                        <a14:foregroundMark x1="59111" y1="34222" x2="59111" y2="34222"/>
                        <a14:foregroundMark x1="60000" y1="36000" x2="60000" y2="36000"/>
                        <a14:foregroundMark x1="40000" y1="39111" x2="40000" y2="39111"/>
                        <a14:foregroundMark x1="44889" y1="38667" x2="44889" y2="38667"/>
                        <a14:foregroundMark x1="45778" y1="38667" x2="45778" y2="38667"/>
                        <a14:foregroundMark x1="47111" y1="38667" x2="47111" y2="38667"/>
                        <a14:foregroundMark x1="5333" y1="68444" x2="5333" y2="68444"/>
                        <a14:foregroundMark x1="5333" y1="68444" x2="5333" y2="68444"/>
                        <a14:foregroundMark x1="12000" y1="67556" x2="12000" y2="67556"/>
                        <a14:foregroundMark x1="444" y1="72000" x2="444" y2="72000"/>
                        <a14:foregroundMark x1="444" y1="72000" x2="444" y2="72000"/>
                        <a14:foregroundMark x1="4889" y1="69333" x2="4889" y2="69333"/>
                        <a14:foregroundMark x1="4889" y1="69333" x2="4889" y2="69333"/>
                        <a14:foregroundMark x1="5333" y1="67556" x2="5333" y2="67556"/>
                        <a14:foregroundMark x1="4889" y1="69333" x2="4889" y2="69333"/>
                        <a14:foregroundMark x1="4000" y1="70222" x2="4000" y2="70222"/>
                        <a14:foregroundMark x1="4000" y1="70222" x2="4000" y2="70222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2222" y1="66667" x2="2222" y2="66667"/>
                        <a14:foregroundMark x1="2222" y1="66667" x2="2222" y2="68444"/>
                        <a14:foregroundMark x1="2222" y1="72000" x2="2222" y2="72000"/>
                        <a14:foregroundMark x1="3111" y1="72000" x2="3111" y2="72000"/>
                        <a14:foregroundMark x1="8889" y1="68444" x2="8889" y2="68444"/>
                        <a14:foregroundMark x1="9778" y1="67556" x2="9778" y2="67556"/>
                        <a14:foregroundMark x1="9778" y1="67556" x2="9778" y2="6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1571">
            <a:off x="1010932" y="1243083"/>
            <a:ext cx="1107216" cy="11072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310898-2073-0296-7C2D-BE3BC3655C1C}"/>
              </a:ext>
            </a:extLst>
          </p:cNvPr>
          <p:cNvCxnSpPr>
            <a:cxnSpLocks/>
          </p:cNvCxnSpPr>
          <p:nvPr/>
        </p:nvCxnSpPr>
        <p:spPr>
          <a:xfrm>
            <a:off x="1971414" y="2179780"/>
            <a:ext cx="6778303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AAD3E86-A25F-42C5-164B-5604C00A3E0E}"/>
              </a:ext>
            </a:extLst>
          </p:cNvPr>
          <p:cNvSpPr txBox="1"/>
          <p:nvPr/>
        </p:nvSpPr>
        <p:spPr>
          <a:xfrm>
            <a:off x="2129074" y="1128789"/>
            <a:ext cx="65853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 vẻ người lớn với em trai ("Chứ còn sao"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D5AE49-B195-F7EE-1CE4-25D268703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444" r="92000">
                        <a14:foregroundMark x1="58222" y1="40889" x2="58222" y2="40889"/>
                        <a14:foregroundMark x1="60000" y1="37778" x2="60000" y2="37778"/>
                        <a14:foregroundMark x1="60000" y1="37778" x2="60000" y2="37778"/>
                        <a14:foregroundMark x1="60000" y1="37778" x2="60000" y2="37778"/>
                        <a14:foregroundMark x1="61333" y1="36889" x2="61333" y2="36889"/>
                        <a14:foregroundMark x1="61333" y1="36000" x2="61333" y2="36000"/>
                        <a14:foregroundMark x1="61333" y1="36000" x2="61333" y2="36000"/>
                        <a14:foregroundMark x1="61333" y1="35111" x2="61333" y2="35111"/>
                        <a14:foregroundMark x1="60000" y1="33333" x2="60000" y2="33333"/>
                        <a14:foregroundMark x1="60000" y1="33333" x2="60000" y2="33333"/>
                        <a14:foregroundMark x1="48000" y1="42667" x2="48000" y2="42667"/>
                        <a14:foregroundMark x1="47111" y1="42667" x2="47111" y2="42667"/>
                        <a14:foregroundMark x1="46667" y1="42667" x2="46667" y2="42667"/>
                        <a14:foregroundMark x1="42222" y1="41778" x2="42222" y2="41778"/>
                        <a14:foregroundMark x1="42222" y1="40889" x2="42222" y2="40889"/>
                        <a14:foregroundMark x1="48889" y1="35111" x2="48889" y2="35111"/>
                        <a14:foregroundMark x1="48889" y1="35111" x2="48889" y2="35111"/>
                        <a14:foregroundMark x1="47111" y1="36889" x2="47111" y2="36889"/>
                        <a14:foregroundMark x1="47111" y1="36889" x2="46667" y2="36889"/>
                        <a14:foregroundMark x1="92444" y1="45333" x2="92444" y2="45333"/>
                        <a14:foregroundMark x1="92444" y1="45778" x2="92444" y2="45778"/>
                        <a14:foregroundMark x1="59111" y1="34222" x2="59111" y2="34222"/>
                        <a14:foregroundMark x1="60000" y1="36000" x2="60000" y2="36000"/>
                        <a14:foregroundMark x1="40000" y1="39111" x2="40000" y2="39111"/>
                        <a14:foregroundMark x1="44889" y1="38667" x2="44889" y2="38667"/>
                        <a14:foregroundMark x1="45778" y1="38667" x2="45778" y2="38667"/>
                        <a14:foregroundMark x1="47111" y1="38667" x2="47111" y2="38667"/>
                        <a14:foregroundMark x1="5333" y1="68444" x2="5333" y2="68444"/>
                        <a14:foregroundMark x1="5333" y1="68444" x2="5333" y2="68444"/>
                        <a14:foregroundMark x1="12000" y1="67556" x2="12000" y2="67556"/>
                        <a14:foregroundMark x1="444" y1="72000" x2="444" y2="72000"/>
                        <a14:foregroundMark x1="444" y1="72000" x2="444" y2="72000"/>
                        <a14:foregroundMark x1="4889" y1="69333" x2="4889" y2="69333"/>
                        <a14:foregroundMark x1="4889" y1="69333" x2="4889" y2="69333"/>
                        <a14:foregroundMark x1="5333" y1="67556" x2="5333" y2="67556"/>
                        <a14:foregroundMark x1="4889" y1="69333" x2="4889" y2="69333"/>
                        <a14:foregroundMark x1="4000" y1="70222" x2="4000" y2="70222"/>
                        <a14:foregroundMark x1="4000" y1="70222" x2="4000" y2="70222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2222" y1="66667" x2="2222" y2="66667"/>
                        <a14:foregroundMark x1="2222" y1="66667" x2="2222" y2="68444"/>
                        <a14:foregroundMark x1="2222" y1="72000" x2="2222" y2="72000"/>
                        <a14:foregroundMark x1="3111" y1="72000" x2="3111" y2="72000"/>
                        <a14:foregroundMark x1="8889" y1="68444" x2="8889" y2="68444"/>
                        <a14:foregroundMark x1="9778" y1="67556" x2="9778" y2="67556"/>
                        <a14:foregroundMark x1="9778" y1="67556" x2="9778" y2="6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1571">
            <a:off x="1648495" y="2695039"/>
            <a:ext cx="1107216" cy="110721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1C14674-1770-4AF8-D6F1-9F70527CFFAD}"/>
              </a:ext>
            </a:extLst>
          </p:cNvPr>
          <p:cNvCxnSpPr>
            <a:cxnSpLocks/>
          </p:cNvCxnSpPr>
          <p:nvPr/>
        </p:nvCxnSpPr>
        <p:spPr>
          <a:xfrm>
            <a:off x="2608976" y="3691816"/>
            <a:ext cx="5947795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245F90A-D4F9-F8A6-7D49-10427B8A5255}"/>
              </a:ext>
            </a:extLst>
          </p:cNvPr>
          <p:cNvSpPr txBox="1"/>
          <p:nvPr/>
        </p:nvSpPr>
        <p:spPr>
          <a:xfrm>
            <a:off x="2651629" y="2627575"/>
            <a:ext cx="59477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hận phần khó về mình - kéo đò, để cho em đẩy đò).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5B3ABA1-BA8A-B9E9-0B90-541184F69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444" r="92000">
                        <a14:foregroundMark x1="58222" y1="40889" x2="58222" y2="40889"/>
                        <a14:foregroundMark x1="60000" y1="37778" x2="60000" y2="37778"/>
                        <a14:foregroundMark x1="60000" y1="37778" x2="60000" y2="37778"/>
                        <a14:foregroundMark x1="60000" y1="37778" x2="60000" y2="37778"/>
                        <a14:foregroundMark x1="61333" y1="36889" x2="61333" y2="36889"/>
                        <a14:foregroundMark x1="61333" y1="36000" x2="61333" y2="36000"/>
                        <a14:foregroundMark x1="61333" y1="36000" x2="61333" y2="36000"/>
                        <a14:foregroundMark x1="61333" y1="35111" x2="61333" y2="35111"/>
                        <a14:foregroundMark x1="60000" y1="33333" x2="60000" y2="33333"/>
                        <a14:foregroundMark x1="60000" y1="33333" x2="60000" y2="33333"/>
                        <a14:foregroundMark x1="48000" y1="42667" x2="48000" y2="42667"/>
                        <a14:foregroundMark x1="47111" y1="42667" x2="47111" y2="42667"/>
                        <a14:foregroundMark x1="46667" y1="42667" x2="46667" y2="42667"/>
                        <a14:foregroundMark x1="42222" y1="41778" x2="42222" y2="41778"/>
                        <a14:foregroundMark x1="42222" y1="40889" x2="42222" y2="40889"/>
                        <a14:foregroundMark x1="48889" y1="35111" x2="48889" y2="35111"/>
                        <a14:foregroundMark x1="48889" y1="35111" x2="48889" y2="35111"/>
                        <a14:foregroundMark x1="47111" y1="36889" x2="47111" y2="36889"/>
                        <a14:foregroundMark x1="47111" y1="36889" x2="46667" y2="36889"/>
                        <a14:foregroundMark x1="92444" y1="45333" x2="92444" y2="45333"/>
                        <a14:foregroundMark x1="92444" y1="45778" x2="92444" y2="45778"/>
                        <a14:foregroundMark x1="59111" y1="34222" x2="59111" y2="34222"/>
                        <a14:foregroundMark x1="60000" y1="36000" x2="60000" y2="36000"/>
                        <a14:foregroundMark x1="40000" y1="39111" x2="40000" y2="39111"/>
                        <a14:foregroundMark x1="44889" y1="38667" x2="44889" y2="38667"/>
                        <a14:foregroundMark x1="45778" y1="38667" x2="45778" y2="38667"/>
                        <a14:foregroundMark x1="47111" y1="38667" x2="47111" y2="38667"/>
                        <a14:foregroundMark x1="5333" y1="68444" x2="5333" y2="68444"/>
                        <a14:foregroundMark x1="5333" y1="68444" x2="5333" y2="68444"/>
                        <a14:foregroundMark x1="12000" y1="67556" x2="12000" y2="67556"/>
                        <a14:foregroundMark x1="444" y1="72000" x2="444" y2="72000"/>
                        <a14:foregroundMark x1="444" y1="72000" x2="444" y2="72000"/>
                        <a14:foregroundMark x1="4889" y1="69333" x2="4889" y2="69333"/>
                        <a14:foregroundMark x1="4889" y1="69333" x2="4889" y2="69333"/>
                        <a14:foregroundMark x1="5333" y1="67556" x2="5333" y2="67556"/>
                        <a14:foregroundMark x1="4889" y1="69333" x2="4889" y2="69333"/>
                        <a14:foregroundMark x1="4000" y1="70222" x2="4000" y2="70222"/>
                        <a14:foregroundMark x1="4000" y1="70222" x2="4000" y2="70222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2222" y1="66667" x2="2222" y2="66667"/>
                        <a14:foregroundMark x1="2222" y1="66667" x2="2222" y2="68444"/>
                        <a14:foregroundMark x1="2222" y1="72000" x2="2222" y2="72000"/>
                        <a14:foregroundMark x1="3111" y1="72000" x2="3111" y2="72000"/>
                        <a14:foregroundMark x1="8889" y1="68444" x2="8889" y2="68444"/>
                        <a14:foregroundMark x1="9778" y1="67556" x2="9778" y2="67556"/>
                        <a14:foregroundMark x1="9778" y1="67556" x2="9778" y2="6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1571">
            <a:off x="2311216" y="4071159"/>
            <a:ext cx="1107216" cy="110721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AC894DE-B9A5-9B25-46E4-EE63B2F9716B}"/>
              </a:ext>
            </a:extLst>
          </p:cNvPr>
          <p:cNvCxnSpPr>
            <a:cxnSpLocks/>
          </p:cNvCxnSpPr>
          <p:nvPr/>
        </p:nvCxnSpPr>
        <p:spPr>
          <a:xfrm>
            <a:off x="3347197" y="5562887"/>
            <a:ext cx="6954483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96A96E5-41CB-DC2B-D593-C0244A8D40B5}"/>
              </a:ext>
            </a:extLst>
          </p:cNvPr>
          <p:cNvSpPr txBox="1"/>
          <p:nvPr/>
        </p:nvSpPr>
        <p:spPr>
          <a:xfrm>
            <a:off x="3330420" y="4000298"/>
            <a:ext cx="74074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3742367-A6A3-F91B-A8FF-8619B7DDB3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81875" y1="52031" x2="81875" y2="52031"/>
                        <a14:foregroundMark x1="81250" y1="53281" x2="81250" y2="53281"/>
                        <a14:foregroundMark x1="81563" y1="52969" x2="81563" y2="52969"/>
                        <a14:foregroundMark x1="80469" y1="52031" x2="80469" y2="52031"/>
                        <a14:foregroundMark x1="80469" y1="52031" x2="80469" y2="52031"/>
                        <a14:foregroundMark x1="73750" y1="76563" x2="73750" y2="76563"/>
                        <a14:foregroundMark x1="73750" y1="76563" x2="73750" y2="76563"/>
                        <a14:foregroundMark x1="73750" y1="76875" x2="73750" y2="76875"/>
                        <a14:foregroundMark x1="73750" y1="76875" x2="73750" y2="76875"/>
                        <a14:foregroundMark x1="71406" y1="76563" x2="71406" y2="76563"/>
                        <a14:foregroundMark x1="62969" y1="82500" x2="62969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7662">
            <a:off x="8532968" y="876862"/>
            <a:ext cx="2100110" cy="21001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57B3FC-D4A0-9DEC-5DF8-D628BBFE01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81875" y1="52031" x2="81875" y2="52031"/>
                        <a14:foregroundMark x1="81250" y1="53281" x2="81250" y2="53281"/>
                        <a14:foregroundMark x1="81563" y1="52969" x2="81563" y2="52969"/>
                        <a14:foregroundMark x1="80469" y1="52031" x2="80469" y2="52031"/>
                        <a14:foregroundMark x1="80469" y1="52031" x2="80469" y2="52031"/>
                        <a14:foregroundMark x1="73750" y1="76563" x2="73750" y2="76563"/>
                        <a14:foregroundMark x1="73750" y1="76563" x2="73750" y2="76563"/>
                        <a14:foregroundMark x1="73750" y1="76875" x2="73750" y2="76875"/>
                        <a14:foregroundMark x1="73750" y1="76875" x2="73750" y2="76875"/>
                        <a14:foregroundMark x1="71406" y1="76563" x2="71406" y2="76563"/>
                        <a14:foregroundMark x1="62969" y1="82500" x2="62969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7662">
            <a:off x="9263516" y="1560087"/>
            <a:ext cx="2100110" cy="21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059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7" grpId="0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7F6E5-A679-3B38-3432-96944E472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5B4823-C69C-DD38-CE71-5A4800AD26DE}"/>
              </a:ext>
            </a:extLst>
          </p:cNvPr>
          <p:cNvSpPr txBox="1"/>
          <p:nvPr/>
        </p:nvSpPr>
        <p:spPr>
          <a:xfrm>
            <a:off x="973122" y="461646"/>
            <a:ext cx="9764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 tiết miêu tả nhân vật Mên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9C8429-DB8B-66BD-FDEE-5D5CF23F5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444" r="92000">
                        <a14:foregroundMark x1="58222" y1="40889" x2="58222" y2="40889"/>
                        <a14:foregroundMark x1="60000" y1="37778" x2="60000" y2="37778"/>
                        <a14:foregroundMark x1="60000" y1="37778" x2="60000" y2="37778"/>
                        <a14:foregroundMark x1="60000" y1="37778" x2="60000" y2="37778"/>
                        <a14:foregroundMark x1="61333" y1="36889" x2="61333" y2="36889"/>
                        <a14:foregroundMark x1="61333" y1="36000" x2="61333" y2="36000"/>
                        <a14:foregroundMark x1="61333" y1="36000" x2="61333" y2="36000"/>
                        <a14:foregroundMark x1="61333" y1="35111" x2="61333" y2="35111"/>
                        <a14:foregroundMark x1="60000" y1="33333" x2="60000" y2="33333"/>
                        <a14:foregroundMark x1="60000" y1="33333" x2="60000" y2="33333"/>
                        <a14:foregroundMark x1="48000" y1="42667" x2="48000" y2="42667"/>
                        <a14:foregroundMark x1="47111" y1="42667" x2="47111" y2="42667"/>
                        <a14:foregroundMark x1="46667" y1="42667" x2="46667" y2="42667"/>
                        <a14:foregroundMark x1="42222" y1="41778" x2="42222" y2="41778"/>
                        <a14:foregroundMark x1="42222" y1="40889" x2="42222" y2="40889"/>
                        <a14:foregroundMark x1="48889" y1="35111" x2="48889" y2="35111"/>
                        <a14:foregroundMark x1="48889" y1="35111" x2="48889" y2="35111"/>
                        <a14:foregroundMark x1="47111" y1="36889" x2="47111" y2="36889"/>
                        <a14:foregroundMark x1="47111" y1="36889" x2="46667" y2="36889"/>
                        <a14:foregroundMark x1="92444" y1="45333" x2="92444" y2="45333"/>
                        <a14:foregroundMark x1="92444" y1="45778" x2="92444" y2="45778"/>
                        <a14:foregroundMark x1="59111" y1="34222" x2="59111" y2="34222"/>
                        <a14:foregroundMark x1="60000" y1="36000" x2="60000" y2="36000"/>
                        <a14:foregroundMark x1="40000" y1="39111" x2="40000" y2="39111"/>
                        <a14:foregroundMark x1="44889" y1="38667" x2="44889" y2="38667"/>
                        <a14:foregroundMark x1="45778" y1="38667" x2="45778" y2="38667"/>
                        <a14:foregroundMark x1="47111" y1="38667" x2="47111" y2="38667"/>
                        <a14:foregroundMark x1="5333" y1="68444" x2="5333" y2="68444"/>
                        <a14:foregroundMark x1="5333" y1="68444" x2="5333" y2="68444"/>
                        <a14:foregroundMark x1="12000" y1="67556" x2="12000" y2="67556"/>
                        <a14:foregroundMark x1="444" y1="72000" x2="444" y2="72000"/>
                        <a14:foregroundMark x1="444" y1="72000" x2="444" y2="72000"/>
                        <a14:foregroundMark x1="4889" y1="69333" x2="4889" y2="69333"/>
                        <a14:foregroundMark x1="4889" y1="69333" x2="4889" y2="69333"/>
                        <a14:foregroundMark x1="5333" y1="67556" x2="5333" y2="67556"/>
                        <a14:foregroundMark x1="4889" y1="69333" x2="4889" y2="69333"/>
                        <a14:foregroundMark x1="4000" y1="70222" x2="4000" y2="70222"/>
                        <a14:foregroundMark x1="4000" y1="70222" x2="4000" y2="70222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2222" y1="66667" x2="2222" y2="66667"/>
                        <a14:foregroundMark x1="2222" y1="66667" x2="2222" y2="68444"/>
                        <a14:foregroundMark x1="2222" y1="72000" x2="2222" y2="72000"/>
                        <a14:foregroundMark x1="3111" y1="72000" x2="3111" y2="72000"/>
                        <a14:foregroundMark x1="8889" y1="68444" x2="8889" y2="68444"/>
                        <a14:foregroundMark x1="9778" y1="67556" x2="9778" y2="67556"/>
                        <a14:foregroundMark x1="9778" y1="67556" x2="9778" y2="6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1571">
            <a:off x="1010932" y="1243083"/>
            <a:ext cx="1107216" cy="11072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310898-2073-0296-7C2D-BE3BC3655C1C}"/>
              </a:ext>
            </a:extLst>
          </p:cNvPr>
          <p:cNvCxnSpPr>
            <a:cxnSpLocks/>
          </p:cNvCxnSpPr>
          <p:nvPr/>
        </p:nvCxnSpPr>
        <p:spPr>
          <a:xfrm>
            <a:off x="1971414" y="2179780"/>
            <a:ext cx="2004968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AAD3E86-A25F-42C5-164B-5604C00A3E0E}"/>
              </a:ext>
            </a:extLst>
          </p:cNvPr>
          <p:cNvSpPr txBox="1"/>
          <p:nvPr/>
        </p:nvSpPr>
        <p:spPr>
          <a:xfrm>
            <a:off x="2182889" y="1426366"/>
            <a:ext cx="26911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Trêu em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D5AE49-B195-F7EE-1CE4-25D268703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444" r="92000">
                        <a14:foregroundMark x1="58222" y1="40889" x2="58222" y2="40889"/>
                        <a14:foregroundMark x1="60000" y1="37778" x2="60000" y2="37778"/>
                        <a14:foregroundMark x1="60000" y1="37778" x2="60000" y2="37778"/>
                        <a14:foregroundMark x1="60000" y1="37778" x2="60000" y2="37778"/>
                        <a14:foregroundMark x1="61333" y1="36889" x2="61333" y2="36889"/>
                        <a14:foregroundMark x1="61333" y1="36000" x2="61333" y2="36000"/>
                        <a14:foregroundMark x1="61333" y1="36000" x2="61333" y2="36000"/>
                        <a14:foregroundMark x1="61333" y1="35111" x2="61333" y2="35111"/>
                        <a14:foregroundMark x1="60000" y1="33333" x2="60000" y2="33333"/>
                        <a14:foregroundMark x1="60000" y1="33333" x2="60000" y2="33333"/>
                        <a14:foregroundMark x1="48000" y1="42667" x2="48000" y2="42667"/>
                        <a14:foregroundMark x1="47111" y1="42667" x2="47111" y2="42667"/>
                        <a14:foregroundMark x1="46667" y1="42667" x2="46667" y2="42667"/>
                        <a14:foregroundMark x1="42222" y1="41778" x2="42222" y2="41778"/>
                        <a14:foregroundMark x1="42222" y1="40889" x2="42222" y2="40889"/>
                        <a14:foregroundMark x1="48889" y1="35111" x2="48889" y2="35111"/>
                        <a14:foregroundMark x1="48889" y1="35111" x2="48889" y2="35111"/>
                        <a14:foregroundMark x1="47111" y1="36889" x2="47111" y2="36889"/>
                        <a14:foregroundMark x1="47111" y1="36889" x2="46667" y2="36889"/>
                        <a14:foregroundMark x1="92444" y1="45333" x2="92444" y2="45333"/>
                        <a14:foregroundMark x1="92444" y1="45778" x2="92444" y2="45778"/>
                        <a14:foregroundMark x1="59111" y1="34222" x2="59111" y2="34222"/>
                        <a14:foregroundMark x1="60000" y1="36000" x2="60000" y2="36000"/>
                        <a14:foregroundMark x1="40000" y1="39111" x2="40000" y2="39111"/>
                        <a14:foregroundMark x1="44889" y1="38667" x2="44889" y2="38667"/>
                        <a14:foregroundMark x1="45778" y1="38667" x2="45778" y2="38667"/>
                        <a14:foregroundMark x1="47111" y1="38667" x2="47111" y2="38667"/>
                        <a14:foregroundMark x1="5333" y1="68444" x2="5333" y2="68444"/>
                        <a14:foregroundMark x1="5333" y1="68444" x2="5333" y2="68444"/>
                        <a14:foregroundMark x1="12000" y1="67556" x2="12000" y2="67556"/>
                        <a14:foregroundMark x1="444" y1="72000" x2="444" y2="72000"/>
                        <a14:foregroundMark x1="444" y1="72000" x2="444" y2="72000"/>
                        <a14:foregroundMark x1="4889" y1="69333" x2="4889" y2="69333"/>
                        <a14:foregroundMark x1="4889" y1="69333" x2="4889" y2="69333"/>
                        <a14:foregroundMark x1="5333" y1="67556" x2="5333" y2="67556"/>
                        <a14:foregroundMark x1="4889" y1="69333" x2="4889" y2="69333"/>
                        <a14:foregroundMark x1="4000" y1="70222" x2="4000" y2="70222"/>
                        <a14:foregroundMark x1="4000" y1="70222" x2="4000" y2="70222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2222" y1="66667" x2="2222" y2="66667"/>
                        <a14:foregroundMark x1="2222" y1="66667" x2="2222" y2="68444"/>
                        <a14:foregroundMark x1="2222" y1="72000" x2="2222" y2="72000"/>
                        <a14:foregroundMark x1="3111" y1="72000" x2="3111" y2="72000"/>
                        <a14:foregroundMark x1="8889" y1="68444" x2="8889" y2="68444"/>
                        <a14:foregroundMark x1="9778" y1="67556" x2="9778" y2="67556"/>
                        <a14:foregroundMark x1="9778" y1="67556" x2="9778" y2="6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1571">
            <a:off x="1648495" y="2695039"/>
            <a:ext cx="1107216" cy="110721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1C14674-1770-4AF8-D6F1-9F70527CFFAD}"/>
              </a:ext>
            </a:extLst>
          </p:cNvPr>
          <p:cNvCxnSpPr>
            <a:cxnSpLocks/>
          </p:cNvCxnSpPr>
          <p:nvPr/>
        </p:nvCxnSpPr>
        <p:spPr>
          <a:xfrm>
            <a:off x="2608976" y="3691816"/>
            <a:ext cx="5947795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245F90A-D4F9-F8A6-7D49-10427B8A5255}"/>
              </a:ext>
            </a:extLst>
          </p:cNvPr>
          <p:cNvSpPr txBox="1"/>
          <p:nvPr/>
        </p:nvSpPr>
        <p:spPr>
          <a:xfrm>
            <a:off x="2651629" y="2627575"/>
            <a:ext cx="59477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5B3ABA1-BA8A-B9E9-0B90-541184F69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444" r="92000">
                        <a14:foregroundMark x1="58222" y1="40889" x2="58222" y2="40889"/>
                        <a14:foregroundMark x1="60000" y1="37778" x2="60000" y2="37778"/>
                        <a14:foregroundMark x1="60000" y1="37778" x2="60000" y2="37778"/>
                        <a14:foregroundMark x1="60000" y1="37778" x2="60000" y2="37778"/>
                        <a14:foregroundMark x1="61333" y1="36889" x2="61333" y2="36889"/>
                        <a14:foregroundMark x1="61333" y1="36000" x2="61333" y2="36000"/>
                        <a14:foregroundMark x1="61333" y1="36000" x2="61333" y2="36000"/>
                        <a14:foregroundMark x1="61333" y1="35111" x2="61333" y2="35111"/>
                        <a14:foregroundMark x1="60000" y1="33333" x2="60000" y2="33333"/>
                        <a14:foregroundMark x1="60000" y1="33333" x2="60000" y2="33333"/>
                        <a14:foregroundMark x1="48000" y1="42667" x2="48000" y2="42667"/>
                        <a14:foregroundMark x1="47111" y1="42667" x2="47111" y2="42667"/>
                        <a14:foregroundMark x1="46667" y1="42667" x2="46667" y2="42667"/>
                        <a14:foregroundMark x1="42222" y1="41778" x2="42222" y2="41778"/>
                        <a14:foregroundMark x1="42222" y1="40889" x2="42222" y2="40889"/>
                        <a14:foregroundMark x1="48889" y1="35111" x2="48889" y2="35111"/>
                        <a14:foregroundMark x1="48889" y1="35111" x2="48889" y2="35111"/>
                        <a14:foregroundMark x1="47111" y1="36889" x2="47111" y2="36889"/>
                        <a14:foregroundMark x1="47111" y1="36889" x2="46667" y2="36889"/>
                        <a14:foregroundMark x1="92444" y1="45333" x2="92444" y2="45333"/>
                        <a14:foregroundMark x1="92444" y1="45778" x2="92444" y2="45778"/>
                        <a14:foregroundMark x1="59111" y1="34222" x2="59111" y2="34222"/>
                        <a14:foregroundMark x1="60000" y1="36000" x2="60000" y2="36000"/>
                        <a14:foregroundMark x1="40000" y1="39111" x2="40000" y2="39111"/>
                        <a14:foregroundMark x1="44889" y1="38667" x2="44889" y2="38667"/>
                        <a14:foregroundMark x1="45778" y1="38667" x2="45778" y2="38667"/>
                        <a14:foregroundMark x1="47111" y1="38667" x2="47111" y2="38667"/>
                        <a14:foregroundMark x1="5333" y1="68444" x2="5333" y2="68444"/>
                        <a14:foregroundMark x1="5333" y1="68444" x2="5333" y2="68444"/>
                        <a14:foregroundMark x1="12000" y1="67556" x2="12000" y2="67556"/>
                        <a14:foregroundMark x1="444" y1="72000" x2="444" y2="72000"/>
                        <a14:foregroundMark x1="444" y1="72000" x2="444" y2="72000"/>
                        <a14:foregroundMark x1="4889" y1="69333" x2="4889" y2="69333"/>
                        <a14:foregroundMark x1="4889" y1="69333" x2="4889" y2="69333"/>
                        <a14:foregroundMark x1="5333" y1="67556" x2="5333" y2="67556"/>
                        <a14:foregroundMark x1="4889" y1="69333" x2="4889" y2="69333"/>
                        <a14:foregroundMark x1="4000" y1="70222" x2="4000" y2="70222"/>
                        <a14:foregroundMark x1="4000" y1="70222" x2="4000" y2="70222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2222" y1="66667" x2="2222" y2="66667"/>
                        <a14:foregroundMark x1="2222" y1="66667" x2="2222" y2="68444"/>
                        <a14:foregroundMark x1="2222" y1="72000" x2="2222" y2="72000"/>
                        <a14:foregroundMark x1="3111" y1="72000" x2="3111" y2="72000"/>
                        <a14:foregroundMark x1="8889" y1="68444" x2="8889" y2="68444"/>
                        <a14:foregroundMark x1="9778" y1="67556" x2="9778" y2="67556"/>
                        <a14:foregroundMark x1="9778" y1="67556" x2="9778" y2="6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1571">
            <a:off x="2311216" y="4071159"/>
            <a:ext cx="1107216" cy="110721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AC894DE-B9A5-9B25-46E4-EE63B2F9716B}"/>
              </a:ext>
            </a:extLst>
          </p:cNvPr>
          <p:cNvCxnSpPr>
            <a:cxnSpLocks/>
          </p:cNvCxnSpPr>
          <p:nvPr/>
        </p:nvCxnSpPr>
        <p:spPr>
          <a:xfrm>
            <a:off x="3347197" y="5562887"/>
            <a:ext cx="6954483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96A96E5-41CB-DC2B-D593-C0244A8D40B5}"/>
              </a:ext>
            </a:extLst>
          </p:cNvPr>
          <p:cNvSpPr txBox="1"/>
          <p:nvPr/>
        </p:nvSpPr>
        <p:spPr>
          <a:xfrm>
            <a:off x="3347197" y="4474220"/>
            <a:ext cx="74074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3742367-A6A3-F91B-A8FF-8619B7DDB3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81875" y1="52031" x2="81875" y2="52031"/>
                        <a14:foregroundMark x1="81250" y1="53281" x2="81250" y2="53281"/>
                        <a14:foregroundMark x1="81563" y1="52969" x2="81563" y2="52969"/>
                        <a14:foregroundMark x1="80469" y1="52031" x2="80469" y2="52031"/>
                        <a14:foregroundMark x1="80469" y1="52031" x2="80469" y2="52031"/>
                        <a14:foregroundMark x1="73750" y1="76563" x2="73750" y2="76563"/>
                        <a14:foregroundMark x1="73750" y1="76563" x2="73750" y2="76563"/>
                        <a14:foregroundMark x1="73750" y1="76875" x2="73750" y2="76875"/>
                        <a14:foregroundMark x1="73750" y1="76875" x2="73750" y2="76875"/>
                        <a14:foregroundMark x1="71406" y1="76563" x2="71406" y2="76563"/>
                        <a14:foregroundMark x1="62969" y1="82500" x2="62969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7662">
            <a:off x="8532968" y="876862"/>
            <a:ext cx="2100110" cy="21001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57B3FC-D4A0-9DEC-5DF8-D628BBFE01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81875" y1="52031" x2="81875" y2="52031"/>
                        <a14:foregroundMark x1="81250" y1="53281" x2="81250" y2="53281"/>
                        <a14:foregroundMark x1="81563" y1="52969" x2="81563" y2="52969"/>
                        <a14:foregroundMark x1="80469" y1="52031" x2="80469" y2="52031"/>
                        <a14:foregroundMark x1="80469" y1="52031" x2="80469" y2="52031"/>
                        <a14:foregroundMark x1="73750" y1="76563" x2="73750" y2="76563"/>
                        <a14:foregroundMark x1="73750" y1="76563" x2="73750" y2="76563"/>
                        <a14:foregroundMark x1="73750" y1="76875" x2="73750" y2="76875"/>
                        <a14:foregroundMark x1="73750" y1="76875" x2="73750" y2="76875"/>
                        <a14:foregroundMark x1="71406" y1="76563" x2="71406" y2="76563"/>
                        <a14:foregroundMark x1="62969" y1="82500" x2="62969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7662">
            <a:off x="9263516" y="1560087"/>
            <a:ext cx="2100110" cy="21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79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7" grpId="0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7F6E5-A679-3B38-3432-96944E472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5B4823-C69C-DD38-CE71-5A4800AD26DE}"/>
              </a:ext>
            </a:extLst>
          </p:cNvPr>
          <p:cNvSpPr txBox="1"/>
          <p:nvPr/>
        </p:nvSpPr>
        <p:spPr>
          <a:xfrm>
            <a:off x="973122" y="461646"/>
            <a:ext cx="9764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9C8429-DB8B-66BD-FDEE-5D5CF23F5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444" r="92000">
                        <a14:foregroundMark x1="58222" y1="40889" x2="58222" y2="40889"/>
                        <a14:foregroundMark x1="60000" y1="37778" x2="60000" y2="37778"/>
                        <a14:foregroundMark x1="60000" y1="37778" x2="60000" y2="37778"/>
                        <a14:foregroundMark x1="60000" y1="37778" x2="60000" y2="37778"/>
                        <a14:foregroundMark x1="61333" y1="36889" x2="61333" y2="36889"/>
                        <a14:foregroundMark x1="61333" y1="36000" x2="61333" y2="36000"/>
                        <a14:foregroundMark x1="61333" y1="36000" x2="61333" y2="36000"/>
                        <a14:foregroundMark x1="61333" y1="35111" x2="61333" y2="35111"/>
                        <a14:foregroundMark x1="60000" y1="33333" x2="60000" y2="33333"/>
                        <a14:foregroundMark x1="60000" y1="33333" x2="60000" y2="33333"/>
                        <a14:foregroundMark x1="48000" y1="42667" x2="48000" y2="42667"/>
                        <a14:foregroundMark x1="47111" y1="42667" x2="47111" y2="42667"/>
                        <a14:foregroundMark x1="46667" y1="42667" x2="46667" y2="42667"/>
                        <a14:foregroundMark x1="42222" y1="41778" x2="42222" y2="41778"/>
                        <a14:foregroundMark x1="42222" y1="40889" x2="42222" y2="40889"/>
                        <a14:foregroundMark x1="48889" y1="35111" x2="48889" y2="35111"/>
                        <a14:foregroundMark x1="48889" y1="35111" x2="48889" y2="35111"/>
                        <a14:foregroundMark x1="47111" y1="36889" x2="47111" y2="36889"/>
                        <a14:foregroundMark x1="47111" y1="36889" x2="46667" y2="36889"/>
                        <a14:foregroundMark x1="92444" y1="45333" x2="92444" y2="45333"/>
                        <a14:foregroundMark x1="92444" y1="45778" x2="92444" y2="45778"/>
                        <a14:foregroundMark x1="59111" y1="34222" x2="59111" y2="34222"/>
                        <a14:foregroundMark x1="60000" y1="36000" x2="60000" y2="36000"/>
                        <a14:foregroundMark x1="40000" y1="39111" x2="40000" y2="39111"/>
                        <a14:foregroundMark x1="44889" y1="38667" x2="44889" y2="38667"/>
                        <a14:foregroundMark x1="45778" y1="38667" x2="45778" y2="38667"/>
                        <a14:foregroundMark x1="47111" y1="38667" x2="47111" y2="38667"/>
                        <a14:foregroundMark x1="5333" y1="68444" x2="5333" y2="68444"/>
                        <a14:foregroundMark x1="5333" y1="68444" x2="5333" y2="68444"/>
                        <a14:foregroundMark x1="12000" y1="67556" x2="12000" y2="67556"/>
                        <a14:foregroundMark x1="444" y1="72000" x2="444" y2="72000"/>
                        <a14:foregroundMark x1="444" y1="72000" x2="444" y2="72000"/>
                        <a14:foregroundMark x1="4889" y1="69333" x2="4889" y2="69333"/>
                        <a14:foregroundMark x1="4889" y1="69333" x2="4889" y2="69333"/>
                        <a14:foregroundMark x1="5333" y1="67556" x2="5333" y2="67556"/>
                        <a14:foregroundMark x1="4889" y1="69333" x2="4889" y2="69333"/>
                        <a14:foregroundMark x1="4000" y1="70222" x2="4000" y2="70222"/>
                        <a14:foregroundMark x1="4000" y1="70222" x2="4000" y2="70222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2222" y1="66667" x2="2222" y2="66667"/>
                        <a14:foregroundMark x1="2222" y1="66667" x2="2222" y2="68444"/>
                        <a14:foregroundMark x1="2222" y1="72000" x2="2222" y2="72000"/>
                        <a14:foregroundMark x1="3111" y1="72000" x2="3111" y2="72000"/>
                        <a14:foregroundMark x1="8889" y1="68444" x2="8889" y2="68444"/>
                        <a14:foregroundMark x1="9778" y1="67556" x2="9778" y2="67556"/>
                        <a14:foregroundMark x1="9778" y1="67556" x2="9778" y2="6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1571">
            <a:off x="1010932" y="1243083"/>
            <a:ext cx="1107216" cy="11072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310898-2073-0296-7C2D-BE3BC3655C1C}"/>
              </a:ext>
            </a:extLst>
          </p:cNvPr>
          <p:cNvCxnSpPr>
            <a:cxnSpLocks/>
          </p:cNvCxnSpPr>
          <p:nvPr/>
        </p:nvCxnSpPr>
        <p:spPr>
          <a:xfrm>
            <a:off x="1971413" y="2239860"/>
            <a:ext cx="6216242" cy="0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AAD3E86-A25F-42C5-164B-5604C00A3E0E}"/>
              </a:ext>
            </a:extLst>
          </p:cNvPr>
          <p:cNvSpPr txBox="1"/>
          <p:nvPr/>
        </p:nvSpPr>
        <p:spPr>
          <a:xfrm>
            <a:off x="2142322" y="1238488"/>
            <a:ext cx="61176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 nhân vật còn trẻ con (khi cố tỏ ra người lớn với em trai)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D5AE49-B195-F7EE-1CE4-25D268703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444" r="92000">
                        <a14:foregroundMark x1="58222" y1="40889" x2="58222" y2="40889"/>
                        <a14:foregroundMark x1="60000" y1="37778" x2="60000" y2="37778"/>
                        <a14:foregroundMark x1="60000" y1="37778" x2="60000" y2="37778"/>
                        <a14:foregroundMark x1="60000" y1="37778" x2="60000" y2="37778"/>
                        <a14:foregroundMark x1="61333" y1="36889" x2="61333" y2="36889"/>
                        <a14:foregroundMark x1="61333" y1="36000" x2="61333" y2="36000"/>
                        <a14:foregroundMark x1="61333" y1="36000" x2="61333" y2="36000"/>
                        <a14:foregroundMark x1="61333" y1="35111" x2="61333" y2="35111"/>
                        <a14:foregroundMark x1="60000" y1="33333" x2="60000" y2="33333"/>
                        <a14:foregroundMark x1="60000" y1="33333" x2="60000" y2="33333"/>
                        <a14:foregroundMark x1="48000" y1="42667" x2="48000" y2="42667"/>
                        <a14:foregroundMark x1="47111" y1="42667" x2="47111" y2="42667"/>
                        <a14:foregroundMark x1="46667" y1="42667" x2="46667" y2="42667"/>
                        <a14:foregroundMark x1="42222" y1="41778" x2="42222" y2="41778"/>
                        <a14:foregroundMark x1="42222" y1="40889" x2="42222" y2="40889"/>
                        <a14:foregroundMark x1="48889" y1="35111" x2="48889" y2="35111"/>
                        <a14:foregroundMark x1="48889" y1="35111" x2="48889" y2="35111"/>
                        <a14:foregroundMark x1="47111" y1="36889" x2="47111" y2="36889"/>
                        <a14:foregroundMark x1="47111" y1="36889" x2="46667" y2="36889"/>
                        <a14:foregroundMark x1="92444" y1="45333" x2="92444" y2="45333"/>
                        <a14:foregroundMark x1="92444" y1="45778" x2="92444" y2="45778"/>
                        <a14:foregroundMark x1="59111" y1="34222" x2="59111" y2="34222"/>
                        <a14:foregroundMark x1="60000" y1="36000" x2="60000" y2="36000"/>
                        <a14:foregroundMark x1="40000" y1="39111" x2="40000" y2="39111"/>
                        <a14:foregroundMark x1="44889" y1="38667" x2="44889" y2="38667"/>
                        <a14:foregroundMark x1="45778" y1="38667" x2="45778" y2="38667"/>
                        <a14:foregroundMark x1="47111" y1="38667" x2="47111" y2="38667"/>
                        <a14:foregroundMark x1="5333" y1="68444" x2="5333" y2="68444"/>
                        <a14:foregroundMark x1="5333" y1="68444" x2="5333" y2="68444"/>
                        <a14:foregroundMark x1="12000" y1="67556" x2="12000" y2="67556"/>
                        <a14:foregroundMark x1="444" y1="72000" x2="444" y2="72000"/>
                        <a14:foregroundMark x1="444" y1="72000" x2="444" y2="72000"/>
                        <a14:foregroundMark x1="4889" y1="69333" x2="4889" y2="69333"/>
                        <a14:foregroundMark x1="4889" y1="69333" x2="4889" y2="69333"/>
                        <a14:foregroundMark x1="5333" y1="67556" x2="5333" y2="67556"/>
                        <a14:foregroundMark x1="4889" y1="69333" x2="4889" y2="69333"/>
                        <a14:foregroundMark x1="4000" y1="70222" x2="4000" y2="70222"/>
                        <a14:foregroundMark x1="4000" y1="70222" x2="4000" y2="70222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4000" y1="72889" x2="4000" y2="72889"/>
                        <a14:foregroundMark x1="2222" y1="66667" x2="2222" y2="66667"/>
                        <a14:foregroundMark x1="2222" y1="66667" x2="2222" y2="68444"/>
                        <a14:foregroundMark x1="2222" y1="72000" x2="2222" y2="72000"/>
                        <a14:foregroundMark x1="3111" y1="72000" x2="3111" y2="72000"/>
                        <a14:foregroundMark x1="8889" y1="68444" x2="8889" y2="68444"/>
                        <a14:foregroundMark x1="9778" y1="67556" x2="9778" y2="67556"/>
                        <a14:foregroundMark x1="9778" y1="67556" x2="9778" y2="6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1571">
            <a:off x="1579316" y="2608683"/>
            <a:ext cx="1107216" cy="110721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1C14674-1770-4AF8-D6F1-9F70527CFFAD}"/>
              </a:ext>
            </a:extLst>
          </p:cNvPr>
          <p:cNvCxnSpPr>
            <a:cxnSpLocks/>
          </p:cNvCxnSpPr>
          <p:nvPr/>
        </p:nvCxnSpPr>
        <p:spPr>
          <a:xfrm>
            <a:off x="2670013" y="4270656"/>
            <a:ext cx="5947795" cy="0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245F90A-D4F9-F8A6-7D49-10427B8A5255}"/>
              </a:ext>
            </a:extLst>
          </p:cNvPr>
          <p:cNvSpPr txBox="1"/>
          <p:nvPr/>
        </p:nvSpPr>
        <p:spPr>
          <a:xfrm>
            <a:off x="2649504" y="3197568"/>
            <a:ext cx="61617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93F15D-DE22-A997-896F-68216984D9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8" b="89721" l="0" r="90000">
                        <a14:foregroundMark x1="25778" y1="56760" x2="25778" y2="56760"/>
                        <a14:foregroundMark x1="29000" y1="57877" x2="29000" y2="57877"/>
                        <a14:foregroundMark x1="31222" y1="59330" x2="31222" y2="59330"/>
                        <a14:foregroundMark x1="33000" y1="60112" x2="33000" y2="60112"/>
                        <a14:foregroundMark x1="9444" y1="48715" x2="9444" y2="48715"/>
                        <a14:foregroundMark x1="9111" y1="48045" x2="9111" y2="48045"/>
                        <a14:foregroundMark x1="8667" y1="48045" x2="8667" y2="48045"/>
                        <a14:foregroundMark x1="8667" y1="48045" x2="8667" y2="48045"/>
                        <a14:foregroundMark x1="12333" y1="48380" x2="12333" y2="48380"/>
                        <a14:foregroundMark x1="333" y1="45140" x2="333" y2="45140"/>
                        <a14:foregroundMark x1="4333" y1="45140" x2="4333" y2="45140"/>
                        <a14:foregroundMark x1="7667" y1="45810" x2="9778" y2="47263"/>
                        <a14:foregroundMark x1="11222" y1="48045" x2="11222" y2="48045"/>
                        <a14:foregroundMark x1="14111" y1="49162" x2="15222" y2="49832"/>
                        <a14:foregroundMark x1="21444" y1="49497" x2="21444" y2="49497"/>
                        <a14:foregroundMark x1="22111" y1="49162" x2="22111" y2="49162"/>
                        <a14:foregroundMark x1="21444" y1="46145" x2="20333" y2="45475"/>
                        <a14:foregroundMark x1="19556" y1="45140" x2="19556" y2="45140"/>
                        <a14:foregroundMark x1="19556" y1="45810" x2="19556" y2="47263"/>
                        <a14:foregroundMark x1="19556" y1="50615" x2="19556" y2="50615"/>
                        <a14:foregroundMark x1="19556" y1="51285" x2="19556" y2="51285"/>
                        <a14:foregroundMark x1="19556" y1="53520" x2="21444" y2="54972"/>
                        <a14:foregroundMark x1="22889" y1="54972" x2="22889" y2="54972"/>
                        <a14:foregroundMark x1="25444" y1="55307" x2="28667" y2="56425"/>
                        <a14:foregroundMark x1="28667" y1="56425" x2="28667" y2="56425"/>
                        <a14:foregroundMark x1="35222" y1="60447" x2="36667" y2="61117"/>
                        <a14:foregroundMark x1="46111" y1="64469" x2="46111" y2="64469"/>
                        <a14:foregroundMark x1="43556" y1="62570" x2="42111" y2="60782"/>
                        <a14:foregroundMark x1="35889" y1="51285" x2="35889" y2="51285"/>
                        <a14:foregroundMark x1="34778" y1="50950" x2="34778" y2="50950"/>
                        <a14:foregroundMark x1="31889" y1="48715" x2="31889" y2="48715"/>
                        <a14:foregroundMark x1="29778" y1="45810" x2="29778" y2="45810"/>
                        <a14:foregroundMark x1="26444" y1="43240" x2="26444" y2="43240"/>
                        <a14:foregroundMark x1="19222" y1="43687" x2="19222" y2="43687"/>
                        <a14:foregroundMark x1="21778" y1="10056" x2="21778" y2="10056"/>
                        <a14:foregroundMark x1="21778" y1="9721" x2="21778" y2="9721"/>
                        <a14:foregroundMark x1="21778" y1="9385" x2="21778" y2="9385"/>
                        <a14:foregroundMark x1="22111" y1="9385" x2="22111" y2="10503"/>
                        <a14:foregroundMark x1="25000" y1="15196" x2="25444" y2="16313"/>
                        <a14:foregroundMark x1="31889" y1="19888" x2="31889" y2="19888"/>
                        <a14:foregroundMark x1="27889" y1="10056" x2="27889" y2="10056"/>
                        <a14:foregroundMark x1="26444" y1="7933" x2="26444" y2="7933"/>
                        <a14:foregroundMark x1="24333" y1="4581" x2="24333" y2="4581"/>
                        <a14:foregroundMark x1="23889" y1="3575" x2="23889" y2="3575"/>
                        <a14:foregroundMark x1="21778" y1="3128" x2="21778" y2="3128"/>
                        <a14:foregroundMark x1="17778" y1="5363" x2="17778" y2="5363"/>
                        <a14:foregroundMark x1="36667" y1="29050" x2="36667" y2="29050"/>
                        <a14:foregroundMark x1="35556" y1="26816" x2="35556" y2="26816"/>
                        <a14:foregroundMark x1="35556" y1="26816" x2="35556" y2="268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46064" y="1062982"/>
            <a:ext cx="2501208" cy="27844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7D9DFB-0771-525A-EAD0-0AF4D53C0F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8" b="89721" l="0" r="90000">
                        <a14:foregroundMark x1="25778" y1="56760" x2="25778" y2="56760"/>
                        <a14:foregroundMark x1="29000" y1="57877" x2="29000" y2="57877"/>
                        <a14:foregroundMark x1="31222" y1="59330" x2="31222" y2="59330"/>
                        <a14:foregroundMark x1="33000" y1="60112" x2="33000" y2="60112"/>
                        <a14:foregroundMark x1="9444" y1="48715" x2="9444" y2="48715"/>
                        <a14:foregroundMark x1="9111" y1="48045" x2="9111" y2="48045"/>
                        <a14:foregroundMark x1="8667" y1="48045" x2="8667" y2="48045"/>
                        <a14:foregroundMark x1="8667" y1="48045" x2="8667" y2="48045"/>
                        <a14:foregroundMark x1="12333" y1="48380" x2="12333" y2="48380"/>
                        <a14:foregroundMark x1="333" y1="45140" x2="333" y2="45140"/>
                        <a14:foregroundMark x1="4333" y1="45140" x2="4333" y2="45140"/>
                        <a14:foregroundMark x1="7667" y1="45810" x2="9778" y2="47263"/>
                        <a14:foregroundMark x1="11222" y1="48045" x2="11222" y2="48045"/>
                        <a14:foregroundMark x1="14111" y1="49162" x2="15222" y2="49832"/>
                        <a14:foregroundMark x1="21444" y1="49497" x2="21444" y2="49497"/>
                        <a14:foregroundMark x1="22111" y1="49162" x2="22111" y2="49162"/>
                        <a14:foregroundMark x1="21444" y1="46145" x2="20333" y2="45475"/>
                        <a14:foregroundMark x1="19556" y1="45140" x2="19556" y2="45140"/>
                        <a14:foregroundMark x1="19556" y1="45810" x2="19556" y2="47263"/>
                        <a14:foregroundMark x1="19556" y1="50615" x2="19556" y2="50615"/>
                        <a14:foregroundMark x1="19556" y1="51285" x2="19556" y2="51285"/>
                        <a14:foregroundMark x1="19556" y1="53520" x2="21444" y2="54972"/>
                        <a14:foregroundMark x1="22889" y1="54972" x2="22889" y2="54972"/>
                        <a14:foregroundMark x1="25444" y1="55307" x2="28667" y2="56425"/>
                        <a14:foregroundMark x1="28667" y1="56425" x2="28667" y2="56425"/>
                        <a14:foregroundMark x1="35222" y1="60447" x2="36667" y2="61117"/>
                        <a14:foregroundMark x1="46111" y1="64469" x2="46111" y2="64469"/>
                        <a14:foregroundMark x1="43556" y1="62570" x2="42111" y2="60782"/>
                        <a14:foregroundMark x1="35889" y1="51285" x2="35889" y2="51285"/>
                        <a14:foregroundMark x1="34778" y1="50950" x2="34778" y2="50950"/>
                        <a14:foregroundMark x1="31889" y1="48715" x2="31889" y2="48715"/>
                        <a14:foregroundMark x1="29778" y1="45810" x2="29778" y2="45810"/>
                        <a14:foregroundMark x1="26444" y1="43240" x2="26444" y2="43240"/>
                        <a14:foregroundMark x1="19222" y1="43687" x2="19222" y2="43687"/>
                        <a14:foregroundMark x1="21778" y1="10056" x2="21778" y2="10056"/>
                        <a14:foregroundMark x1="21778" y1="9721" x2="21778" y2="9721"/>
                        <a14:foregroundMark x1="21778" y1="9385" x2="21778" y2="9385"/>
                        <a14:foregroundMark x1="22111" y1="9385" x2="22111" y2="10503"/>
                        <a14:foregroundMark x1="25000" y1="15196" x2="25444" y2="16313"/>
                        <a14:foregroundMark x1="31889" y1="19888" x2="31889" y2="19888"/>
                        <a14:foregroundMark x1="27889" y1="10056" x2="27889" y2="10056"/>
                        <a14:foregroundMark x1="26444" y1="7933" x2="26444" y2="7933"/>
                        <a14:foregroundMark x1="24333" y1="4581" x2="24333" y2="4581"/>
                        <a14:foregroundMark x1="23889" y1="3575" x2="23889" y2="3575"/>
                        <a14:foregroundMark x1="21778" y1="3128" x2="21778" y2="3128"/>
                        <a14:foregroundMark x1="17778" y1="5363" x2="17778" y2="5363"/>
                        <a14:foregroundMark x1="36667" y1="29050" x2="36667" y2="29050"/>
                        <a14:foregroundMark x1="35556" y1="26816" x2="35556" y2="26816"/>
                        <a14:foregroundMark x1="35556" y1="26816" x2="35556" y2="268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3736" y="5350324"/>
            <a:ext cx="1202034" cy="13381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AD6C76-C07E-6AF2-B23F-E5DD9A150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8" b="89721" l="0" r="90000">
                        <a14:foregroundMark x1="25778" y1="56760" x2="25778" y2="56760"/>
                        <a14:foregroundMark x1="29000" y1="57877" x2="29000" y2="57877"/>
                        <a14:foregroundMark x1="31222" y1="59330" x2="31222" y2="59330"/>
                        <a14:foregroundMark x1="33000" y1="60112" x2="33000" y2="60112"/>
                        <a14:foregroundMark x1="9444" y1="48715" x2="9444" y2="48715"/>
                        <a14:foregroundMark x1="9111" y1="48045" x2="9111" y2="48045"/>
                        <a14:foregroundMark x1="8667" y1="48045" x2="8667" y2="48045"/>
                        <a14:foregroundMark x1="8667" y1="48045" x2="8667" y2="48045"/>
                        <a14:foregroundMark x1="12333" y1="48380" x2="12333" y2="48380"/>
                        <a14:foregroundMark x1="333" y1="45140" x2="333" y2="45140"/>
                        <a14:foregroundMark x1="4333" y1="45140" x2="4333" y2="45140"/>
                        <a14:foregroundMark x1="7667" y1="45810" x2="9778" y2="47263"/>
                        <a14:foregroundMark x1="11222" y1="48045" x2="11222" y2="48045"/>
                        <a14:foregroundMark x1="14111" y1="49162" x2="15222" y2="49832"/>
                        <a14:foregroundMark x1="21444" y1="49497" x2="21444" y2="49497"/>
                        <a14:foregroundMark x1="22111" y1="49162" x2="22111" y2="49162"/>
                        <a14:foregroundMark x1="21444" y1="46145" x2="20333" y2="45475"/>
                        <a14:foregroundMark x1="19556" y1="45140" x2="19556" y2="45140"/>
                        <a14:foregroundMark x1="19556" y1="45810" x2="19556" y2="47263"/>
                        <a14:foregroundMark x1="19556" y1="50615" x2="19556" y2="50615"/>
                        <a14:foregroundMark x1="19556" y1="51285" x2="19556" y2="51285"/>
                        <a14:foregroundMark x1="19556" y1="53520" x2="21444" y2="54972"/>
                        <a14:foregroundMark x1="22889" y1="54972" x2="22889" y2="54972"/>
                        <a14:foregroundMark x1="25444" y1="55307" x2="28667" y2="56425"/>
                        <a14:foregroundMark x1="28667" y1="56425" x2="28667" y2="56425"/>
                        <a14:foregroundMark x1="35222" y1="60447" x2="36667" y2="61117"/>
                        <a14:foregroundMark x1="46111" y1="64469" x2="46111" y2="64469"/>
                        <a14:foregroundMark x1="43556" y1="62570" x2="42111" y2="60782"/>
                        <a14:foregroundMark x1="35889" y1="51285" x2="35889" y2="51285"/>
                        <a14:foregroundMark x1="34778" y1="50950" x2="34778" y2="50950"/>
                        <a14:foregroundMark x1="31889" y1="48715" x2="31889" y2="48715"/>
                        <a14:foregroundMark x1="29778" y1="45810" x2="29778" y2="45810"/>
                        <a14:foregroundMark x1="26444" y1="43240" x2="26444" y2="43240"/>
                        <a14:foregroundMark x1="19222" y1="43687" x2="19222" y2="43687"/>
                        <a14:foregroundMark x1="21778" y1="10056" x2="21778" y2="10056"/>
                        <a14:foregroundMark x1="21778" y1="9721" x2="21778" y2="9721"/>
                        <a14:foregroundMark x1="21778" y1="9385" x2="21778" y2="9385"/>
                        <a14:foregroundMark x1="22111" y1="9385" x2="22111" y2="10503"/>
                        <a14:foregroundMark x1="25000" y1="15196" x2="25444" y2="16313"/>
                        <a14:foregroundMark x1="31889" y1="19888" x2="31889" y2="19888"/>
                        <a14:foregroundMark x1="27889" y1="10056" x2="27889" y2="10056"/>
                        <a14:foregroundMark x1="26444" y1="7933" x2="26444" y2="7933"/>
                        <a14:foregroundMark x1="24333" y1="4581" x2="24333" y2="4581"/>
                        <a14:foregroundMark x1="23889" y1="3575" x2="23889" y2="3575"/>
                        <a14:foregroundMark x1="21778" y1="3128" x2="21778" y2="3128"/>
                        <a14:foregroundMark x1="17778" y1="5363" x2="17778" y2="5363"/>
                        <a14:foregroundMark x1="36667" y1="29050" x2="36667" y2="29050"/>
                        <a14:foregroundMark x1="35556" y1="26816" x2="35556" y2="26816"/>
                        <a14:foregroundMark x1="35556" y1="26816" x2="35556" y2="268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3971" y="5880685"/>
            <a:ext cx="718202" cy="7995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AA97E0A-D09E-8368-799D-1F4814E362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8" b="89721" l="0" r="90000">
                        <a14:foregroundMark x1="25778" y1="56760" x2="25778" y2="56760"/>
                        <a14:foregroundMark x1="29000" y1="57877" x2="29000" y2="57877"/>
                        <a14:foregroundMark x1="31222" y1="59330" x2="31222" y2="59330"/>
                        <a14:foregroundMark x1="33000" y1="60112" x2="33000" y2="60112"/>
                        <a14:foregroundMark x1="9444" y1="48715" x2="9444" y2="48715"/>
                        <a14:foregroundMark x1="9111" y1="48045" x2="9111" y2="48045"/>
                        <a14:foregroundMark x1="8667" y1="48045" x2="8667" y2="48045"/>
                        <a14:foregroundMark x1="8667" y1="48045" x2="8667" y2="48045"/>
                        <a14:foregroundMark x1="12333" y1="48380" x2="12333" y2="48380"/>
                        <a14:foregroundMark x1="333" y1="45140" x2="333" y2="45140"/>
                        <a14:foregroundMark x1="4333" y1="45140" x2="4333" y2="45140"/>
                        <a14:foregroundMark x1="7667" y1="45810" x2="9778" y2="47263"/>
                        <a14:foregroundMark x1="11222" y1="48045" x2="11222" y2="48045"/>
                        <a14:foregroundMark x1="14111" y1="49162" x2="15222" y2="49832"/>
                        <a14:foregroundMark x1="21444" y1="49497" x2="21444" y2="49497"/>
                        <a14:foregroundMark x1="22111" y1="49162" x2="22111" y2="49162"/>
                        <a14:foregroundMark x1="21444" y1="46145" x2="20333" y2="45475"/>
                        <a14:foregroundMark x1="19556" y1="45140" x2="19556" y2="45140"/>
                        <a14:foregroundMark x1="19556" y1="45810" x2="19556" y2="47263"/>
                        <a14:foregroundMark x1="19556" y1="50615" x2="19556" y2="50615"/>
                        <a14:foregroundMark x1="19556" y1="51285" x2="19556" y2="51285"/>
                        <a14:foregroundMark x1="19556" y1="53520" x2="21444" y2="54972"/>
                        <a14:foregroundMark x1="22889" y1="54972" x2="22889" y2="54972"/>
                        <a14:foregroundMark x1="25444" y1="55307" x2="28667" y2="56425"/>
                        <a14:foregroundMark x1="28667" y1="56425" x2="28667" y2="56425"/>
                        <a14:foregroundMark x1="35222" y1="60447" x2="36667" y2="61117"/>
                        <a14:foregroundMark x1="46111" y1="64469" x2="46111" y2="64469"/>
                        <a14:foregroundMark x1="43556" y1="62570" x2="42111" y2="60782"/>
                        <a14:foregroundMark x1="35889" y1="51285" x2="35889" y2="51285"/>
                        <a14:foregroundMark x1="34778" y1="50950" x2="34778" y2="50950"/>
                        <a14:foregroundMark x1="31889" y1="48715" x2="31889" y2="48715"/>
                        <a14:foregroundMark x1="29778" y1="45810" x2="29778" y2="45810"/>
                        <a14:foregroundMark x1="26444" y1="43240" x2="26444" y2="43240"/>
                        <a14:foregroundMark x1="19222" y1="43687" x2="19222" y2="43687"/>
                        <a14:foregroundMark x1="21778" y1="10056" x2="21778" y2="10056"/>
                        <a14:foregroundMark x1="21778" y1="9721" x2="21778" y2="9721"/>
                        <a14:foregroundMark x1="21778" y1="9385" x2="21778" y2="9385"/>
                        <a14:foregroundMark x1="22111" y1="9385" x2="22111" y2="10503"/>
                        <a14:foregroundMark x1="25000" y1="15196" x2="25444" y2="16313"/>
                        <a14:foregroundMark x1="31889" y1="19888" x2="31889" y2="19888"/>
                        <a14:foregroundMark x1="27889" y1="10056" x2="27889" y2="10056"/>
                        <a14:foregroundMark x1="26444" y1="7933" x2="26444" y2="7933"/>
                        <a14:foregroundMark x1="24333" y1="4581" x2="24333" y2="4581"/>
                        <a14:foregroundMark x1="23889" y1="3575" x2="23889" y2="3575"/>
                        <a14:foregroundMark x1="21778" y1="3128" x2="21778" y2="3128"/>
                        <a14:foregroundMark x1="17778" y1="5363" x2="17778" y2="5363"/>
                        <a14:foregroundMark x1="36667" y1="29050" x2="36667" y2="29050"/>
                        <a14:foregroundMark x1="35556" y1="26816" x2="35556" y2="26816"/>
                        <a14:foregroundMark x1="35556" y1="26816" x2="35556" y2="268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2173" y="5996590"/>
            <a:ext cx="718202" cy="7995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E8DD63-8AE0-B652-DCEB-D9496F70A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8" b="89721" l="0" r="90000">
                        <a14:foregroundMark x1="25778" y1="56760" x2="25778" y2="56760"/>
                        <a14:foregroundMark x1="29000" y1="57877" x2="29000" y2="57877"/>
                        <a14:foregroundMark x1="31222" y1="59330" x2="31222" y2="59330"/>
                        <a14:foregroundMark x1="33000" y1="60112" x2="33000" y2="60112"/>
                        <a14:foregroundMark x1="9444" y1="48715" x2="9444" y2="48715"/>
                        <a14:foregroundMark x1="9111" y1="48045" x2="9111" y2="48045"/>
                        <a14:foregroundMark x1="8667" y1="48045" x2="8667" y2="48045"/>
                        <a14:foregroundMark x1="8667" y1="48045" x2="8667" y2="48045"/>
                        <a14:foregroundMark x1="12333" y1="48380" x2="12333" y2="48380"/>
                        <a14:foregroundMark x1="333" y1="45140" x2="333" y2="45140"/>
                        <a14:foregroundMark x1="4333" y1="45140" x2="4333" y2="45140"/>
                        <a14:foregroundMark x1="7667" y1="45810" x2="9778" y2="47263"/>
                        <a14:foregroundMark x1="11222" y1="48045" x2="11222" y2="48045"/>
                        <a14:foregroundMark x1="14111" y1="49162" x2="15222" y2="49832"/>
                        <a14:foregroundMark x1="21444" y1="49497" x2="21444" y2="49497"/>
                        <a14:foregroundMark x1="22111" y1="49162" x2="22111" y2="49162"/>
                        <a14:foregroundMark x1="21444" y1="46145" x2="20333" y2="45475"/>
                        <a14:foregroundMark x1="19556" y1="45140" x2="19556" y2="45140"/>
                        <a14:foregroundMark x1="19556" y1="45810" x2="19556" y2="47263"/>
                        <a14:foregroundMark x1="19556" y1="50615" x2="19556" y2="50615"/>
                        <a14:foregroundMark x1="19556" y1="51285" x2="19556" y2="51285"/>
                        <a14:foregroundMark x1="19556" y1="53520" x2="21444" y2="54972"/>
                        <a14:foregroundMark x1="22889" y1="54972" x2="22889" y2="54972"/>
                        <a14:foregroundMark x1="25444" y1="55307" x2="28667" y2="56425"/>
                        <a14:foregroundMark x1="28667" y1="56425" x2="28667" y2="56425"/>
                        <a14:foregroundMark x1="35222" y1="60447" x2="36667" y2="61117"/>
                        <a14:foregroundMark x1="46111" y1="64469" x2="46111" y2="64469"/>
                        <a14:foregroundMark x1="43556" y1="62570" x2="42111" y2="60782"/>
                        <a14:foregroundMark x1="35889" y1="51285" x2="35889" y2="51285"/>
                        <a14:foregroundMark x1="34778" y1="50950" x2="34778" y2="50950"/>
                        <a14:foregroundMark x1="31889" y1="48715" x2="31889" y2="48715"/>
                        <a14:foregroundMark x1="29778" y1="45810" x2="29778" y2="45810"/>
                        <a14:foregroundMark x1="26444" y1="43240" x2="26444" y2="43240"/>
                        <a14:foregroundMark x1="19222" y1="43687" x2="19222" y2="43687"/>
                        <a14:foregroundMark x1="21778" y1="10056" x2="21778" y2="10056"/>
                        <a14:foregroundMark x1="21778" y1="9721" x2="21778" y2="9721"/>
                        <a14:foregroundMark x1="21778" y1="9385" x2="21778" y2="9385"/>
                        <a14:foregroundMark x1="22111" y1="9385" x2="22111" y2="10503"/>
                        <a14:foregroundMark x1="25000" y1="15196" x2="25444" y2="16313"/>
                        <a14:foregroundMark x1="31889" y1="19888" x2="31889" y2="19888"/>
                        <a14:foregroundMark x1="27889" y1="10056" x2="27889" y2="10056"/>
                        <a14:foregroundMark x1="26444" y1="7933" x2="26444" y2="7933"/>
                        <a14:foregroundMark x1="24333" y1="4581" x2="24333" y2="4581"/>
                        <a14:foregroundMark x1="23889" y1="3575" x2="23889" y2="3575"/>
                        <a14:foregroundMark x1="21778" y1="3128" x2="21778" y2="3128"/>
                        <a14:foregroundMark x1="17778" y1="5363" x2="17778" y2="5363"/>
                        <a14:foregroundMark x1="36667" y1="29050" x2="36667" y2="29050"/>
                        <a14:foregroundMark x1="35556" y1="26816" x2="35556" y2="26816"/>
                        <a14:foregroundMark x1="35556" y1="26816" x2="35556" y2="268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3307" y="6027531"/>
            <a:ext cx="718202" cy="79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336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4E932-26D6-5ADD-993E-F80CA37D0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72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B09E9-E737-CDA0-E8A4-1C1794B92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088" y="5150724"/>
            <a:ext cx="1211294" cy="813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B261-DA82-4954-0455-EA76A5E13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803" y="5519137"/>
            <a:ext cx="1211292" cy="813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BE95E-2FC9-D250-0777-BE073BF17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78" y="5801148"/>
            <a:ext cx="1211292" cy="813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11C843-0F3D-72DB-101A-37A3FF298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470" y="5991982"/>
            <a:ext cx="1211292" cy="813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28845-73E3-78BB-F39B-3B8E7578B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068" y="6044703"/>
            <a:ext cx="1211292" cy="813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1CFC2B-ED6C-843F-B2E8-63DC34FA210F}"/>
              </a:ext>
            </a:extLst>
          </p:cNvPr>
          <p:cNvSpPr txBox="1"/>
          <p:nvPr/>
        </p:nvSpPr>
        <p:spPr>
          <a:xfrm>
            <a:off x="1834392" y="386146"/>
            <a:ext cx="93397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Tìm hiểu chi tiết gây ấn tượng với bản thân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712810-EB3A-3605-3FFC-69F219E9E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9252" y="1244554"/>
            <a:ext cx="7860484" cy="60751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241AD6-489D-0A22-F2CB-FE1B060569B3}"/>
              </a:ext>
            </a:extLst>
          </p:cNvPr>
          <p:cNvSpPr txBox="1"/>
          <p:nvPr/>
        </p:nvSpPr>
        <p:spPr>
          <a:xfrm>
            <a:off x="3779796" y="3020898"/>
            <a:ext cx="50993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4810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4E932-26D6-5ADD-993E-F80CA37D0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B09E9-E737-CDA0-E8A4-1C1794B92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1088" y="5150724"/>
            <a:ext cx="1211294" cy="813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B261-DA82-4954-0455-EA76A5E13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803" y="5519137"/>
            <a:ext cx="1211292" cy="813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BE95E-2FC9-D250-0777-BE073BF17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178" y="5801148"/>
            <a:ext cx="1211292" cy="813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11C843-0F3D-72DB-101A-37A3FF298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3470" y="5991982"/>
            <a:ext cx="1211292" cy="813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28845-73E3-78BB-F39B-3B8E7578BB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068" y="6044703"/>
            <a:ext cx="1211292" cy="813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1CFC2B-ED6C-843F-B2E8-63DC34FA210F}"/>
              </a:ext>
            </a:extLst>
          </p:cNvPr>
          <p:cNvSpPr txBox="1"/>
          <p:nvPr/>
        </p:nvSpPr>
        <p:spPr>
          <a:xfrm>
            <a:off x="2087096" y="525566"/>
            <a:ext cx="8190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5159A6-8831-BECF-4632-6D8D98AAA5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74" b="95977" l="10000" r="90000">
                        <a14:foregroundMark x1="67241" y1="2874" x2="67241" y2="2874"/>
                        <a14:foregroundMark x1="67241" y1="2874" x2="67241" y2="2874"/>
                        <a14:foregroundMark x1="71724" y1="95977" x2="71724" y2="95977"/>
                        <a14:foregroundMark x1="59310" y1="66092" x2="59310" y2="66092"/>
                        <a14:foregroundMark x1="54138" y1="55172" x2="54138" y2="55172"/>
                        <a14:foregroundMark x1="52759" y1="48851" x2="52759" y2="48851"/>
                        <a14:foregroundMark x1="53103" y1="50575" x2="64138" y2="804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2697" y="2212594"/>
            <a:ext cx="5074255" cy="30445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B6DA99-1618-993E-C506-1B6D195929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05" b="96847" l="9692" r="92952">
                        <a14:foregroundMark x1="44493" y1="89189" x2="44493" y2="89189"/>
                        <a14:foregroundMark x1="44493" y1="88288" x2="44493" y2="88288"/>
                        <a14:foregroundMark x1="42731" y1="87387" x2="40969" y2="87387"/>
                        <a14:foregroundMark x1="31278" y1="83784" x2="31278" y2="83784"/>
                        <a14:foregroundMark x1="29956" y1="83784" x2="29956" y2="83784"/>
                        <a14:foregroundMark x1="25110" y1="84234" x2="25110" y2="84234"/>
                        <a14:foregroundMark x1="23789" y1="84234" x2="23789" y2="84234"/>
                        <a14:foregroundMark x1="23348" y1="84234" x2="23348" y2="84234"/>
                        <a14:foregroundMark x1="22467" y1="85135" x2="22467" y2="85135"/>
                        <a14:foregroundMark x1="22467" y1="87838" x2="22467" y2="87838"/>
                        <a14:foregroundMark x1="28634" y1="94144" x2="48018" y2="90991"/>
                        <a14:foregroundMark x1="51542" y1="89189" x2="56388" y2="88288"/>
                        <a14:foregroundMark x1="64758" y1="89640" x2="73128" y2="89640"/>
                        <a14:foregroundMark x1="81498" y1="89640" x2="87225" y2="89640"/>
                        <a14:foregroundMark x1="89427" y1="89640" x2="89427" y2="89640"/>
                        <a14:foregroundMark x1="92952" y1="86486" x2="92952" y2="86486"/>
                        <a14:foregroundMark x1="60793" y1="97297" x2="60793" y2="97297"/>
                        <a14:foregroundMark x1="68722" y1="50000" x2="68722" y2="50000"/>
                        <a14:foregroundMark x1="51542" y1="4505" x2="51542" y2="4505"/>
                        <a14:foregroundMark x1="49780" y1="6757" x2="49780" y2="6757"/>
                        <a14:foregroundMark x1="44053" y1="84685" x2="44053" y2="84685"/>
                        <a14:foregroundMark x1="44053" y1="84685" x2="44053" y2="84685"/>
                        <a14:foregroundMark x1="41850" y1="82883" x2="41850" y2="81982"/>
                        <a14:foregroundMark x1="40969" y1="81081" x2="40969" y2="81081"/>
                        <a14:foregroundMark x1="39207" y1="80180" x2="39207" y2="80180"/>
                        <a14:foregroundMark x1="39207" y1="80180" x2="39207" y2="80180"/>
                        <a14:foregroundMark x1="62996" y1="84234" x2="64758" y2="84234"/>
                        <a14:foregroundMark x1="66079" y1="84685" x2="66079" y2="84685"/>
                        <a14:foregroundMark x1="66520" y1="84685" x2="66520" y2="84685"/>
                        <a14:foregroundMark x1="67841" y1="84234" x2="67841" y2="84234"/>
                        <a14:foregroundMark x1="68282" y1="83784" x2="68282" y2="837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7445" y="3129332"/>
            <a:ext cx="2162175" cy="2114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EBEF4B-592C-CAEA-5F87-EC68CD0616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6" b="96000" l="9778" r="93333">
                        <a14:foregroundMark x1="49778" y1="13333" x2="49778" y2="13333"/>
                        <a14:foregroundMark x1="49778" y1="13333" x2="49778" y2="13333"/>
                        <a14:foregroundMark x1="49778" y1="12000" x2="49778" y2="11111"/>
                        <a14:foregroundMark x1="51556" y1="3556" x2="51556" y2="3556"/>
                        <a14:foregroundMark x1="49778" y1="4889" x2="49778" y2="4889"/>
                        <a14:foregroundMark x1="42667" y1="29333" x2="42667" y2="29333"/>
                        <a14:foregroundMark x1="31556" y1="31556" x2="31556" y2="31556"/>
                        <a14:foregroundMark x1="60000" y1="96444" x2="60000" y2="96444"/>
                        <a14:foregroundMark x1="59556" y1="92444" x2="59556" y2="92444"/>
                        <a14:foregroundMark x1="57333" y1="91556" x2="57333" y2="91556"/>
                        <a14:foregroundMark x1="36000" y1="38667" x2="36000" y2="38667"/>
                        <a14:foregroundMark x1="33778" y1="37333" x2="33778" y2="37333"/>
                        <a14:foregroundMark x1="29333" y1="30222" x2="29333" y2="30222"/>
                        <a14:foregroundMark x1="29333" y1="26667" x2="29333" y2="26667"/>
                        <a14:foregroundMark x1="31111" y1="33333" x2="31111" y2="33333"/>
                        <a14:foregroundMark x1="31556" y1="33778" x2="31556" y2="33778"/>
                        <a14:foregroundMark x1="30222" y1="31111" x2="30222" y2="31111"/>
                        <a14:foregroundMark x1="31556" y1="35111" x2="31556" y2="35111"/>
                        <a14:foregroundMark x1="30222" y1="34667" x2="30222" y2="32889"/>
                        <a14:foregroundMark x1="29778" y1="32444" x2="29778" y2="32444"/>
                        <a14:foregroundMark x1="28889" y1="26667" x2="28889" y2="26667"/>
                        <a14:foregroundMark x1="93333" y1="32889" x2="93333" y2="32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3761" y="1600853"/>
            <a:ext cx="4079222" cy="40792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DCBBA3-54E8-6E0D-CD22-D67F1ACF26B7}"/>
              </a:ext>
            </a:extLst>
          </p:cNvPr>
          <p:cNvSpPr txBox="1"/>
          <p:nvPr/>
        </p:nvSpPr>
        <p:spPr>
          <a:xfrm>
            <a:off x="3479319" y="5363496"/>
            <a:ext cx="5844395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772B45-508A-8BBD-546C-651D516EA1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17694" y="1725896"/>
            <a:ext cx="7659565" cy="3631856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0CE291E9-01FD-8F14-0000-170592BA1278}"/>
              </a:ext>
            </a:extLst>
          </p:cNvPr>
          <p:cNvSpPr/>
          <p:nvPr/>
        </p:nvSpPr>
        <p:spPr>
          <a:xfrm>
            <a:off x="9337490" y="5450374"/>
            <a:ext cx="1559859" cy="8132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7686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4E932-26D6-5ADD-993E-F80CA37D0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72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B09E9-E737-CDA0-E8A4-1C1794B92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088" y="5150724"/>
            <a:ext cx="1211294" cy="813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B261-DA82-4954-0455-EA76A5E13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803" y="5519137"/>
            <a:ext cx="1211292" cy="813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BE95E-2FC9-D250-0777-BE073BF17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78" y="5801148"/>
            <a:ext cx="1211292" cy="813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11C843-0F3D-72DB-101A-37A3FF298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470" y="5991982"/>
            <a:ext cx="1211292" cy="813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28845-73E3-78BB-F39B-3B8E7578B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068" y="6044703"/>
            <a:ext cx="1211292" cy="813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1CFC2B-ED6C-843F-B2E8-63DC34FA210F}"/>
              </a:ext>
            </a:extLst>
          </p:cNvPr>
          <p:cNvSpPr txBox="1"/>
          <p:nvPr/>
        </p:nvSpPr>
        <p:spPr>
          <a:xfrm>
            <a:off x="1859559" y="525566"/>
            <a:ext cx="9339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Kết nối và trải nghiệm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712810-EB3A-3605-3FFC-69F219E9E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4853" y="391450"/>
            <a:ext cx="7860484" cy="65546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241AD6-489D-0A22-F2CB-FE1B060569B3}"/>
              </a:ext>
            </a:extLst>
          </p:cNvPr>
          <p:cNvSpPr txBox="1"/>
          <p:nvPr/>
        </p:nvSpPr>
        <p:spPr>
          <a:xfrm>
            <a:off x="3385397" y="2167794"/>
            <a:ext cx="509939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đoạn kết của truyện, Mên và Mon hình như không hiểu rõ vì sao mình lại khóc. Em hãy giúp các nhân vật lí giải điều đó.</a:t>
            </a:r>
          </a:p>
          <a:p>
            <a:pPr lvl="0" algn="just">
              <a:defRPr/>
            </a:pPr>
            <a:endParaRPr lang="vi-VN" sz="40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6881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7F6E5-A679-3B38-3432-96944E472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CA18BF-04E4-F0DC-9F78-3883E3B55C19}"/>
              </a:ext>
            </a:extLst>
          </p:cNvPr>
          <p:cNvSpPr txBox="1"/>
          <p:nvPr/>
        </p:nvSpPr>
        <p:spPr>
          <a:xfrm>
            <a:off x="1476092" y="407137"/>
            <a:ext cx="91779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nhân vật khóc vì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466E1E-1564-149C-B593-67AD4B46A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21308">
            <a:off x="6689287" y="2887030"/>
            <a:ext cx="4166280" cy="44852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405C90-6D72-8F58-66BF-F4FC2FD5EAE8}"/>
              </a:ext>
            </a:extLst>
          </p:cNvPr>
          <p:cNvSpPr txBox="1"/>
          <p:nvPr/>
        </p:nvSpPr>
        <p:spPr>
          <a:xfrm rot="1620578">
            <a:off x="7817563" y="4421280"/>
            <a:ext cx="24062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 động, cảm phục, thấy vui, vỡ òa 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C19A29-8466-7729-418E-4E20357732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95556" l="6667" r="92889">
                        <a14:foregroundMark x1="92000" y1="56444" x2="93333" y2="56444"/>
                        <a14:foregroundMark x1="30222" y1="95556" x2="30222" y2="95556"/>
                        <a14:foregroundMark x1="87111" y1="40889" x2="87111" y2="40889"/>
                        <a14:foregroundMark x1="90667" y1="42222" x2="90667" y2="42222"/>
                        <a14:foregroundMark x1="52444" y1="45333" x2="52444" y2="45333"/>
                        <a14:foregroundMark x1="48444" y1="46222" x2="48444" y2="46222"/>
                        <a14:foregroundMark x1="49778" y1="45778" x2="49778" y2="45778"/>
                        <a14:foregroundMark x1="54222" y1="45333" x2="54222" y2="45333"/>
                        <a14:foregroundMark x1="10667" y1="48444" x2="10667" y2="48444"/>
                        <a14:foregroundMark x1="11111" y1="47556" x2="11111" y2="47556"/>
                        <a14:foregroundMark x1="14222" y1="48444" x2="14222" y2="48444"/>
                        <a14:foregroundMark x1="14222" y1="48444" x2="14222" y2="49778"/>
                        <a14:foregroundMark x1="11556" y1="51556" x2="11556" y2="51556"/>
                        <a14:foregroundMark x1="10667" y1="51111" x2="10667" y2="51111"/>
                        <a14:foregroundMark x1="10667" y1="50667" x2="10667" y2="50667"/>
                        <a14:foregroundMark x1="10222" y1="49778" x2="10222" y2="49778"/>
                        <a14:foregroundMark x1="10222" y1="48000" x2="10222" y2="48000"/>
                        <a14:foregroundMark x1="9778" y1="47111" x2="9778" y2="47111"/>
                        <a14:foregroundMark x1="9333" y1="46667" x2="9333" y2="46667"/>
                        <a14:foregroundMark x1="8889" y1="45333" x2="8889" y2="45333"/>
                        <a14:foregroundMark x1="8889" y1="44444" x2="8889" y2="44444"/>
                        <a14:foregroundMark x1="8889" y1="44444" x2="10222" y2="44444"/>
                        <a14:foregroundMark x1="11556" y1="48889" x2="11556" y2="48889"/>
                        <a14:foregroundMark x1="6667" y1="51111" x2="6667" y2="51111"/>
                        <a14:foregroundMark x1="6667" y1="51111" x2="6667" y2="51111"/>
                        <a14:foregroundMark x1="55556" y1="43111" x2="55556" y2="43111"/>
                        <a14:foregroundMark x1="55111" y1="43111" x2="55111" y2="43111"/>
                        <a14:foregroundMark x1="54222" y1="43111" x2="54222" y2="43111"/>
                        <a14:foregroundMark x1="54222" y1="43111" x2="54222" y2="43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7334" y="3500864"/>
            <a:ext cx="3263885" cy="3263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BF5382-1A17-7E80-ACDF-F29E4D9CA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7069" y="182476"/>
            <a:ext cx="5368954" cy="39907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489F1A-CBD6-FD6E-5FE9-4B6620B210B9}"/>
              </a:ext>
            </a:extLst>
          </p:cNvPr>
          <p:cNvSpPr txBox="1"/>
          <p:nvPr/>
        </p:nvSpPr>
        <p:spPr>
          <a:xfrm>
            <a:off x="6801873" y="1222946"/>
            <a:ext cx="326388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7194E6-0B81-BEC8-AED0-2D227BF27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19915" y="-328101"/>
            <a:ext cx="4376085" cy="44852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2D13BE-38A5-D9FA-4EE7-A958C71CBD41}"/>
              </a:ext>
            </a:extLst>
          </p:cNvPr>
          <p:cNvSpPr txBox="1"/>
          <p:nvPr/>
        </p:nvSpPr>
        <p:spPr>
          <a:xfrm>
            <a:off x="2568276" y="906561"/>
            <a:ext cx="240624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chú chim chìa vôi vẫn còn an toàn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FFAD1E-F258-8576-29EB-6DA5A8301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34026" y="2345820"/>
            <a:ext cx="4376085" cy="44852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C9E213-5D9A-C91F-7FF3-96F6242057BA}"/>
              </a:ext>
            </a:extLst>
          </p:cNvPr>
          <p:cNvSpPr txBox="1"/>
          <p:nvPr/>
        </p:nvSpPr>
        <p:spPr>
          <a:xfrm>
            <a:off x="1537715" y="3357136"/>
            <a:ext cx="276870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“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6576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2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4E932-26D6-5ADD-993E-F80CA37D0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B09E9-E737-CDA0-E8A4-1C1794B92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088" y="5150724"/>
            <a:ext cx="1211294" cy="813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B261-DA82-4954-0455-EA76A5E13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803" y="5519137"/>
            <a:ext cx="1211292" cy="813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BE95E-2FC9-D250-0777-BE073BF17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78" y="5801148"/>
            <a:ext cx="1211292" cy="813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11C843-0F3D-72DB-101A-37A3FF298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470" y="5991982"/>
            <a:ext cx="1211292" cy="813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28845-73E3-78BB-F39B-3B8E7578B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068" y="6044703"/>
            <a:ext cx="1211292" cy="813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1CFC2B-ED6C-843F-B2E8-63DC34FA210F}"/>
              </a:ext>
            </a:extLst>
          </p:cNvPr>
          <p:cNvSpPr txBox="1"/>
          <p:nvPr/>
        </p:nvSpPr>
        <p:spPr>
          <a:xfrm>
            <a:off x="3917587" y="2761969"/>
            <a:ext cx="48004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631494"/>
      </p:ext>
    </p:extLst>
  </p:cSld>
  <p:clrMapOvr>
    <a:masterClrMapping/>
  </p:clrMapOvr>
  <p:transition spd="slow">
    <p:cov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7F6E5-A679-3B38-3432-96944E472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CA18BF-04E4-F0DC-9F78-3883E3B55C19}"/>
              </a:ext>
            </a:extLst>
          </p:cNvPr>
          <p:cNvSpPr txBox="1"/>
          <p:nvPr/>
        </p:nvSpPr>
        <p:spPr>
          <a:xfrm>
            <a:off x="1476092" y="407137"/>
            <a:ext cx="91779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466E1E-1564-149C-B593-67AD4B46A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21308">
            <a:off x="6689287" y="2887030"/>
            <a:ext cx="4166280" cy="44852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405C90-6D72-8F58-66BF-F4FC2FD5EAE8}"/>
              </a:ext>
            </a:extLst>
          </p:cNvPr>
          <p:cNvSpPr txBox="1"/>
          <p:nvPr/>
        </p:nvSpPr>
        <p:spPr>
          <a:xfrm rot="1620578">
            <a:off x="7817563" y="4421280"/>
            <a:ext cx="24062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em, chủ đề của văn bản là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C19A29-8466-7729-418E-4E20357732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95556" l="6667" r="92889">
                        <a14:foregroundMark x1="92000" y1="56444" x2="93333" y2="56444"/>
                        <a14:foregroundMark x1="30222" y1="95556" x2="30222" y2="95556"/>
                        <a14:foregroundMark x1="87111" y1="40889" x2="87111" y2="40889"/>
                        <a14:foregroundMark x1="90667" y1="42222" x2="90667" y2="42222"/>
                        <a14:foregroundMark x1="52444" y1="45333" x2="52444" y2="45333"/>
                        <a14:foregroundMark x1="48444" y1="46222" x2="48444" y2="46222"/>
                        <a14:foregroundMark x1="49778" y1="45778" x2="49778" y2="45778"/>
                        <a14:foregroundMark x1="54222" y1="45333" x2="54222" y2="45333"/>
                        <a14:foregroundMark x1="10667" y1="48444" x2="10667" y2="48444"/>
                        <a14:foregroundMark x1="11111" y1="47556" x2="11111" y2="47556"/>
                        <a14:foregroundMark x1="14222" y1="48444" x2="14222" y2="48444"/>
                        <a14:foregroundMark x1="14222" y1="48444" x2="14222" y2="49778"/>
                        <a14:foregroundMark x1="11556" y1="51556" x2="11556" y2="51556"/>
                        <a14:foregroundMark x1="10667" y1="51111" x2="10667" y2="51111"/>
                        <a14:foregroundMark x1="10667" y1="50667" x2="10667" y2="50667"/>
                        <a14:foregroundMark x1="10222" y1="49778" x2="10222" y2="49778"/>
                        <a14:foregroundMark x1="10222" y1="48000" x2="10222" y2="48000"/>
                        <a14:foregroundMark x1="9778" y1="47111" x2="9778" y2="47111"/>
                        <a14:foregroundMark x1="9333" y1="46667" x2="9333" y2="46667"/>
                        <a14:foregroundMark x1="8889" y1="45333" x2="8889" y2="45333"/>
                        <a14:foregroundMark x1="8889" y1="44444" x2="8889" y2="44444"/>
                        <a14:foregroundMark x1="8889" y1="44444" x2="10222" y2="44444"/>
                        <a14:foregroundMark x1="11556" y1="48889" x2="11556" y2="48889"/>
                        <a14:foregroundMark x1="6667" y1="51111" x2="6667" y2="51111"/>
                        <a14:foregroundMark x1="6667" y1="51111" x2="6667" y2="51111"/>
                        <a14:foregroundMark x1="55556" y1="43111" x2="55556" y2="43111"/>
                        <a14:foregroundMark x1="55111" y1="43111" x2="55111" y2="43111"/>
                        <a14:foregroundMark x1="54222" y1="43111" x2="54222" y2="43111"/>
                        <a14:foregroundMark x1="54222" y1="43111" x2="54222" y2="43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4196" y="2765992"/>
            <a:ext cx="3263885" cy="3263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BF5382-1A17-7E80-ACDF-F29E4D9CA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7232" y="159771"/>
            <a:ext cx="5368954" cy="39907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489F1A-CBD6-FD6E-5FE9-4B6620B210B9}"/>
              </a:ext>
            </a:extLst>
          </p:cNvPr>
          <p:cNvSpPr txBox="1"/>
          <p:nvPr/>
        </p:nvSpPr>
        <p:spPr>
          <a:xfrm>
            <a:off x="6743067" y="1358948"/>
            <a:ext cx="32638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FFAD1E-F258-8576-29EB-6DA5A8301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135814" y="510844"/>
            <a:ext cx="4376085" cy="44852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C9E213-5D9A-C91F-7FF3-96F6242057BA}"/>
              </a:ext>
            </a:extLst>
          </p:cNvPr>
          <p:cNvSpPr txBox="1"/>
          <p:nvPr/>
        </p:nvSpPr>
        <p:spPr>
          <a:xfrm>
            <a:off x="1976830" y="1860447"/>
            <a:ext cx="276870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 thuật đặc sắc được thể hiện qua văn bản? 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8863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7F6E5-A679-3B38-3432-96944E472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702C81-C400-2846-FDFD-696B006520A8}"/>
              </a:ext>
            </a:extLst>
          </p:cNvPr>
          <p:cNvSpPr txBox="1"/>
          <p:nvPr/>
        </p:nvSpPr>
        <p:spPr>
          <a:xfrm>
            <a:off x="3791753" y="438219"/>
            <a:ext cx="43492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A58331-A8FE-B407-787D-0198D5A2D14B}"/>
              </a:ext>
            </a:extLst>
          </p:cNvPr>
          <p:cNvSpPr/>
          <p:nvPr/>
        </p:nvSpPr>
        <p:spPr>
          <a:xfrm>
            <a:off x="1046526" y="1799844"/>
            <a:ext cx="5949891" cy="154986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FEC9C2-AD79-0B15-8ADD-F8666C96D7DA}"/>
              </a:ext>
            </a:extLst>
          </p:cNvPr>
          <p:cNvSpPr/>
          <p:nvPr/>
        </p:nvSpPr>
        <p:spPr>
          <a:xfrm>
            <a:off x="940965" y="1644918"/>
            <a:ext cx="5753449" cy="154986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cất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qua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Mên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Mon.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00E470-2714-CCB7-F404-2F7D04E64023}"/>
              </a:ext>
            </a:extLst>
          </p:cNvPr>
          <p:cNvSpPr/>
          <p:nvPr/>
        </p:nvSpPr>
        <p:spPr>
          <a:xfrm>
            <a:off x="5505975" y="3504637"/>
            <a:ext cx="5718495" cy="206476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E18401-01BF-5091-F06D-A9BD594774C5}"/>
              </a:ext>
            </a:extLst>
          </p:cNvPr>
          <p:cNvSpPr/>
          <p:nvPr/>
        </p:nvSpPr>
        <p:spPr>
          <a:xfrm>
            <a:off x="5598252" y="3633363"/>
            <a:ext cx="5626218" cy="18073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ngợi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ngây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tràn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7453563"/>
      </p:ext>
    </p:extLst>
  </p:cSld>
  <p:clrMapOvr>
    <a:masterClrMapping/>
  </p:clrMapOvr>
  <p:transition spd="slow"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7F6E5-A679-3B38-3432-96944E472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702C81-C400-2846-FDFD-696B006520A8}"/>
              </a:ext>
            </a:extLst>
          </p:cNvPr>
          <p:cNvSpPr txBox="1"/>
          <p:nvPr/>
        </p:nvSpPr>
        <p:spPr>
          <a:xfrm>
            <a:off x="3791753" y="438219"/>
            <a:ext cx="50529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A58331-A8FE-B407-787D-0198D5A2D14B}"/>
              </a:ext>
            </a:extLst>
          </p:cNvPr>
          <p:cNvSpPr/>
          <p:nvPr/>
        </p:nvSpPr>
        <p:spPr>
          <a:xfrm>
            <a:off x="965082" y="1984434"/>
            <a:ext cx="5949891" cy="154986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FEC9C2-AD79-0B15-8ADD-F8666C96D7DA}"/>
              </a:ext>
            </a:extLst>
          </p:cNvPr>
          <p:cNvSpPr/>
          <p:nvPr/>
        </p:nvSpPr>
        <p:spPr>
          <a:xfrm>
            <a:off x="1063304" y="1787595"/>
            <a:ext cx="5753449" cy="15883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 ngữ đối thoại mộc mạc, gần gũi, tự nhiên.</a:t>
            </a:r>
            <a:endParaRPr lang="en-US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00E470-2714-CCB7-F404-2F7D04E64023}"/>
              </a:ext>
            </a:extLst>
          </p:cNvPr>
          <p:cNvSpPr/>
          <p:nvPr/>
        </p:nvSpPr>
        <p:spPr>
          <a:xfrm>
            <a:off x="5245916" y="3731140"/>
            <a:ext cx="5718495" cy="206476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E18401-01BF-5091-F06D-A9BD594774C5}"/>
              </a:ext>
            </a:extLst>
          </p:cNvPr>
          <p:cNvSpPr/>
          <p:nvPr/>
        </p:nvSpPr>
        <p:spPr>
          <a:xfrm>
            <a:off x="5598252" y="3800213"/>
            <a:ext cx="5626218" cy="164046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5774665"/>
      </p:ext>
    </p:extLst>
  </p:cSld>
  <p:clrMapOvr>
    <a:masterClrMapping/>
  </p:clrMapOvr>
  <p:transition spd="slow"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4E932-26D6-5ADD-993E-F80CA37D0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B09E9-E737-CDA0-E8A4-1C1794B92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088" y="5150724"/>
            <a:ext cx="1211294" cy="813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B261-DA82-4954-0455-EA76A5E13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803" y="5519137"/>
            <a:ext cx="1211292" cy="813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BE95E-2FC9-D250-0777-BE073BF17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78" y="5801148"/>
            <a:ext cx="1211292" cy="813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11C843-0F3D-72DB-101A-37A3FF298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470" y="5991982"/>
            <a:ext cx="1211292" cy="813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28845-73E3-78BB-F39B-3B8E7578B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068" y="6044703"/>
            <a:ext cx="1211292" cy="813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1CFC2B-ED6C-843F-B2E8-63DC34FA210F}"/>
              </a:ext>
            </a:extLst>
          </p:cNvPr>
          <p:cNvSpPr txBox="1"/>
          <p:nvPr/>
        </p:nvSpPr>
        <p:spPr>
          <a:xfrm>
            <a:off x="3917587" y="2761969"/>
            <a:ext cx="50497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504357674"/>
      </p:ext>
    </p:extLst>
  </p:cSld>
  <p:clrMapOvr>
    <a:masterClrMapping/>
  </p:clrMapOvr>
  <p:transition spd="slow">
    <p:cover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35" action="ppaction://hlinksldjump"/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243" y="4404046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10189497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Bầy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chìa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vôi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trích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Mùa hoa cải bên sông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3.95833E-6 -0.2247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chìa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vôi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ngôi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4E932-26D6-5ADD-993E-F80CA37D0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B09E9-E737-CDA0-E8A4-1C1794B92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1088" y="5150724"/>
            <a:ext cx="1211294" cy="813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B261-DA82-4954-0455-EA76A5E13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803" y="5519137"/>
            <a:ext cx="1211292" cy="813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BE95E-2FC9-D250-0777-BE073BF17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178" y="5801148"/>
            <a:ext cx="1211292" cy="813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11C843-0F3D-72DB-101A-37A3FF298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3470" y="5991982"/>
            <a:ext cx="1211292" cy="813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28845-73E3-78BB-F39B-3B8E7578BB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068" y="6044703"/>
            <a:ext cx="1211292" cy="813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1CFC2B-ED6C-843F-B2E8-63DC34FA210F}"/>
              </a:ext>
            </a:extLst>
          </p:cNvPr>
          <p:cNvSpPr txBox="1"/>
          <p:nvPr/>
        </p:nvSpPr>
        <p:spPr>
          <a:xfrm>
            <a:off x="2087096" y="525566"/>
            <a:ext cx="8190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DCBBA3-54E8-6E0D-CD22-D67F1ACF26B7}"/>
              </a:ext>
            </a:extLst>
          </p:cNvPr>
          <p:cNvSpPr txBox="1"/>
          <p:nvPr/>
        </p:nvSpPr>
        <p:spPr>
          <a:xfrm>
            <a:off x="3675529" y="5458355"/>
            <a:ext cx="5549153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5415D3-4431-22FC-70EA-A731FBA61B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6822" y="2210267"/>
            <a:ext cx="3215356" cy="18577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452210-7CC3-8445-002F-A74A974209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3453" y="1754683"/>
            <a:ext cx="3419785" cy="34197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C2F6664-2123-7A5E-89C8-88D5698AB3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4126" y="2138950"/>
            <a:ext cx="5833364" cy="3266684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0278ED32-4B9F-B3CF-7C04-6BCF5BAD231C}"/>
              </a:ext>
            </a:extLst>
          </p:cNvPr>
          <p:cNvSpPr/>
          <p:nvPr/>
        </p:nvSpPr>
        <p:spPr>
          <a:xfrm>
            <a:off x="9337490" y="5450374"/>
            <a:ext cx="1559859" cy="8132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3468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458839" y="241449"/>
            <a:ext cx="11050492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578751" y="136217"/>
            <a:ext cx="9622971" cy="127598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4. Hai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615767" y="1912220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5. 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Ngoài trời đang mưa lớn, nước sắp ngập hai anh em Mon và Mên sợ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chết bầy chim non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6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6.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bầy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9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7.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thuộc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ngắn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8.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Bầy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chìa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vôi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thuộc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trẻ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134224" y="275771"/>
            <a:ext cx="11769754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9. 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Nghệ thuật xây dựng tình huống, tâm lý nhân vật lôi cuốn người đọc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nét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nghệ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thuật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hay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4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9622971" cy="133398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10. Mon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226503" y="1699672"/>
            <a:ext cx="11090245" cy="198275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Mon là người sống tình cảm, biết yêu thương và luôn chú ý quan sát đến mọi vật xung quanh, đặc biệt là tình yêu động vật, thiên nhiên sâu sắc.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4E932-26D6-5ADD-993E-F80CA37D0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B09E9-E737-CDA0-E8A4-1C1794B92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088" y="5150724"/>
            <a:ext cx="1211294" cy="813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B261-DA82-4954-0455-EA76A5E13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803" y="5519137"/>
            <a:ext cx="1211292" cy="813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BE95E-2FC9-D250-0777-BE073BF17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78" y="5801148"/>
            <a:ext cx="1211292" cy="813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11C843-0F3D-72DB-101A-37A3FF298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470" y="5991982"/>
            <a:ext cx="1211292" cy="813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28845-73E3-78BB-F39B-3B8E7578B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068" y="6044703"/>
            <a:ext cx="1211292" cy="813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1CFC2B-ED6C-843F-B2E8-63DC34FA210F}"/>
              </a:ext>
            </a:extLst>
          </p:cNvPr>
          <p:cNvSpPr txBox="1"/>
          <p:nvPr/>
        </p:nvSpPr>
        <p:spPr>
          <a:xfrm>
            <a:off x="3917587" y="2761969"/>
            <a:ext cx="47195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128597638"/>
      </p:ext>
    </p:extLst>
  </p:cSld>
  <p:clrMapOvr>
    <a:masterClrMapping/>
  </p:clrMapOvr>
  <p:transition spd="slow">
    <p:cover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7F6E5-A679-3B38-3432-96944E472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723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143566-17FD-6D73-BABB-454339C5441B}"/>
              </a:ext>
            </a:extLst>
          </p:cNvPr>
          <p:cNvSpPr txBox="1"/>
          <p:nvPr/>
        </p:nvSpPr>
        <p:spPr>
          <a:xfrm>
            <a:off x="2564934" y="1129620"/>
            <a:ext cx="8273641" cy="4598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hãy viết đoạn văn (5-7 câu) kể lại sự việc bầy chim chìa vôi bay lên khỏi bãi sông bằng lời của một trong hai nhân vật Mon hoặc Mên (ngôi kể thứ nhất)</a:t>
            </a:r>
            <a:endParaRPr lang="en-US" sz="4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3631A8-07BB-973D-48EF-032B6148DDA6}"/>
              </a:ext>
            </a:extLst>
          </p:cNvPr>
          <p:cNvSpPr txBox="1"/>
          <p:nvPr/>
        </p:nvSpPr>
        <p:spPr>
          <a:xfrm rot="16200000">
            <a:off x="316781" y="2422121"/>
            <a:ext cx="2970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936081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4E932-26D6-5ADD-993E-F80CA37D0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B09E9-E737-CDA0-E8A4-1C1794B92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1088" y="5150724"/>
            <a:ext cx="1211294" cy="813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B261-DA82-4954-0455-EA76A5E13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803" y="5519137"/>
            <a:ext cx="1211292" cy="813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BE95E-2FC9-D250-0777-BE073BF17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178" y="5801148"/>
            <a:ext cx="1211292" cy="813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11C843-0F3D-72DB-101A-37A3FF298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3470" y="5991982"/>
            <a:ext cx="1211292" cy="813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28845-73E3-78BB-F39B-3B8E7578BB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068" y="6044703"/>
            <a:ext cx="1211292" cy="813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1CFC2B-ED6C-843F-B2E8-63DC34FA210F}"/>
              </a:ext>
            </a:extLst>
          </p:cNvPr>
          <p:cNvSpPr txBox="1"/>
          <p:nvPr/>
        </p:nvSpPr>
        <p:spPr>
          <a:xfrm>
            <a:off x="2087096" y="525566"/>
            <a:ext cx="8190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DCBBA3-54E8-6E0D-CD22-D67F1ACF26B7}"/>
              </a:ext>
            </a:extLst>
          </p:cNvPr>
          <p:cNvSpPr txBox="1"/>
          <p:nvPr/>
        </p:nvSpPr>
        <p:spPr>
          <a:xfrm>
            <a:off x="3576918" y="5154817"/>
            <a:ext cx="5593976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0278ED32-4B9F-B3CF-7C04-6BCF5BAD231C}"/>
              </a:ext>
            </a:extLst>
          </p:cNvPr>
          <p:cNvSpPr/>
          <p:nvPr/>
        </p:nvSpPr>
        <p:spPr>
          <a:xfrm>
            <a:off x="9337490" y="5450374"/>
            <a:ext cx="1559859" cy="8132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E14779-86F8-010F-D18B-DA0E40784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699" y="2349601"/>
            <a:ext cx="2143125" cy="21431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6D9209-AEE1-EE52-3AE6-D76CF730D4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6084" y="2251461"/>
            <a:ext cx="2438214" cy="24240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130B7E-DE3E-4557-30D4-B50BC7DD15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6918" y="2235755"/>
            <a:ext cx="5593976" cy="291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925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7F6E5-A679-3B38-3432-96944E472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D34BD9-C61E-482D-8B9D-A66158626791}"/>
              </a:ext>
            </a:extLst>
          </p:cNvPr>
          <p:cNvSpPr txBox="1"/>
          <p:nvPr/>
        </p:nvSpPr>
        <p:spPr>
          <a:xfrm>
            <a:off x="501242" y="430887"/>
            <a:ext cx="92635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*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D833DD-BF13-351F-2FD8-A1CFEDF8C0BB}"/>
              </a:ext>
            </a:extLst>
          </p:cNvPr>
          <p:cNvSpPr txBox="1"/>
          <p:nvPr/>
        </p:nvSpPr>
        <p:spPr>
          <a:xfrm>
            <a:off x="3672280" y="430887"/>
            <a:ext cx="698173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BCA5AE-B9BB-68EE-E1D6-417938ED754D}"/>
              </a:ext>
            </a:extLst>
          </p:cNvPr>
          <p:cNvSpPr txBox="1"/>
          <p:nvPr/>
        </p:nvSpPr>
        <p:spPr>
          <a:xfrm>
            <a:off x="484114" y="1959669"/>
            <a:ext cx="39281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*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042BAC-617C-8927-B12C-3F9A79B067A2}"/>
              </a:ext>
            </a:extLst>
          </p:cNvPr>
          <p:cNvSpPr txBox="1"/>
          <p:nvPr/>
        </p:nvSpPr>
        <p:spPr>
          <a:xfrm>
            <a:off x="956694" y="2381748"/>
            <a:ext cx="81478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khỏi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3798BA-AAA5-BD07-46A7-0F78D9ED5D1B}"/>
              </a:ext>
            </a:extLst>
          </p:cNvPr>
          <p:cNvSpPr txBox="1"/>
          <p:nvPr/>
        </p:nvSpPr>
        <p:spPr>
          <a:xfrm>
            <a:off x="1132863" y="3289854"/>
            <a:ext cx="8147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ra.</a:t>
            </a:r>
            <a:endParaRPr lang="en-US" sz="28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AEF09F-C9A6-194A-065D-E85E97552834}"/>
              </a:ext>
            </a:extLst>
          </p:cNvPr>
          <p:cNvSpPr txBox="1"/>
          <p:nvPr/>
        </p:nvSpPr>
        <p:spPr>
          <a:xfrm>
            <a:off x="1059109" y="3975098"/>
            <a:ext cx="8147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054887-B358-1006-28C5-D59CA8664967}"/>
              </a:ext>
            </a:extLst>
          </p:cNvPr>
          <p:cNvSpPr txBox="1"/>
          <p:nvPr/>
        </p:nvSpPr>
        <p:spPr>
          <a:xfrm>
            <a:off x="1059109" y="4613057"/>
            <a:ext cx="8147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228485-E8F4-6233-9A8E-CC527F679CAD}"/>
              </a:ext>
            </a:extLst>
          </p:cNvPr>
          <p:cNvSpPr txBox="1"/>
          <p:nvPr/>
        </p:nvSpPr>
        <p:spPr>
          <a:xfrm>
            <a:off x="1059109" y="5212308"/>
            <a:ext cx="8147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37829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7F6E5-A679-3B38-3432-96944E472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D34BD9-C61E-482D-8B9D-A66158626791}"/>
              </a:ext>
            </a:extLst>
          </p:cNvPr>
          <p:cNvSpPr txBox="1"/>
          <p:nvPr/>
        </p:nvSpPr>
        <p:spPr>
          <a:xfrm>
            <a:off x="1767979" y="1012954"/>
            <a:ext cx="926354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Hai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nín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gay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kia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mệnh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suýt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suýt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hét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hốt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hoảng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may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mắn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ở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Khi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nhúc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nhích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27863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7F6E5-A679-3B38-3432-96944E472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702C81-C400-2846-FDFD-696B006520A8}"/>
              </a:ext>
            </a:extLst>
          </p:cNvPr>
          <p:cNvSpPr txBox="1"/>
          <p:nvPr/>
        </p:nvSpPr>
        <p:spPr>
          <a:xfrm>
            <a:off x="1879063" y="381996"/>
            <a:ext cx="82562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 DẪN TỰ HỌC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A58331-A8FE-B407-787D-0198D5A2D14B}"/>
              </a:ext>
            </a:extLst>
          </p:cNvPr>
          <p:cNvSpPr/>
          <p:nvPr/>
        </p:nvSpPr>
        <p:spPr>
          <a:xfrm>
            <a:off x="1046526" y="1799844"/>
            <a:ext cx="5949891" cy="154986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FEC9C2-AD79-0B15-8ADD-F8666C96D7DA}"/>
              </a:ext>
            </a:extLst>
          </p:cNvPr>
          <p:cNvSpPr/>
          <p:nvPr/>
        </p:nvSpPr>
        <p:spPr>
          <a:xfrm>
            <a:off x="940965" y="1644918"/>
            <a:ext cx="5753449" cy="154986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sưu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tầm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00E470-2714-CCB7-F404-2F7D04E64023}"/>
              </a:ext>
            </a:extLst>
          </p:cNvPr>
          <p:cNvSpPr/>
          <p:nvPr/>
        </p:nvSpPr>
        <p:spPr>
          <a:xfrm>
            <a:off x="5505975" y="3504637"/>
            <a:ext cx="5718495" cy="206476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E18401-01BF-5091-F06D-A9BD594774C5}"/>
              </a:ext>
            </a:extLst>
          </p:cNvPr>
          <p:cNvSpPr/>
          <p:nvPr/>
        </p:nvSpPr>
        <p:spPr>
          <a:xfrm>
            <a:off x="5598252" y="3633363"/>
            <a:ext cx="5626218" cy="18073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phiếu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5263621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4E932-26D6-5ADD-993E-F80CA37D0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B09E9-E737-CDA0-E8A4-1C1794B92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1088" y="5150724"/>
            <a:ext cx="1211294" cy="813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B261-DA82-4954-0455-EA76A5E13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803" y="5519137"/>
            <a:ext cx="1211292" cy="813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BE95E-2FC9-D250-0777-BE073BF17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178" y="5801148"/>
            <a:ext cx="1211292" cy="813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11C843-0F3D-72DB-101A-37A3FF298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3470" y="5991982"/>
            <a:ext cx="1211292" cy="813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28845-73E3-78BB-F39B-3B8E7578BB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068" y="6044703"/>
            <a:ext cx="1211292" cy="813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1CFC2B-ED6C-843F-B2E8-63DC34FA210F}"/>
              </a:ext>
            </a:extLst>
          </p:cNvPr>
          <p:cNvSpPr txBox="1"/>
          <p:nvPr/>
        </p:nvSpPr>
        <p:spPr>
          <a:xfrm>
            <a:off x="2087096" y="525566"/>
            <a:ext cx="8190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DCBBA3-54E8-6E0D-CD22-D67F1ACF26B7}"/>
              </a:ext>
            </a:extLst>
          </p:cNvPr>
          <p:cNvSpPr txBox="1"/>
          <p:nvPr/>
        </p:nvSpPr>
        <p:spPr>
          <a:xfrm>
            <a:off x="2913529" y="5458355"/>
            <a:ext cx="6300302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0278ED32-4B9F-B3CF-7C04-6BCF5BAD231C}"/>
              </a:ext>
            </a:extLst>
          </p:cNvPr>
          <p:cNvSpPr/>
          <p:nvPr/>
        </p:nvSpPr>
        <p:spPr>
          <a:xfrm>
            <a:off x="9337490" y="5450374"/>
            <a:ext cx="1559859" cy="8132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7E79F-F8D5-6B74-AC65-06EEC5A23C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89778" l="2667" r="99111">
                        <a14:foregroundMark x1="20000" y1="37333" x2="19556" y2="35111"/>
                        <a14:foregroundMark x1="19556" y1="34222" x2="19556" y2="34222"/>
                        <a14:foregroundMark x1="16000" y1="33778" x2="16000" y2="33778"/>
                        <a14:foregroundMark x1="12444" y1="28889" x2="12444" y2="28889"/>
                        <a14:foregroundMark x1="11111" y1="27111" x2="11111" y2="27111"/>
                        <a14:foregroundMark x1="9778" y1="26667" x2="9778" y2="26667"/>
                        <a14:foregroundMark x1="5778" y1="24889" x2="5778" y2="24889"/>
                        <a14:foregroundMark x1="4444" y1="25778" x2="4444" y2="24889"/>
                        <a14:foregroundMark x1="2667" y1="30222" x2="4889" y2="30667"/>
                        <a14:foregroundMark x1="5333" y1="34222" x2="5333" y2="36444"/>
                        <a14:foregroundMark x1="5333" y1="41778" x2="5333" y2="41778"/>
                        <a14:foregroundMark x1="11111" y1="47111" x2="11111" y2="47111"/>
                        <a14:foregroundMark x1="9333" y1="51111" x2="9333" y2="51111"/>
                        <a14:foregroundMark x1="9333" y1="54667" x2="9333" y2="54667"/>
                        <a14:foregroundMark x1="86667" y1="50222" x2="86667" y2="50222"/>
                        <a14:foregroundMark x1="86222" y1="49333" x2="86222" y2="49333"/>
                        <a14:foregroundMark x1="86222" y1="48000" x2="86222" y2="48000"/>
                        <a14:foregroundMark x1="84889" y1="46667" x2="84000" y2="44889"/>
                        <a14:foregroundMark x1="80000" y1="41333" x2="80000" y2="40000"/>
                        <a14:foregroundMark x1="79556" y1="38222" x2="79556" y2="38222"/>
                        <a14:foregroundMark x1="79111" y1="36889" x2="79111" y2="36889"/>
                        <a14:foregroundMark x1="77778" y1="38222" x2="77778" y2="38222"/>
                        <a14:foregroundMark x1="76000" y1="40000" x2="76000" y2="40000"/>
                        <a14:foregroundMark x1="75111" y1="44444" x2="75111" y2="44444"/>
                        <a14:foregroundMark x1="76889" y1="49333" x2="77778" y2="49778"/>
                        <a14:foregroundMark x1="79111" y1="52000" x2="79111" y2="52000"/>
                        <a14:foregroundMark x1="84889" y1="55556" x2="84889" y2="55556"/>
                        <a14:foregroundMark x1="88889" y1="56000" x2="90222" y2="55556"/>
                        <a14:foregroundMark x1="92444" y1="52889" x2="94667" y2="50667"/>
                        <a14:foregroundMark x1="95111" y1="45778" x2="95556" y2="44000"/>
                        <a14:foregroundMark x1="96000" y1="38667" x2="96444" y2="36000"/>
                        <a14:foregroundMark x1="97333" y1="29778" x2="98222" y2="28000"/>
                        <a14:foregroundMark x1="99111" y1="24000" x2="99111" y2="22222"/>
                        <a14:foregroundMark x1="72000" y1="41333" x2="72000" y2="41333"/>
                        <a14:foregroundMark x1="72000" y1="38222" x2="72000" y2="38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8169" y="2284364"/>
            <a:ext cx="2648425" cy="2648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A0C690-B7D7-07AC-61B4-A167A1822A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6594" y="2412825"/>
            <a:ext cx="2724150" cy="167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43FAB7-8C9D-8AC4-1367-2169E467EC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8169" y="2033527"/>
            <a:ext cx="6235662" cy="341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404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4E932-26D6-5ADD-993E-F80CA37D0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B09E9-E737-CDA0-E8A4-1C1794B92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088" y="5150724"/>
            <a:ext cx="1211294" cy="813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B261-DA82-4954-0455-EA76A5E13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803" y="5519137"/>
            <a:ext cx="1211292" cy="813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BE95E-2FC9-D250-0777-BE073BF17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78" y="5801148"/>
            <a:ext cx="1211292" cy="813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11C843-0F3D-72DB-101A-37A3FF298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470" y="5991982"/>
            <a:ext cx="1211292" cy="813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28845-73E3-78BB-F39B-3B8E7578B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068" y="6044703"/>
            <a:ext cx="1211292" cy="813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1CFC2B-ED6C-843F-B2E8-63DC34FA210F}"/>
              </a:ext>
            </a:extLst>
          </p:cNvPr>
          <p:cNvSpPr txBox="1"/>
          <p:nvPr/>
        </p:nvSpPr>
        <p:spPr>
          <a:xfrm>
            <a:off x="2726858" y="446071"/>
            <a:ext cx="78873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khoá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712810-EB3A-3605-3FFC-69F219E9E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9000" y="965758"/>
            <a:ext cx="6421917" cy="51031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241AD6-489D-0A22-F2CB-FE1B060569B3}"/>
              </a:ext>
            </a:extLst>
          </p:cNvPr>
          <p:cNvSpPr txBox="1"/>
          <p:nvPr/>
        </p:nvSpPr>
        <p:spPr>
          <a:xfrm>
            <a:off x="3839591" y="2298342"/>
            <a:ext cx="397174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5727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4E932-26D6-5ADD-993E-F80CA37D0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B09E9-E737-CDA0-E8A4-1C1794B92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088" y="5150724"/>
            <a:ext cx="1211294" cy="813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B261-DA82-4954-0455-EA76A5E13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803" y="5519137"/>
            <a:ext cx="1211292" cy="813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BE95E-2FC9-D250-0777-BE073BF17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78" y="5801148"/>
            <a:ext cx="1211292" cy="813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11C843-0F3D-72DB-101A-37A3FF298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470" y="5991982"/>
            <a:ext cx="1211292" cy="813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28845-73E3-78BB-F39B-3B8E7578B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068" y="6044703"/>
            <a:ext cx="1211292" cy="813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1CFC2B-ED6C-843F-B2E8-63DC34FA210F}"/>
              </a:ext>
            </a:extLst>
          </p:cNvPr>
          <p:cNvSpPr txBox="1"/>
          <p:nvPr/>
        </p:nvSpPr>
        <p:spPr>
          <a:xfrm>
            <a:off x="3006126" y="1873914"/>
            <a:ext cx="717767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</a:t>
            </a:r>
          </a:p>
          <a:p>
            <a:pPr algn="ctr"/>
            <a:r>
              <a:rPr lang="en-US" sz="8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</a:p>
        </p:txBody>
      </p:sp>
    </p:spTree>
    <p:extLst>
      <p:ext uri="{BB962C8B-B14F-4D97-AF65-F5344CB8AC3E}">
        <p14:creationId xmlns:p14="http://schemas.microsoft.com/office/powerpoint/2010/main" val="815401248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T2.3. BÀI 1. BẦY CHIM CHÌA VÔI KNTT</Template>
  <TotalTime>10</TotalTime>
  <Words>2147</Words>
  <Application>Microsoft Office PowerPoint</Application>
  <PresentationFormat>Widescreen</PresentationFormat>
  <Paragraphs>217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70" baseType="lpstr">
      <vt:lpstr>.VnTime</vt:lpstr>
      <vt:lpstr>Arial</vt:lpstr>
      <vt:lpstr>Calibri</vt:lpstr>
      <vt:lpstr>Calibri Light</vt:lpstr>
      <vt:lpstr>Tahoma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</cp:revision>
  <dcterms:created xsi:type="dcterms:W3CDTF">2022-07-30T13:18:51Z</dcterms:created>
  <dcterms:modified xsi:type="dcterms:W3CDTF">2023-09-07T22:38:58Z</dcterms:modified>
</cp:coreProperties>
</file>