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3657600"/>
          </a:xfrm>
        </p:spPr>
        <p:txBody>
          <a:bodyPr>
            <a:noAutofit/>
          </a:bodyPr>
          <a:lstStyle/>
          <a:p>
            <a:pPr algn="ctr"/>
            <a:r>
              <a:rPr lang="en-US" sz="6600" dirty="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6600" dirty="0">
                <a:latin typeface="Arial" pitchFamily="34" charset="0"/>
                <a:cs typeface="Arial" pitchFamily="34" charset="0"/>
              </a:rPr>
              <a:t> 24, 25: </a:t>
            </a:r>
            <a:br>
              <a:rPr lang="en-US" sz="6600" dirty="0">
                <a:latin typeface="Arial" pitchFamily="34" charset="0"/>
                <a:cs typeface="Arial" pitchFamily="34" charset="0"/>
              </a:rPr>
            </a:br>
            <a:r>
              <a:rPr lang="en-US" sz="60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tranh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gái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tôi</a:t>
            </a:r>
            <a:br>
              <a:rPr lang="en-US" sz="6000" dirty="0">
                <a:latin typeface="Arial" pitchFamily="34" charset="0"/>
                <a:cs typeface="Arial" pitchFamily="34" charset="0"/>
              </a:rPr>
            </a:br>
            <a:r>
              <a:rPr lang="en-US" sz="6600" dirty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Tạ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Duy</a:t>
            </a:r>
            <a:r>
              <a:rPr lang="en-US" dirty="0">
                <a:latin typeface="Arial" pitchFamily="34" charset="0"/>
                <a:cs typeface="Arial" pitchFamily="34" charset="0"/>
              </a:rPr>
              <a:t> Anh -</a:t>
            </a:r>
            <a:endParaRPr lang="vi-VN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354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304800"/>
            <a:ext cx="794004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Kiều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Phương</a:t>
            </a:r>
            <a:endParaRPr lang="vi-VN" sz="28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1219200"/>
            <a:ext cx="8001000" cy="396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Ngoại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nét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vô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hồn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lúc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lấm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lục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lọi,hay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vẽ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hồn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hiếu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giàu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hậu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họa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6"/>
          <p:cNvSpPr>
            <a:spLocks noChangeArrowheads="1" noChangeShapeType="1" noTextEdit="1"/>
          </p:cNvSpPr>
          <p:nvPr/>
        </p:nvSpPr>
        <p:spPr bwMode="auto">
          <a:xfrm>
            <a:off x="1752600" y="1266349"/>
            <a:ext cx="5867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009900"/>
                    </a:gs>
                  </a:gsLst>
                  <a:lin ang="5400000" scaled="1"/>
                </a:gradFill>
                <a:latin typeface="Arial" pitchFamily="34" charset="0"/>
                <a:cs typeface="Arial" pitchFamily="34" charset="0"/>
              </a:rPr>
              <a:t>nối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009900"/>
                  </a:gs>
                </a:gsLst>
                <a:lin ang="54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685800" y="2627055"/>
            <a:ext cx="7924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thuộc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Soạn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latin typeface="Arial" pitchFamily="34" charset="0"/>
                <a:cs typeface="Arial" pitchFamily="34" charset="0"/>
              </a:rPr>
              <a:t>thác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93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664" y="76200"/>
            <a:ext cx="4136136" cy="564705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57800" y="5867400"/>
            <a:ext cx="3505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52400"/>
            <a:ext cx="43434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1959,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quê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Mỹ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Tây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447800"/>
            <a:ext cx="43434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bút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2819400"/>
            <a:ext cx="43434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ngắn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4114800"/>
            <a:ext cx="43434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Nam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1993.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10" name="Rectangle 9"/>
          <p:cNvSpPr/>
          <p:nvPr/>
        </p:nvSpPr>
        <p:spPr>
          <a:xfrm>
            <a:off x="457200" y="5181600"/>
            <a:ext cx="43434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qua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nguyền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trứng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Con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dế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ma,…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97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3505200" y="1447800"/>
            <a:ext cx="5105400" cy="304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Bức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gái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tôi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trích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362200"/>
            <a:ext cx="6934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Trích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fr-FR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dế</a:t>
            </a:r>
            <a:r>
              <a:rPr lang="fr-FR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ma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7760" y="3200400"/>
            <a:ext cx="794004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Nhì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cuộc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fr-FR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lai </a:t>
            </a:r>
            <a:r>
              <a:rPr lang="fr-FR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vẫy</a:t>
            </a:r>
            <a:r>
              <a:rPr lang="fr-FR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bào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Thiếu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niên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phong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86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2971800" y="914400"/>
            <a:ext cx="5638800" cy="3581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ngôi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Qua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ngôi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0" y="1905000"/>
            <a:ext cx="794004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Ngôi</a:t>
            </a: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2514600"/>
            <a:ext cx="7940040" cy="266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fr-FR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Thuận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lợi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miêu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tả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trạng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rõ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hối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hận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bộc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lộ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fr-F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cậy</a:t>
            </a: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187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2590800" y="1524000"/>
            <a:ext cx="5638800" cy="3581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1905000"/>
            <a:ext cx="794004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bố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Quỳnh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Lê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2971800"/>
            <a:ext cx="794004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Phương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3657600"/>
            <a:ext cx="794004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cuối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92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457200"/>
            <a:ext cx="794004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trạng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endParaRPr lang="vi-VN" sz="28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438400" y="1447800"/>
            <a:ext cx="5715000" cy="3429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thái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miêu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tả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qua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1676400"/>
            <a:ext cx="7940040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cuộc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Kiều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đứng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bức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gái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21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26992"/>
              </p:ext>
            </p:extLst>
          </p:nvPr>
        </p:nvGraphicFramePr>
        <p:xfrm>
          <a:off x="0" y="121543"/>
          <a:ext cx="9144000" cy="6660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2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điểm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Tâm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trạng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95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cuộc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sống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hàng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ngày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trước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khi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tài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năng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được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phát</a:t>
                      </a:r>
                      <a:r>
                        <a:rPr lang="en-US" sz="240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endParaRPr lang="vi-VN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65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tài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được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phát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79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đứng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trước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bức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đạt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giải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Nhất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cô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gái</a:t>
                      </a: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2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990" marR="6099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352800" y="762000"/>
            <a:ext cx="5791200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ý,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nghịch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ngợm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nhìn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mắt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/>
            <a:endParaRPr lang="vi-VN" dirty="0"/>
          </a:p>
        </p:txBody>
      </p:sp>
      <p:sp>
        <p:nvSpPr>
          <p:cNvPr id="6" name="Rectangle 5"/>
          <p:cNvSpPr/>
          <p:nvPr/>
        </p:nvSpPr>
        <p:spPr>
          <a:xfrm>
            <a:off x="3352800" y="2514600"/>
            <a:ext cx="5791200" cy="2057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Buồn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thất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vọng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mặc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lạc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lõng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lãng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quên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/>
              </a:rPr>
              <a:t>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nữa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/>
            <a:endParaRPr lang="vi-VN" dirty="0"/>
          </a:p>
        </p:txBody>
      </p:sp>
      <p:sp>
        <p:nvSpPr>
          <p:cNvPr id="7" name="Rectangle 6"/>
          <p:cNvSpPr/>
          <p:nvPr/>
        </p:nvSpPr>
        <p:spPr>
          <a:xfrm>
            <a:off x="3352800" y="4876800"/>
            <a:ext cx="5791200" cy="2057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ngàng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/>
              </a:rPr>
              <a:t>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hãnh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/>
              </a:rPr>
              <a:t>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xấu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hổ</a:t>
            </a:r>
            <a:endParaRPr lang="vi-VN" sz="2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/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27021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2133600" y="457200"/>
            <a:ext cx="4714875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Thảo</a:t>
            </a:r>
            <a:r>
              <a:rPr lang="en-US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luận</a:t>
            </a:r>
            <a:r>
              <a:rPr lang="en-US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nhóm</a:t>
            </a:r>
            <a:endParaRPr lang="en-US" sz="3600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990600" y="2336798"/>
            <a:ext cx="8001000" cy="2742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4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người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3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phút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Bef>
                <a:spcPct val="50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đứng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bức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gái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Ngỡ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hãnh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xấu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hổ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6" name="Picture 2" descr="C:\Users\Administrator\Desktop\stock-vector-illustration-of-isolated-cartoon-alarm-clock-vector-eps-555523975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2950" y="277813"/>
            <a:ext cx="1617663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7261225" y="868363"/>
            <a:ext cx="1414463" cy="1481137"/>
            <a:chOff x="7260912" y="868325"/>
            <a:chExt cx="1416035" cy="1480555"/>
          </a:xfrm>
        </p:grpSpPr>
        <p:sp>
          <p:nvSpPr>
            <p:cNvPr id="8" name="Oval 7"/>
            <p:cNvSpPr/>
            <p:nvPr/>
          </p:nvSpPr>
          <p:spPr>
            <a:xfrm>
              <a:off x="7260912" y="980993"/>
              <a:ext cx="1296840" cy="136788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/>
            </a:p>
          </p:txBody>
        </p:sp>
        <p:sp>
          <p:nvSpPr>
            <p:cNvPr id="9" name="TextBox 4"/>
            <p:cNvSpPr txBox="1">
              <a:spLocks noChangeArrowheads="1"/>
            </p:cNvSpPr>
            <p:nvPr/>
          </p:nvSpPr>
          <p:spPr bwMode="auto">
            <a:xfrm>
              <a:off x="7796545" y="868325"/>
              <a:ext cx="252028" cy="400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3</a:t>
              </a:r>
              <a:endParaRPr lang="vi-VN" sz="2000" b="1">
                <a:latin typeface="Arial" charset="0"/>
              </a:endParaRPr>
            </a:p>
          </p:txBody>
        </p:sp>
        <p:sp>
          <p:nvSpPr>
            <p:cNvPr id="10" name="TextBox 6"/>
            <p:cNvSpPr txBox="1">
              <a:spLocks noChangeArrowheads="1"/>
            </p:cNvSpPr>
            <p:nvPr/>
          </p:nvSpPr>
          <p:spPr bwMode="auto">
            <a:xfrm>
              <a:off x="8213393" y="1717910"/>
              <a:ext cx="463554" cy="400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1</a:t>
              </a:r>
              <a:endParaRPr lang="vi-VN" sz="2000" b="1">
                <a:latin typeface="Arial" charset="0"/>
              </a:endParaRPr>
            </a:p>
          </p:txBody>
        </p:sp>
        <p:sp>
          <p:nvSpPr>
            <p:cNvPr id="11" name="TextBox 7"/>
            <p:cNvSpPr txBox="1">
              <a:spLocks noChangeArrowheads="1"/>
            </p:cNvSpPr>
            <p:nvPr/>
          </p:nvSpPr>
          <p:spPr bwMode="auto">
            <a:xfrm>
              <a:off x="7260912" y="1681297"/>
              <a:ext cx="384656" cy="400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2</a:t>
              </a:r>
              <a:endParaRPr lang="vi-VN" sz="2000" b="1">
                <a:latin typeface="Arial" charset="0"/>
              </a:endParaRP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7864475" y="1162050"/>
            <a:ext cx="163513" cy="1006475"/>
            <a:chOff x="2036868" y="1556791"/>
            <a:chExt cx="242316" cy="1218644"/>
          </a:xfrm>
        </p:grpSpPr>
        <p:sp>
          <p:nvSpPr>
            <p:cNvPr id="13" name="Left Arrow 12"/>
            <p:cNvSpPr/>
            <p:nvPr/>
          </p:nvSpPr>
          <p:spPr>
            <a:xfrm rot="5400000">
              <a:off x="1860093" y="1733566"/>
              <a:ext cx="595867" cy="242316"/>
            </a:xfrm>
            <a:prstGeom prst="lef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/>
            </a:p>
          </p:txBody>
        </p:sp>
        <p:sp>
          <p:nvSpPr>
            <p:cNvPr id="14" name="Left Arrow 13"/>
            <p:cNvSpPr/>
            <p:nvPr/>
          </p:nvSpPr>
          <p:spPr>
            <a:xfrm rot="16200000">
              <a:off x="1860093" y="2356344"/>
              <a:ext cx="595867" cy="242316"/>
            </a:xfrm>
            <a:prstGeom prst="leftArrow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429252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8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00"/>
                            </p:stCondLst>
                            <p:childTnLst>
                              <p:par>
                                <p:cTn id="23" presetID="32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uông đồng hồ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2566" y="1714500"/>
            <a:ext cx="7940040" cy="266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ngàng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ngờ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Hãnh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Bức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đẹp,quá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hảo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Xấu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hổ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xứng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vi-V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41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108</TotalTime>
  <Words>648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Gill Sans MT</vt:lpstr>
      <vt:lpstr>Tahoma</vt:lpstr>
      <vt:lpstr>Verdana</vt:lpstr>
      <vt:lpstr>Wingdings 2</vt:lpstr>
      <vt:lpstr>Solstice</vt:lpstr>
      <vt:lpstr>Tiết 24, 25:  Bức tranh của em gái tôi                     - Tạ Duy Anh 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83:  Bức tranh của em gái tôi                              - Tạ Duy Anh -</dc:title>
  <dc:creator>Administrator</dc:creator>
  <cp:lastModifiedBy>Admin</cp:lastModifiedBy>
  <cp:revision>15</cp:revision>
  <dcterms:created xsi:type="dcterms:W3CDTF">2006-08-16T00:00:00Z</dcterms:created>
  <dcterms:modified xsi:type="dcterms:W3CDTF">2022-10-17T23:13:27Z</dcterms:modified>
</cp:coreProperties>
</file>