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media1.WAV" ContentType="audio/wav"/>
  <Override PartName="/ppt/media/media2.WAV" ContentType="audio/wav"/>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sldIdLst>
    <p:sldId id="269" r:id="rId2"/>
    <p:sldId id="302" r:id="rId3"/>
    <p:sldId id="303" r:id="rId4"/>
    <p:sldId id="256" r:id="rId5"/>
    <p:sldId id="257" r:id="rId6"/>
    <p:sldId id="282" r:id="rId7"/>
    <p:sldId id="258" r:id="rId8"/>
    <p:sldId id="271" r:id="rId9"/>
    <p:sldId id="259" r:id="rId10"/>
    <p:sldId id="294" r:id="rId11"/>
    <p:sldId id="296" r:id="rId12"/>
    <p:sldId id="297" r:id="rId13"/>
    <p:sldId id="298" r:id="rId14"/>
    <p:sldId id="299" r:id="rId15"/>
    <p:sldId id="308" r:id="rId16"/>
    <p:sldId id="309" r:id="rId17"/>
    <p:sldId id="262" r:id="rId18"/>
    <p:sldId id="263" r:id="rId19"/>
    <p:sldId id="285" r:id="rId20"/>
    <p:sldId id="287" r:id="rId21"/>
    <p:sldId id="310" r:id="rId22"/>
  </p:sldIdLst>
  <p:sldSz cx="12188825" cy="6858000"/>
  <p:notesSz cx="6858000" cy="9144000"/>
  <p:defaultTextStyle>
    <a:defPPr>
      <a:defRPr lang="en-US"/>
    </a:defPPr>
    <a:lvl1pPr algn="l" rtl="0" fontAlgn="base">
      <a:spcBef>
        <a:spcPct val="0"/>
      </a:spcBef>
      <a:spcAft>
        <a:spcPct val="0"/>
      </a:spcAft>
      <a:defRPr sz="3600" kern="1200">
        <a:solidFill>
          <a:schemeClr val="tx1"/>
        </a:solidFill>
        <a:latin typeface=".VnTime" panose="020B7200000000000000" pitchFamily="34" charset="0"/>
        <a:ea typeface="+mn-ea"/>
        <a:cs typeface="+mn-cs"/>
      </a:defRPr>
    </a:lvl1pPr>
    <a:lvl2pPr marL="457200" algn="l" rtl="0" fontAlgn="base">
      <a:spcBef>
        <a:spcPct val="0"/>
      </a:spcBef>
      <a:spcAft>
        <a:spcPct val="0"/>
      </a:spcAft>
      <a:defRPr sz="3600" kern="1200">
        <a:solidFill>
          <a:schemeClr val="tx1"/>
        </a:solidFill>
        <a:latin typeface=".VnTime" panose="020B7200000000000000" pitchFamily="34" charset="0"/>
        <a:ea typeface="+mn-ea"/>
        <a:cs typeface="+mn-cs"/>
      </a:defRPr>
    </a:lvl2pPr>
    <a:lvl3pPr marL="914400" algn="l" rtl="0" fontAlgn="base">
      <a:spcBef>
        <a:spcPct val="0"/>
      </a:spcBef>
      <a:spcAft>
        <a:spcPct val="0"/>
      </a:spcAft>
      <a:defRPr sz="3600" kern="1200">
        <a:solidFill>
          <a:schemeClr val="tx1"/>
        </a:solidFill>
        <a:latin typeface=".VnTime" panose="020B7200000000000000" pitchFamily="34" charset="0"/>
        <a:ea typeface="+mn-ea"/>
        <a:cs typeface="+mn-cs"/>
      </a:defRPr>
    </a:lvl3pPr>
    <a:lvl4pPr marL="1371600" algn="l" rtl="0" fontAlgn="base">
      <a:spcBef>
        <a:spcPct val="0"/>
      </a:spcBef>
      <a:spcAft>
        <a:spcPct val="0"/>
      </a:spcAft>
      <a:defRPr sz="3600" kern="1200">
        <a:solidFill>
          <a:schemeClr val="tx1"/>
        </a:solidFill>
        <a:latin typeface=".VnTime" panose="020B7200000000000000" pitchFamily="34" charset="0"/>
        <a:ea typeface="+mn-ea"/>
        <a:cs typeface="+mn-cs"/>
      </a:defRPr>
    </a:lvl4pPr>
    <a:lvl5pPr marL="1828800" algn="l" rtl="0" fontAlgn="base">
      <a:spcBef>
        <a:spcPct val="0"/>
      </a:spcBef>
      <a:spcAft>
        <a:spcPct val="0"/>
      </a:spcAft>
      <a:defRPr sz="3600" kern="1200">
        <a:solidFill>
          <a:schemeClr val="tx1"/>
        </a:solidFill>
        <a:latin typeface=".VnTime" panose="020B7200000000000000" pitchFamily="34" charset="0"/>
        <a:ea typeface="+mn-ea"/>
        <a:cs typeface="+mn-cs"/>
      </a:defRPr>
    </a:lvl5pPr>
    <a:lvl6pPr marL="2286000" algn="l" defTabSz="914400" rtl="0" eaLnBrk="1" latinLnBrk="0" hangingPunct="1">
      <a:defRPr sz="3600" kern="1200">
        <a:solidFill>
          <a:schemeClr val="tx1"/>
        </a:solidFill>
        <a:latin typeface=".VnTime" panose="020B7200000000000000" pitchFamily="34" charset="0"/>
        <a:ea typeface="+mn-ea"/>
        <a:cs typeface="+mn-cs"/>
      </a:defRPr>
    </a:lvl6pPr>
    <a:lvl7pPr marL="2743200" algn="l" defTabSz="914400" rtl="0" eaLnBrk="1" latinLnBrk="0" hangingPunct="1">
      <a:defRPr sz="3600" kern="1200">
        <a:solidFill>
          <a:schemeClr val="tx1"/>
        </a:solidFill>
        <a:latin typeface=".VnTime" panose="020B7200000000000000" pitchFamily="34" charset="0"/>
        <a:ea typeface="+mn-ea"/>
        <a:cs typeface="+mn-cs"/>
      </a:defRPr>
    </a:lvl7pPr>
    <a:lvl8pPr marL="3200400" algn="l" defTabSz="914400" rtl="0" eaLnBrk="1" latinLnBrk="0" hangingPunct="1">
      <a:defRPr sz="3600" kern="1200">
        <a:solidFill>
          <a:schemeClr val="tx1"/>
        </a:solidFill>
        <a:latin typeface=".VnTime" panose="020B7200000000000000" pitchFamily="34" charset="0"/>
        <a:ea typeface="+mn-ea"/>
        <a:cs typeface="+mn-cs"/>
      </a:defRPr>
    </a:lvl8pPr>
    <a:lvl9pPr marL="3657600" algn="l" defTabSz="914400" rtl="0" eaLnBrk="1" latinLnBrk="0" hangingPunct="1">
      <a:defRPr sz="3600" kern="1200">
        <a:solidFill>
          <a:schemeClr val="tx1"/>
        </a:solidFill>
        <a:latin typeface=".VnTime" panose="020B7200000000000000" pitchFamily="34" charset="0"/>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6600"/>
    <a:srgbClr val="800080"/>
    <a:srgbClr val="3333FF"/>
    <a:srgbClr val="CC3300"/>
    <a:srgbClr val="990099"/>
    <a:srgbClr val="000099"/>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799" autoAdjust="0"/>
  </p:normalViewPr>
  <p:slideViewPr>
    <p:cSldViewPr>
      <p:cViewPr>
        <p:scale>
          <a:sx n="60" d="100"/>
          <a:sy n="60" d="100"/>
        </p:scale>
        <p:origin x="-438" y="-144"/>
      </p:cViewPr>
      <p:guideLst>
        <p:guide orient="horz" pos="2160"/>
        <p:guide pos="383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26253B55-98DB-47E5-A2AA-67BC3C29FB79}" type="datetimeFigureOut">
              <a:rPr lang="en-US"/>
              <a:pPr>
                <a:defRPr/>
              </a:pPr>
              <a:t>4/12/2021</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0793C6B-51EB-43DB-99ED-792F7DF05B25}" type="slidenum">
              <a:rPr lang="en-US" altLang="en-US"/>
              <a:pPr/>
              <a:t>‹#›</a:t>
            </a:fld>
            <a:endParaRPr lang="en-US" altLang="en-US"/>
          </a:p>
        </p:txBody>
      </p:sp>
    </p:spTree>
    <p:extLst>
      <p:ext uri="{BB962C8B-B14F-4D97-AF65-F5344CB8AC3E}">
        <p14:creationId xmlns:p14="http://schemas.microsoft.com/office/powerpoint/2010/main" val="95976728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793C6B-51EB-43DB-99ED-792F7DF05B25}" type="slidenum">
              <a:rPr lang="en-US" altLang="en-US" smtClean="0"/>
              <a:pPr/>
              <a:t>7</a:t>
            </a:fld>
            <a:endParaRPr lang="en-US" altLang="en-US"/>
          </a:p>
        </p:txBody>
      </p:sp>
    </p:spTree>
    <p:extLst>
      <p:ext uri="{BB962C8B-B14F-4D97-AF65-F5344CB8AC3E}">
        <p14:creationId xmlns:p14="http://schemas.microsoft.com/office/powerpoint/2010/main" val="100756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793C6B-51EB-43DB-99ED-792F7DF05B25}" type="slidenum">
              <a:rPr lang="en-US" altLang="en-US" smtClean="0"/>
              <a:pPr/>
              <a:t>8</a:t>
            </a:fld>
            <a:endParaRPr lang="en-US" altLang="en-US"/>
          </a:p>
        </p:txBody>
      </p:sp>
    </p:spTree>
    <p:extLst>
      <p:ext uri="{BB962C8B-B14F-4D97-AF65-F5344CB8AC3E}">
        <p14:creationId xmlns:p14="http://schemas.microsoft.com/office/powerpoint/2010/main" val="2440687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162" y="2130430"/>
            <a:ext cx="10360501"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324" y="3886200"/>
            <a:ext cx="85321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3D7038BF-E4AD-4623-A886-14179D0870AB}" type="slidenum">
              <a:rPr lang="en-US" altLang="en-US" smtClean="0"/>
              <a:pPr/>
              <a:t>‹#›</a:t>
            </a:fld>
            <a:endParaRPr lang="en-US" altLang="en-US"/>
          </a:p>
        </p:txBody>
      </p:sp>
    </p:spTree>
    <p:extLst>
      <p:ext uri="{BB962C8B-B14F-4D97-AF65-F5344CB8AC3E}">
        <p14:creationId xmlns:p14="http://schemas.microsoft.com/office/powerpoint/2010/main" val="3010739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87E16E81-BF2C-4125-BB3F-655D0BF0B4C7}" type="slidenum">
              <a:rPr lang="en-US" altLang="en-US" smtClean="0"/>
              <a:pPr/>
              <a:t>‹#›</a:t>
            </a:fld>
            <a:endParaRPr lang="en-US" altLang="en-US"/>
          </a:p>
        </p:txBody>
      </p:sp>
    </p:spTree>
    <p:extLst>
      <p:ext uri="{BB962C8B-B14F-4D97-AF65-F5344CB8AC3E}">
        <p14:creationId xmlns:p14="http://schemas.microsoft.com/office/powerpoint/2010/main" val="2873588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274643"/>
            <a:ext cx="2742486"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441" y="274643"/>
            <a:ext cx="802431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08C07362-6CD5-46DA-9B47-5CF86FCC0B2A}" type="slidenum">
              <a:rPr lang="en-US" altLang="en-US" smtClean="0"/>
              <a:pPr/>
              <a:t>‹#›</a:t>
            </a:fld>
            <a:endParaRPr lang="en-US" altLang="en-US"/>
          </a:p>
        </p:txBody>
      </p:sp>
    </p:spTree>
    <p:extLst>
      <p:ext uri="{BB962C8B-B14F-4D97-AF65-F5344CB8AC3E}">
        <p14:creationId xmlns:p14="http://schemas.microsoft.com/office/powerpoint/2010/main" val="349402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47306452-4CF3-41CD-83DF-43FD70EBB945}" type="slidenum">
              <a:rPr lang="en-US" altLang="en-US" smtClean="0"/>
              <a:pPr/>
              <a:t>‹#›</a:t>
            </a:fld>
            <a:endParaRPr lang="en-US" altLang="en-US"/>
          </a:p>
        </p:txBody>
      </p:sp>
    </p:spTree>
    <p:extLst>
      <p:ext uri="{BB962C8B-B14F-4D97-AF65-F5344CB8AC3E}">
        <p14:creationId xmlns:p14="http://schemas.microsoft.com/office/powerpoint/2010/main" val="2248805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833" y="4406905"/>
            <a:ext cx="10360501"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2833" y="2906713"/>
            <a:ext cx="103605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48A65C7D-6558-4A60-A66E-C8158E0734AE}" type="slidenum">
              <a:rPr lang="en-US" altLang="en-US" smtClean="0"/>
              <a:pPr/>
              <a:t>‹#›</a:t>
            </a:fld>
            <a:endParaRPr lang="en-US" altLang="en-US"/>
          </a:p>
        </p:txBody>
      </p:sp>
    </p:spTree>
    <p:extLst>
      <p:ext uri="{BB962C8B-B14F-4D97-AF65-F5344CB8AC3E}">
        <p14:creationId xmlns:p14="http://schemas.microsoft.com/office/powerpoint/2010/main" val="1647171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441" y="1600205"/>
            <a:ext cx="538339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5986" y="1600205"/>
            <a:ext cx="538339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F7D594FF-6195-4939-AE54-75B3EBDFCC81}" type="slidenum">
              <a:rPr lang="en-US" altLang="en-US" smtClean="0"/>
              <a:pPr/>
              <a:t>‹#›</a:t>
            </a:fld>
            <a:endParaRPr lang="en-US" altLang="en-US"/>
          </a:p>
        </p:txBody>
      </p:sp>
    </p:spTree>
    <p:extLst>
      <p:ext uri="{BB962C8B-B14F-4D97-AF65-F5344CB8AC3E}">
        <p14:creationId xmlns:p14="http://schemas.microsoft.com/office/powerpoint/2010/main" val="1614637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441" y="1535113"/>
            <a:ext cx="53855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441" y="2174875"/>
            <a:ext cx="53855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1754" y="1535113"/>
            <a:ext cx="53876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4" y="2174875"/>
            <a:ext cx="53876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DF29CCD0-F81B-4B9B-9057-94E6DC0C81A2}" type="slidenum">
              <a:rPr lang="en-US" altLang="en-US" smtClean="0"/>
              <a:pPr/>
              <a:t>‹#›</a:t>
            </a:fld>
            <a:endParaRPr lang="en-US" altLang="en-US"/>
          </a:p>
        </p:txBody>
      </p:sp>
    </p:spTree>
    <p:extLst>
      <p:ext uri="{BB962C8B-B14F-4D97-AF65-F5344CB8AC3E}">
        <p14:creationId xmlns:p14="http://schemas.microsoft.com/office/powerpoint/2010/main" val="3743394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A6D657C2-8A64-4E1B-BD4F-06BF9811886D}" type="slidenum">
              <a:rPr lang="en-US" altLang="en-US" smtClean="0"/>
              <a:pPr/>
              <a:t>‹#›</a:t>
            </a:fld>
            <a:endParaRPr lang="en-US" altLang="en-US"/>
          </a:p>
        </p:txBody>
      </p:sp>
    </p:spTree>
    <p:extLst>
      <p:ext uri="{BB962C8B-B14F-4D97-AF65-F5344CB8AC3E}">
        <p14:creationId xmlns:p14="http://schemas.microsoft.com/office/powerpoint/2010/main" val="3517977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57034F3-73C1-41A3-BC51-996BDEAFD836}" type="slidenum">
              <a:rPr lang="en-US" altLang="en-US" smtClean="0"/>
              <a:pPr/>
              <a:t>‹#›</a:t>
            </a:fld>
            <a:endParaRPr lang="en-US" altLang="en-US"/>
          </a:p>
        </p:txBody>
      </p:sp>
    </p:spTree>
    <p:extLst>
      <p:ext uri="{BB962C8B-B14F-4D97-AF65-F5344CB8AC3E}">
        <p14:creationId xmlns:p14="http://schemas.microsoft.com/office/powerpoint/2010/main" val="239020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445" y="273050"/>
            <a:ext cx="401003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5492" y="273055"/>
            <a:ext cx="681389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445" y="1435103"/>
            <a:ext cx="401003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1B517E2B-9030-46F6-BCA8-F661FF7F8E79}" type="slidenum">
              <a:rPr lang="en-US" altLang="en-US" smtClean="0"/>
              <a:pPr/>
              <a:t>‹#›</a:t>
            </a:fld>
            <a:endParaRPr lang="en-US" altLang="en-US"/>
          </a:p>
        </p:txBody>
      </p:sp>
    </p:spTree>
    <p:extLst>
      <p:ext uri="{BB962C8B-B14F-4D97-AF65-F5344CB8AC3E}">
        <p14:creationId xmlns:p14="http://schemas.microsoft.com/office/powerpoint/2010/main" val="1710273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095" y="4800600"/>
            <a:ext cx="7313295"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095" y="612775"/>
            <a:ext cx="731329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095" y="5367338"/>
            <a:ext cx="731329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38757175-770F-4DDF-B60F-C45261E6531D}" type="slidenum">
              <a:rPr lang="en-US" altLang="en-US" smtClean="0"/>
              <a:pPr/>
              <a:t>‹#›</a:t>
            </a:fld>
            <a:endParaRPr lang="en-US" altLang="en-US"/>
          </a:p>
        </p:txBody>
      </p:sp>
    </p:spTree>
    <p:extLst>
      <p:ext uri="{BB962C8B-B14F-4D97-AF65-F5344CB8AC3E}">
        <p14:creationId xmlns:p14="http://schemas.microsoft.com/office/powerpoint/2010/main" val="3711562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441" y="274638"/>
            <a:ext cx="10969943"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441" y="1600205"/>
            <a:ext cx="10969943"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441" y="6356355"/>
            <a:ext cx="2844059"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4164515" y="6356355"/>
            <a:ext cx="385979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735326" y="6356355"/>
            <a:ext cx="284405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0F922-B8C1-438A-ACF9-59FE9E50B680}" type="slidenum">
              <a:rPr lang="en-US" altLang="en-US" smtClean="0"/>
              <a:pPr/>
              <a:t>‹#›</a:t>
            </a:fld>
            <a:endParaRPr lang="en-US" altLang="en-US"/>
          </a:p>
        </p:txBody>
      </p:sp>
    </p:spTree>
    <p:extLst>
      <p:ext uri="{BB962C8B-B14F-4D97-AF65-F5344CB8AC3E}">
        <p14:creationId xmlns:p14="http://schemas.microsoft.com/office/powerpoint/2010/main" val="60704607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1.wav"/></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audio" Target="../media/audio1.wav"/></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audio" Target="../media/audio2.wav"/><Relationship Id="rId3" Type="http://schemas.openxmlformats.org/officeDocument/2006/relationships/audio" Target="file:///C:\Documents%20and%20Settings\User\My%20Documents\My%20Music\Data\W4.WAV" TargetMode="External"/><Relationship Id="rId7" Type="http://schemas.openxmlformats.org/officeDocument/2006/relationships/audio" Target="../media/audio1.wav"/><Relationship Id="rId12" Type="http://schemas.openxmlformats.org/officeDocument/2006/relationships/image" Target="../media/image6.gif"/><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slideLayout" Target="../slideLayouts/slideLayout7.xml"/><Relationship Id="rId11" Type="http://schemas.openxmlformats.org/officeDocument/2006/relationships/image" Target="../media/image5.gif"/><Relationship Id="rId5" Type="http://schemas.openxmlformats.org/officeDocument/2006/relationships/audio" Target="../media/media2.WAV"/><Relationship Id="rId10" Type="http://schemas.openxmlformats.org/officeDocument/2006/relationships/image" Target="../media/image4.gif"/><Relationship Id="rId4" Type="http://schemas.microsoft.com/office/2007/relationships/media" Target="../media/media2.WAV"/><Relationship Id="rId9"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4.wav"/><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Rectangle 4"/>
          <p:cNvSpPr>
            <a:spLocks noChangeArrowheads="1"/>
          </p:cNvSpPr>
          <p:nvPr/>
        </p:nvSpPr>
        <p:spPr bwMode="auto">
          <a:xfrm>
            <a:off x="3427412" y="1295956"/>
            <a:ext cx="8355118" cy="3250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algn="ctr" eaLnBrk="1" hangingPunct="1"/>
            <a:r>
              <a:rPr lang="en-US" altLang="en-US" sz="8000" b="1" dirty="0">
                <a:solidFill>
                  <a:srgbClr val="FF0000"/>
                </a:solidFill>
                <a:latin typeface="Times New Roman" panose="02020603050405020304" pitchFamily="18" charset="0"/>
              </a:rPr>
              <a:t> </a:t>
            </a:r>
            <a:r>
              <a:rPr lang="en-US" altLang="en-US" sz="8000" b="1" dirty="0" smtClean="0">
                <a:solidFill>
                  <a:srgbClr val="FF0000"/>
                </a:solidFill>
                <a:latin typeface="Times New Roman" panose="02020603050405020304" pitchFamily="18" charset="0"/>
              </a:rPr>
              <a:t>       </a:t>
            </a:r>
            <a:r>
              <a:rPr lang="en-US" altLang="en-US" sz="8000" b="1" dirty="0">
                <a:solidFill>
                  <a:srgbClr val="FF0000"/>
                </a:solidFill>
                <a:latin typeface="Times New Roman" panose="02020603050405020304" pitchFamily="18" charset="0"/>
              </a:rPr>
              <a:t/>
            </a:r>
            <a:br>
              <a:rPr lang="en-US" altLang="en-US" sz="8000" b="1" dirty="0">
                <a:solidFill>
                  <a:srgbClr val="FF0000"/>
                </a:solidFill>
                <a:latin typeface="Times New Roman" panose="02020603050405020304" pitchFamily="18" charset="0"/>
              </a:rPr>
            </a:br>
            <a:r>
              <a:rPr lang="en-US" altLang="en-US" sz="8000" b="1" dirty="0">
                <a:solidFill>
                  <a:srgbClr val="FF0000"/>
                </a:solidFill>
                <a:latin typeface="Times New Roman" panose="02020603050405020304" pitchFamily="18" charset="0"/>
              </a:rPr>
              <a:t>  </a:t>
            </a:r>
            <a:r>
              <a:rPr lang="en-US" altLang="en-US" sz="13800" b="1" dirty="0" err="1">
                <a:solidFill>
                  <a:srgbClr val="FF0000"/>
                </a:solidFill>
                <a:latin typeface="Times New Roman" panose="02020603050405020304" pitchFamily="18" charset="0"/>
              </a:rPr>
              <a:t>Hội</a:t>
            </a:r>
            <a:r>
              <a:rPr lang="en-US" altLang="en-US" sz="13800" b="1" dirty="0">
                <a:solidFill>
                  <a:srgbClr val="FF0000"/>
                </a:solidFill>
                <a:latin typeface="Times New Roman" panose="02020603050405020304" pitchFamily="18" charset="0"/>
              </a:rPr>
              <a:t> </a:t>
            </a:r>
            <a:r>
              <a:rPr lang="en-US" altLang="en-US" sz="13800" b="1" dirty="0" err="1">
                <a:solidFill>
                  <a:srgbClr val="FF0000"/>
                </a:solidFill>
                <a:latin typeface="Times New Roman" panose="02020603050405020304" pitchFamily="18" charset="0"/>
              </a:rPr>
              <a:t>thoại</a:t>
            </a:r>
            <a:r>
              <a:rPr lang="en-US" altLang="en-US" sz="13800" b="1" dirty="0">
                <a:solidFill>
                  <a:srgbClr val="FF0000"/>
                </a:solidFill>
                <a:latin typeface="Times New Roman" panose="02020603050405020304" pitchFamily="18" charset="0"/>
              </a:rPr>
              <a:t> </a:t>
            </a:r>
            <a:br>
              <a:rPr lang="en-US" altLang="en-US" sz="13800" b="1" dirty="0">
                <a:solidFill>
                  <a:srgbClr val="FF0000"/>
                </a:solidFill>
                <a:latin typeface="Times New Roman" panose="02020603050405020304" pitchFamily="18" charset="0"/>
              </a:rPr>
            </a:br>
            <a:endParaRPr lang="en-US" altLang="en-US" sz="13800" b="1" dirty="0">
              <a:solidFill>
                <a:srgbClr val="FF0000"/>
              </a:solidFill>
              <a:latin typeface="Times New Roman" panose="02020603050405020304" pitchFamily="18" charset="0"/>
            </a:endParaRPr>
          </a:p>
        </p:txBody>
      </p:sp>
      <p:sp>
        <p:nvSpPr>
          <p:cNvPr id="2" name="TextBox 1"/>
          <p:cNvSpPr txBox="1"/>
          <p:nvPr/>
        </p:nvSpPr>
        <p:spPr>
          <a:xfrm>
            <a:off x="1903412" y="1143000"/>
            <a:ext cx="2590800" cy="646331"/>
          </a:xfrm>
          <a:prstGeom prst="rect">
            <a:avLst/>
          </a:prstGeom>
          <a:noFill/>
        </p:spPr>
        <p:txBody>
          <a:bodyPr wrap="square" rtlCol="0">
            <a:spAutoFit/>
          </a:bodyPr>
          <a:lstStyle/>
          <a:p>
            <a:r>
              <a:rPr lang="vi-VN" dirty="0" smtClean="0">
                <a:latin typeface="Times New Roman" pitchFamily="18" charset="0"/>
                <a:cs typeface="Times New Roman" pitchFamily="18" charset="0"/>
              </a:rPr>
              <a:t>Tiết </a:t>
            </a:r>
            <a:r>
              <a:rPr lang="vi-VN" dirty="0" smtClean="0">
                <a:latin typeface="Times New Roman" pitchFamily="18" charset="0"/>
                <a:cs typeface="Times New Roman" pitchFamily="18" charset="0"/>
              </a:rPr>
              <a:t>113</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barn(inVertical)">
                                      <p:cBhvr>
                                        <p:cTn id="10"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379412" y="231338"/>
            <a:ext cx="11782531"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r>
              <a:rPr lang="vi-VN" sz="3800" b="1" dirty="0" smtClean="0">
                <a:solidFill>
                  <a:schemeClr val="tx2"/>
                </a:solidFill>
                <a:latin typeface="Times New Roman" pitchFamily="18" charset="0"/>
              </a:rPr>
              <a:t>II. Lượt </a:t>
            </a:r>
            <a:r>
              <a:rPr lang="vi-VN" sz="3800" b="1" dirty="0" smtClean="0">
                <a:solidFill>
                  <a:schemeClr val="tx2"/>
                </a:solidFill>
                <a:latin typeface="Times New Roman" pitchFamily="18" charset="0"/>
              </a:rPr>
              <a:t>lời trong hội thoại.</a:t>
            </a:r>
            <a:r>
              <a:rPr lang="en-US" sz="3800" b="1" dirty="0" smtClean="0">
                <a:solidFill>
                  <a:schemeClr val="tx2"/>
                </a:solidFill>
                <a:latin typeface="Times New Roman" pitchFamily="18" charset="0"/>
              </a:rPr>
              <a:t>  </a:t>
            </a:r>
            <a:endParaRPr lang="vi-VN" sz="3800" b="1" dirty="0" smtClean="0">
              <a:solidFill>
                <a:schemeClr val="tx2"/>
              </a:solidFill>
              <a:latin typeface="Times New Roman" pitchFamily="18" charset="0"/>
            </a:endParaRPr>
          </a:p>
          <a:p>
            <a:pPr marL="742950" indent="-742950">
              <a:buAutoNum type="arabicPeriod"/>
            </a:pPr>
            <a:r>
              <a:rPr lang="en-US" sz="4000" b="1" dirty="0" err="1" smtClean="0">
                <a:solidFill>
                  <a:srgbClr val="CC3300"/>
                </a:solidFill>
                <a:latin typeface="Times New Roman" pitchFamily="18" charset="0"/>
              </a:rPr>
              <a:t>Ví</a:t>
            </a:r>
            <a:r>
              <a:rPr lang="en-US" sz="4000" b="1" dirty="0" smtClean="0">
                <a:solidFill>
                  <a:srgbClr val="CC3300"/>
                </a:solidFill>
                <a:latin typeface="Times New Roman" pitchFamily="18" charset="0"/>
              </a:rPr>
              <a:t> </a:t>
            </a:r>
            <a:r>
              <a:rPr lang="en-US" sz="4000" b="1" dirty="0" err="1">
                <a:solidFill>
                  <a:srgbClr val="CC3300"/>
                </a:solidFill>
                <a:latin typeface="Times New Roman" pitchFamily="18" charset="0"/>
              </a:rPr>
              <a:t>dụ</a:t>
            </a:r>
            <a:r>
              <a:rPr lang="en-US" sz="4000" b="1" dirty="0">
                <a:solidFill>
                  <a:srgbClr val="CC3300"/>
                </a:solidFill>
                <a:latin typeface="Times New Roman" pitchFamily="18" charset="0"/>
              </a:rPr>
              <a:t>: </a:t>
            </a:r>
            <a:r>
              <a:rPr lang="en-US" sz="4000" b="1" dirty="0" smtClean="0">
                <a:solidFill>
                  <a:srgbClr val="CC3300"/>
                </a:solidFill>
                <a:latin typeface="Times New Roman" pitchFamily="18" charset="0"/>
              </a:rPr>
              <a:t>SGK/ 92, 93</a:t>
            </a:r>
            <a:endParaRPr lang="vi-VN" sz="4000" b="1" dirty="0" smtClean="0">
              <a:solidFill>
                <a:srgbClr val="CC3300"/>
              </a:solidFill>
              <a:latin typeface="Times New Roman" pitchFamily="18" charset="0"/>
            </a:endParaRPr>
          </a:p>
        </p:txBody>
      </p:sp>
      <p:sp>
        <p:nvSpPr>
          <p:cNvPr id="3" name="TextBox 2"/>
          <p:cNvSpPr txBox="1"/>
          <p:nvPr/>
        </p:nvSpPr>
        <p:spPr>
          <a:xfrm>
            <a:off x="989012" y="2057400"/>
            <a:ext cx="10668000" cy="2308324"/>
          </a:xfrm>
          <a:prstGeom prst="rect">
            <a:avLst/>
          </a:prstGeom>
          <a:noFill/>
        </p:spPr>
        <p:txBody>
          <a:bodyPr wrap="square" rtlCol="0">
            <a:spAutoFit/>
          </a:bodyPr>
          <a:lstStyle/>
          <a:p>
            <a:pPr algn="just"/>
            <a:r>
              <a:rPr lang="vi-VN" dirty="0">
                <a:latin typeface="Times New Roman" pitchFamily="18" charset="0"/>
                <a:cs typeface="Times New Roman" pitchFamily="18" charset="0"/>
              </a:rPr>
              <a:t>Trong cuộc hội thoại đó, mỗi nhân vật nói bao nhiêu lượt</a:t>
            </a:r>
            <a:r>
              <a:rPr lang="vi-VN" dirty="0" smtClean="0">
                <a:latin typeface="Times New Roman" pitchFamily="18" charset="0"/>
                <a:cs typeface="Times New Roman" pitchFamily="18" charset="0"/>
              </a:rPr>
              <a:t>? Bao nhiêu lần lẽ ra Hồng được nói nhưng Hồng không nói? Sự im lặng thể hiện thái độ của Hồng với những lời nói của bà cô như thế nào?</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534346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7" name="Text Box 5"/>
          <p:cNvSpPr txBox="1">
            <a:spLocks noChangeArrowheads="1"/>
          </p:cNvSpPr>
          <p:nvPr/>
        </p:nvSpPr>
        <p:spPr bwMode="auto">
          <a:xfrm>
            <a:off x="-101574" y="990601"/>
            <a:ext cx="2487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aseline="-25000">
                <a:solidFill>
                  <a:schemeClr val="tx1"/>
                </a:solidFill>
                <a:latin typeface=".VnTimeH" pitchFamily="34" charset="0"/>
              </a:defRPr>
            </a:lvl1pPr>
            <a:lvl2pPr marL="742950" indent="-285750">
              <a:defRPr sz="1600" baseline="-25000">
                <a:solidFill>
                  <a:schemeClr val="tx1"/>
                </a:solidFill>
                <a:latin typeface=".VnTimeH" pitchFamily="34" charset="0"/>
              </a:defRPr>
            </a:lvl2pPr>
            <a:lvl3pPr marL="1143000" indent="-228600">
              <a:defRPr sz="1600" baseline="-25000">
                <a:solidFill>
                  <a:schemeClr val="tx1"/>
                </a:solidFill>
                <a:latin typeface=".VnTimeH" pitchFamily="34" charset="0"/>
              </a:defRPr>
            </a:lvl3pPr>
            <a:lvl4pPr marL="1600200" indent="-228600">
              <a:defRPr sz="1600" baseline="-25000">
                <a:solidFill>
                  <a:schemeClr val="tx1"/>
                </a:solidFill>
                <a:latin typeface=".VnTimeH" pitchFamily="34" charset="0"/>
              </a:defRPr>
            </a:lvl4pPr>
            <a:lvl5pPr marL="2057400" indent="-228600">
              <a:defRPr sz="1600" baseline="-25000">
                <a:solidFill>
                  <a:schemeClr val="tx1"/>
                </a:solidFill>
                <a:latin typeface=".VnTimeH" pitchFamily="34" charset="0"/>
              </a:defRPr>
            </a:lvl5pPr>
            <a:lvl6pPr marL="2514600" indent="-228600" eaLnBrk="0" fontAlgn="base" hangingPunct="0">
              <a:spcBef>
                <a:spcPct val="0"/>
              </a:spcBef>
              <a:spcAft>
                <a:spcPct val="0"/>
              </a:spcAft>
              <a:defRPr sz="1600" baseline="-25000">
                <a:solidFill>
                  <a:schemeClr val="tx1"/>
                </a:solidFill>
                <a:latin typeface=".VnTimeH" pitchFamily="34" charset="0"/>
              </a:defRPr>
            </a:lvl6pPr>
            <a:lvl7pPr marL="2971800" indent="-228600" eaLnBrk="0" fontAlgn="base" hangingPunct="0">
              <a:spcBef>
                <a:spcPct val="0"/>
              </a:spcBef>
              <a:spcAft>
                <a:spcPct val="0"/>
              </a:spcAft>
              <a:defRPr sz="1600" baseline="-25000">
                <a:solidFill>
                  <a:schemeClr val="tx1"/>
                </a:solidFill>
                <a:latin typeface=".VnTimeH" pitchFamily="34" charset="0"/>
              </a:defRPr>
            </a:lvl7pPr>
            <a:lvl8pPr marL="3429000" indent="-228600" eaLnBrk="0" fontAlgn="base" hangingPunct="0">
              <a:spcBef>
                <a:spcPct val="0"/>
              </a:spcBef>
              <a:spcAft>
                <a:spcPct val="0"/>
              </a:spcAft>
              <a:defRPr sz="1600" baseline="-25000">
                <a:solidFill>
                  <a:schemeClr val="tx1"/>
                </a:solidFill>
                <a:latin typeface=".VnTimeH" pitchFamily="34" charset="0"/>
              </a:defRPr>
            </a:lvl8pPr>
            <a:lvl9pPr marL="3886200" indent="-228600" eaLnBrk="0" fontAlgn="base" hangingPunct="0">
              <a:spcBef>
                <a:spcPct val="0"/>
              </a:spcBef>
              <a:spcAft>
                <a:spcPct val="0"/>
              </a:spcAft>
              <a:defRPr sz="1600" baseline="-25000">
                <a:solidFill>
                  <a:schemeClr val="tx1"/>
                </a:solidFill>
                <a:latin typeface=".VnTimeH" pitchFamily="34" charset="0"/>
              </a:defRPr>
            </a:lvl9pPr>
          </a:lstStyle>
          <a:p>
            <a:r>
              <a:rPr lang="en-US" sz="1800" b="1" baseline="0">
                <a:latin typeface="Arial" charset="0"/>
              </a:rPr>
              <a:t> </a:t>
            </a:r>
          </a:p>
        </p:txBody>
      </p:sp>
      <p:sp>
        <p:nvSpPr>
          <p:cNvPr id="95242" name="Text Box 10"/>
          <p:cNvSpPr txBox="1">
            <a:spLocks noChangeArrowheads="1"/>
          </p:cNvSpPr>
          <p:nvPr/>
        </p:nvSpPr>
        <p:spPr bwMode="auto">
          <a:xfrm>
            <a:off x="0" y="3352800"/>
            <a:ext cx="4773956"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aseline="-25000">
                <a:solidFill>
                  <a:schemeClr val="tx1"/>
                </a:solidFill>
                <a:latin typeface=".VnTimeH" pitchFamily="34" charset="0"/>
              </a:defRPr>
            </a:lvl1pPr>
            <a:lvl2pPr marL="742950" indent="-285750">
              <a:defRPr sz="1600" baseline="-25000">
                <a:solidFill>
                  <a:schemeClr val="tx1"/>
                </a:solidFill>
                <a:latin typeface=".VnTimeH" pitchFamily="34" charset="0"/>
              </a:defRPr>
            </a:lvl2pPr>
            <a:lvl3pPr marL="1143000" indent="-228600">
              <a:defRPr sz="1600" baseline="-25000">
                <a:solidFill>
                  <a:schemeClr val="tx1"/>
                </a:solidFill>
                <a:latin typeface=".VnTimeH" pitchFamily="34" charset="0"/>
              </a:defRPr>
            </a:lvl3pPr>
            <a:lvl4pPr marL="1600200" indent="-228600">
              <a:defRPr sz="1600" baseline="-25000">
                <a:solidFill>
                  <a:schemeClr val="tx1"/>
                </a:solidFill>
                <a:latin typeface=".VnTimeH" pitchFamily="34" charset="0"/>
              </a:defRPr>
            </a:lvl4pPr>
            <a:lvl5pPr marL="2057400" indent="-228600">
              <a:defRPr sz="1600" baseline="-25000">
                <a:solidFill>
                  <a:schemeClr val="tx1"/>
                </a:solidFill>
                <a:latin typeface=".VnTimeH" pitchFamily="34" charset="0"/>
              </a:defRPr>
            </a:lvl5pPr>
            <a:lvl6pPr marL="2514600" indent="-228600" eaLnBrk="0" fontAlgn="base" hangingPunct="0">
              <a:spcBef>
                <a:spcPct val="0"/>
              </a:spcBef>
              <a:spcAft>
                <a:spcPct val="0"/>
              </a:spcAft>
              <a:defRPr sz="1600" baseline="-25000">
                <a:solidFill>
                  <a:schemeClr val="tx1"/>
                </a:solidFill>
                <a:latin typeface=".VnTimeH" pitchFamily="34" charset="0"/>
              </a:defRPr>
            </a:lvl6pPr>
            <a:lvl7pPr marL="2971800" indent="-228600" eaLnBrk="0" fontAlgn="base" hangingPunct="0">
              <a:spcBef>
                <a:spcPct val="0"/>
              </a:spcBef>
              <a:spcAft>
                <a:spcPct val="0"/>
              </a:spcAft>
              <a:defRPr sz="1600" baseline="-25000">
                <a:solidFill>
                  <a:schemeClr val="tx1"/>
                </a:solidFill>
                <a:latin typeface=".VnTimeH" pitchFamily="34" charset="0"/>
              </a:defRPr>
            </a:lvl7pPr>
            <a:lvl8pPr marL="3429000" indent="-228600" eaLnBrk="0" fontAlgn="base" hangingPunct="0">
              <a:spcBef>
                <a:spcPct val="0"/>
              </a:spcBef>
              <a:spcAft>
                <a:spcPct val="0"/>
              </a:spcAft>
              <a:defRPr sz="1600" baseline="-25000">
                <a:solidFill>
                  <a:schemeClr val="tx1"/>
                </a:solidFill>
                <a:latin typeface=".VnTimeH" pitchFamily="34" charset="0"/>
              </a:defRPr>
            </a:lvl8pPr>
            <a:lvl9pPr marL="3886200" indent="-228600" eaLnBrk="0" fontAlgn="base" hangingPunct="0">
              <a:spcBef>
                <a:spcPct val="0"/>
              </a:spcBef>
              <a:spcAft>
                <a:spcPct val="0"/>
              </a:spcAft>
              <a:defRPr sz="1600" baseline="-25000">
                <a:solidFill>
                  <a:schemeClr val="tx1"/>
                </a:solidFill>
                <a:latin typeface=".VnTimeH" pitchFamily="34" charset="0"/>
              </a:defRPr>
            </a:lvl9pPr>
          </a:lstStyle>
          <a:p>
            <a:endParaRPr lang="en-US" sz="1800" b="1" baseline="0">
              <a:latin typeface="Times New Roman" pitchFamily="18" charset="0"/>
            </a:endParaRPr>
          </a:p>
          <a:p>
            <a:r>
              <a:rPr lang="en-US" sz="1800" b="1" baseline="0">
                <a:latin typeface="Times New Roman" pitchFamily="18" charset="0"/>
              </a:rPr>
              <a:t>   </a:t>
            </a:r>
          </a:p>
        </p:txBody>
      </p:sp>
      <p:sp>
        <p:nvSpPr>
          <p:cNvPr id="95243" name="Text Box 11"/>
          <p:cNvSpPr txBox="1">
            <a:spLocks noChangeArrowheads="1"/>
          </p:cNvSpPr>
          <p:nvPr/>
        </p:nvSpPr>
        <p:spPr bwMode="auto">
          <a:xfrm>
            <a:off x="4977104" y="762001"/>
            <a:ext cx="7211721"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aseline="-25000">
                <a:solidFill>
                  <a:schemeClr val="tx1"/>
                </a:solidFill>
                <a:latin typeface=".VnTimeH" pitchFamily="34" charset="0"/>
              </a:defRPr>
            </a:lvl1pPr>
            <a:lvl2pPr marL="742950" indent="-285750">
              <a:defRPr sz="1600" baseline="-25000">
                <a:solidFill>
                  <a:schemeClr val="tx1"/>
                </a:solidFill>
                <a:latin typeface=".VnTimeH" pitchFamily="34" charset="0"/>
              </a:defRPr>
            </a:lvl2pPr>
            <a:lvl3pPr marL="1143000" indent="-228600">
              <a:defRPr sz="1600" baseline="-25000">
                <a:solidFill>
                  <a:schemeClr val="tx1"/>
                </a:solidFill>
                <a:latin typeface=".VnTimeH" pitchFamily="34" charset="0"/>
              </a:defRPr>
            </a:lvl3pPr>
            <a:lvl4pPr marL="1600200" indent="-228600">
              <a:defRPr sz="1600" baseline="-25000">
                <a:solidFill>
                  <a:schemeClr val="tx1"/>
                </a:solidFill>
                <a:latin typeface=".VnTimeH" pitchFamily="34" charset="0"/>
              </a:defRPr>
            </a:lvl4pPr>
            <a:lvl5pPr marL="2057400" indent="-228600">
              <a:defRPr sz="1600" baseline="-25000">
                <a:solidFill>
                  <a:schemeClr val="tx1"/>
                </a:solidFill>
                <a:latin typeface=".VnTimeH" pitchFamily="34" charset="0"/>
              </a:defRPr>
            </a:lvl5pPr>
            <a:lvl6pPr marL="2514600" indent="-228600" eaLnBrk="0" fontAlgn="base" hangingPunct="0">
              <a:spcBef>
                <a:spcPct val="0"/>
              </a:spcBef>
              <a:spcAft>
                <a:spcPct val="0"/>
              </a:spcAft>
              <a:defRPr sz="1600" baseline="-25000">
                <a:solidFill>
                  <a:schemeClr val="tx1"/>
                </a:solidFill>
                <a:latin typeface=".VnTimeH" pitchFamily="34" charset="0"/>
              </a:defRPr>
            </a:lvl6pPr>
            <a:lvl7pPr marL="2971800" indent="-228600" eaLnBrk="0" fontAlgn="base" hangingPunct="0">
              <a:spcBef>
                <a:spcPct val="0"/>
              </a:spcBef>
              <a:spcAft>
                <a:spcPct val="0"/>
              </a:spcAft>
              <a:defRPr sz="1600" baseline="-25000">
                <a:solidFill>
                  <a:schemeClr val="tx1"/>
                </a:solidFill>
                <a:latin typeface=".VnTimeH" pitchFamily="34" charset="0"/>
              </a:defRPr>
            </a:lvl7pPr>
            <a:lvl8pPr marL="3429000" indent="-228600" eaLnBrk="0" fontAlgn="base" hangingPunct="0">
              <a:spcBef>
                <a:spcPct val="0"/>
              </a:spcBef>
              <a:spcAft>
                <a:spcPct val="0"/>
              </a:spcAft>
              <a:defRPr sz="1600" baseline="-25000">
                <a:solidFill>
                  <a:schemeClr val="tx1"/>
                </a:solidFill>
                <a:latin typeface=".VnTimeH" pitchFamily="34" charset="0"/>
              </a:defRPr>
            </a:lvl8pPr>
            <a:lvl9pPr marL="3886200" indent="-228600" eaLnBrk="0" fontAlgn="base" hangingPunct="0">
              <a:spcBef>
                <a:spcPct val="0"/>
              </a:spcBef>
              <a:spcAft>
                <a:spcPct val="0"/>
              </a:spcAft>
              <a:defRPr sz="1600" baseline="-25000">
                <a:solidFill>
                  <a:schemeClr val="tx1"/>
                </a:solidFill>
                <a:latin typeface=".VnTimeH" pitchFamily="34" charset="0"/>
              </a:defRPr>
            </a:lvl9pPr>
          </a:lstStyle>
          <a:p>
            <a:endParaRPr lang="en-US" sz="2000" b="1" baseline="0">
              <a:solidFill>
                <a:srgbClr val="000066"/>
              </a:solidFill>
              <a:latin typeface="Times New Roman" pitchFamily="18" charset="0"/>
            </a:endParaRPr>
          </a:p>
          <a:p>
            <a:endParaRPr lang="en-US" sz="2000" b="1" baseline="0">
              <a:solidFill>
                <a:srgbClr val="000066"/>
              </a:solidFill>
              <a:latin typeface="Times New Roman" pitchFamily="18" charset="0"/>
            </a:endParaRPr>
          </a:p>
        </p:txBody>
      </p:sp>
      <p:sp>
        <p:nvSpPr>
          <p:cNvPr id="95258" name="Text Box 26"/>
          <p:cNvSpPr txBox="1">
            <a:spLocks noChangeArrowheads="1"/>
          </p:cNvSpPr>
          <p:nvPr/>
        </p:nvSpPr>
        <p:spPr bwMode="auto">
          <a:xfrm>
            <a:off x="0" y="0"/>
            <a:ext cx="12188825" cy="6555641"/>
          </a:xfrm>
          <a:prstGeom prst="rect">
            <a:avLst/>
          </a:prstGeom>
          <a:noFill/>
          <a:ln w="9525" algn="ctr">
            <a:solidFill>
              <a:srgbClr val="CC33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600" baseline="-25000">
                <a:solidFill>
                  <a:schemeClr val="tx1"/>
                </a:solidFill>
                <a:latin typeface=".VnTimeH" pitchFamily="34" charset="0"/>
              </a:defRPr>
            </a:lvl1pPr>
            <a:lvl2pPr marL="742950" indent="-285750">
              <a:defRPr sz="1600" baseline="-25000">
                <a:solidFill>
                  <a:schemeClr val="tx1"/>
                </a:solidFill>
                <a:latin typeface=".VnTimeH" pitchFamily="34" charset="0"/>
              </a:defRPr>
            </a:lvl2pPr>
            <a:lvl3pPr marL="1143000" indent="-228600">
              <a:defRPr sz="1600" baseline="-25000">
                <a:solidFill>
                  <a:schemeClr val="tx1"/>
                </a:solidFill>
                <a:latin typeface=".VnTimeH" pitchFamily="34" charset="0"/>
              </a:defRPr>
            </a:lvl3pPr>
            <a:lvl4pPr marL="1600200" indent="-228600">
              <a:defRPr sz="1600" baseline="-25000">
                <a:solidFill>
                  <a:schemeClr val="tx1"/>
                </a:solidFill>
                <a:latin typeface=".VnTimeH" pitchFamily="34" charset="0"/>
              </a:defRPr>
            </a:lvl4pPr>
            <a:lvl5pPr marL="2057400" indent="-228600">
              <a:defRPr sz="1600" baseline="-25000">
                <a:solidFill>
                  <a:schemeClr val="tx1"/>
                </a:solidFill>
                <a:latin typeface=".VnTimeH" pitchFamily="34" charset="0"/>
              </a:defRPr>
            </a:lvl5pPr>
            <a:lvl6pPr marL="2514600" indent="-228600" eaLnBrk="0" fontAlgn="base" hangingPunct="0">
              <a:spcBef>
                <a:spcPct val="0"/>
              </a:spcBef>
              <a:spcAft>
                <a:spcPct val="0"/>
              </a:spcAft>
              <a:defRPr sz="1600" baseline="-25000">
                <a:solidFill>
                  <a:schemeClr val="tx1"/>
                </a:solidFill>
                <a:latin typeface=".VnTimeH" pitchFamily="34" charset="0"/>
              </a:defRPr>
            </a:lvl6pPr>
            <a:lvl7pPr marL="2971800" indent="-228600" eaLnBrk="0" fontAlgn="base" hangingPunct="0">
              <a:spcBef>
                <a:spcPct val="0"/>
              </a:spcBef>
              <a:spcAft>
                <a:spcPct val="0"/>
              </a:spcAft>
              <a:defRPr sz="1600" baseline="-25000">
                <a:solidFill>
                  <a:schemeClr val="tx1"/>
                </a:solidFill>
                <a:latin typeface=".VnTimeH" pitchFamily="34" charset="0"/>
              </a:defRPr>
            </a:lvl7pPr>
            <a:lvl8pPr marL="3429000" indent="-228600" eaLnBrk="0" fontAlgn="base" hangingPunct="0">
              <a:spcBef>
                <a:spcPct val="0"/>
              </a:spcBef>
              <a:spcAft>
                <a:spcPct val="0"/>
              </a:spcAft>
              <a:defRPr sz="1600" baseline="-25000">
                <a:solidFill>
                  <a:schemeClr val="tx1"/>
                </a:solidFill>
                <a:latin typeface=".VnTimeH" pitchFamily="34" charset="0"/>
              </a:defRPr>
            </a:lvl8pPr>
            <a:lvl9pPr marL="3886200" indent="-228600" eaLnBrk="0" fontAlgn="base" hangingPunct="0">
              <a:spcBef>
                <a:spcPct val="0"/>
              </a:spcBef>
              <a:spcAft>
                <a:spcPct val="0"/>
              </a:spcAft>
              <a:defRPr sz="1600" baseline="-25000">
                <a:solidFill>
                  <a:schemeClr val="tx1"/>
                </a:solidFill>
                <a:latin typeface=".VnTimeH" pitchFamily="34" charset="0"/>
              </a:defRPr>
            </a:lvl9pPr>
          </a:lstStyle>
          <a:p>
            <a:r>
              <a:rPr lang="en-US" sz="2000" b="1" baseline="0" dirty="0" err="1">
                <a:latin typeface="Times New Roman" pitchFamily="18" charset="0"/>
              </a:rPr>
              <a:t>Một</a:t>
            </a:r>
            <a:r>
              <a:rPr lang="en-US" sz="2000" b="1" baseline="0" dirty="0">
                <a:latin typeface="Times New Roman" pitchFamily="18" charset="0"/>
              </a:rPr>
              <a:t> </a:t>
            </a:r>
            <a:r>
              <a:rPr lang="en-US" sz="2000" b="1" baseline="0" dirty="0" err="1">
                <a:latin typeface="Times New Roman" pitchFamily="18" charset="0"/>
              </a:rPr>
              <a:t>hôm</a:t>
            </a:r>
            <a:r>
              <a:rPr lang="en-US" sz="2000" b="1" baseline="0" dirty="0">
                <a:latin typeface="Times New Roman" pitchFamily="18" charset="0"/>
              </a:rPr>
              <a:t> </a:t>
            </a:r>
            <a:r>
              <a:rPr lang="en-US" sz="2000" b="1" baseline="0" dirty="0" err="1">
                <a:latin typeface="Times New Roman" pitchFamily="18" charset="0"/>
              </a:rPr>
              <a:t>cô</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gọi</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đến</a:t>
            </a:r>
            <a:r>
              <a:rPr lang="en-US" sz="2000" b="1" baseline="0" dirty="0">
                <a:latin typeface="Times New Roman" pitchFamily="18" charset="0"/>
              </a:rPr>
              <a:t> </a:t>
            </a:r>
            <a:r>
              <a:rPr lang="en-US" sz="2000" b="1" baseline="0" dirty="0" err="1">
                <a:latin typeface="Times New Roman" pitchFamily="18" charset="0"/>
              </a:rPr>
              <a:t>bên</a:t>
            </a:r>
            <a:r>
              <a:rPr lang="en-US" sz="2000" b="1" baseline="0" dirty="0">
                <a:latin typeface="Times New Roman" pitchFamily="18" charset="0"/>
              </a:rPr>
              <a:t> </a:t>
            </a:r>
            <a:r>
              <a:rPr lang="en-US" sz="2000" b="1" baseline="0" dirty="0" err="1">
                <a:latin typeface="Times New Roman" pitchFamily="18" charset="0"/>
              </a:rPr>
              <a:t>cười</a:t>
            </a:r>
            <a:r>
              <a:rPr lang="en-US" sz="2000" b="1" baseline="0" dirty="0">
                <a:latin typeface="Times New Roman" pitchFamily="18" charset="0"/>
              </a:rPr>
              <a:t> </a:t>
            </a:r>
            <a:r>
              <a:rPr lang="en-US" sz="2000" b="1" baseline="0" dirty="0" err="1">
                <a:latin typeface="Times New Roman" pitchFamily="18" charset="0"/>
              </a:rPr>
              <a:t>hỏi</a:t>
            </a:r>
            <a:r>
              <a:rPr lang="en-US" sz="2000" b="1" baseline="0" dirty="0">
                <a:latin typeface="Times New Roman" pitchFamily="18" charset="0"/>
              </a:rPr>
              <a:t>:</a:t>
            </a:r>
          </a:p>
          <a:p>
            <a:pPr>
              <a:buFontTx/>
              <a:buChar char="-"/>
            </a:pP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Hồng</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có</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muốn</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vào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Thanh</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Hoá</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chơi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với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mẹ</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không</a:t>
            </a:r>
            <a:r>
              <a:rPr lang="en-US" sz="2000" b="1" baseline="0" dirty="0">
                <a:solidFill>
                  <a:srgbClr val="0000FF"/>
                </a:solidFill>
                <a:latin typeface="Times New Roman" pitchFamily="18" charset="0"/>
              </a:rPr>
              <a:t>?</a:t>
            </a:r>
          </a:p>
          <a:p>
            <a:r>
              <a:rPr lang="en-US" sz="2000" b="1" baseline="0" dirty="0">
                <a:latin typeface="Times New Roman" pitchFamily="18" charset="0"/>
              </a:rPr>
              <a:t>(…) </a:t>
            </a:r>
            <a:r>
              <a:rPr lang="en-US" sz="2000" b="1" baseline="0" dirty="0" err="1">
                <a:latin typeface="Times New Roman" pitchFamily="18" charset="0"/>
              </a:rPr>
              <a:t>Nhận</a:t>
            </a:r>
            <a:r>
              <a:rPr lang="en-US" sz="2000" b="1" baseline="0" dirty="0">
                <a:latin typeface="Times New Roman" pitchFamily="18" charset="0"/>
              </a:rPr>
              <a:t> </a:t>
            </a:r>
            <a:r>
              <a:rPr lang="en-US" sz="2000" b="1" baseline="0" dirty="0" err="1">
                <a:latin typeface="Times New Roman" pitchFamily="18" charset="0"/>
              </a:rPr>
              <a:t>ra</a:t>
            </a:r>
            <a:r>
              <a:rPr lang="en-US" sz="2000" b="1" baseline="0" dirty="0">
                <a:latin typeface="Times New Roman" pitchFamily="18" charset="0"/>
              </a:rPr>
              <a:t> </a:t>
            </a:r>
            <a:r>
              <a:rPr lang="en-US" sz="2000" b="1" baseline="0" dirty="0" err="1">
                <a:latin typeface="Times New Roman" pitchFamily="18" charset="0"/>
              </a:rPr>
              <a:t>những</a:t>
            </a:r>
            <a:r>
              <a:rPr lang="en-US" sz="2000" b="1" baseline="0" dirty="0">
                <a:latin typeface="Times New Roman" pitchFamily="18" charset="0"/>
              </a:rPr>
              <a:t> ý </a:t>
            </a:r>
            <a:r>
              <a:rPr lang="en-US" sz="2000" b="1" baseline="0" dirty="0" err="1">
                <a:latin typeface="Times New Roman" pitchFamily="18" charset="0"/>
              </a:rPr>
              <a:t>nghĩ</a:t>
            </a:r>
            <a:r>
              <a:rPr lang="en-US" sz="2000" b="1" baseline="0" dirty="0">
                <a:latin typeface="Times New Roman" pitchFamily="18" charset="0"/>
              </a:rPr>
              <a:t> cay </a:t>
            </a:r>
            <a:r>
              <a:rPr lang="en-US" sz="2000" b="1" baseline="0" dirty="0" err="1">
                <a:latin typeface="Times New Roman" pitchFamily="18" charset="0"/>
              </a:rPr>
              <a:t>độc</a:t>
            </a:r>
            <a:r>
              <a:rPr lang="en-US" sz="2000" b="1" baseline="0" dirty="0">
                <a:latin typeface="Times New Roman" pitchFamily="18" charset="0"/>
              </a:rPr>
              <a:t> </a:t>
            </a:r>
            <a:r>
              <a:rPr lang="en-US" sz="2000" b="1" baseline="0" dirty="0" err="1">
                <a:latin typeface="Times New Roman" pitchFamily="18" charset="0"/>
              </a:rPr>
              <a:t>trong</a:t>
            </a:r>
            <a:r>
              <a:rPr lang="en-US" sz="2000" b="1" baseline="0" dirty="0">
                <a:latin typeface="Times New Roman" pitchFamily="18" charset="0"/>
              </a:rPr>
              <a:t> </a:t>
            </a:r>
            <a:r>
              <a:rPr lang="en-US" sz="2000" b="1" baseline="0" dirty="0" err="1">
                <a:latin typeface="Times New Roman" pitchFamily="18" charset="0"/>
              </a:rPr>
              <a:t>giọng</a:t>
            </a:r>
            <a:r>
              <a:rPr lang="en-US" sz="2000" b="1" baseline="0" dirty="0">
                <a:latin typeface="Times New Roman" pitchFamily="18" charset="0"/>
              </a:rPr>
              <a:t> </a:t>
            </a:r>
            <a:r>
              <a:rPr lang="en-US" sz="2000" b="1" baseline="0" dirty="0" err="1">
                <a:latin typeface="Times New Roman" pitchFamily="18" charset="0"/>
              </a:rPr>
              <a:t>nói</a:t>
            </a:r>
            <a:r>
              <a:rPr lang="en-US" sz="2000" b="1" baseline="0" dirty="0">
                <a:latin typeface="Times New Roman" pitchFamily="18" charset="0"/>
              </a:rPr>
              <a:t> </a:t>
            </a:r>
            <a:r>
              <a:rPr lang="en-US" sz="2000" b="1" baseline="0" dirty="0" err="1">
                <a:latin typeface="Times New Roman" pitchFamily="18" charset="0"/>
              </a:rPr>
              <a:t>và</a:t>
            </a:r>
            <a:r>
              <a:rPr lang="en-US" sz="2000" b="1" baseline="0" dirty="0">
                <a:latin typeface="Times New Roman" pitchFamily="18" charset="0"/>
              </a:rPr>
              <a:t> </a:t>
            </a:r>
            <a:r>
              <a:rPr lang="en-US" sz="2000" b="1" baseline="0" dirty="0" err="1">
                <a:latin typeface="Times New Roman" pitchFamily="18" charset="0"/>
              </a:rPr>
              <a:t>nét</a:t>
            </a:r>
            <a:r>
              <a:rPr lang="en-US" sz="2000" b="1" baseline="0" dirty="0">
                <a:latin typeface="Times New Roman" pitchFamily="18" charset="0"/>
              </a:rPr>
              <a:t> </a:t>
            </a:r>
            <a:r>
              <a:rPr lang="en-US" sz="2000" b="1" baseline="0" dirty="0" err="1">
                <a:latin typeface="Times New Roman" pitchFamily="18" charset="0"/>
              </a:rPr>
              <a:t>mặt</a:t>
            </a:r>
            <a:r>
              <a:rPr lang="en-US" sz="2000" b="1" baseline="0" dirty="0">
                <a:latin typeface="Times New Roman" pitchFamily="18" charset="0"/>
              </a:rPr>
              <a:t> </a:t>
            </a:r>
            <a:r>
              <a:rPr lang="en-US" sz="2000" b="1" baseline="0" dirty="0" err="1">
                <a:latin typeface="Times New Roman" pitchFamily="18" charset="0"/>
              </a:rPr>
              <a:t>rất</a:t>
            </a:r>
            <a:r>
              <a:rPr lang="en-US" sz="2000" b="1" baseline="0" dirty="0">
                <a:latin typeface="Times New Roman" pitchFamily="18" charset="0"/>
              </a:rPr>
              <a:t> </a:t>
            </a:r>
            <a:r>
              <a:rPr lang="en-US" sz="2000" b="1" baseline="0" dirty="0" err="1">
                <a:latin typeface="Times New Roman" pitchFamily="18" charset="0"/>
              </a:rPr>
              <a:t>kịch</a:t>
            </a:r>
            <a:r>
              <a:rPr lang="en-US" sz="2000" b="1" baseline="0" dirty="0">
                <a:latin typeface="Times New Roman" pitchFamily="18" charset="0"/>
              </a:rPr>
              <a:t> </a:t>
            </a:r>
            <a:r>
              <a:rPr lang="en-US" sz="2000" b="1" baseline="0" dirty="0" err="1">
                <a:latin typeface="Times New Roman" pitchFamily="18" charset="0"/>
              </a:rPr>
              <a:t>của</a:t>
            </a:r>
            <a:r>
              <a:rPr lang="en-US" sz="2000" b="1" baseline="0" dirty="0">
                <a:latin typeface="Times New Roman" pitchFamily="18" charset="0"/>
              </a:rPr>
              <a:t> </a:t>
            </a:r>
            <a:r>
              <a:rPr lang="en-US" sz="2000" b="1" baseline="0" dirty="0" err="1">
                <a:latin typeface="Times New Roman" pitchFamily="18" charset="0"/>
              </a:rPr>
              <a:t>cô</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kia</a:t>
            </a:r>
            <a:r>
              <a:rPr lang="en-US" sz="2000" b="1" baseline="0" dirty="0">
                <a:latin typeface="Times New Roman" pitchFamily="18" charset="0"/>
              </a:rPr>
              <a:t>,</a:t>
            </a:r>
            <a:r>
              <a:rPr lang="en-US" sz="2000" b="1" baseline="0" dirty="0">
                <a:solidFill>
                  <a:srgbClr val="000066"/>
                </a:solidFill>
                <a:latin typeface="Times New Roman" pitchFamily="18" charset="0"/>
              </a:rPr>
              <a:t> </a:t>
            </a:r>
            <a:r>
              <a:rPr lang="en-US" sz="2000" b="1" baseline="0" dirty="0" err="1">
                <a:solidFill>
                  <a:srgbClr val="FF0066"/>
                </a:solidFill>
                <a:latin typeface="Times New Roman" pitchFamily="18" charset="0"/>
              </a:rPr>
              <a:t>tôi</a:t>
            </a:r>
            <a:r>
              <a:rPr lang="en-US" sz="2000" b="1" baseline="0" dirty="0">
                <a:solidFill>
                  <a:srgbClr val="FF0066"/>
                </a:solidFill>
                <a:latin typeface="Times New Roman" pitchFamily="18" charset="0"/>
              </a:rPr>
              <a:t> </a:t>
            </a:r>
            <a:r>
              <a:rPr lang="en-US" sz="2000" b="1" baseline="0" dirty="0" err="1">
                <a:solidFill>
                  <a:srgbClr val="FF0066"/>
                </a:solidFill>
                <a:latin typeface="Times New Roman" pitchFamily="18" charset="0"/>
              </a:rPr>
              <a:t>cúi</a:t>
            </a:r>
            <a:r>
              <a:rPr lang="en-US" sz="2000" b="1" baseline="0" dirty="0">
                <a:solidFill>
                  <a:srgbClr val="FF0066"/>
                </a:solidFill>
                <a:latin typeface="Times New Roman" pitchFamily="18" charset="0"/>
              </a:rPr>
              <a:t> </a:t>
            </a:r>
            <a:r>
              <a:rPr lang="en-US" sz="2000" b="1" baseline="0" dirty="0" err="1">
                <a:solidFill>
                  <a:srgbClr val="FF0066"/>
                </a:solidFill>
                <a:latin typeface="Times New Roman" pitchFamily="18" charset="0"/>
              </a:rPr>
              <a:t>đầu</a:t>
            </a:r>
            <a:r>
              <a:rPr lang="en-US" sz="2000" b="1" baseline="0" dirty="0">
                <a:solidFill>
                  <a:srgbClr val="FF0066"/>
                </a:solidFill>
                <a:latin typeface="Times New Roman" pitchFamily="18" charset="0"/>
              </a:rPr>
              <a:t> </a:t>
            </a:r>
            <a:r>
              <a:rPr lang="en-US" sz="2000" b="1" baseline="0" dirty="0" err="1">
                <a:solidFill>
                  <a:srgbClr val="FF0066"/>
                </a:solidFill>
                <a:latin typeface="Times New Roman" pitchFamily="18" charset="0"/>
              </a:rPr>
              <a:t>không</a:t>
            </a:r>
            <a:r>
              <a:rPr lang="en-US" sz="2000" b="1" baseline="0" dirty="0">
                <a:solidFill>
                  <a:srgbClr val="FF0066"/>
                </a:solidFill>
                <a:latin typeface="Times New Roman" pitchFamily="18" charset="0"/>
              </a:rPr>
              <a:t> </a:t>
            </a:r>
            <a:r>
              <a:rPr lang="en-US" sz="2000" b="1" baseline="0" dirty="0" err="1">
                <a:solidFill>
                  <a:srgbClr val="FF0066"/>
                </a:solidFill>
                <a:latin typeface="Times New Roman" pitchFamily="18" charset="0"/>
              </a:rPr>
              <a:t>đáp</a:t>
            </a:r>
            <a:r>
              <a:rPr lang="en-US" sz="2000" b="1" baseline="0" dirty="0">
                <a:solidFill>
                  <a:srgbClr val="000066"/>
                </a:solidFill>
                <a:latin typeface="Times New Roman" pitchFamily="18" charset="0"/>
              </a:rPr>
              <a:t> </a:t>
            </a:r>
            <a:r>
              <a:rPr lang="en-US" sz="2000" b="1" baseline="0" dirty="0">
                <a:latin typeface="Times New Roman" pitchFamily="18" charset="0"/>
              </a:rPr>
              <a:t>… </a:t>
            </a:r>
            <a:r>
              <a:rPr lang="en-US" sz="2000" b="1" baseline="0" dirty="0" err="1">
                <a:latin typeface="Times New Roman" pitchFamily="18" charset="0"/>
              </a:rPr>
              <a:t>Nhưng</a:t>
            </a:r>
            <a:r>
              <a:rPr lang="en-US" sz="2000" b="1" baseline="0" dirty="0">
                <a:latin typeface="Times New Roman" pitchFamily="18" charset="0"/>
              </a:rPr>
              <a:t> </a:t>
            </a:r>
            <a:r>
              <a:rPr lang="en-US" sz="2000" b="1" baseline="0" dirty="0" err="1">
                <a:latin typeface="Times New Roman" pitchFamily="18" charset="0"/>
              </a:rPr>
              <a:t>đời</a:t>
            </a:r>
            <a:r>
              <a:rPr lang="en-US" sz="2000" b="1" baseline="0" dirty="0">
                <a:latin typeface="Times New Roman" pitchFamily="18" charset="0"/>
              </a:rPr>
              <a:t> </a:t>
            </a:r>
            <a:r>
              <a:rPr lang="en-US" sz="2000" b="1" baseline="0" dirty="0" err="1">
                <a:latin typeface="Times New Roman" pitchFamily="18" charset="0"/>
              </a:rPr>
              <a:t>nào</a:t>
            </a:r>
            <a:r>
              <a:rPr lang="en-US" sz="2000" b="1" baseline="0" dirty="0">
                <a:latin typeface="Times New Roman" pitchFamily="18" charset="0"/>
              </a:rPr>
              <a:t> </a:t>
            </a:r>
            <a:r>
              <a:rPr lang="en-US" sz="2000" b="1" baseline="0" dirty="0" err="1">
                <a:latin typeface="Times New Roman" pitchFamily="18" charset="0"/>
              </a:rPr>
              <a:t>tình</a:t>
            </a:r>
            <a:r>
              <a:rPr lang="en-US" sz="2000" b="1" baseline="0" dirty="0">
                <a:latin typeface="Times New Roman" pitchFamily="18" charset="0"/>
              </a:rPr>
              <a:t> </a:t>
            </a:r>
            <a:r>
              <a:rPr lang="en-US" sz="2000" b="1" baseline="0" dirty="0" err="1">
                <a:latin typeface="Times New Roman" pitchFamily="18" charset="0"/>
              </a:rPr>
              <a:t>thương</a:t>
            </a:r>
            <a:r>
              <a:rPr lang="en-US" sz="2000" b="1" baseline="0" dirty="0">
                <a:latin typeface="Times New Roman" pitchFamily="18" charset="0"/>
              </a:rPr>
              <a:t> </a:t>
            </a:r>
            <a:r>
              <a:rPr lang="en-US" sz="2000" b="1" baseline="0" dirty="0" err="1">
                <a:latin typeface="Times New Roman" pitchFamily="18" charset="0"/>
              </a:rPr>
              <a:t>yêu</a:t>
            </a:r>
            <a:r>
              <a:rPr lang="en-US" sz="2000" b="1" baseline="0" dirty="0">
                <a:latin typeface="Times New Roman" pitchFamily="18" charset="0"/>
              </a:rPr>
              <a:t> </a:t>
            </a:r>
            <a:r>
              <a:rPr lang="en-US" sz="2000" b="1" baseline="0" dirty="0" err="1">
                <a:latin typeface="Times New Roman" pitchFamily="18" charset="0"/>
              </a:rPr>
              <a:t>và</a:t>
            </a:r>
            <a:r>
              <a:rPr lang="en-US" sz="2000" b="1" baseline="0" dirty="0">
                <a:latin typeface="Times New Roman" pitchFamily="18" charset="0"/>
              </a:rPr>
              <a:t> </a:t>
            </a:r>
            <a:r>
              <a:rPr lang="en-US" sz="2000" b="1" baseline="0" dirty="0" err="1">
                <a:latin typeface="Times New Roman" pitchFamily="18" charset="0"/>
              </a:rPr>
              <a:t>lòng</a:t>
            </a:r>
            <a:r>
              <a:rPr lang="en-US" sz="2000" b="1" baseline="0" dirty="0">
                <a:latin typeface="Times New Roman" pitchFamily="18" charset="0"/>
              </a:rPr>
              <a:t> </a:t>
            </a:r>
            <a:r>
              <a:rPr lang="en-US" sz="2000" b="1" baseline="0" dirty="0" err="1">
                <a:latin typeface="Times New Roman" pitchFamily="18" charset="0"/>
              </a:rPr>
              <a:t>kính</a:t>
            </a:r>
            <a:r>
              <a:rPr lang="en-US" sz="2000" b="1" baseline="0" dirty="0">
                <a:latin typeface="Times New Roman" pitchFamily="18" charset="0"/>
              </a:rPr>
              <a:t> </a:t>
            </a:r>
            <a:r>
              <a:rPr lang="en-US" sz="2000" b="1" baseline="0" dirty="0" err="1">
                <a:latin typeface="Times New Roman" pitchFamily="18" charset="0"/>
              </a:rPr>
              <a:t>mến</a:t>
            </a:r>
            <a:r>
              <a:rPr lang="en-US" sz="2000" b="1" baseline="0" dirty="0">
                <a:latin typeface="Times New Roman" pitchFamily="18" charset="0"/>
              </a:rPr>
              <a:t> </a:t>
            </a:r>
            <a:r>
              <a:rPr lang="en-US" sz="2000" b="1" baseline="0" dirty="0" err="1">
                <a:latin typeface="Times New Roman" pitchFamily="18" charset="0"/>
              </a:rPr>
              <a:t>mẹ</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lại</a:t>
            </a:r>
            <a:r>
              <a:rPr lang="en-US" sz="2000" b="1" baseline="0" dirty="0">
                <a:latin typeface="Times New Roman" pitchFamily="18" charset="0"/>
              </a:rPr>
              <a:t> </a:t>
            </a:r>
            <a:r>
              <a:rPr lang="en-US" sz="2000" b="1" baseline="0" dirty="0" err="1">
                <a:latin typeface="Times New Roman" pitchFamily="18" charset="0"/>
              </a:rPr>
              <a:t>bị</a:t>
            </a:r>
            <a:r>
              <a:rPr lang="en-US" sz="2000" b="1" baseline="0" dirty="0">
                <a:latin typeface="Times New Roman" pitchFamily="18" charset="0"/>
              </a:rPr>
              <a:t> </a:t>
            </a:r>
            <a:r>
              <a:rPr lang="en-US" sz="2000" b="1" baseline="0" dirty="0" err="1">
                <a:latin typeface="Times New Roman" pitchFamily="18" charset="0"/>
              </a:rPr>
              <a:t>những</a:t>
            </a:r>
            <a:r>
              <a:rPr lang="en-US" sz="2000" b="1" baseline="0" dirty="0">
                <a:latin typeface="Times New Roman" pitchFamily="18" charset="0"/>
              </a:rPr>
              <a:t> </a:t>
            </a:r>
            <a:r>
              <a:rPr lang="en-US" sz="2000" b="1" baseline="0" dirty="0" err="1">
                <a:latin typeface="Times New Roman" pitchFamily="18" charset="0"/>
              </a:rPr>
              <a:t>rắp</a:t>
            </a:r>
            <a:r>
              <a:rPr lang="en-US" sz="2000" b="1" baseline="0" dirty="0">
                <a:latin typeface="Times New Roman" pitchFamily="18" charset="0"/>
              </a:rPr>
              <a:t> </a:t>
            </a:r>
            <a:r>
              <a:rPr lang="en-US" sz="2000" b="1" baseline="0" dirty="0" err="1">
                <a:latin typeface="Times New Roman" pitchFamily="18" charset="0"/>
              </a:rPr>
              <a:t>tâm</a:t>
            </a:r>
            <a:r>
              <a:rPr lang="en-US" sz="2000" b="1" baseline="0" dirty="0">
                <a:latin typeface="Times New Roman" pitchFamily="18" charset="0"/>
              </a:rPr>
              <a:t> </a:t>
            </a:r>
            <a:r>
              <a:rPr lang="en-US" sz="2000" b="1" baseline="0" dirty="0" err="1">
                <a:latin typeface="Times New Roman" pitchFamily="18" charset="0"/>
              </a:rPr>
              <a:t>tanh</a:t>
            </a:r>
            <a:r>
              <a:rPr lang="en-US" sz="2000" b="1" baseline="0" dirty="0">
                <a:latin typeface="Times New Roman" pitchFamily="18" charset="0"/>
              </a:rPr>
              <a:t> </a:t>
            </a:r>
            <a:r>
              <a:rPr lang="en-US" sz="2000" b="1" baseline="0" dirty="0" err="1">
                <a:latin typeface="Times New Roman" pitchFamily="18" charset="0"/>
              </a:rPr>
              <a:t>bẩn</a:t>
            </a:r>
            <a:r>
              <a:rPr lang="en-US" sz="2000" b="1" baseline="0" dirty="0">
                <a:latin typeface="Times New Roman" pitchFamily="18" charset="0"/>
              </a:rPr>
              <a:t> </a:t>
            </a:r>
            <a:r>
              <a:rPr lang="en-US" sz="2000" b="1" baseline="0" dirty="0" err="1">
                <a:latin typeface="Times New Roman" pitchFamily="18" charset="0"/>
              </a:rPr>
              <a:t>xâm</a:t>
            </a:r>
            <a:r>
              <a:rPr lang="en-US" sz="2000" b="1" baseline="0" dirty="0">
                <a:latin typeface="Times New Roman" pitchFamily="18" charset="0"/>
              </a:rPr>
              <a:t> </a:t>
            </a:r>
            <a:r>
              <a:rPr lang="en-US" sz="2000" b="1" baseline="0" dirty="0" err="1">
                <a:latin typeface="Times New Roman" pitchFamily="18" charset="0"/>
              </a:rPr>
              <a:t>phạm</a:t>
            </a:r>
            <a:r>
              <a:rPr lang="en-US" sz="2000" b="1" baseline="0" dirty="0">
                <a:latin typeface="Times New Roman" pitchFamily="18" charset="0"/>
              </a:rPr>
              <a:t> </a:t>
            </a:r>
            <a:r>
              <a:rPr lang="en-US" sz="2000" b="1" baseline="0" dirty="0" err="1">
                <a:latin typeface="Times New Roman" pitchFamily="18" charset="0"/>
              </a:rPr>
              <a:t>đến</a:t>
            </a:r>
            <a:r>
              <a:rPr lang="en-US" sz="2000" b="1" baseline="0" dirty="0">
                <a:latin typeface="Times New Roman" pitchFamily="18" charset="0"/>
              </a:rPr>
              <a:t> (…)</a:t>
            </a:r>
          </a:p>
          <a:p>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cũng</a:t>
            </a:r>
            <a:r>
              <a:rPr lang="en-US" sz="2000" b="1" baseline="0" dirty="0">
                <a:latin typeface="Times New Roman" pitchFamily="18" charset="0"/>
              </a:rPr>
              <a:t> </a:t>
            </a:r>
            <a:r>
              <a:rPr lang="en-US" sz="2000" b="1" baseline="0" dirty="0" err="1">
                <a:latin typeface="Times New Roman" pitchFamily="18" charset="0"/>
              </a:rPr>
              <a:t>đáp</a:t>
            </a:r>
            <a:r>
              <a:rPr lang="en-US" sz="2000" b="1" baseline="0" dirty="0">
                <a:latin typeface="Times New Roman" pitchFamily="18" charset="0"/>
              </a:rPr>
              <a:t> </a:t>
            </a:r>
            <a:r>
              <a:rPr lang="en-US" sz="2000" b="1" baseline="0" dirty="0" err="1">
                <a:latin typeface="Times New Roman" pitchFamily="18" charset="0"/>
              </a:rPr>
              <a:t>lại</a:t>
            </a:r>
            <a:r>
              <a:rPr lang="en-US" sz="2000" b="1" baseline="0" dirty="0">
                <a:latin typeface="Times New Roman" pitchFamily="18" charset="0"/>
              </a:rPr>
              <a:t> </a:t>
            </a:r>
            <a:r>
              <a:rPr lang="en-US" sz="2000" b="1" baseline="0" dirty="0" err="1">
                <a:latin typeface="Times New Roman" pitchFamily="18" charset="0"/>
              </a:rPr>
              <a:t>cô</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a:t>
            </a:r>
          </a:p>
          <a:p>
            <a:pPr>
              <a:buFontTx/>
              <a:buChar char="-"/>
            </a:pPr>
            <a:r>
              <a:rPr lang="en-US" sz="2000" b="1" baseline="0" dirty="0">
                <a:solidFill>
                  <a:srgbClr val="000066"/>
                </a:solidFill>
                <a:latin typeface="Times New Roman" pitchFamily="18" charset="0"/>
              </a:rPr>
              <a:t> </a:t>
            </a:r>
            <a:r>
              <a:rPr lang="en-US" sz="2000" b="1" baseline="0" dirty="0" err="1">
                <a:solidFill>
                  <a:srgbClr val="CC3300"/>
                </a:solidFill>
                <a:latin typeface="Times New Roman" pitchFamily="18" charset="0"/>
              </a:rPr>
              <a:t>Không</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Cháu</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không</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muốn</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vào</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Cuối</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năm</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thế</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nào</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mợ</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cháu</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cũng</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về</a:t>
            </a:r>
            <a:r>
              <a:rPr lang="en-US" sz="2000" b="1" baseline="0" dirty="0">
                <a:solidFill>
                  <a:srgbClr val="CC3300"/>
                </a:solidFill>
                <a:latin typeface="Times New Roman" pitchFamily="18" charset="0"/>
              </a:rPr>
              <a:t>.</a:t>
            </a:r>
          </a:p>
          <a:p>
            <a:r>
              <a:rPr lang="en-US" sz="2000" b="1" baseline="0" dirty="0" err="1">
                <a:latin typeface="Times New Roman" pitchFamily="18" charset="0"/>
              </a:rPr>
              <a:t>Cô</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hỏi</a:t>
            </a:r>
            <a:r>
              <a:rPr lang="en-US" sz="2000" b="1" baseline="0" dirty="0">
                <a:latin typeface="Times New Roman" pitchFamily="18" charset="0"/>
              </a:rPr>
              <a:t> </a:t>
            </a:r>
            <a:r>
              <a:rPr lang="en-US" sz="2000" b="1" baseline="0" dirty="0" err="1">
                <a:latin typeface="Times New Roman" pitchFamily="18" charset="0"/>
              </a:rPr>
              <a:t>luôn</a:t>
            </a:r>
            <a:r>
              <a:rPr lang="en-US" sz="2000" b="1" baseline="0" dirty="0">
                <a:latin typeface="Times New Roman" pitchFamily="18" charset="0"/>
              </a:rPr>
              <a:t>, </a:t>
            </a:r>
            <a:r>
              <a:rPr lang="en-US" sz="2000" b="1" baseline="0" dirty="0" err="1">
                <a:latin typeface="Times New Roman" pitchFamily="18" charset="0"/>
              </a:rPr>
              <a:t>giọng</a:t>
            </a:r>
            <a:r>
              <a:rPr lang="en-US" sz="2000" b="1" baseline="0" dirty="0">
                <a:latin typeface="Times New Roman" pitchFamily="18" charset="0"/>
              </a:rPr>
              <a:t> </a:t>
            </a:r>
            <a:r>
              <a:rPr lang="en-US" sz="2000" b="1" baseline="0" dirty="0" err="1">
                <a:latin typeface="Times New Roman" pitchFamily="18" charset="0"/>
              </a:rPr>
              <a:t>vẫn</a:t>
            </a:r>
            <a:r>
              <a:rPr lang="en-US" sz="2000" b="1" baseline="0" dirty="0">
                <a:latin typeface="Times New Roman" pitchFamily="18" charset="0"/>
              </a:rPr>
              <a:t> </a:t>
            </a:r>
            <a:r>
              <a:rPr lang="en-US" sz="2000" b="1" baseline="0" dirty="0" err="1">
                <a:latin typeface="Times New Roman" pitchFamily="18" charset="0"/>
              </a:rPr>
              <a:t>ngọt</a:t>
            </a:r>
            <a:r>
              <a:rPr lang="en-US" sz="2000" b="1" baseline="0" dirty="0">
                <a:latin typeface="Times New Roman" pitchFamily="18" charset="0"/>
              </a:rPr>
              <a:t>:</a:t>
            </a:r>
          </a:p>
          <a:p>
            <a:pPr>
              <a:buFontTx/>
              <a:buChar char="-"/>
            </a:pPr>
            <a:r>
              <a:rPr lang="en-US" sz="2000" b="1" baseline="0" dirty="0">
                <a:solidFill>
                  <a:srgbClr val="000066"/>
                </a:solidFill>
                <a:latin typeface="Times New Roman" pitchFamily="18" charset="0"/>
              </a:rPr>
              <a:t> </a:t>
            </a:r>
            <a:r>
              <a:rPr lang="en-US" sz="2000" b="1" baseline="0" dirty="0">
                <a:solidFill>
                  <a:srgbClr val="0000FF"/>
                </a:solidFill>
                <a:latin typeface="Times New Roman" pitchFamily="18" charset="0"/>
              </a:rPr>
              <a:t>Sao </a:t>
            </a:r>
            <a:r>
              <a:rPr lang="en-US" sz="2000" b="1" baseline="0" dirty="0" err="1">
                <a:solidFill>
                  <a:srgbClr val="0000FF"/>
                </a:solidFill>
                <a:latin typeface="Times New Roman" pitchFamily="18" charset="0"/>
              </a:rPr>
              <a:t>lại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không</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vào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Mợ</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phát</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tài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lắm</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có</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như</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dạo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trước</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đâu</a:t>
            </a:r>
            <a:r>
              <a:rPr lang="en-US" sz="2000" b="1" baseline="0" dirty="0">
                <a:solidFill>
                  <a:srgbClr val="0000FF"/>
                </a:solidFill>
                <a:latin typeface="Times New Roman" pitchFamily="18" charset="0"/>
              </a:rPr>
              <a:t>!</a:t>
            </a:r>
          </a:p>
          <a:p>
            <a:r>
              <a:rPr lang="en-US" sz="2000" b="1" baseline="0" dirty="0">
                <a:solidFill>
                  <a:srgbClr val="000066"/>
                </a:solidFill>
                <a:latin typeface="Times New Roman" pitchFamily="18" charset="0"/>
              </a:rPr>
              <a:t> …</a:t>
            </a:r>
            <a:r>
              <a:rPr lang="en-US" sz="2000" b="1" baseline="0" dirty="0" err="1">
                <a:solidFill>
                  <a:srgbClr val="FF0066"/>
                </a:solidFill>
                <a:latin typeface="Times New Roman" pitchFamily="18" charset="0"/>
              </a:rPr>
              <a:t>Tôi</a:t>
            </a:r>
            <a:r>
              <a:rPr lang="en-US" sz="2000" b="1" baseline="0" dirty="0">
                <a:solidFill>
                  <a:srgbClr val="FF0066"/>
                </a:solidFill>
                <a:latin typeface="Times New Roman" pitchFamily="18" charset="0"/>
              </a:rPr>
              <a:t> </a:t>
            </a:r>
            <a:r>
              <a:rPr lang="en-US" sz="2000" b="1" baseline="0" dirty="0" err="1">
                <a:solidFill>
                  <a:srgbClr val="FF0066"/>
                </a:solidFill>
                <a:latin typeface="Times New Roman" pitchFamily="18" charset="0"/>
              </a:rPr>
              <a:t>lại</a:t>
            </a:r>
            <a:r>
              <a:rPr lang="en-US" sz="2000" b="1" baseline="0" dirty="0">
                <a:solidFill>
                  <a:srgbClr val="FF0066"/>
                </a:solidFill>
                <a:latin typeface="Times New Roman" pitchFamily="18" charset="0"/>
              </a:rPr>
              <a:t> </a:t>
            </a:r>
            <a:r>
              <a:rPr lang="en-US" sz="2000" b="1" baseline="0" dirty="0" err="1">
                <a:solidFill>
                  <a:srgbClr val="FF0066"/>
                </a:solidFill>
                <a:latin typeface="Times New Roman" pitchFamily="18" charset="0"/>
              </a:rPr>
              <a:t>im</a:t>
            </a:r>
            <a:r>
              <a:rPr lang="en-US" sz="2000" b="1" baseline="0" dirty="0">
                <a:solidFill>
                  <a:srgbClr val="FF0066"/>
                </a:solidFill>
                <a:latin typeface="Times New Roman" pitchFamily="18" charset="0"/>
              </a:rPr>
              <a:t> </a:t>
            </a:r>
            <a:r>
              <a:rPr lang="en-US" sz="2000" b="1" baseline="0" dirty="0" err="1">
                <a:solidFill>
                  <a:srgbClr val="FF0066"/>
                </a:solidFill>
                <a:latin typeface="Times New Roman" pitchFamily="18" charset="0"/>
              </a:rPr>
              <a:t>lặng</a:t>
            </a:r>
            <a:r>
              <a:rPr lang="en-US" sz="2000" b="1" baseline="0" dirty="0">
                <a:solidFill>
                  <a:srgbClr val="FF0066"/>
                </a:solidFill>
                <a:latin typeface="Times New Roman" pitchFamily="18" charset="0"/>
              </a:rPr>
              <a:t> </a:t>
            </a:r>
            <a:r>
              <a:rPr lang="en-US" sz="2000" b="1" baseline="0" dirty="0" err="1">
                <a:solidFill>
                  <a:srgbClr val="FF0066"/>
                </a:solidFill>
                <a:latin typeface="Times New Roman" pitchFamily="18" charset="0"/>
              </a:rPr>
              <a:t>cúi</a:t>
            </a:r>
            <a:r>
              <a:rPr lang="en-US" sz="2000" b="1" baseline="0" dirty="0">
                <a:solidFill>
                  <a:srgbClr val="FF0066"/>
                </a:solidFill>
                <a:latin typeface="Times New Roman" pitchFamily="18" charset="0"/>
              </a:rPr>
              <a:t> </a:t>
            </a:r>
            <a:r>
              <a:rPr lang="en-US" sz="2000" b="1" baseline="0" dirty="0" err="1">
                <a:solidFill>
                  <a:srgbClr val="FF0066"/>
                </a:solidFill>
                <a:latin typeface="Times New Roman" pitchFamily="18" charset="0"/>
              </a:rPr>
              <a:t>đầu</a:t>
            </a:r>
            <a:r>
              <a:rPr lang="en-US" sz="2000" b="1" baseline="0" dirty="0">
                <a:solidFill>
                  <a:srgbClr val="FF0066"/>
                </a:solidFill>
                <a:latin typeface="Times New Roman" pitchFamily="18" charset="0"/>
              </a:rPr>
              <a:t> </a:t>
            </a:r>
            <a:r>
              <a:rPr lang="en-US" sz="2000" b="1" baseline="0" dirty="0" err="1">
                <a:solidFill>
                  <a:srgbClr val="FF0066"/>
                </a:solidFill>
                <a:latin typeface="Times New Roman" pitchFamily="18" charset="0"/>
              </a:rPr>
              <a:t>xuống</a:t>
            </a:r>
            <a:r>
              <a:rPr lang="en-US" sz="2000" b="1" baseline="0" dirty="0">
                <a:solidFill>
                  <a:srgbClr val="FF0066"/>
                </a:solidFill>
                <a:latin typeface="Times New Roman" pitchFamily="18" charset="0"/>
              </a:rPr>
              <a:t> </a:t>
            </a:r>
            <a:r>
              <a:rPr lang="en-US" sz="2000" b="1" baseline="0" dirty="0" err="1">
                <a:solidFill>
                  <a:srgbClr val="FF0066"/>
                </a:solidFill>
                <a:latin typeface="Times New Roman" pitchFamily="18" charset="0"/>
              </a:rPr>
              <a:t>đất</a:t>
            </a:r>
            <a:r>
              <a:rPr lang="en-US" sz="2000" b="1" baseline="0" dirty="0">
                <a:latin typeface="Times New Roman" pitchFamily="18" charset="0"/>
              </a:rPr>
              <a:t>: </a:t>
            </a:r>
            <a:r>
              <a:rPr lang="en-US" sz="2000" b="1" baseline="0" dirty="0" err="1">
                <a:latin typeface="Times New Roman" pitchFamily="18" charset="0"/>
              </a:rPr>
              <a:t>lòng</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càng</a:t>
            </a:r>
            <a:r>
              <a:rPr lang="en-US" sz="2000" b="1" baseline="0" dirty="0">
                <a:latin typeface="Times New Roman" pitchFamily="18" charset="0"/>
              </a:rPr>
              <a:t> </a:t>
            </a:r>
            <a:r>
              <a:rPr lang="en-US" sz="2000" b="1" baseline="0" dirty="0" err="1">
                <a:latin typeface="Times New Roman" pitchFamily="18" charset="0"/>
              </a:rPr>
              <a:t>thắt</a:t>
            </a:r>
            <a:r>
              <a:rPr lang="en-US" sz="2000" b="1" baseline="0" dirty="0">
                <a:latin typeface="Times New Roman" pitchFamily="18" charset="0"/>
              </a:rPr>
              <a:t> </a:t>
            </a:r>
            <a:r>
              <a:rPr lang="en-US" sz="2000" b="1" baseline="0" dirty="0" err="1">
                <a:latin typeface="Times New Roman" pitchFamily="18" charset="0"/>
              </a:rPr>
              <a:t>lại</a:t>
            </a:r>
            <a:r>
              <a:rPr lang="en-US" sz="2000" b="1" baseline="0" dirty="0">
                <a:latin typeface="Times New Roman" pitchFamily="18" charset="0"/>
              </a:rPr>
              <a:t>, </a:t>
            </a:r>
            <a:r>
              <a:rPr lang="en-US" sz="2000" b="1" baseline="0" dirty="0" err="1">
                <a:latin typeface="Times New Roman" pitchFamily="18" charset="0"/>
              </a:rPr>
              <a:t>khoé</a:t>
            </a:r>
            <a:r>
              <a:rPr lang="en-US" sz="2000" b="1" baseline="0" dirty="0">
                <a:latin typeface="Times New Roman" pitchFamily="18" charset="0"/>
              </a:rPr>
              <a:t> </a:t>
            </a:r>
            <a:r>
              <a:rPr lang="en-US" sz="2000" b="1" baseline="0" dirty="0" err="1">
                <a:latin typeface="Times New Roman" pitchFamily="18" charset="0"/>
              </a:rPr>
              <a:t>mắt</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đã</a:t>
            </a:r>
            <a:r>
              <a:rPr lang="en-US" sz="2000" b="1" baseline="0" dirty="0">
                <a:latin typeface="Times New Roman" pitchFamily="18" charset="0"/>
              </a:rPr>
              <a:t> cay </a:t>
            </a:r>
            <a:r>
              <a:rPr lang="en-US" sz="2000" b="1" baseline="0" dirty="0" err="1">
                <a:latin typeface="Times New Roman" pitchFamily="18" charset="0"/>
              </a:rPr>
              <a:t>cay</a:t>
            </a:r>
            <a:r>
              <a:rPr lang="en-US" sz="2000" b="1" baseline="0" dirty="0">
                <a:latin typeface="Times New Roman" pitchFamily="18" charset="0"/>
              </a:rPr>
              <a:t>. </a:t>
            </a:r>
            <a:r>
              <a:rPr lang="en-US" sz="2000" b="1" baseline="0" dirty="0" err="1">
                <a:latin typeface="Times New Roman" pitchFamily="18" charset="0"/>
              </a:rPr>
              <a:t>Cô</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liền</a:t>
            </a:r>
            <a:r>
              <a:rPr lang="en-US" sz="2000" b="1" baseline="0" dirty="0">
                <a:latin typeface="Times New Roman" pitchFamily="18" charset="0"/>
              </a:rPr>
              <a:t> </a:t>
            </a:r>
            <a:r>
              <a:rPr lang="en-US" sz="2000" b="1" baseline="0" dirty="0" err="1">
                <a:latin typeface="Times New Roman" pitchFamily="18" charset="0"/>
              </a:rPr>
              <a:t>vỗ</a:t>
            </a:r>
            <a:r>
              <a:rPr lang="en-US" sz="2000" b="1" baseline="0" dirty="0">
                <a:latin typeface="Times New Roman" pitchFamily="18" charset="0"/>
              </a:rPr>
              <a:t> </a:t>
            </a:r>
            <a:r>
              <a:rPr lang="en-US" sz="2000" b="1" baseline="0" dirty="0" err="1">
                <a:latin typeface="Times New Roman" pitchFamily="18" charset="0"/>
              </a:rPr>
              <a:t>vai</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cười</a:t>
            </a:r>
            <a:r>
              <a:rPr lang="en-US" sz="2000" b="1" baseline="0" dirty="0">
                <a:latin typeface="Times New Roman" pitchFamily="18" charset="0"/>
              </a:rPr>
              <a:t> </a:t>
            </a:r>
            <a:r>
              <a:rPr lang="en-US" sz="2000" b="1" baseline="0" dirty="0" err="1">
                <a:latin typeface="Times New Roman" pitchFamily="18" charset="0"/>
              </a:rPr>
              <a:t>mà</a:t>
            </a:r>
            <a:r>
              <a:rPr lang="en-US" sz="2000" b="1" baseline="0" dirty="0">
                <a:latin typeface="Times New Roman" pitchFamily="18" charset="0"/>
              </a:rPr>
              <a:t> </a:t>
            </a:r>
            <a:r>
              <a:rPr lang="en-US" sz="2000" b="1" baseline="0" dirty="0" err="1">
                <a:latin typeface="Times New Roman" pitchFamily="18" charset="0"/>
              </a:rPr>
              <a:t>nói</a:t>
            </a:r>
            <a:r>
              <a:rPr lang="en-US" sz="2000" b="1" baseline="0" dirty="0">
                <a:latin typeface="Times New Roman" pitchFamily="18" charset="0"/>
              </a:rPr>
              <a:t> </a:t>
            </a:r>
            <a:r>
              <a:rPr lang="en-US" sz="2000" b="1" baseline="0" dirty="0" err="1">
                <a:latin typeface="Times New Roman" pitchFamily="18" charset="0"/>
              </a:rPr>
              <a:t>rằng</a:t>
            </a:r>
            <a:r>
              <a:rPr lang="en-US" sz="2000" b="1" baseline="0" dirty="0">
                <a:latin typeface="Times New Roman" pitchFamily="18" charset="0"/>
              </a:rPr>
              <a:t>:</a:t>
            </a:r>
          </a:p>
          <a:p>
            <a:pPr>
              <a:buFontTx/>
              <a:buChar char="-"/>
            </a:pPr>
            <a:r>
              <a:rPr lang="en-US" sz="2000" b="1" baseline="0" dirty="0">
                <a:solidFill>
                  <a:srgbClr val="000066"/>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dại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quá</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cứ</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vào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đi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tao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chạy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cho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tiền</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tàu</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Vào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bắt</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mợ</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may </a:t>
            </a:r>
            <a:r>
              <a:rPr lang="en-US" sz="2000" b="1" baseline="0" dirty="0" err="1">
                <a:solidFill>
                  <a:srgbClr val="0000FF"/>
                </a:solidFill>
                <a:latin typeface="Times New Roman" pitchFamily="18" charset="0"/>
              </a:rPr>
              <a:t>vá</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sắm</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sửa</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chovà</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thăm</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em</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bé</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chứ</a:t>
            </a:r>
            <a:r>
              <a:rPr lang="en-US" sz="2000" b="1" baseline="0" dirty="0">
                <a:solidFill>
                  <a:srgbClr val="0000FF"/>
                </a:solidFill>
                <a:latin typeface="Times New Roman" pitchFamily="18" charset="0"/>
              </a:rPr>
              <a:t>.</a:t>
            </a:r>
          </a:p>
          <a:p>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cười</a:t>
            </a:r>
            <a:r>
              <a:rPr lang="en-US" sz="2000" b="1" baseline="0" dirty="0">
                <a:latin typeface="Times New Roman" pitchFamily="18" charset="0"/>
              </a:rPr>
              <a:t> </a:t>
            </a:r>
            <a:r>
              <a:rPr lang="en-US" sz="2000" b="1" baseline="0" dirty="0" err="1">
                <a:latin typeface="Times New Roman" pitchFamily="18" charset="0"/>
              </a:rPr>
              <a:t>dài</a:t>
            </a:r>
            <a:r>
              <a:rPr lang="en-US" sz="2000" b="1" baseline="0" dirty="0">
                <a:latin typeface="Times New Roman" pitchFamily="18" charset="0"/>
              </a:rPr>
              <a:t> </a:t>
            </a:r>
            <a:r>
              <a:rPr lang="en-US" sz="2000" b="1" baseline="0" dirty="0" err="1">
                <a:latin typeface="Times New Roman" pitchFamily="18" charset="0"/>
              </a:rPr>
              <a:t>trong</a:t>
            </a:r>
            <a:r>
              <a:rPr lang="en-US" sz="2000" b="1" baseline="0" dirty="0">
                <a:latin typeface="Times New Roman" pitchFamily="18" charset="0"/>
              </a:rPr>
              <a:t> </a:t>
            </a:r>
            <a:r>
              <a:rPr lang="en-US" sz="2000" b="1" baseline="0" dirty="0" err="1">
                <a:latin typeface="Times New Roman" pitchFamily="18" charset="0"/>
              </a:rPr>
              <a:t>tiếng</a:t>
            </a:r>
            <a:r>
              <a:rPr lang="en-US" sz="2000" b="1" baseline="0" dirty="0">
                <a:latin typeface="Times New Roman" pitchFamily="18" charset="0"/>
              </a:rPr>
              <a:t> </a:t>
            </a:r>
            <a:r>
              <a:rPr lang="en-US" sz="2000" b="1" baseline="0" dirty="0" err="1">
                <a:latin typeface="Times New Roman" pitchFamily="18" charset="0"/>
              </a:rPr>
              <a:t>khóc</a:t>
            </a:r>
            <a:r>
              <a:rPr lang="en-US" sz="2000" b="1" baseline="0" dirty="0">
                <a:latin typeface="Times New Roman" pitchFamily="18" charset="0"/>
              </a:rPr>
              <a:t>, </a:t>
            </a:r>
            <a:r>
              <a:rPr lang="en-US" sz="2000" b="1" baseline="0" dirty="0" err="1">
                <a:latin typeface="Times New Roman" pitchFamily="18" charset="0"/>
              </a:rPr>
              <a:t>hỏi</a:t>
            </a:r>
            <a:r>
              <a:rPr lang="en-US" sz="2000" b="1" baseline="0" dirty="0">
                <a:latin typeface="Times New Roman" pitchFamily="18" charset="0"/>
              </a:rPr>
              <a:t> </a:t>
            </a:r>
            <a:r>
              <a:rPr lang="en-US" sz="2000" b="1" baseline="0" dirty="0" err="1">
                <a:latin typeface="Times New Roman" pitchFamily="18" charset="0"/>
              </a:rPr>
              <a:t>cô</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a:t>
            </a:r>
          </a:p>
          <a:p>
            <a:pPr>
              <a:buFontTx/>
              <a:buChar char="-"/>
            </a:pPr>
            <a:r>
              <a:rPr lang="en-US" sz="2000" b="1" baseline="0" dirty="0">
                <a:solidFill>
                  <a:srgbClr val="CC3300"/>
                </a:solidFill>
                <a:latin typeface="Times New Roman" pitchFamily="18" charset="0"/>
              </a:rPr>
              <a:t> Sao </a:t>
            </a:r>
            <a:r>
              <a:rPr lang="en-US" sz="2000" b="1" baseline="0" dirty="0" err="1">
                <a:solidFill>
                  <a:srgbClr val="CC3300"/>
                </a:solidFill>
                <a:latin typeface="Times New Roman" pitchFamily="18" charset="0"/>
              </a:rPr>
              <a:t>cô</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biết</a:t>
            </a:r>
            <a:r>
              <a:rPr lang="en-US" sz="2000" b="1" baseline="0" dirty="0">
                <a:solidFill>
                  <a:srgbClr val="CC3300"/>
                </a:solidFill>
                <a:latin typeface="Times New Roman" pitchFamily="18" charset="0"/>
              </a:rPr>
              <a:t> </a:t>
            </a:r>
            <a:r>
              <a:rPr lang="en-US" sz="2000" b="1" baseline="0" dirty="0" err="1">
                <a:solidFill>
                  <a:srgbClr val="CC3300"/>
                </a:solidFill>
                <a:latin typeface="Times New Roman" pitchFamily="18" charset="0"/>
              </a:rPr>
              <a:t>mợ</a:t>
            </a:r>
            <a:r>
              <a:rPr lang="en-US" sz="2000" b="1" baseline="0" dirty="0">
                <a:solidFill>
                  <a:srgbClr val="CC3300"/>
                </a:solidFill>
                <a:latin typeface="Times New Roman" pitchFamily="18" charset="0"/>
              </a:rPr>
              <a:t> con </a:t>
            </a:r>
            <a:r>
              <a:rPr lang="en-US" sz="2000" b="1" baseline="0" dirty="0" err="1">
                <a:solidFill>
                  <a:srgbClr val="CC3300"/>
                </a:solidFill>
                <a:latin typeface="Times New Roman" pitchFamily="18" charset="0"/>
              </a:rPr>
              <a:t>có</a:t>
            </a:r>
            <a:r>
              <a:rPr lang="en-US" sz="2000" b="1" baseline="0" dirty="0">
                <a:solidFill>
                  <a:srgbClr val="CC3300"/>
                </a:solidFill>
                <a:latin typeface="Times New Roman" pitchFamily="18" charset="0"/>
              </a:rPr>
              <a:t> con?</a:t>
            </a:r>
          </a:p>
          <a:p>
            <a:r>
              <a:rPr lang="en-US" sz="2000" b="1" baseline="0" dirty="0">
                <a:latin typeface="Times New Roman" pitchFamily="18" charset="0"/>
              </a:rPr>
              <a:t>( …)</a:t>
            </a:r>
          </a:p>
          <a:p>
            <a:r>
              <a:rPr lang="en-US" sz="2000" b="1" baseline="0" dirty="0" err="1">
                <a:latin typeface="Times New Roman" pitchFamily="18" charset="0"/>
              </a:rPr>
              <a:t>Cô</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bỗng</a:t>
            </a:r>
            <a:r>
              <a:rPr lang="en-US" sz="2000" b="1" baseline="0" dirty="0">
                <a:latin typeface="Times New Roman" pitchFamily="18" charset="0"/>
              </a:rPr>
              <a:t> </a:t>
            </a:r>
            <a:r>
              <a:rPr lang="en-US" sz="2000" b="1" baseline="0" dirty="0" err="1">
                <a:latin typeface="Times New Roman" pitchFamily="18" charset="0"/>
              </a:rPr>
              <a:t>đổi</a:t>
            </a:r>
            <a:r>
              <a:rPr lang="en-US" sz="2000" b="1" baseline="0" dirty="0">
                <a:latin typeface="Times New Roman" pitchFamily="18" charset="0"/>
              </a:rPr>
              <a:t> </a:t>
            </a:r>
            <a:r>
              <a:rPr lang="en-US" sz="2000" b="1" baseline="0" dirty="0" err="1">
                <a:latin typeface="Times New Roman" pitchFamily="18" charset="0"/>
              </a:rPr>
              <a:t>giọng</a:t>
            </a:r>
            <a:r>
              <a:rPr lang="en-US" sz="2000" b="1" baseline="0" dirty="0">
                <a:latin typeface="Times New Roman" pitchFamily="18" charset="0"/>
              </a:rPr>
              <a:t>, </a:t>
            </a:r>
            <a:r>
              <a:rPr lang="en-US" sz="2000" b="1" baseline="0" dirty="0" err="1">
                <a:latin typeface="Times New Roman" pitchFamily="18" charset="0"/>
              </a:rPr>
              <a:t>lại</a:t>
            </a:r>
            <a:r>
              <a:rPr lang="en-US" sz="2000" b="1" baseline="0" dirty="0">
                <a:latin typeface="Times New Roman" pitchFamily="18" charset="0"/>
              </a:rPr>
              <a:t> </a:t>
            </a:r>
            <a:r>
              <a:rPr lang="en-US" sz="2000" b="1" baseline="0" dirty="0" err="1">
                <a:latin typeface="Times New Roman" pitchFamily="18" charset="0"/>
              </a:rPr>
              <a:t>vỗ</a:t>
            </a:r>
            <a:r>
              <a:rPr lang="en-US" sz="2000" b="1" baseline="0" dirty="0">
                <a:latin typeface="Times New Roman" pitchFamily="18" charset="0"/>
              </a:rPr>
              <a:t> </a:t>
            </a:r>
            <a:r>
              <a:rPr lang="en-US" sz="2000" b="1" baseline="0" dirty="0" err="1">
                <a:latin typeface="Times New Roman" pitchFamily="18" charset="0"/>
              </a:rPr>
              <a:t>vai</a:t>
            </a:r>
            <a:r>
              <a:rPr lang="en-US" sz="2000" b="1" baseline="0" dirty="0">
                <a:latin typeface="Times New Roman" pitchFamily="18" charset="0"/>
              </a:rPr>
              <a:t>, </a:t>
            </a:r>
            <a:r>
              <a:rPr lang="en-US" sz="2000" b="1" baseline="0" dirty="0" err="1">
                <a:latin typeface="Times New Roman" pitchFamily="18" charset="0"/>
              </a:rPr>
              <a:t>nhìn</a:t>
            </a:r>
            <a:r>
              <a:rPr lang="en-US" sz="2000" b="1" baseline="0" dirty="0">
                <a:latin typeface="Times New Roman" pitchFamily="18" charset="0"/>
              </a:rPr>
              <a:t> </a:t>
            </a:r>
            <a:r>
              <a:rPr lang="en-US" sz="2000" b="1" baseline="0" dirty="0" err="1">
                <a:latin typeface="Times New Roman" pitchFamily="18" charset="0"/>
              </a:rPr>
              <a:t>vào</a:t>
            </a:r>
            <a:r>
              <a:rPr lang="en-US" sz="2000" b="1" baseline="0" dirty="0">
                <a:latin typeface="Times New Roman" pitchFamily="18" charset="0"/>
              </a:rPr>
              <a:t> </a:t>
            </a:r>
            <a:r>
              <a:rPr lang="en-US" sz="2000" b="1" baseline="0" dirty="0" err="1">
                <a:latin typeface="Times New Roman" pitchFamily="18" charset="0"/>
              </a:rPr>
              <a:t>mặt</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nghiêm</a:t>
            </a:r>
            <a:r>
              <a:rPr lang="en-US" sz="2000" b="1" baseline="0" dirty="0">
                <a:latin typeface="Times New Roman" pitchFamily="18" charset="0"/>
              </a:rPr>
              <a:t> </a:t>
            </a:r>
            <a:r>
              <a:rPr lang="en-US" sz="2000" b="1" baseline="0" dirty="0" err="1">
                <a:latin typeface="Times New Roman" pitchFamily="18" charset="0"/>
              </a:rPr>
              <a:t>nghị</a:t>
            </a:r>
            <a:r>
              <a:rPr lang="en-US" sz="2000" b="1" baseline="0" dirty="0">
                <a:latin typeface="Times New Roman" pitchFamily="18" charset="0"/>
              </a:rPr>
              <a:t>:</a:t>
            </a:r>
          </a:p>
          <a:p>
            <a:pPr>
              <a:buFontTx/>
              <a:buChar char="-"/>
            </a:pPr>
            <a:r>
              <a:rPr lang="en-US" sz="2000" b="1" baseline="0" dirty="0">
                <a:solidFill>
                  <a:srgbClr val="000066"/>
                </a:solidFill>
                <a:latin typeface="Times New Roman" pitchFamily="18" charset="0"/>
              </a:rPr>
              <a:t> </a:t>
            </a:r>
            <a:r>
              <a:rPr lang="en-US" sz="2000" b="1" baseline="0" dirty="0" err="1">
                <a:solidFill>
                  <a:srgbClr val="0000FF"/>
                </a:solidFill>
                <a:latin typeface="Times New Roman" pitchFamily="18" charset="0"/>
              </a:rPr>
              <a:t>Vậy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hỏi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cô</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Thông</a:t>
            </a:r>
            <a:r>
              <a:rPr lang="en-US" sz="2000" b="1" baseline="0" dirty="0">
                <a:solidFill>
                  <a:srgbClr val="0000FF"/>
                </a:solidFill>
                <a:latin typeface="Times New Roman" pitchFamily="18" charset="0"/>
              </a:rPr>
              <a:t> – </a:t>
            </a:r>
            <a:r>
              <a:rPr lang="en-US" sz="2000" b="1" baseline="0" dirty="0" err="1">
                <a:solidFill>
                  <a:srgbClr val="0000FF"/>
                </a:solidFill>
                <a:latin typeface="Times New Roman" pitchFamily="18" charset="0"/>
              </a:rPr>
              <a:t>tên</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người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đàn</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bà</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họ</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nội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xa</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kia</a:t>
            </a:r>
            <a:r>
              <a:rPr lang="en-US" sz="2000" b="1" baseline="0" dirty="0">
                <a:solidFill>
                  <a:srgbClr val="0000FF"/>
                </a:solidFill>
                <a:latin typeface="Times New Roman" pitchFamily="18" charset="0"/>
              </a:rPr>
              <a:t> – </a:t>
            </a:r>
            <a:r>
              <a:rPr lang="en-US" sz="2000" b="1" baseline="0" dirty="0" err="1">
                <a:solidFill>
                  <a:srgbClr val="0000FF"/>
                </a:solidFill>
                <a:latin typeface="Times New Roman" pitchFamily="18" charset="0"/>
              </a:rPr>
              <a:t>chỗ</a:t>
            </a:r>
            <a:r>
              <a:rPr lang="en-US" sz="2000" b="1" baseline="0" dirty="0">
                <a:solidFill>
                  <a:srgbClr val="0000FF"/>
                </a:solidFill>
                <a:latin typeface="Times New Roman" pitchFamily="18" charset="0"/>
              </a:rPr>
              <a:t> ở </a:t>
            </a:r>
            <a:r>
              <a:rPr lang="en-US" sz="2000" b="1" baseline="0" dirty="0" err="1">
                <a:solidFill>
                  <a:srgbClr val="0000FF"/>
                </a:solidFill>
                <a:latin typeface="Times New Roman" pitchFamily="18" charset="0"/>
              </a:rPr>
              <a:t>của</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mợ</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rồi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đánh</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giấy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cho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mợ</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bảo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dù</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sao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cũng</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phải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về</a:t>
            </a:r>
            <a:r>
              <a:rPr lang="en-US" sz="2000" b="1" baseline="0" dirty="0">
                <a:solidFill>
                  <a:srgbClr val="0000FF"/>
                </a:solidFill>
                <a:latin typeface="Times New Roman" pitchFamily="18" charset="0"/>
              </a:rPr>
              <a:t>.</a:t>
            </a:r>
            <a:r>
              <a:rPr lang="en-US" sz="2000" b="1" baseline="0" dirty="0">
                <a:solidFill>
                  <a:srgbClr val="000066"/>
                </a:solidFill>
                <a:latin typeface="Times New Roman" pitchFamily="18" charset="0"/>
              </a:rPr>
              <a:t> </a:t>
            </a:r>
            <a:r>
              <a:rPr lang="en-US" sz="2000" b="1" baseline="0" dirty="0" err="1">
                <a:solidFill>
                  <a:srgbClr val="0000FF"/>
                </a:solidFill>
                <a:latin typeface="Times New Roman" pitchFamily="18" charset="0"/>
              </a:rPr>
              <a:t>Trước</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sau</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cũng</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một</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lần</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xấu</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chã</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nhẽ</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bán</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xới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mãi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được</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sao</a:t>
            </a:r>
            <a:r>
              <a:rPr lang="en-US" sz="2000" b="1" baseline="0" dirty="0">
                <a:solidFill>
                  <a:srgbClr val="0000FF"/>
                </a:solidFill>
                <a:latin typeface="Times New Roman" pitchFamily="18" charset="0"/>
              </a:rPr>
              <a:t>?</a:t>
            </a:r>
          </a:p>
          <a:p>
            <a:r>
              <a:rPr lang="en-US" sz="2000" b="1" baseline="0" dirty="0" err="1">
                <a:latin typeface="Times New Roman" pitchFamily="18" charset="0"/>
              </a:rPr>
              <a:t>Tỏ</a:t>
            </a:r>
            <a:r>
              <a:rPr lang="en-US" sz="2000" b="1" baseline="0" dirty="0">
                <a:latin typeface="Times New Roman" pitchFamily="18" charset="0"/>
              </a:rPr>
              <a:t> </a:t>
            </a:r>
            <a:r>
              <a:rPr lang="en-US" sz="2000" b="1" baseline="0" dirty="0" err="1">
                <a:latin typeface="Times New Roman" pitchFamily="18" charset="0"/>
              </a:rPr>
              <a:t>sự</a:t>
            </a:r>
            <a:r>
              <a:rPr lang="en-US" sz="2000" b="1" baseline="0" dirty="0">
                <a:latin typeface="Times New Roman" pitchFamily="18" charset="0"/>
              </a:rPr>
              <a:t> </a:t>
            </a:r>
            <a:r>
              <a:rPr lang="en-US" sz="2000" b="1" baseline="0" dirty="0" err="1">
                <a:latin typeface="Times New Roman" pitchFamily="18" charset="0"/>
              </a:rPr>
              <a:t>ngậm</a:t>
            </a:r>
            <a:r>
              <a:rPr lang="en-US" sz="2000" b="1" baseline="0" dirty="0">
                <a:latin typeface="Times New Roman" pitchFamily="18" charset="0"/>
              </a:rPr>
              <a:t> </a:t>
            </a:r>
            <a:r>
              <a:rPr lang="en-US" sz="2000" b="1" baseline="0" dirty="0" err="1">
                <a:latin typeface="Times New Roman" pitchFamily="18" charset="0"/>
              </a:rPr>
              <a:t>ngùi</a:t>
            </a:r>
            <a:r>
              <a:rPr lang="en-US" sz="2000" b="1" baseline="0" dirty="0">
                <a:latin typeface="Times New Roman" pitchFamily="18" charset="0"/>
              </a:rPr>
              <a:t> </a:t>
            </a:r>
            <a:r>
              <a:rPr lang="en-US" sz="2000" b="1" baseline="0" dirty="0" err="1">
                <a:latin typeface="Times New Roman" pitchFamily="18" charset="0"/>
              </a:rPr>
              <a:t>thương</a:t>
            </a:r>
            <a:r>
              <a:rPr lang="en-US" sz="2000" b="1" baseline="0" dirty="0">
                <a:latin typeface="Times New Roman" pitchFamily="18" charset="0"/>
              </a:rPr>
              <a:t> </a:t>
            </a:r>
            <a:r>
              <a:rPr lang="en-US" sz="2000" b="1" baseline="0" dirty="0" err="1">
                <a:latin typeface="Times New Roman" pitchFamily="18" charset="0"/>
              </a:rPr>
              <a:t>xót</a:t>
            </a:r>
            <a:r>
              <a:rPr lang="en-US" sz="2000" b="1" baseline="0" dirty="0">
                <a:latin typeface="Times New Roman" pitchFamily="18" charset="0"/>
              </a:rPr>
              <a:t> </a:t>
            </a:r>
            <a:r>
              <a:rPr lang="en-US" sz="2000" b="1" baseline="0" dirty="0" err="1">
                <a:latin typeface="Times New Roman" pitchFamily="18" charset="0"/>
              </a:rPr>
              <a:t>thầy</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cô</a:t>
            </a:r>
            <a:r>
              <a:rPr lang="en-US" sz="2000" b="1" baseline="0" dirty="0">
                <a:latin typeface="Times New Roman" pitchFamily="18" charset="0"/>
              </a:rPr>
              <a:t> </a:t>
            </a:r>
            <a:r>
              <a:rPr lang="en-US" sz="2000" b="1" baseline="0" dirty="0" err="1">
                <a:latin typeface="Times New Roman" pitchFamily="18" charset="0"/>
              </a:rPr>
              <a:t>tôi</a:t>
            </a:r>
            <a:r>
              <a:rPr lang="en-US" sz="2000" b="1" baseline="0" dirty="0">
                <a:latin typeface="Times New Roman" pitchFamily="18" charset="0"/>
              </a:rPr>
              <a:t> </a:t>
            </a:r>
            <a:r>
              <a:rPr lang="en-US" sz="2000" b="1" baseline="0" dirty="0" err="1">
                <a:latin typeface="Times New Roman" pitchFamily="18" charset="0"/>
              </a:rPr>
              <a:t>lại</a:t>
            </a:r>
            <a:r>
              <a:rPr lang="en-US" sz="2000" b="1" baseline="0" dirty="0">
                <a:latin typeface="Times New Roman" pitchFamily="18" charset="0"/>
              </a:rPr>
              <a:t> </a:t>
            </a:r>
            <a:r>
              <a:rPr lang="en-US" sz="2000" b="1" baseline="0" dirty="0" err="1">
                <a:latin typeface="Times New Roman" pitchFamily="18" charset="0"/>
              </a:rPr>
              <a:t>chập</a:t>
            </a:r>
            <a:r>
              <a:rPr lang="en-US" sz="2000" b="1" baseline="0" dirty="0">
                <a:latin typeface="Times New Roman" pitchFamily="18" charset="0"/>
              </a:rPr>
              <a:t> </a:t>
            </a:r>
            <a:r>
              <a:rPr lang="en-US" sz="2000" b="1" baseline="0" dirty="0" err="1">
                <a:latin typeface="Times New Roman" pitchFamily="18" charset="0"/>
              </a:rPr>
              <a:t>chừng</a:t>
            </a:r>
            <a:r>
              <a:rPr lang="en-US" sz="2000" b="1" baseline="0" dirty="0">
                <a:latin typeface="Times New Roman" pitchFamily="18" charset="0"/>
              </a:rPr>
              <a:t> </a:t>
            </a:r>
            <a:r>
              <a:rPr lang="en-US" sz="2000" b="1" baseline="0" dirty="0" err="1">
                <a:latin typeface="Times New Roman" pitchFamily="18" charset="0"/>
              </a:rPr>
              <a:t>nói</a:t>
            </a:r>
            <a:r>
              <a:rPr lang="en-US" sz="2000" b="1" baseline="0" dirty="0">
                <a:latin typeface="Times New Roman" pitchFamily="18" charset="0"/>
              </a:rPr>
              <a:t> </a:t>
            </a:r>
            <a:r>
              <a:rPr lang="en-US" sz="2000" b="1" baseline="0" dirty="0" err="1">
                <a:latin typeface="Times New Roman" pitchFamily="18" charset="0"/>
              </a:rPr>
              <a:t>tiếp</a:t>
            </a:r>
            <a:r>
              <a:rPr lang="en-US" sz="2000" b="1" baseline="0" dirty="0">
                <a:latin typeface="Times New Roman" pitchFamily="18" charset="0"/>
              </a:rPr>
              <a:t>:</a:t>
            </a:r>
          </a:p>
          <a:p>
            <a:r>
              <a:rPr lang="en-US" sz="2000" b="1" baseline="0" dirty="0">
                <a:solidFill>
                  <a:srgbClr val="000066"/>
                </a:solidFill>
                <a:latin typeface="Times New Roman" pitchFamily="18" charset="0"/>
              </a:rPr>
              <a:t>- </a:t>
            </a:r>
            <a:r>
              <a:rPr lang="en-US" sz="2000" b="1" baseline="0" dirty="0" err="1">
                <a:solidFill>
                  <a:srgbClr val="0000FF"/>
                </a:solidFill>
                <a:latin typeface="Times New Roman" pitchFamily="18" charset="0"/>
              </a:rPr>
              <a:t>Mấy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lại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rằm</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tháng</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tám</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này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là</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giỗ</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đầu</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cậu</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mợ</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về</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dù</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sao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cũng</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đỡ</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tủi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cho</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cậu</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và</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mày</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cũng</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còn</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phải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có</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họ</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có</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hàng</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người</a:t>
            </a:r>
            <a:r>
              <a:rPr lang="en-US" sz="2000" b="1" baseline="0" dirty="0">
                <a:solidFill>
                  <a:srgbClr val="0000FF"/>
                </a:solidFill>
                <a:latin typeface="Times New Roman" pitchFamily="18" charset="0"/>
              </a:rPr>
              <a:t> ta </a:t>
            </a:r>
            <a:r>
              <a:rPr lang="en-US" sz="2000" b="1" baseline="0" dirty="0" err="1">
                <a:solidFill>
                  <a:srgbClr val="0000FF"/>
                </a:solidFill>
                <a:latin typeface="Times New Roman" pitchFamily="18" charset="0"/>
              </a:rPr>
              <a:t>hỏi</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đến</a:t>
            </a:r>
            <a:r>
              <a:rPr lang="en-US" sz="2000" b="1" baseline="0" dirty="0">
                <a:solidFill>
                  <a:srgbClr val="0000FF"/>
                </a:solidFill>
                <a:latin typeface="Times New Roman" pitchFamily="18" charset="0"/>
              </a:rPr>
              <a:t> </a:t>
            </a:r>
            <a:r>
              <a:rPr lang="en-US" sz="2000" b="1" baseline="0" dirty="0" err="1">
                <a:solidFill>
                  <a:srgbClr val="0000FF"/>
                </a:solidFill>
                <a:latin typeface="Times New Roman" pitchFamily="18" charset="0"/>
              </a:rPr>
              <a:t>chứ</a:t>
            </a:r>
            <a:r>
              <a:rPr lang="en-US" sz="2000" b="1" baseline="0" dirty="0">
                <a:solidFill>
                  <a:srgbClr val="0000FF"/>
                </a:solidFill>
                <a:latin typeface="Times New Roman" pitchFamily="18" charset="0"/>
              </a:rPr>
              <a:t>?</a:t>
            </a:r>
          </a:p>
          <a:p>
            <a:endParaRPr lang="en-US" sz="2000" b="1" baseline="0" dirty="0">
              <a:solidFill>
                <a:srgbClr val="0000FF"/>
              </a:solidFill>
              <a:latin typeface="Times New Roman" pitchFamily="18" charset="0"/>
            </a:endParaRPr>
          </a:p>
        </p:txBody>
      </p:sp>
      <p:sp>
        <p:nvSpPr>
          <p:cNvPr id="95263" name="Rectangle 31"/>
          <p:cNvSpPr>
            <a:spLocks noChangeArrowheads="1"/>
          </p:cNvSpPr>
          <p:nvPr/>
        </p:nvSpPr>
        <p:spPr bwMode="auto">
          <a:xfrm>
            <a:off x="5078677" y="2514600"/>
            <a:ext cx="711014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p>
            <a:pPr algn="r" eaLnBrk="1" hangingPunct="1"/>
            <a:r>
              <a:rPr lang="en-US" sz="1800" baseline="0">
                <a:solidFill>
                  <a:srgbClr val="FF0000"/>
                </a:solidFill>
                <a:latin typeface="Arial" charset="0"/>
              </a:rPr>
              <a:t>.</a:t>
            </a:r>
          </a:p>
        </p:txBody>
      </p:sp>
    </p:spTree>
    <p:extLst>
      <p:ext uri="{BB962C8B-B14F-4D97-AF65-F5344CB8AC3E}">
        <p14:creationId xmlns:p14="http://schemas.microsoft.com/office/powerpoint/2010/main" val="13802032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5237"/>
                                        </p:tgtEl>
                                        <p:attrNameLst>
                                          <p:attrName>style.visibility</p:attrName>
                                        </p:attrNameLst>
                                      </p:cBhvr>
                                      <p:to>
                                        <p:strVal val="visible"/>
                                      </p:to>
                                    </p:set>
                                    <p:animEffect transition="in" filter="blinds(horizontal)">
                                      <p:cBhvr>
                                        <p:cTn id="7" dur="500"/>
                                        <p:tgtEl>
                                          <p:spTgt spid="952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7"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101574" y="228600"/>
            <a:ext cx="12087251" cy="6629400"/>
          </a:xfrm>
        </p:spPr>
        <p:txBody>
          <a:bodyPr/>
          <a:lstStyle/>
          <a:p>
            <a:pPr marL="0" indent="0" eaLnBrk="1" hangingPunct="1">
              <a:buNone/>
            </a:pPr>
            <a:r>
              <a:rPr lang="vi-VN" sz="4000" dirty="0" smtClean="0">
                <a:latin typeface="Times New Roman" pitchFamily="18" charset="0"/>
                <a:cs typeface="Times New Roman" pitchFamily="18" charset="0"/>
              </a:rPr>
              <a:t>2/ Nhận xét:</a:t>
            </a:r>
            <a:endParaRPr lang="vi-VN" sz="4000" dirty="0">
              <a:latin typeface="Times New Roman" pitchFamily="18" charset="0"/>
              <a:cs typeface="Times New Roman" pitchFamily="18" charset="0"/>
            </a:endParaRPr>
          </a:p>
          <a:p>
            <a:pPr marL="0" indent="0" eaLnBrk="1" hangingPunct="1">
              <a:buNone/>
            </a:pPr>
            <a:r>
              <a:rPr lang="en-US" sz="4000" dirty="0" smtClean="0">
                <a:latin typeface="Times New Roman" pitchFamily="18" charset="0"/>
                <a:cs typeface="Times New Roman" pitchFamily="18" charset="0"/>
              </a:rPr>
              <a:t>B</a:t>
            </a:r>
            <a:r>
              <a:rPr lang="vi-VN" sz="4000" dirty="0" smtClean="0">
                <a:latin typeface="Times New Roman" pitchFamily="18" charset="0"/>
                <a:cs typeface="Times New Roman" pitchFamily="18" charset="0"/>
              </a:rPr>
              <a:t>à cô: 5 lần nói</a:t>
            </a:r>
          </a:p>
          <a:p>
            <a:pPr marL="0" indent="0" eaLnBrk="1" hangingPunct="1">
              <a:buNone/>
            </a:pPr>
            <a:r>
              <a:rPr lang="vi-VN" sz="4000" dirty="0" smtClean="0">
                <a:latin typeface="Times New Roman" pitchFamily="18" charset="0"/>
                <a:cs typeface="Times New Roman" pitchFamily="18" charset="0"/>
              </a:rPr>
              <a:t>Bé Hồng: 4 lần </a:t>
            </a:r>
          </a:p>
          <a:p>
            <a:pPr marL="0" indent="173038" eaLnBrk="1" hangingPunct="1">
              <a:buNone/>
            </a:pPr>
            <a:r>
              <a:rPr lang="vi-VN" sz="4000" dirty="0" smtClean="0">
                <a:latin typeface="Times New Roman" pitchFamily="18" charset="0"/>
                <a:cs typeface="Times New Roman" pitchFamily="18" charset="0"/>
              </a:rPr>
              <a:t>+ 2 lần nói</a:t>
            </a:r>
          </a:p>
          <a:p>
            <a:pPr marL="0" indent="173038" eaLnBrk="1" hangingPunct="1">
              <a:buNone/>
            </a:pPr>
            <a:r>
              <a:rPr lang="vi-VN" sz="4000" dirty="0" smtClean="0">
                <a:latin typeface="Times New Roman" pitchFamily="18" charset="0"/>
                <a:cs typeface="Times New Roman" pitchFamily="18" charset="0"/>
              </a:rPr>
              <a:t>+ 2 lần im lặng -&gt; Bộc lộc thái độ bất bình trước lời nói cay độc của bà cô. </a:t>
            </a:r>
          </a:p>
          <a:p>
            <a:pPr marL="0" indent="0" eaLnBrk="1" hangingPunct="1">
              <a:buNone/>
            </a:pPr>
            <a:r>
              <a:rPr lang="vi-VN" sz="4000" dirty="0" smtClean="0">
                <a:latin typeface="Times New Roman" pitchFamily="18" charset="0"/>
                <a:cs typeface="Times New Roman" pitchFamily="18" charset="0"/>
              </a:rPr>
              <a:t>Hồng không cắt lời của bà cô khi nói -&gt; Hồng xác định được vai xã hội của mình và giữ phép lịch sự trong giao tiếp</a:t>
            </a:r>
            <a:r>
              <a:rPr lang="vi-VN" sz="4000" dirty="0" smtClean="0">
                <a:latin typeface="Times New Roman" pitchFamily="18" charset="0"/>
                <a:cs typeface="Times New Roman" pitchFamily="18" charset="0"/>
              </a:rPr>
              <a:t>.</a:t>
            </a:r>
            <a:endParaRPr lang="en-US" sz="4000" dirty="0" smtClean="0">
              <a:latin typeface="Times New Roman" pitchFamily="18" charset="0"/>
              <a:cs typeface="Times New Roman" pitchFamily="18" charset="0"/>
            </a:endParaRPr>
          </a:p>
          <a:p>
            <a:pPr eaLnBrk="1" hangingPunct="1"/>
            <a:endParaRPr lang="en-US" sz="4000" dirty="0" smtClean="0">
              <a:latin typeface=".VnTime" pitchFamily="34" charset="0"/>
            </a:endParaRPr>
          </a:p>
        </p:txBody>
      </p:sp>
    </p:spTree>
    <p:extLst>
      <p:ext uri="{BB962C8B-B14F-4D97-AF65-F5344CB8AC3E}">
        <p14:creationId xmlns:p14="http://schemas.microsoft.com/office/powerpoint/2010/main" val="702881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Effect transition="in" filter="fade">
                                      <p:cBhvr>
                                        <p:cTn id="7" dur="1000"/>
                                        <p:tgtEl>
                                          <p:spTgt spid="9218">
                                            <p:txEl>
                                              <p:pRg st="0" end="0"/>
                                            </p:txEl>
                                          </p:spTgt>
                                        </p:tgtEl>
                                      </p:cBhvr>
                                    </p:animEffect>
                                    <p:anim calcmode="lin" valueType="num">
                                      <p:cBhvr>
                                        <p:cTn id="8" dur="1000" fill="hold"/>
                                        <p:tgtEl>
                                          <p:spTgt spid="921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21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218">
                                            <p:txEl>
                                              <p:pRg st="1" end="1"/>
                                            </p:txEl>
                                          </p:spTgt>
                                        </p:tgtEl>
                                        <p:attrNameLst>
                                          <p:attrName>style.visibility</p:attrName>
                                        </p:attrNameLst>
                                      </p:cBhvr>
                                      <p:to>
                                        <p:strVal val="visible"/>
                                      </p:to>
                                    </p:set>
                                    <p:animEffect transition="in" filter="fade">
                                      <p:cBhvr>
                                        <p:cTn id="14" dur="1000"/>
                                        <p:tgtEl>
                                          <p:spTgt spid="9218">
                                            <p:txEl>
                                              <p:pRg st="1" end="1"/>
                                            </p:txEl>
                                          </p:spTgt>
                                        </p:tgtEl>
                                      </p:cBhvr>
                                    </p:animEffect>
                                    <p:anim calcmode="lin" valueType="num">
                                      <p:cBhvr>
                                        <p:cTn id="15" dur="1000" fill="hold"/>
                                        <p:tgtEl>
                                          <p:spTgt spid="921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21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218">
                                            <p:txEl>
                                              <p:pRg st="2" end="2"/>
                                            </p:txEl>
                                          </p:spTgt>
                                        </p:tgtEl>
                                        <p:attrNameLst>
                                          <p:attrName>style.visibility</p:attrName>
                                        </p:attrNameLst>
                                      </p:cBhvr>
                                      <p:to>
                                        <p:strVal val="visible"/>
                                      </p:to>
                                    </p:set>
                                    <p:animEffect transition="in" filter="fade">
                                      <p:cBhvr>
                                        <p:cTn id="21" dur="1000"/>
                                        <p:tgtEl>
                                          <p:spTgt spid="9218">
                                            <p:txEl>
                                              <p:pRg st="2" end="2"/>
                                            </p:txEl>
                                          </p:spTgt>
                                        </p:tgtEl>
                                      </p:cBhvr>
                                    </p:animEffect>
                                    <p:anim calcmode="lin" valueType="num">
                                      <p:cBhvr>
                                        <p:cTn id="22" dur="1000" fill="hold"/>
                                        <p:tgtEl>
                                          <p:spTgt spid="921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21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218">
                                            <p:txEl>
                                              <p:pRg st="3" end="3"/>
                                            </p:txEl>
                                          </p:spTgt>
                                        </p:tgtEl>
                                        <p:attrNameLst>
                                          <p:attrName>style.visibility</p:attrName>
                                        </p:attrNameLst>
                                      </p:cBhvr>
                                      <p:to>
                                        <p:strVal val="visible"/>
                                      </p:to>
                                    </p:set>
                                    <p:animEffect transition="in" filter="fade">
                                      <p:cBhvr>
                                        <p:cTn id="28" dur="1000"/>
                                        <p:tgtEl>
                                          <p:spTgt spid="9218">
                                            <p:txEl>
                                              <p:pRg st="3" end="3"/>
                                            </p:txEl>
                                          </p:spTgt>
                                        </p:tgtEl>
                                      </p:cBhvr>
                                    </p:animEffect>
                                    <p:anim calcmode="lin" valueType="num">
                                      <p:cBhvr>
                                        <p:cTn id="29" dur="1000" fill="hold"/>
                                        <p:tgtEl>
                                          <p:spTgt spid="9218">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21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218">
                                            <p:txEl>
                                              <p:pRg st="4" end="4"/>
                                            </p:txEl>
                                          </p:spTgt>
                                        </p:tgtEl>
                                        <p:attrNameLst>
                                          <p:attrName>style.visibility</p:attrName>
                                        </p:attrNameLst>
                                      </p:cBhvr>
                                      <p:to>
                                        <p:strVal val="visible"/>
                                      </p:to>
                                    </p:set>
                                    <p:animEffect transition="in" filter="fade">
                                      <p:cBhvr>
                                        <p:cTn id="35" dur="1000"/>
                                        <p:tgtEl>
                                          <p:spTgt spid="9218">
                                            <p:txEl>
                                              <p:pRg st="4" end="4"/>
                                            </p:txEl>
                                          </p:spTgt>
                                        </p:tgtEl>
                                      </p:cBhvr>
                                    </p:animEffect>
                                    <p:anim calcmode="lin" valueType="num">
                                      <p:cBhvr>
                                        <p:cTn id="36" dur="1000" fill="hold"/>
                                        <p:tgtEl>
                                          <p:spTgt spid="9218">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921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218">
                                            <p:txEl>
                                              <p:pRg st="5" end="5"/>
                                            </p:txEl>
                                          </p:spTgt>
                                        </p:tgtEl>
                                        <p:attrNameLst>
                                          <p:attrName>style.visibility</p:attrName>
                                        </p:attrNameLst>
                                      </p:cBhvr>
                                      <p:to>
                                        <p:strVal val="visible"/>
                                      </p:to>
                                    </p:set>
                                    <p:animEffect transition="in" filter="fade">
                                      <p:cBhvr>
                                        <p:cTn id="42" dur="1000"/>
                                        <p:tgtEl>
                                          <p:spTgt spid="9218">
                                            <p:txEl>
                                              <p:pRg st="5" end="5"/>
                                            </p:txEl>
                                          </p:spTgt>
                                        </p:tgtEl>
                                      </p:cBhvr>
                                    </p:animEffect>
                                    <p:anim calcmode="lin" valueType="num">
                                      <p:cBhvr>
                                        <p:cTn id="43" dur="1000" fill="hold"/>
                                        <p:tgtEl>
                                          <p:spTgt spid="9218">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9218">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228600"/>
            <a:ext cx="12188825" cy="1600200"/>
          </a:xfrm>
        </p:spPr>
        <p:txBody>
          <a:bodyPr/>
          <a:lstStyle/>
          <a:p>
            <a:pPr eaLnBrk="1" hangingPunct="1"/>
            <a:r>
              <a:rPr lang="en-US" sz="3200" dirty="0" smtClean="0">
                <a:solidFill>
                  <a:srgbClr val="CC3300"/>
                </a:solidFill>
                <a:latin typeface=".VnTime" pitchFamily="34" charset="0"/>
              </a:rPr>
              <a:t>     </a:t>
            </a:r>
            <a:r>
              <a:rPr lang="vi-VN" sz="3200" dirty="0" smtClean="0">
                <a:solidFill>
                  <a:srgbClr val="CC3300"/>
                </a:solidFill>
                <a:latin typeface="Times New Roman" pitchFamily="18" charset="0"/>
                <a:cs typeface="Times New Roman" pitchFamily="18" charset="0"/>
              </a:rPr>
              <a:t>Đọc tình huống và nhận xét về các nhân vật tham gia hội thoại</a:t>
            </a:r>
            <a:endParaRPr lang="en-US" sz="3200" dirty="0" smtClean="0">
              <a:solidFill>
                <a:srgbClr val="CC3300"/>
              </a:solidFill>
              <a:latin typeface=".VnTime" pitchFamily="34" charset="0"/>
            </a:endParaRPr>
          </a:p>
        </p:txBody>
      </p:sp>
      <p:sp>
        <p:nvSpPr>
          <p:cNvPr id="10243" name="Rectangle 3"/>
          <p:cNvSpPr>
            <a:spLocks noGrp="1" noChangeArrowheads="1"/>
          </p:cNvSpPr>
          <p:nvPr>
            <p:ph type="body" idx="1"/>
          </p:nvPr>
        </p:nvSpPr>
        <p:spPr>
          <a:xfrm>
            <a:off x="150813" y="3200400"/>
            <a:ext cx="11658600" cy="1676399"/>
          </a:xfrm>
        </p:spPr>
        <p:txBody>
          <a:bodyPr/>
          <a:lstStyle/>
          <a:p>
            <a:pPr eaLnBrk="1" hangingPunct="1">
              <a:buFont typeface="Wingdings" pitchFamily="2" charset="2"/>
              <a:buNone/>
            </a:pPr>
            <a:r>
              <a:rPr lang="vi-VN" sz="2800" dirty="0" smtClean="0">
                <a:solidFill>
                  <a:srgbClr val="FF0066"/>
                </a:solidFill>
                <a:latin typeface="Times New Roman" pitchFamily="18" charset="0"/>
                <a:cs typeface="Times New Roman" pitchFamily="18" charset="0"/>
              </a:rPr>
              <a:t>=&gt; Bố vai trên </a:t>
            </a:r>
            <a:r>
              <a:rPr lang="vi-VN" sz="2800" dirty="0" smtClean="0">
                <a:solidFill>
                  <a:srgbClr val="FF0066"/>
                </a:solidFill>
                <a:latin typeface="Times New Roman" pitchFamily="18" charset="0"/>
                <a:cs typeface="Times New Roman" pitchFamily="18" charset="0"/>
              </a:rPr>
              <a:t>«Chưa </a:t>
            </a:r>
            <a:r>
              <a:rPr lang="vi-VN" sz="2800" dirty="0" smtClean="0">
                <a:solidFill>
                  <a:srgbClr val="FF0066"/>
                </a:solidFill>
                <a:latin typeface="Times New Roman" pitchFamily="18" charset="0"/>
                <a:cs typeface="Times New Roman" pitchFamily="18" charset="0"/>
              </a:rPr>
              <a:t>nói hết câu»...</a:t>
            </a:r>
          </a:p>
          <a:p>
            <a:pPr eaLnBrk="1" hangingPunct="1">
              <a:buFont typeface="Wingdings" pitchFamily="2" charset="2"/>
              <a:buNone/>
            </a:pPr>
            <a:r>
              <a:rPr lang="vi-VN" sz="2800" dirty="0" smtClean="0">
                <a:solidFill>
                  <a:srgbClr val="FF0066"/>
                </a:solidFill>
                <a:latin typeface="Times New Roman" pitchFamily="18" charset="0"/>
                <a:cs typeface="Times New Roman" pitchFamily="18" charset="0"/>
              </a:rPr>
              <a:t>- Con, vai dưới, «vùng vằng... Làu bầu» nói cắt lời của bố...-&gt;  thái độ không lễ phép với bố, không tuân thủ lượt lời trong hội thoại. </a:t>
            </a:r>
            <a:endParaRPr lang="en-US" sz="2800" dirty="0" smtClean="0">
              <a:solidFill>
                <a:srgbClr val="FF0066"/>
              </a:solidFill>
              <a:latin typeface="Times New Roman" pitchFamily="18" charset="0"/>
              <a:cs typeface="Times New Roman" pitchFamily="18" charset="0"/>
            </a:endParaRPr>
          </a:p>
        </p:txBody>
      </p:sp>
      <p:sp>
        <p:nvSpPr>
          <p:cNvPr id="10244" name="Rectangle 4"/>
          <p:cNvSpPr>
            <a:spLocks noChangeArrowheads="1"/>
          </p:cNvSpPr>
          <p:nvPr/>
        </p:nvSpPr>
        <p:spPr bwMode="auto">
          <a:xfrm>
            <a:off x="379413" y="1066800"/>
            <a:ext cx="1158240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p>
            <a:r>
              <a:rPr lang="vi-VN" sz="2800" baseline="0" dirty="0" smtClean="0">
                <a:solidFill>
                  <a:srgbClr val="000066"/>
                </a:solidFill>
                <a:latin typeface="Times New Roman" pitchFamily="18" charset="0"/>
                <a:cs typeface="Times New Roman" pitchFamily="18" charset="0"/>
              </a:rPr>
              <a:t>TH1:- Dạo này, bố thấy điểm môn văn của con hình như chưa được tốt lắm. Sắp thi rồi, con cần cố gắng hơn nữa. Hay là con sang...</a:t>
            </a:r>
          </a:p>
          <a:p>
            <a:r>
              <a:rPr lang="vi-VN" sz="2800" baseline="0" dirty="0" smtClean="0">
                <a:solidFill>
                  <a:srgbClr val="000066"/>
                </a:solidFill>
                <a:latin typeface="Times New Roman" pitchFamily="18" charset="0"/>
                <a:cs typeface="Times New Roman" pitchFamily="18" charset="0"/>
              </a:rPr>
              <a:t>Ông Nam chưa nói hết câu, Hòa đã vùng vằng đứng dạy và làu bầu:</a:t>
            </a:r>
          </a:p>
          <a:p>
            <a:r>
              <a:rPr lang="vi-VN" sz="2800" baseline="0" dirty="0" smtClean="0">
                <a:solidFill>
                  <a:srgbClr val="000066"/>
                </a:solidFill>
                <a:latin typeface="Times New Roman" pitchFamily="18" charset="0"/>
                <a:cs typeface="Times New Roman" pitchFamily="18" charset="0"/>
              </a:rPr>
              <a:t>- Thôi, bố đừng nói đến chuyện học hành của con nữa!</a:t>
            </a:r>
          </a:p>
        </p:txBody>
      </p:sp>
    </p:spTree>
    <p:extLst>
      <p:ext uri="{BB962C8B-B14F-4D97-AF65-F5344CB8AC3E}">
        <p14:creationId xmlns:p14="http://schemas.microsoft.com/office/powerpoint/2010/main" val="20502372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3" y="274638"/>
            <a:ext cx="11276172" cy="1143000"/>
          </a:xfrm>
        </p:spPr>
        <p:txBody>
          <a:bodyPr/>
          <a:lstStyle/>
          <a:p>
            <a:r>
              <a:rPr lang="vi-VN" sz="3200" dirty="0" smtClean="0">
                <a:solidFill>
                  <a:srgbClr val="FF0000"/>
                </a:solidFill>
                <a:latin typeface="Times New Roman" pitchFamily="18" charset="0"/>
                <a:cs typeface="Times New Roman" pitchFamily="18" charset="0"/>
              </a:rPr>
              <a:t>Đọc tình huống sau và nhận xét về các nhân vật tham gia hội thoại</a:t>
            </a:r>
            <a:endParaRPr lang="en-US" sz="32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09441" y="1600205"/>
            <a:ext cx="10969943" cy="3047995"/>
          </a:xfrm>
        </p:spPr>
        <p:txBody>
          <a:bodyPr/>
          <a:lstStyle/>
          <a:p>
            <a:pPr marL="0" indent="0" algn="just">
              <a:buNone/>
            </a:pPr>
            <a:r>
              <a:rPr lang="vi-VN" sz="2800" dirty="0" smtClean="0">
                <a:latin typeface="Times New Roman" pitchFamily="18" charset="0"/>
                <a:cs typeface="Times New Roman" pitchFamily="18" charset="0"/>
              </a:rPr>
              <a:t>TH2: Cha mẹ đang bàn bạc với nhau về vấn đề kinh tế trong gia đình. Người con ngồi gần đó nói xen vào câu chuyện của cha mẹ khiến cha mẹ bực </a:t>
            </a:r>
            <a:r>
              <a:rPr lang="vi-VN" sz="2800" dirty="0" smtClean="0">
                <a:latin typeface="Times New Roman" pitchFamily="18" charset="0"/>
                <a:cs typeface="Times New Roman" pitchFamily="18" charset="0"/>
              </a:rPr>
              <a:t>mình.</a:t>
            </a:r>
            <a:endParaRPr lang="vi-VN" sz="2800" dirty="0" smtClean="0">
              <a:latin typeface="Times New Roman" pitchFamily="18" charset="0"/>
              <a:cs typeface="Times New Roman" pitchFamily="18" charset="0"/>
            </a:endParaRPr>
          </a:p>
          <a:p>
            <a:pPr marL="0" indent="0" algn="just">
              <a:buNone/>
            </a:pPr>
            <a:r>
              <a:rPr lang="vi-VN" sz="2800" dirty="0" smtClean="0">
                <a:solidFill>
                  <a:srgbClr val="FF0000"/>
                </a:solidFill>
                <a:latin typeface="Times New Roman" pitchFamily="18" charset="0"/>
                <a:cs typeface="Times New Roman" pitchFamily="18" charset="0"/>
              </a:rPr>
              <a:t>=&gt; </a:t>
            </a:r>
            <a:r>
              <a:rPr lang="vi-VN" sz="2800" dirty="0" smtClean="0">
                <a:solidFill>
                  <a:srgbClr val="FF0000"/>
                </a:solidFill>
                <a:latin typeface="Times New Roman" pitchFamily="18" charset="0"/>
                <a:cs typeface="Times New Roman" pitchFamily="18" charset="0"/>
              </a:rPr>
              <a:t>người con đã  nói chen vào cuộc hội thoại của cha mẹ -&gt; không lễ phép và vi phạm vào lượt lời, vì người con không có quyền được nói khi không tham gia đối thoại, người con chỉ có mặt ở đó nghe cuộc đối thoại mà thôi.</a:t>
            </a:r>
            <a:endParaRPr lang="en-US" sz="28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20296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5"/>
          <p:cNvSpPr txBox="1">
            <a:spLocks noChangeArrowheads="1"/>
          </p:cNvSpPr>
          <p:nvPr/>
        </p:nvSpPr>
        <p:spPr bwMode="auto">
          <a:xfrm>
            <a:off x="2822898" y="2257425"/>
            <a:ext cx="184731" cy="256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aseline="-25000">
                <a:solidFill>
                  <a:schemeClr val="tx1"/>
                </a:solidFill>
                <a:latin typeface=".VnTimeH" pitchFamily="34" charset="0"/>
              </a:defRPr>
            </a:lvl1pPr>
            <a:lvl2pPr marL="742950" indent="-285750">
              <a:defRPr sz="1600" baseline="-25000">
                <a:solidFill>
                  <a:schemeClr val="tx1"/>
                </a:solidFill>
                <a:latin typeface=".VnTimeH" pitchFamily="34" charset="0"/>
              </a:defRPr>
            </a:lvl2pPr>
            <a:lvl3pPr marL="1143000" indent="-228600">
              <a:defRPr sz="1600" baseline="-25000">
                <a:solidFill>
                  <a:schemeClr val="tx1"/>
                </a:solidFill>
                <a:latin typeface=".VnTimeH" pitchFamily="34" charset="0"/>
              </a:defRPr>
            </a:lvl3pPr>
            <a:lvl4pPr marL="1600200" indent="-228600">
              <a:defRPr sz="1600" baseline="-25000">
                <a:solidFill>
                  <a:schemeClr val="tx1"/>
                </a:solidFill>
                <a:latin typeface=".VnTimeH" pitchFamily="34" charset="0"/>
              </a:defRPr>
            </a:lvl4pPr>
            <a:lvl5pPr marL="2057400" indent="-228600">
              <a:defRPr sz="1600" baseline="-25000">
                <a:solidFill>
                  <a:schemeClr val="tx1"/>
                </a:solidFill>
                <a:latin typeface=".VnTimeH" pitchFamily="34" charset="0"/>
              </a:defRPr>
            </a:lvl5pPr>
            <a:lvl6pPr marL="2514600" indent="-228600" eaLnBrk="0" fontAlgn="base" hangingPunct="0">
              <a:spcBef>
                <a:spcPct val="0"/>
              </a:spcBef>
              <a:spcAft>
                <a:spcPct val="0"/>
              </a:spcAft>
              <a:defRPr sz="1600" baseline="-25000">
                <a:solidFill>
                  <a:schemeClr val="tx1"/>
                </a:solidFill>
                <a:latin typeface=".VnTimeH" pitchFamily="34" charset="0"/>
              </a:defRPr>
            </a:lvl6pPr>
            <a:lvl7pPr marL="2971800" indent="-228600" eaLnBrk="0" fontAlgn="base" hangingPunct="0">
              <a:spcBef>
                <a:spcPct val="0"/>
              </a:spcBef>
              <a:spcAft>
                <a:spcPct val="0"/>
              </a:spcAft>
              <a:defRPr sz="1600" baseline="-25000">
                <a:solidFill>
                  <a:schemeClr val="tx1"/>
                </a:solidFill>
                <a:latin typeface=".VnTimeH" pitchFamily="34" charset="0"/>
              </a:defRPr>
            </a:lvl7pPr>
            <a:lvl8pPr marL="3429000" indent="-228600" eaLnBrk="0" fontAlgn="base" hangingPunct="0">
              <a:spcBef>
                <a:spcPct val="0"/>
              </a:spcBef>
              <a:spcAft>
                <a:spcPct val="0"/>
              </a:spcAft>
              <a:defRPr sz="1600" baseline="-25000">
                <a:solidFill>
                  <a:schemeClr val="tx1"/>
                </a:solidFill>
                <a:latin typeface=".VnTimeH" pitchFamily="34" charset="0"/>
              </a:defRPr>
            </a:lvl8pPr>
            <a:lvl9pPr marL="3886200" indent="-228600" eaLnBrk="0" fontAlgn="base" hangingPunct="0">
              <a:spcBef>
                <a:spcPct val="0"/>
              </a:spcBef>
              <a:spcAft>
                <a:spcPct val="0"/>
              </a:spcAft>
              <a:defRPr sz="1600" baseline="-25000">
                <a:solidFill>
                  <a:schemeClr val="tx1"/>
                </a:solidFill>
                <a:latin typeface=".VnTimeH" pitchFamily="34" charset="0"/>
              </a:defRPr>
            </a:lvl9pPr>
          </a:lstStyle>
          <a:p>
            <a:endParaRPr lang="en-US">
              <a:latin typeface=".VnTime" pitchFamily="34" charset="0"/>
            </a:endParaRPr>
          </a:p>
        </p:txBody>
      </p:sp>
      <p:sp>
        <p:nvSpPr>
          <p:cNvPr id="22532" name="Rectangle 15"/>
          <p:cNvSpPr>
            <a:spLocks noChangeArrowheads="1"/>
          </p:cNvSpPr>
          <p:nvPr/>
        </p:nvSpPr>
        <p:spPr bwMode="auto">
          <a:xfrm>
            <a:off x="4469236" y="152400"/>
            <a:ext cx="3732828" cy="584775"/>
          </a:xfrm>
          <a:prstGeom prst="rect">
            <a:avLst/>
          </a:prstGeom>
          <a:solidFill>
            <a:schemeClr val="bg1"/>
          </a:solidFill>
          <a:ln w="38100" algn="ctr">
            <a:solidFill>
              <a:srgbClr val="FF0066"/>
            </a:solidFill>
            <a:miter lim="800000"/>
            <a:headEnd/>
            <a:tailEnd/>
          </a:ln>
        </p:spPr>
        <p:txBody>
          <a:bodyPr anchor="ctr">
            <a:spAutoFit/>
          </a:bodyPr>
          <a:lstStyle/>
          <a:p>
            <a:pPr algn="ctr"/>
            <a:r>
              <a:rPr lang="vi-VN" sz="3200" baseline="0" dirty="0" smtClean="0">
                <a:latin typeface="Times New Roman" pitchFamily="18" charset="0"/>
                <a:cs typeface="Times New Roman" pitchFamily="18" charset="0"/>
              </a:rPr>
              <a:t>Hội thoại</a:t>
            </a:r>
            <a:endParaRPr lang="en-US" sz="3200" baseline="0" dirty="0">
              <a:latin typeface="Times New Roman" pitchFamily="18" charset="0"/>
              <a:cs typeface="Times New Roman" pitchFamily="18" charset="0"/>
            </a:endParaRPr>
          </a:p>
        </p:txBody>
      </p:sp>
      <p:sp>
        <p:nvSpPr>
          <p:cNvPr id="22533" name="Rectangle 17"/>
          <p:cNvSpPr>
            <a:spLocks noChangeArrowheads="1"/>
          </p:cNvSpPr>
          <p:nvPr/>
        </p:nvSpPr>
        <p:spPr bwMode="auto">
          <a:xfrm>
            <a:off x="6692706" y="2209800"/>
            <a:ext cx="1993380" cy="3046988"/>
          </a:xfrm>
          <a:prstGeom prst="rect">
            <a:avLst/>
          </a:prstGeom>
          <a:solidFill>
            <a:schemeClr val="bg1"/>
          </a:solidFill>
          <a:ln w="57150" algn="ctr">
            <a:solidFill>
              <a:schemeClr val="folHlink"/>
            </a:solidFill>
            <a:miter lim="800000"/>
            <a:headEnd/>
            <a:tailEnd/>
          </a:ln>
        </p:spPr>
        <p:txBody>
          <a:bodyPr wrap="square" anchor="ctr">
            <a:spAutoFit/>
          </a:bodyPr>
          <a:lstStyle/>
          <a:p>
            <a:pPr algn="ctr"/>
            <a:r>
              <a:rPr lang="vi-VN" sz="2400" dirty="0" smtClean="0">
                <a:latin typeface="Times New Roman" pitchFamily="18" charset="0"/>
                <a:cs typeface="Times New Roman" pitchFamily="18" charset="0"/>
              </a:rPr>
              <a:t>Trong </a:t>
            </a:r>
            <a:r>
              <a:rPr lang="vi-VN" sz="2400" dirty="0" smtClean="0">
                <a:latin typeface="Times New Roman" pitchFamily="18" charset="0"/>
                <a:cs typeface="Times New Roman" pitchFamily="18" charset="0"/>
              </a:rPr>
              <a:t>hội thoại ai cũng được nói. Mỗi lần có một người tham gia </a:t>
            </a:r>
            <a:r>
              <a:rPr lang="vi-VN" sz="2400" dirty="0" smtClean="0">
                <a:latin typeface="Times New Roman" pitchFamily="18" charset="0"/>
                <a:cs typeface="Times New Roman" pitchFamily="18" charset="0"/>
              </a:rPr>
              <a:t>hội </a:t>
            </a:r>
            <a:r>
              <a:rPr lang="vi-VN" sz="2400" dirty="0" smtClean="0">
                <a:latin typeface="Times New Roman" pitchFamily="18" charset="0"/>
                <a:cs typeface="Times New Roman" pitchFamily="18" charset="0"/>
              </a:rPr>
              <a:t>thoại nói được gọi là lượt lời</a:t>
            </a:r>
            <a:r>
              <a:rPr lang="vi-VN"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22534" name="Rectangle 20"/>
          <p:cNvSpPr>
            <a:spLocks noChangeArrowheads="1"/>
          </p:cNvSpPr>
          <p:nvPr/>
        </p:nvSpPr>
        <p:spPr bwMode="auto">
          <a:xfrm>
            <a:off x="2208212" y="3912276"/>
            <a:ext cx="1447800" cy="2031325"/>
          </a:xfrm>
          <a:prstGeom prst="rect">
            <a:avLst/>
          </a:prstGeom>
          <a:solidFill>
            <a:schemeClr val="bg1"/>
          </a:solidFill>
          <a:ln w="38100" algn="ctr">
            <a:solidFill>
              <a:srgbClr val="CC3300"/>
            </a:solidFill>
            <a:miter lim="800000"/>
            <a:headEnd/>
            <a:tailEnd/>
          </a:ln>
        </p:spPr>
        <p:txBody>
          <a:bodyPr wrap="square" anchor="ctr">
            <a:spAutoFit/>
          </a:bodyPr>
          <a:lstStyle/>
          <a:p>
            <a:pPr algn="ctr"/>
            <a:r>
              <a:rPr lang="vi-VN" sz="2100" dirty="0" smtClean="0">
                <a:latin typeface="Times New Roman" pitchFamily="18" charset="0"/>
                <a:cs typeface="Times New Roman" pitchFamily="18" charset="0"/>
              </a:rPr>
              <a:t>Quan hệ thân- sơ </a:t>
            </a:r>
            <a:r>
              <a:rPr lang="vi-VN" sz="2100" dirty="0" smtClean="0">
                <a:latin typeface="Times New Roman" pitchFamily="18" charset="0"/>
                <a:cs typeface="Times New Roman" pitchFamily="18" charset="0"/>
              </a:rPr>
              <a:t>(Theo </a:t>
            </a:r>
            <a:r>
              <a:rPr lang="vi-VN" sz="2100" dirty="0" smtClean="0">
                <a:latin typeface="Times New Roman" pitchFamily="18" charset="0"/>
                <a:cs typeface="Times New Roman" pitchFamily="18" charset="0"/>
              </a:rPr>
              <a:t>mức độ quen biết, thân tình)</a:t>
            </a:r>
            <a:endParaRPr lang="en-US" sz="2100" dirty="0">
              <a:latin typeface="Times New Roman" pitchFamily="18" charset="0"/>
              <a:cs typeface="Times New Roman" pitchFamily="18" charset="0"/>
            </a:endParaRPr>
          </a:p>
        </p:txBody>
      </p:sp>
      <p:sp>
        <p:nvSpPr>
          <p:cNvPr id="22535" name="Rectangle 21"/>
          <p:cNvSpPr>
            <a:spLocks noChangeArrowheads="1"/>
          </p:cNvSpPr>
          <p:nvPr/>
        </p:nvSpPr>
        <p:spPr bwMode="auto">
          <a:xfrm>
            <a:off x="176662" y="3900578"/>
            <a:ext cx="1726750" cy="2416046"/>
          </a:xfrm>
          <a:prstGeom prst="rect">
            <a:avLst/>
          </a:prstGeom>
          <a:solidFill>
            <a:schemeClr val="bg1"/>
          </a:solidFill>
          <a:ln w="38100" algn="ctr">
            <a:solidFill>
              <a:srgbClr val="CC3300"/>
            </a:solidFill>
            <a:miter lim="800000"/>
            <a:headEnd/>
            <a:tailEnd/>
          </a:ln>
        </p:spPr>
        <p:txBody>
          <a:bodyPr wrap="square" anchor="ctr">
            <a:spAutoFit/>
          </a:bodyPr>
          <a:lstStyle/>
          <a:p>
            <a:pPr algn="ctr"/>
            <a:r>
              <a:rPr lang="vi-VN" sz="2500" dirty="0" smtClean="0">
                <a:latin typeface="Times New Roman" pitchFamily="18" charset="0"/>
                <a:cs typeface="Times New Roman" pitchFamily="18" charset="0"/>
              </a:rPr>
              <a:t>Quan </a:t>
            </a:r>
            <a:r>
              <a:rPr lang="vi-VN" sz="2100" dirty="0" smtClean="0">
                <a:latin typeface="Times New Roman" pitchFamily="18" charset="0"/>
                <a:cs typeface="Times New Roman" pitchFamily="18" charset="0"/>
              </a:rPr>
              <a:t>hệ trên –dưới hay ngang hàng </a:t>
            </a:r>
            <a:r>
              <a:rPr lang="vi-VN" sz="2100" dirty="0" smtClean="0">
                <a:latin typeface="Times New Roman" pitchFamily="18" charset="0"/>
                <a:cs typeface="Times New Roman" pitchFamily="18" charset="0"/>
              </a:rPr>
              <a:t>(theo </a:t>
            </a:r>
            <a:r>
              <a:rPr lang="vi-VN" sz="2100" dirty="0" smtClean="0">
                <a:latin typeface="Times New Roman" pitchFamily="18" charset="0"/>
                <a:cs typeface="Times New Roman" pitchFamily="18" charset="0"/>
              </a:rPr>
              <a:t>tuổi tác, thứ bậc trong gia đình và xã hội)</a:t>
            </a:r>
            <a:endParaRPr lang="en-US" sz="2100" dirty="0">
              <a:latin typeface="Times New Roman" pitchFamily="18" charset="0"/>
              <a:cs typeface="Times New Roman" pitchFamily="18" charset="0"/>
            </a:endParaRPr>
          </a:p>
        </p:txBody>
      </p:sp>
      <p:sp>
        <p:nvSpPr>
          <p:cNvPr id="22536" name="Rectangle 22"/>
          <p:cNvSpPr>
            <a:spLocks noChangeArrowheads="1"/>
          </p:cNvSpPr>
          <p:nvPr/>
        </p:nvSpPr>
        <p:spPr bwMode="auto">
          <a:xfrm>
            <a:off x="3910581" y="2133600"/>
            <a:ext cx="1625177" cy="3477875"/>
          </a:xfrm>
          <a:prstGeom prst="rect">
            <a:avLst/>
          </a:prstGeom>
          <a:solidFill>
            <a:schemeClr val="bg1"/>
          </a:solidFill>
          <a:ln w="57150" algn="ctr">
            <a:solidFill>
              <a:schemeClr val="folHlink"/>
            </a:solidFill>
            <a:miter lim="800000"/>
            <a:headEnd/>
            <a:tailEnd/>
          </a:ln>
        </p:spPr>
        <p:txBody>
          <a:bodyPr anchor="ctr">
            <a:spAutoFit/>
          </a:bodyPr>
          <a:lstStyle/>
          <a:p>
            <a:pPr algn="ctr"/>
            <a:r>
              <a:rPr lang="vi-VN" sz="2000" dirty="0" smtClean="0">
                <a:latin typeface="Times New Roman" pitchFamily="18" charset="0"/>
                <a:cs typeface="Times New Roman" pitchFamily="18" charset="0"/>
              </a:rPr>
              <a:t>Lưu ý: Quan hệ xã hội </a:t>
            </a:r>
            <a:r>
              <a:rPr lang="vi-VN" sz="2000" dirty="0" smtClean="0">
                <a:latin typeface="Times New Roman" pitchFamily="18" charset="0"/>
                <a:cs typeface="Times New Roman" pitchFamily="18" charset="0"/>
              </a:rPr>
              <a:t>vốn </a:t>
            </a:r>
            <a:r>
              <a:rPr lang="vi-VN" sz="2000" dirty="0" smtClean="0">
                <a:latin typeface="Times New Roman" pitchFamily="18" charset="0"/>
                <a:cs typeface="Times New Roman" pitchFamily="18" charset="0"/>
              </a:rPr>
              <a:t>rất đa dang, nhiều chiều. Khi tham gia hội thoại cần xác định đúng vai của mình đề chọn cách nói cho phù hợp</a:t>
            </a:r>
            <a:endParaRPr lang="en-US" sz="2000" dirty="0">
              <a:latin typeface="Times New Roman" pitchFamily="18" charset="0"/>
              <a:cs typeface="Times New Roman" pitchFamily="18" charset="0"/>
            </a:endParaRPr>
          </a:p>
        </p:txBody>
      </p:sp>
      <p:sp>
        <p:nvSpPr>
          <p:cNvPr id="22537" name="Rectangle 23"/>
          <p:cNvSpPr>
            <a:spLocks noChangeArrowheads="1"/>
          </p:cNvSpPr>
          <p:nvPr/>
        </p:nvSpPr>
        <p:spPr bwMode="auto">
          <a:xfrm>
            <a:off x="237181" y="2029361"/>
            <a:ext cx="2809231" cy="1323439"/>
          </a:xfrm>
          <a:prstGeom prst="rect">
            <a:avLst/>
          </a:prstGeom>
          <a:solidFill>
            <a:schemeClr val="bg1"/>
          </a:solidFill>
          <a:ln w="57150" algn="ctr">
            <a:solidFill>
              <a:schemeClr val="folHlink"/>
            </a:solidFill>
            <a:miter lim="800000"/>
            <a:headEnd/>
            <a:tailEnd/>
          </a:ln>
        </p:spPr>
        <p:txBody>
          <a:bodyPr wrap="none" anchor="ctr">
            <a:spAutoFit/>
          </a:bodyPr>
          <a:lstStyle/>
          <a:p>
            <a:pPr algn="ctr"/>
            <a:r>
              <a:rPr lang="vi-VN" sz="2000" dirty="0" smtClean="0">
                <a:latin typeface="Times New Roman" pitchFamily="18" charset="0"/>
                <a:cs typeface="Times New Roman" pitchFamily="18" charset="0"/>
              </a:rPr>
              <a:t>Vị trí của người </a:t>
            </a:r>
          </a:p>
          <a:p>
            <a:pPr algn="ctr"/>
            <a:r>
              <a:rPr lang="vi-VN" sz="2000" dirty="0" smtClean="0">
                <a:latin typeface="Times New Roman" pitchFamily="18" charset="0"/>
                <a:cs typeface="Times New Roman" pitchFamily="18" charset="0"/>
              </a:rPr>
              <a:t>tham gia hội thoại. </a:t>
            </a:r>
          </a:p>
          <a:p>
            <a:pPr algn="ctr"/>
            <a:r>
              <a:rPr lang="vi-VN" sz="2000" dirty="0" smtClean="0">
                <a:latin typeface="Times New Roman" pitchFamily="18" charset="0"/>
                <a:cs typeface="Times New Roman" pitchFamily="18" charset="0"/>
              </a:rPr>
              <a:t>Vai xã hội được xác đinh </a:t>
            </a:r>
          </a:p>
          <a:p>
            <a:pPr algn="ctr"/>
            <a:r>
              <a:rPr lang="vi-VN" sz="2000" dirty="0" smtClean="0">
                <a:latin typeface="Times New Roman" pitchFamily="18" charset="0"/>
                <a:cs typeface="Times New Roman" pitchFamily="18" charset="0"/>
              </a:rPr>
              <a:t>bằng quan hệ xã hội</a:t>
            </a:r>
            <a:endParaRPr lang="en-US" sz="2000" dirty="0">
              <a:latin typeface="Times New Roman" pitchFamily="18" charset="0"/>
              <a:cs typeface="Times New Roman" pitchFamily="18" charset="0"/>
            </a:endParaRPr>
          </a:p>
        </p:txBody>
      </p:sp>
      <p:sp>
        <p:nvSpPr>
          <p:cNvPr id="22538" name="Rectangle 24"/>
          <p:cNvSpPr>
            <a:spLocks noChangeArrowheads="1"/>
          </p:cNvSpPr>
          <p:nvPr/>
        </p:nvSpPr>
        <p:spPr bwMode="auto">
          <a:xfrm>
            <a:off x="1726750" y="1066800"/>
            <a:ext cx="2437765" cy="584775"/>
          </a:xfrm>
          <a:prstGeom prst="rect">
            <a:avLst/>
          </a:prstGeom>
          <a:solidFill>
            <a:schemeClr val="bg1"/>
          </a:solidFill>
          <a:ln w="57150" algn="ctr">
            <a:solidFill>
              <a:srgbClr val="0000FF"/>
            </a:solidFill>
            <a:miter lim="800000"/>
            <a:headEnd/>
            <a:tailEnd/>
          </a:ln>
        </p:spPr>
        <p:txBody>
          <a:bodyPr anchor="ctr">
            <a:spAutoFit/>
          </a:bodyPr>
          <a:lstStyle/>
          <a:p>
            <a:pPr algn="ctr"/>
            <a:r>
              <a:rPr lang="vi-VN" sz="3200" dirty="0" smtClean="0">
                <a:latin typeface="Times New Roman" pitchFamily="18" charset="0"/>
                <a:cs typeface="Times New Roman" pitchFamily="18" charset="0"/>
              </a:rPr>
              <a:t>Vai xã hội</a:t>
            </a:r>
            <a:endParaRPr lang="en-US" sz="3200" dirty="0">
              <a:latin typeface="Times New Roman" pitchFamily="18" charset="0"/>
              <a:cs typeface="Times New Roman" pitchFamily="18" charset="0"/>
            </a:endParaRPr>
          </a:p>
        </p:txBody>
      </p:sp>
      <p:sp>
        <p:nvSpPr>
          <p:cNvPr id="22539" name="Rectangle 25"/>
          <p:cNvSpPr>
            <a:spLocks noChangeArrowheads="1"/>
          </p:cNvSpPr>
          <p:nvPr/>
        </p:nvSpPr>
        <p:spPr bwMode="auto">
          <a:xfrm>
            <a:off x="8152368" y="1143000"/>
            <a:ext cx="2133044" cy="584775"/>
          </a:xfrm>
          <a:prstGeom prst="rect">
            <a:avLst/>
          </a:prstGeom>
          <a:solidFill>
            <a:schemeClr val="bg1"/>
          </a:solidFill>
          <a:ln w="57150" algn="ctr">
            <a:solidFill>
              <a:srgbClr val="0000FF"/>
            </a:solidFill>
            <a:miter lim="800000"/>
            <a:headEnd/>
            <a:tailEnd/>
          </a:ln>
        </p:spPr>
        <p:txBody>
          <a:bodyPr anchor="ctr">
            <a:spAutoFit/>
          </a:bodyPr>
          <a:lstStyle/>
          <a:p>
            <a:pPr algn="ctr"/>
            <a:r>
              <a:rPr lang="vi-VN" sz="3200" dirty="0" smtClean="0">
                <a:latin typeface="Times New Roman" pitchFamily="18" charset="0"/>
                <a:cs typeface="Times New Roman" pitchFamily="18" charset="0"/>
              </a:rPr>
              <a:t>Lượt lời</a:t>
            </a:r>
            <a:endParaRPr lang="en-US" sz="3200" dirty="0">
              <a:latin typeface="Times New Roman" pitchFamily="18" charset="0"/>
              <a:cs typeface="Times New Roman" pitchFamily="18" charset="0"/>
            </a:endParaRPr>
          </a:p>
        </p:txBody>
      </p:sp>
      <p:sp>
        <p:nvSpPr>
          <p:cNvPr id="22540" name="Rectangle 26"/>
          <p:cNvSpPr>
            <a:spLocks noChangeArrowheads="1"/>
          </p:cNvSpPr>
          <p:nvPr/>
        </p:nvSpPr>
        <p:spPr bwMode="auto">
          <a:xfrm>
            <a:off x="9728067" y="2514600"/>
            <a:ext cx="2309945" cy="3170099"/>
          </a:xfrm>
          <a:prstGeom prst="rect">
            <a:avLst/>
          </a:prstGeom>
          <a:solidFill>
            <a:schemeClr val="bg1"/>
          </a:solidFill>
          <a:ln w="57150" algn="ctr">
            <a:solidFill>
              <a:schemeClr val="folHlink"/>
            </a:solidFill>
            <a:miter lim="800000"/>
            <a:headEnd/>
            <a:tailEnd/>
          </a:ln>
        </p:spPr>
        <p:txBody>
          <a:bodyPr wrap="square" anchor="ctr">
            <a:spAutoFit/>
          </a:bodyPr>
          <a:lstStyle/>
          <a:p>
            <a:pPr algn="just"/>
            <a:r>
              <a:rPr lang="vi-VN" sz="2000" dirty="0" smtClean="0">
                <a:latin typeface="Times New Roman" pitchFamily="18" charset="0"/>
                <a:cs typeface="Times New Roman" pitchFamily="18" charset="0"/>
              </a:rPr>
              <a:t>Lưu ý:</a:t>
            </a:r>
          </a:p>
          <a:p>
            <a:pPr algn="just">
              <a:buFontTx/>
              <a:buChar char="-"/>
            </a:pPr>
            <a:r>
              <a:rPr lang="vi-VN" sz="2000" dirty="0" smtClean="0">
                <a:latin typeface="Times New Roman" pitchFamily="18" charset="0"/>
                <a:cs typeface="Times New Roman" pitchFamily="18" charset="0"/>
              </a:rPr>
              <a:t> Cần </a:t>
            </a:r>
            <a:r>
              <a:rPr lang="vi-VN" sz="2000" dirty="0" smtClean="0">
                <a:latin typeface="Times New Roman" pitchFamily="18" charset="0"/>
                <a:cs typeface="Times New Roman" pitchFamily="18" charset="0"/>
              </a:rPr>
              <a:t>tôn trọng </a:t>
            </a:r>
            <a:r>
              <a:rPr lang="vi-VN" sz="2000" dirty="0" smtClean="0">
                <a:latin typeface="Times New Roman" pitchFamily="18" charset="0"/>
                <a:cs typeface="Times New Roman" pitchFamily="18" charset="0"/>
              </a:rPr>
              <a:t>lượt lời. Không </a:t>
            </a:r>
            <a:r>
              <a:rPr lang="vi-VN" sz="2000" dirty="0" smtClean="0">
                <a:latin typeface="Times New Roman" pitchFamily="18" charset="0"/>
                <a:cs typeface="Times New Roman" pitchFamily="18" charset="0"/>
              </a:rPr>
              <a:t>nói tranh, cắt lời hoặc chen vào lời của người </a:t>
            </a:r>
            <a:r>
              <a:rPr lang="vi-VN" sz="2000" dirty="0" smtClean="0">
                <a:latin typeface="Times New Roman" pitchFamily="18" charset="0"/>
                <a:cs typeface="Times New Roman" pitchFamily="18" charset="0"/>
              </a:rPr>
              <a:t>khác.</a:t>
            </a:r>
            <a:endParaRPr lang="vi-VN" sz="2000" dirty="0" smtClean="0">
              <a:latin typeface="Times New Roman" pitchFamily="18" charset="0"/>
              <a:cs typeface="Times New Roman" pitchFamily="18" charset="0"/>
            </a:endParaRPr>
          </a:p>
          <a:p>
            <a:pPr algn="just"/>
            <a:r>
              <a:rPr lang="vi-VN" sz="2000" dirty="0" smtClean="0">
                <a:latin typeface="Times New Roman" pitchFamily="18" charset="0"/>
                <a:cs typeface="Times New Roman" pitchFamily="18" charset="0"/>
              </a:rPr>
              <a:t>-</a:t>
            </a:r>
            <a:r>
              <a:rPr lang="vi-VN" sz="2000" baseline="0" dirty="0" smtClean="0">
                <a:latin typeface="Times New Roman" pitchFamily="18" charset="0"/>
                <a:cs typeface="Times New Roman" pitchFamily="18" charset="0"/>
              </a:rPr>
              <a:t> Im lặng khi đến lượt lời của mình cũng là cách biểu thị thái độ</a:t>
            </a:r>
            <a:endParaRPr lang="en-US" sz="2000" dirty="0">
              <a:latin typeface="Times New Roman" pitchFamily="18" charset="0"/>
              <a:cs typeface="Times New Roman" pitchFamily="18" charset="0"/>
            </a:endParaRPr>
          </a:p>
        </p:txBody>
      </p:sp>
      <p:sp>
        <p:nvSpPr>
          <p:cNvPr id="22541" name="Line 27"/>
          <p:cNvSpPr>
            <a:spLocks noChangeShapeType="1"/>
          </p:cNvSpPr>
          <p:nvPr/>
        </p:nvSpPr>
        <p:spPr bwMode="auto">
          <a:xfrm flipH="1">
            <a:off x="2945633" y="791655"/>
            <a:ext cx="3555074" cy="228600"/>
          </a:xfrm>
          <a:prstGeom prst="line">
            <a:avLst/>
          </a:prstGeom>
          <a:noFill/>
          <a:ln w="38100">
            <a:solidFill>
              <a:srgbClr val="FF0066"/>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2542" name="Line 28"/>
          <p:cNvSpPr>
            <a:spLocks noChangeShapeType="1"/>
          </p:cNvSpPr>
          <p:nvPr/>
        </p:nvSpPr>
        <p:spPr bwMode="auto">
          <a:xfrm>
            <a:off x="6297559" y="791655"/>
            <a:ext cx="2945633" cy="304800"/>
          </a:xfrm>
          <a:prstGeom prst="line">
            <a:avLst/>
          </a:prstGeom>
          <a:noFill/>
          <a:ln w="38100">
            <a:solidFill>
              <a:srgbClr val="FF0066"/>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2543" name="Line 29"/>
          <p:cNvSpPr>
            <a:spLocks noChangeShapeType="1"/>
          </p:cNvSpPr>
          <p:nvPr/>
        </p:nvSpPr>
        <p:spPr bwMode="auto">
          <a:xfrm flipH="1">
            <a:off x="1523603" y="1676400"/>
            <a:ext cx="1422030" cy="304800"/>
          </a:xfrm>
          <a:prstGeom prst="line">
            <a:avLst/>
          </a:prstGeom>
          <a:noFill/>
          <a:ln w="38100">
            <a:solidFill>
              <a:srgbClr val="FF0066"/>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2544" name="Line 30"/>
          <p:cNvSpPr>
            <a:spLocks noChangeShapeType="1"/>
          </p:cNvSpPr>
          <p:nvPr/>
        </p:nvSpPr>
        <p:spPr bwMode="auto">
          <a:xfrm>
            <a:off x="2945633" y="1676400"/>
            <a:ext cx="1726750" cy="457200"/>
          </a:xfrm>
          <a:prstGeom prst="line">
            <a:avLst/>
          </a:prstGeom>
          <a:noFill/>
          <a:ln w="38100">
            <a:solidFill>
              <a:srgbClr val="FF0066"/>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2545" name="Line 31"/>
          <p:cNvSpPr>
            <a:spLocks noChangeShapeType="1"/>
          </p:cNvSpPr>
          <p:nvPr/>
        </p:nvSpPr>
        <p:spPr bwMode="auto">
          <a:xfrm flipH="1">
            <a:off x="836612" y="3352801"/>
            <a:ext cx="812588" cy="533400"/>
          </a:xfrm>
          <a:prstGeom prst="line">
            <a:avLst/>
          </a:prstGeom>
          <a:noFill/>
          <a:ln w="28575">
            <a:solidFill>
              <a:srgbClr val="FF0066"/>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2546" name="Line 32"/>
          <p:cNvSpPr>
            <a:spLocks noChangeShapeType="1"/>
          </p:cNvSpPr>
          <p:nvPr/>
        </p:nvSpPr>
        <p:spPr bwMode="auto">
          <a:xfrm>
            <a:off x="1547627" y="3352800"/>
            <a:ext cx="1094660" cy="559475"/>
          </a:xfrm>
          <a:prstGeom prst="line">
            <a:avLst/>
          </a:prstGeom>
          <a:noFill/>
          <a:ln w="28575">
            <a:solidFill>
              <a:srgbClr val="FF0066"/>
            </a:solidFill>
            <a:round/>
            <a:headEnd/>
            <a:tailEnd type="triangle" w="med" len="med"/>
          </a:ln>
          <a:extLst>
            <a:ext uri="{909E8E84-426E-40DD-AFC4-6F175D3DCCD1}">
              <a14:hiddenFill xmlns:a14="http://schemas.microsoft.com/office/drawing/2010/main">
                <a:noFill/>
              </a14:hiddenFill>
            </a:ext>
          </a:extLst>
        </p:spPr>
        <p:txBody>
          <a:bodyPr wrap="square">
            <a:spAutoFit/>
          </a:bodyPr>
          <a:lstStyle/>
          <a:p>
            <a:endParaRPr lang="en-US"/>
          </a:p>
        </p:txBody>
      </p:sp>
      <p:sp>
        <p:nvSpPr>
          <p:cNvPr id="22547" name="Line 33"/>
          <p:cNvSpPr>
            <a:spLocks noChangeShapeType="1"/>
          </p:cNvSpPr>
          <p:nvPr/>
        </p:nvSpPr>
        <p:spPr bwMode="auto">
          <a:xfrm flipH="1">
            <a:off x="7695484" y="1727775"/>
            <a:ext cx="1675527" cy="453450"/>
          </a:xfrm>
          <a:prstGeom prst="line">
            <a:avLst/>
          </a:prstGeom>
          <a:noFill/>
          <a:ln w="38100">
            <a:solidFill>
              <a:srgbClr val="FF0066"/>
            </a:solidFill>
            <a:round/>
            <a:headEnd/>
            <a:tailEnd type="triangle" w="med" len="med"/>
          </a:ln>
          <a:extLst>
            <a:ext uri="{909E8E84-426E-40DD-AFC4-6F175D3DCCD1}">
              <a14:hiddenFill xmlns:a14="http://schemas.microsoft.com/office/drawing/2010/main">
                <a:noFill/>
              </a14:hiddenFill>
            </a:ext>
          </a:extLst>
        </p:spPr>
        <p:txBody>
          <a:bodyPr wrap="square">
            <a:spAutoFit/>
          </a:bodyPr>
          <a:lstStyle/>
          <a:p>
            <a:endParaRPr lang="en-US"/>
          </a:p>
        </p:txBody>
      </p:sp>
      <p:sp>
        <p:nvSpPr>
          <p:cNvPr id="22548" name="Line 34"/>
          <p:cNvSpPr>
            <a:spLocks noChangeShapeType="1"/>
          </p:cNvSpPr>
          <p:nvPr/>
        </p:nvSpPr>
        <p:spPr bwMode="auto">
          <a:xfrm>
            <a:off x="9219088" y="1752599"/>
            <a:ext cx="1663951" cy="761305"/>
          </a:xfrm>
          <a:prstGeom prst="line">
            <a:avLst/>
          </a:prstGeom>
          <a:noFill/>
          <a:ln w="38100">
            <a:solidFill>
              <a:srgbClr val="FF0066"/>
            </a:solidFill>
            <a:round/>
            <a:headEnd/>
            <a:tailEnd type="triangle" w="med" len="med"/>
          </a:ln>
          <a:extLst>
            <a:ext uri="{909E8E84-426E-40DD-AFC4-6F175D3DCCD1}">
              <a14:hiddenFill xmlns:a14="http://schemas.microsoft.com/office/drawing/2010/main">
                <a:noFill/>
              </a14:hiddenFill>
            </a:ext>
          </a:extLst>
        </p:spPr>
        <p:txBody>
          <a:bodyPr wrap="square">
            <a:spAutoFit/>
          </a:bodyPr>
          <a:lstStyle/>
          <a:p>
            <a:endParaRPr lang="en-US"/>
          </a:p>
        </p:txBody>
      </p:sp>
    </p:spTree>
    <p:extLst>
      <p:ext uri="{BB962C8B-B14F-4D97-AF65-F5344CB8AC3E}">
        <p14:creationId xmlns:p14="http://schemas.microsoft.com/office/powerpoint/2010/main" val="212208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barn(inVertical)">
                                      <p:cBhvr>
                                        <p:cTn id="7" dur="500"/>
                                        <p:tgtEl>
                                          <p:spTgt spid="2253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2541"/>
                                        </p:tgtEl>
                                        <p:attrNameLst>
                                          <p:attrName>style.visibility</p:attrName>
                                        </p:attrNameLst>
                                      </p:cBhvr>
                                      <p:to>
                                        <p:strVal val="visible"/>
                                      </p:to>
                                    </p:set>
                                    <p:animEffect transition="in" filter="barn(inVertical)">
                                      <p:cBhvr>
                                        <p:cTn id="12" dur="500"/>
                                        <p:tgtEl>
                                          <p:spTgt spid="22541"/>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2538"/>
                                        </p:tgtEl>
                                        <p:attrNameLst>
                                          <p:attrName>style.visibility</p:attrName>
                                        </p:attrNameLst>
                                      </p:cBhvr>
                                      <p:to>
                                        <p:strVal val="visible"/>
                                      </p:to>
                                    </p:set>
                                    <p:animEffect transition="in" filter="barn(inVertical)">
                                      <p:cBhvr>
                                        <p:cTn id="15" dur="500"/>
                                        <p:tgtEl>
                                          <p:spTgt spid="22538"/>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2543"/>
                                        </p:tgtEl>
                                        <p:attrNameLst>
                                          <p:attrName>style.visibility</p:attrName>
                                        </p:attrNameLst>
                                      </p:cBhvr>
                                      <p:to>
                                        <p:strVal val="visible"/>
                                      </p:to>
                                    </p:set>
                                    <p:animEffect transition="in" filter="barn(inVertical)">
                                      <p:cBhvr>
                                        <p:cTn id="20" dur="500"/>
                                        <p:tgtEl>
                                          <p:spTgt spid="22543"/>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22537"/>
                                        </p:tgtEl>
                                        <p:attrNameLst>
                                          <p:attrName>style.visibility</p:attrName>
                                        </p:attrNameLst>
                                      </p:cBhvr>
                                      <p:to>
                                        <p:strVal val="visible"/>
                                      </p:to>
                                    </p:set>
                                    <p:animEffect transition="in" filter="barn(inVertical)">
                                      <p:cBhvr>
                                        <p:cTn id="23" dur="500"/>
                                        <p:tgtEl>
                                          <p:spTgt spid="22537"/>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2545"/>
                                        </p:tgtEl>
                                        <p:attrNameLst>
                                          <p:attrName>style.visibility</p:attrName>
                                        </p:attrNameLst>
                                      </p:cBhvr>
                                      <p:to>
                                        <p:strVal val="visible"/>
                                      </p:to>
                                    </p:set>
                                    <p:animEffect transition="in" filter="barn(inVertical)">
                                      <p:cBhvr>
                                        <p:cTn id="28" dur="500"/>
                                        <p:tgtEl>
                                          <p:spTgt spid="22545"/>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22535"/>
                                        </p:tgtEl>
                                        <p:attrNameLst>
                                          <p:attrName>style.visibility</p:attrName>
                                        </p:attrNameLst>
                                      </p:cBhvr>
                                      <p:to>
                                        <p:strVal val="visible"/>
                                      </p:to>
                                    </p:set>
                                    <p:animEffect transition="in" filter="barn(inVertical)">
                                      <p:cBhvr>
                                        <p:cTn id="31" dur="500"/>
                                        <p:tgtEl>
                                          <p:spTgt spid="22535"/>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22546"/>
                                        </p:tgtEl>
                                        <p:attrNameLst>
                                          <p:attrName>style.visibility</p:attrName>
                                        </p:attrNameLst>
                                      </p:cBhvr>
                                      <p:to>
                                        <p:strVal val="visible"/>
                                      </p:to>
                                    </p:set>
                                    <p:animEffect transition="in" filter="barn(inVertical)">
                                      <p:cBhvr>
                                        <p:cTn id="36" dur="500"/>
                                        <p:tgtEl>
                                          <p:spTgt spid="22546"/>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22534"/>
                                        </p:tgtEl>
                                        <p:attrNameLst>
                                          <p:attrName>style.visibility</p:attrName>
                                        </p:attrNameLst>
                                      </p:cBhvr>
                                      <p:to>
                                        <p:strVal val="visible"/>
                                      </p:to>
                                    </p:set>
                                    <p:animEffect transition="in" filter="barn(inVertical)">
                                      <p:cBhvr>
                                        <p:cTn id="39" dur="500"/>
                                        <p:tgtEl>
                                          <p:spTgt spid="22534"/>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22544"/>
                                        </p:tgtEl>
                                        <p:attrNameLst>
                                          <p:attrName>style.visibility</p:attrName>
                                        </p:attrNameLst>
                                      </p:cBhvr>
                                      <p:to>
                                        <p:strVal val="visible"/>
                                      </p:to>
                                    </p:set>
                                    <p:animEffect transition="in" filter="barn(inVertical)">
                                      <p:cBhvr>
                                        <p:cTn id="44" dur="500"/>
                                        <p:tgtEl>
                                          <p:spTgt spid="22544"/>
                                        </p:tgtEl>
                                      </p:cBhvr>
                                    </p:animEffect>
                                  </p:childTnLst>
                                </p:cTn>
                              </p:par>
                              <p:par>
                                <p:cTn id="45" presetID="16" presetClass="entr" presetSubtype="21" fill="hold" grpId="0" nodeType="withEffect">
                                  <p:stCondLst>
                                    <p:cond delay="0"/>
                                  </p:stCondLst>
                                  <p:childTnLst>
                                    <p:set>
                                      <p:cBhvr>
                                        <p:cTn id="46" dur="1" fill="hold">
                                          <p:stCondLst>
                                            <p:cond delay="0"/>
                                          </p:stCondLst>
                                        </p:cTn>
                                        <p:tgtEl>
                                          <p:spTgt spid="22536"/>
                                        </p:tgtEl>
                                        <p:attrNameLst>
                                          <p:attrName>style.visibility</p:attrName>
                                        </p:attrNameLst>
                                      </p:cBhvr>
                                      <p:to>
                                        <p:strVal val="visible"/>
                                      </p:to>
                                    </p:set>
                                    <p:animEffect transition="in" filter="barn(inVertical)">
                                      <p:cBhvr>
                                        <p:cTn id="47" dur="500"/>
                                        <p:tgtEl>
                                          <p:spTgt spid="22536"/>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2539"/>
                                        </p:tgtEl>
                                        <p:attrNameLst>
                                          <p:attrName>style.visibility</p:attrName>
                                        </p:attrNameLst>
                                      </p:cBhvr>
                                      <p:to>
                                        <p:strVal val="visible"/>
                                      </p:to>
                                    </p:set>
                                    <p:animEffect transition="in" filter="barn(inVertical)">
                                      <p:cBhvr>
                                        <p:cTn id="52" dur="500"/>
                                        <p:tgtEl>
                                          <p:spTgt spid="22539"/>
                                        </p:tgtEl>
                                      </p:cBhvr>
                                    </p:animEffect>
                                  </p:childTnLst>
                                </p:cTn>
                              </p:par>
                              <p:par>
                                <p:cTn id="53" presetID="16" presetClass="entr" presetSubtype="21" fill="hold" grpId="0" nodeType="withEffect">
                                  <p:stCondLst>
                                    <p:cond delay="0"/>
                                  </p:stCondLst>
                                  <p:childTnLst>
                                    <p:set>
                                      <p:cBhvr>
                                        <p:cTn id="54" dur="1" fill="hold">
                                          <p:stCondLst>
                                            <p:cond delay="0"/>
                                          </p:stCondLst>
                                        </p:cTn>
                                        <p:tgtEl>
                                          <p:spTgt spid="22542"/>
                                        </p:tgtEl>
                                        <p:attrNameLst>
                                          <p:attrName>style.visibility</p:attrName>
                                        </p:attrNameLst>
                                      </p:cBhvr>
                                      <p:to>
                                        <p:strVal val="visible"/>
                                      </p:to>
                                    </p:set>
                                    <p:animEffect transition="in" filter="barn(inVertical)">
                                      <p:cBhvr>
                                        <p:cTn id="55" dur="500"/>
                                        <p:tgtEl>
                                          <p:spTgt spid="22542"/>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22547"/>
                                        </p:tgtEl>
                                        <p:attrNameLst>
                                          <p:attrName>style.visibility</p:attrName>
                                        </p:attrNameLst>
                                      </p:cBhvr>
                                      <p:to>
                                        <p:strVal val="visible"/>
                                      </p:to>
                                    </p:set>
                                    <p:animEffect transition="in" filter="barn(inVertical)">
                                      <p:cBhvr>
                                        <p:cTn id="60" dur="500"/>
                                        <p:tgtEl>
                                          <p:spTgt spid="22547"/>
                                        </p:tgtEl>
                                      </p:cBhvr>
                                    </p:animEffect>
                                  </p:childTnLst>
                                </p:cTn>
                              </p:par>
                              <p:par>
                                <p:cTn id="61" presetID="16" presetClass="entr" presetSubtype="21" fill="hold" grpId="0" nodeType="withEffect">
                                  <p:stCondLst>
                                    <p:cond delay="0"/>
                                  </p:stCondLst>
                                  <p:childTnLst>
                                    <p:set>
                                      <p:cBhvr>
                                        <p:cTn id="62" dur="1" fill="hold">
                                          <p:stCondLst>
                                            <p:cond delay="0"/>
                                          </p:stCondLst>
                                        </p:cTn>
                                        <p:tgtEl>
                                          <p:spTgt spid="22533"/>
                                        </p:tgtEl>
                                        <p:attrNameLst>
                                          <p:attrName>style.visibility</p:attrName>
                                        </p:attrNameLst>
                                      </p:cBhvr>
                                      <p:to>
                                        <p:strVal val="visible"/>
                                      </p:to>
                                    </p:set>
                                    <p:animEffect transition="in" filter="barn(inVertical)">
                                      <p:cBhvr>
                                        <p:cTn id="63" dur="500"/>
                                        <p:tgtEl>
                                          <p:spTgt spid="22533"/>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22548"/>
                                        </p:tgtEl>
                                        <p:attrNameLst>
                                          <p:attrName>style.visibility</p:attrName>
                                        </p:attrNameLst>
                                      </p:cBhvr>
                                      <p:to>
                                        <p:strVal val="visible"/>
                                      </p:to>
                                    </p:set>
                                    <p:animEffect transition="in" filter="barn(inVertical)">
                                      <p:cBhvr>
                                        <p:cTn id="68" dur="500"/>
                                        <p:tgtEl>
                                          <p:spTgt spid="22548"/>
                                        </p:tgtEl>
                                      </p:cBhvr>
                                    </p:animEffect>
                                  </p:childTnLst>
                                </p:cTn>
                              </p:par>
                              <p:par>
                                <p:cTn id="69" presetID="16" presetClass="entr" presetSubtype="21" fill="hold" grpId="0" nodeType="withEffect">
                                  <p:stCondLst>
                                    <p:cond delay="0"/>
                                  </p:stCondLst>
                                  <p:childTnLst>
                                    <p:set>
                                      <p:cBhvr>
                                        <p:cTn id="70" dur="1" fill="hold">
                                          <p:stCondLst>
                                            <p:cond delay="0"/>
                                          </p:stCondLst>
                                        </p:cTn>
                                        <p:tgtEl>
                                          <p:spTgt spid="22540"/>
                                        </p:tgtEl>
                                        <p:attrNameLst>
                                          <p:attrName>style.visibility</p:attrName>
                                        </p:attrNameLst>
                                      </p:cBhvr>
                                      <p:to>
                                        <p:strVal val="visible"/>
                                      </p:to>
                                    </p:set>
                                    <p:animEffect transition="in" filter="barn(inVertical)">
                                      <p:cBhvr>
                                        <p:cTn id="71" dur="500"/>
                                        <p:tgtEl>
                                          <p:spTgt spid="225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animBg="1"/>
      <p:bldP spid="22533" grpId="0" animBg="1"/>
      <p:bldP spid="22534" grpId="0" animBg="1"/>
      <p:bldP spid="22535" grpId="0" animBg="1"/>
      <p:bldP spid="22536" grpId="0" animBg="1"/>
      <p:bldP spid="22537" grpId="0" animBg="1"/>
      <p:bldP spid="22538" grpId="0" animBg="1"/>
      <p:bldP spid="22539" grpId="0" animBg="1"/>
      <p:bldP spid="22540" grpId="0" animBg="1"/>
      <p:bldP spid="22541" grpId="0" animBg="1"/>
      <p:bldP spid="22542" grpId="0" animBg="1"/>
      <p:bldP spid="22543" grpId="0" animBg="1"/>
      <p:bldP spid="22544" grpId="0" animBg="1"/>
      <p:bldP spid="22545" grpId="0" animBg="1"/>
      <p:bldP spid="22546" grpId="0" animBg="1"/>
      <p:bldP spid="22547" grpId="0" animBg="1"/>
      <p:bldP spid="2254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227012" y="1288578"/>
            <a:ext cx="954791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5400" b="1" dirty="0">
                <a:solidFill>
                  <a:srgbClr val="A50021"/>
                </a:solidFill>
                <a:latin typeface="Times New Roman" panose="02020603050405020304" pitchFamily="18" charset="0"/>
              </a:rPr>
              <a:t> </a:t>
            </a:r>
            <a:endParaRPr lang="en-US" altLang="en-US" sz="5400" b="1" u="sng" dirty="0">
              <a:solidFill>
                <a:srgbClr val="0000CC"/>
              </a:solidFill>
              <a:latin typeface="Times New Roman" panose="02020603050405020304" pitchFamily="18" charset="0"/>
            </a:endParaRPr>
          </a:p>
        </p:txBody>
      </p:sp>
      <p:sp>
        <p:nvSpPr>
          <p:cNvPr id="15" name="Rectangle 4"/>
          <p:cNvSpPr>
            <a:spLocks noChangeArrowheads="1"/>
          </p:cNvSpPr>
          <p:nvPr/>
        </p:nvSpPr>
        <p:spPr bwMode="auto">
          <a:xfrm>
            <a:off x="1878792" y="374256"/>
            <a:ext cx="8126518" cy="964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algn="ctr" eaLnBrk="1" hangingPunct="1"/>
            <a:r>
              <a:rPr lang="en-US" altLang="en-US" sz="6600" b="1" dirty="0">
                <a:solidFill>
                  <a:srgbClr val="FF0000"/>
                </a:solidFill>
                <a:latin typeface="Times New Roman" panose="02020603050405020304" pitchFamily="18" charset="0"/>
              </a:rPr>
              <a:t> </a:t>
            </a:r>
            <a:r>
              <a:rPr lang="en-US" altLang="en-US" sz="6600" b="1" dirty="0" smtClean="0">
                <a:solidFill>
                  <a:srgbClr val="FF0000"/>
                </a:solidFill>
                <a:latin typeface="Times New Roman" panose="02020603050405020304" pitchFamily="18" charset="0"/>
              </a:rPr>
              <a:t>       </a:t>
            </a:r>
            <a:r>
              <a:rPr lang="en-US" altLang="en-US" sz="6600" b="1" dirty="0">
                <a:solidFill>
                  <a:srgbClr val="FF0000"/>
                </a:solidFill>
                <a:latin typeface="Times New Roman" panose="02020603050405020304" pitchFamily="18" charset="0"/>
              </a:rPr>
              <a:t/>
            </a:r>
            <a:br>
              <a:rPr lang="en-US" altLang="en-US" sz="6600" b="1" dirty="0">
                <a:solidFill>
                  <a:srgbClr val="FF0000"/>
                </a:solidFill>
                <a:latin typeface="Times New Roman" panose="02020603050405020304" pitchFamily="18" charset="0"/>
              </a:rPr>
            </a:br>
            <a:r>
              <a:rPr lang="en-US" altLang="en-US" sz="6600" b="1" dirty="0">
                <a:solidFill>
                  <a:srgbClr val="FF0000"/>
                </a:solidFill>
                <a:latin typeface="Times New Roman" panose="02020603050405020304" pitchFamily="18" charset="0"/>
              </a:rPr>
              <a:t>  </a:t>
            </a:r>
            <a:endParaRPr lang="en-US" altLang="en-US" sz="9600" b="1" dirty="0">
              <a:solidFill>
                <a:srgbClr val="FF0000"/>
              </a:solidFill>
              <a:latin typeface="Times New Roman" panose="02020603050405020304" pitchFamily="18" charset="0"/>
            </a:endParaRPr>
          </a:p>
        </p:txBody>
      </p:sp>
      <p:sp>
        <p:nvSpPr>
          <p:cNvPr id="18" name="Rectangle 4"/>
          <p:cNvSpPr>
            <a:spLocks noGrp="1" noChangeArrowheads="1"/>
          </p:cNvSpPr>
          <p:nvPr>
            <p:ph type="ctrTitle"/>
          </p:nvPr>
        </p:nvSpPr>
        <p:spPr>
          <a:xfrm>
            <a:off x="558653" y="125066"/>
            <a:ext cx="10766795" cy="1625177"/>
          </a:xfrm>
        </p:spPr>
        <p:txBody>
          <a:bodyPr/>
          <a:lstStyle/>
          <a:p>
            <a:pPr algn="l" eaLnBrk="1" hangingPunct="1"/>
            <a:r>
              <a:rPr lang="en-US" altLang="en-US" sz="8000" b="1" u="sng" dirty="0" smtClean="0">
                <a:solidFill>
                  <a:srgbClr val="0000CC"/>
                </a:solidFill>
                <a:latin typeface="Times New Roman" panose="02020603050405020304" pitchFamily="18" charset="0"/>
              </a:rPr>
              <a:t>III-</a:t>
            </a:r>
            <a:r>
              <a:rPr lang="en-US" altLang="en-US" sz="8000" b="1" u="sng" dirty="0" err="1" smtClean="0">
                <a:solidFill>
                  <a:srgbClr val="0000CC"/>
                </a:solidFill>
                <a:latin typeface="Times New Roman" panose="02020603050405020304" pitchFamily="18" charset="0"/>
              </a:rPr>
              <a:t>Luyện</a:t>
            </a:r>
            <a:r>
              <a:rPr lang="en-US" altLang="en-US" sz="8000" b="1" u="sng" dirty="0" smtClean="0">
                <a:solidFill>
                  <a:srgbClr val="0000CC"/>
                </a:solidFill>
                <a:latin typeface="Times New Roman" panose="02020603050405020304" pitchFamily="18" charset="0"/>
              </a:rPr>
              <a:t> </a:t>
            </a:r>
            <a:r>
              <a:rPr lang="en-US" altLang="en-US" sz="8000" b="1" u="sng" dirty="0" err="1" smtClean="0">
                <a:solidFill>
                  <a:srgbClr val="0000CC"/>
                </a:solidFill>
                <a:latin typeface="Times New Roman" panose="02020603050405020304" pitchFamily="18" charset="0"/>
              </a:rPr>
              <a:t>tập</a:t>
            </a:r>
            <a:endParaRPr lang="en-US" altLang="en-US" sz="8000" b="1" u="sng" dirty="0" smtClean="0">
              <a:solidFill>
                <a:srgbClr val="0000CC"/>
              </a:solidFill>
              <a:latin typeface="Times New Roman" panose="02020603050405020304" pitchFamily="18" charset="0"/>
            </a:endParaRPr>
          </a:p>
        </p:txBody>
      </p:sp>
    </p:spTree>
    <p:extLst>
      <p:ext uri="{BB962C8B-B14F-4D97-AF65-F5344CB8AC3E}">
        <p14:creationId xmlns:p14="http://schemas.microsoft.com/office/powerpoint/2010/main" val="3383603563"/>
      </p:ext>
    </p:extLst>
  </p:cSld>
  <p:clrMapOvr>
    <a:masterClrMapping/>
  </p:clrMapOvr>
  <mc:AlternateContent xmlns:mc="http://schemas.openxmlformats.org/markup-compatibility/2006" xmlns:p14="http://schemas.microsoft.com/office/powerpoint/2010/main">
    <mc:Choice Requires="p14">
      <p:transition spd="slow" p14:dur="800">
        <p:circle/>
        <p:sndAc>
          <p:stSnd>
            <p:snd r:embed="rId2" name="chimes.wav"/>
          </p:stSnd>
        </p:sndAc>
      </p:transition>
    </mc:Choice>
    <mc:Fallback xmlns="">
      <p:transition spd="slow">
        <p:circle/>
        <p:sndAc>
          <p:stSnd>
            <p:snd r:embed="rId4"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3319" name="Text Box 7"/>
          <p:cNvSpPr txBox="1">
            <a:spLocks noChangeArrowheads="1"/>
          </p:cNvSpPr>
          <p:nvPr/>
        </p:nvSpPr>
        <p:spPr bwMode="auto">
          <a:xfrm>
            <a:off x="304720" y="1702250"/>
            <a:ext cx="11884104" cy="830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4799" b="1" dirty="0">
                <a:solidFill>
                  <a:srgbClr val="0000CC"/>
                </a:solidFill>
                <a:latin typeface="Times New Roman" panose="02020603050405020304" pitchFamily="18" charset="0"/>
              </a:rPr>
              <a:t>- </a:t>
            </a:r>
            <a:r>
              <a:rPr lang="en-US" altLang="en-US" sz="4799" b="1" dirty="0" err="1">
                <a:solidFill>
                  <a:srgbClr val="0000CC"/>
                </a:solidFill>
                <a:latin typeface="Times New Roman" panose="02020603050405020304" pitchFamily="18" charset="0"/>
              </a:rPr>
              <a:t>Thái</a:t>
            </a:r>
            <a:r>
              <a:rPr lang="en-US" altLang="en-US" sz="4799" b="1" dirty="0">
                <a:solidFill>
                  <a:srgbClr val="0000CC"/>
                </a:solidFill>
                <a:latin typeface="Times New Roman" panose="02020603050405020304" pitchFamily="18" charset="0"/>
              </a:rPr>
              <a:t> </a:t>
            </a:r>
            <a:r>
              <a:rPr lang="en-US" altLang="en-US" sz="4799" b="1" dirty="0" err="1">
                <a:solidFill>
                  <a:srgbClr val="0000CC"/>
                </a:solidFill>
                <a:latin typeface="Times New Roman" panose="02020603050405020304" pitchFamily="18" charset="0"/>
              </a:rPr>
              <a:t>độ</a:t>
            </a:r>
            <a:r>
              <a:rPr lang="en-US" altLang="en-US" sz="4799" b="1" dirty="0">
                <a:solidFill>
                  <a:srgbClr val="0000CC"/>
                </a:solidFill>
                <a:latin typeface="Times New Roman" panose="02020603050405020304" pitchFamily="18" charset="0"/>
              </a:rPr>
              <a:t> </a:t>
            </a:r>
            <a:r>
              <a:rPr lang="en-US" altLang="en-US" sz="4799" b="1" dirty="0" err="1">
                <a:solidFill>
                  <a:srgbClr val="0000CC"/>
                </a:solidFill>
                <a:latin typeface="Times New Roman" panose="02020603050405020304" pitchFamily="18" charset="0"/>
              </a:rPr>
              <a:t>nghiêm</a:t>
            </a:r>
            <a:r>
              <a:rPr lang="en-US" altLang="en-US" sz="4799" b="1" dirty="0">
                <a:solidFill>
                  <a:srgbClr val="0000CC"/>
                </a:solidFill>
                <a:latin typeface="Times New Roman" panose="02020603050405020304" pitchFamily="18" charset="0"/>
              </a:rPr>
              <a:t> </a:t>
            </a:r>
            <a:r>
              <a:rPr lang="en-US" altLang="en-US" sz="4799" b="1" dirty="0" err="1">
                <a:solidFill>
                  <a:srgbClr val="0000CC"/>
                </a:solidFill>
                <a:latin typeface="Times New Roman" panose="02020603050405020304" pitchFamily="18" charset="0"/>
              </a:rPr>
              <a:t>khắc</a:t>
            </a:r>
            <a:r>
              <a:rPr lang="en-US" altLang="en-US" sz="4799" b="1" dirty="0" smtClean="0">
                <a:solidFill>
                  <a:srgbClr val="0000CC"/>
                </a:solidFill>
                <a:latin typeface="Times New Roman" panose="02020603050405020304" pitchFamily="18" charset="0"/>
              </a:rPr>
              <a:t>:</a:t>
            </a:r>
            <a:endParaRPr lang="en-US" altLang="en-US" sz="4799" b="1" dirty="0">
              <a:latin typeface="Times New Roman" panose="02020603050405020304" pitchFamily="18" charset="0"/>
            </a:endParaRPr>
          </a:p>
        </p:txBody>
      </p:sp>
      <p:sp>
        <p:nvSpPr>
          <p:cNvPr id="13322" name="Text Box 10"/>
          <p:cNvSpPr txBox="1">
            <a:spLocks noChangeArrowheads="1"/>
          </p:cNvSpPr>
          <p:nvPr/>
        </p:nvSpPr>
        <p:spPr bwMode="auto">
          <a:xfrm>
            <a:off x="227765" y="3276600"/>
            <a:ext cx="12038013" cy="830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4799" b="1" dirty="0" smtClean="0">
                <a:solidFill>
                  <a:srgbClr val="0000CC"/>
                </a:solidFill>
                <a:latin typeface="Times New Roman" panose="02020603050405020304" pitchFamily="18" charset="0"/>
              </a:rPr>
              <a:t>- </a:t>
            </a:r>
            <a:r>
              <a:rPr lang="en-US" altLang="en-US" sz="4799" b="1" dirty="0" err="1" smtClean="0">
                <a:solidFill>
                  <a:srgbClr val="0000CC"/>
                </a:solidFill>
                <a:latin typeface="Times New Roman" panose="02020603050405020304" pitchFamily="18" charset="0"/>
              </a:rPr>
              <a:t>Thái</a:t>
            </a:r>
            <a:r>
              <a:rPr lang="en-US" altLang="en-US" sz="4799" b="1" dirty="0" smtClean="0">
                <a:solidFill>
                  <a:srgbClr val="0000CC"/>
                </a:solidFill>
                <a:latin typeface="Times New Roman" panose="02020603050405020304" pitchFamily="18" charset="0"/>
              </a:rPr>
              <a:t> </a:t>
            </a:r>
            <a:r>
              <a:rPr lang="en-US" altLang="en-US" sz="4799" b="1" dirty="0" err="1">
                <a:solidFill>
                  <a:srgbClr val="0000CC"/>
                </a:solidFill>
                <a:latin typeface="Times New Roman" panose="02020603050405020304" pitchFamily="18" charset="0"/>
              </a:rPr>
              <a:t>độ</a:t>
            </a:r>
            <a:r>
              <a:rPr lang="en-US" altLang="en-US" sz="4799" b="1" dirty="0">
                <a:solidFill>
                  <a:srgbClr val="0000CC"/>
                </a:solidFill>
                <a:latin typeface="Times New Roman" panose="02020603050405020304" pitchFamily="18" charset="0"/>
              </a:rPr>
              <a:t> </a:t>
            </a:r>
            <a:r>
              <a:rPr lang="en-US" altLang="en-US" sz="4799" b="1" dirty="0" err="1">
                <a:solidFill>
                  <a:srgbClr val="0000CC"/>
                </a:solidFill>
                <a:latin typeface="Times New Roman" panose="02020603050405020304" pitchFamily="18" charset="0"/>
              </a:rPr>
              <a:t>khoan</a:t>
            </a:r>
            <a:r>
              <a:rPr lang="en-US" altLang="en-US" sz="4799" b="1" dirty="0">
                <a:solidFill>
                  <a:srgbClr val="0000CC"/>
                </a:solidFill>
                <a:latin typeface="Times New Roman" panose="02020603050405020304" pitchFamily="18" charset="0"/>
              </a:rPr>
              <a:t> dung</a:t>
            </a:r>
            <a:r>
              <a:rPr lang="en-US" altLang="en-US" sz="4799" b="1" dirty="0" smtClean="0">
                <a:solidFill>
                  <a:srgbClr val="0000CC"/>
                </a:solidFill>
                <a:latin typeface="Times New Roman" panose="02020603050405020304" pitchFamily="18" charset="0"/>
              </a:rPr>
              <a:t>:</a:t>
            </a:r>
            <a:endParaRPr lang="en-US" altLang="en-US" sz="4799" b="1" dirty="0">
              <a:solidFill>
                <a:srgbClr val="0000CC"/>
              </a:solidFill>
              <a:latin typeface="Times New Roman" panose="02020603050405020304" pitchFamily="18" charset="0"/>
            </a:endParaRPr>
          </a:p>
        </p:txBody>
      </p:sp>
      <p:sp>
        <p:nvSpPr>
          <p:cNvPr id="8" name="Rectangle 5"/>
          <p:cNvSpPr txBox="1">
            <a:spLocks noChangeArrowheads="1"/>
          </p:cNvSpPr>
          <p:nvPr/>
        </p:nvSpPr>
        <p:spPr bwMode="auto">
          <a:xfrm>
            <a:off x="531812" y="152400"/>
            <a:ext cx="11430000" cy="137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4266">
                <a:solidFill>
                  <a:schemeClr val="tx1"/>
                </a:solidFill>
                <a:latin typeface="+mn-lt"/>
                <a:ea typeface="+mn-ea"/>
                <a:cs typeface="+mn-cs"/>
              </a:defRPr>
            </a:lvl1pPr>
            <a:lvl2pPr marL="609448" indent="0" algn="ctr" rtl="0" eaLnBrk="0" fontAlgn="base" hangingPunct="0">
              <a:spcBef>
                <a:spcPct val="20000"/>
              </a:spcBef>
              <a:spcAft>
                <a:spcPct val="0"/>
              </a:spcAft>
              <a:buNone/>
              <a:defRPr sz="3732">
                <a:solidFill>
                  <a:schemeClr val="tx1"/>
                </a:solidFill>
                <a:latin typeface="+mn-lt"/>
              </a:defRPr>
            </a:lvl2pPr>
            <a:lvl3pPr marL="1218895" indent="0" algn="ctr" rtl="0" eaLnBrk="0" fontAlgn="base" hangingPunct="0">
              <a:spcBef>
                <a:spcPct val="20000"/>
              </a:spcBef>
              <a:spcAft>
                <a:spcPct val="0"/>
              </a:spcAft>
              <a:buNone/>
              <a:defRPr sz="3199">
                <a:solidFill>
                  <a:schemeClr val="tx1"/>
                </a:solidFill>
                <a:latin typeface="+mn-lt"/>
              </a:defRPr>
            </a:lvl3pPr>
            <a:lvl4pPr marL="1828343" indent="0" algn="ctr" rtl="0" eaLnBrk="0" fontAlgn="base" hangingPunct="0">
              <a:spcBef>
                <a:spcPct val="20000"/>
              </a:spcBef>
              <a:spcAft>
                <a:spcPct val="0"/>
              </a:spcAft>
              <a:buNone/>
              <a:defRPr sz="2666">
                <a:solidFill>
                  <a:schemeClr val="tx1"/>
                </a:solidFill>
                <a:latin typeface="+mn-lt"/>
              </a:defRPr>
            </a:lvl4pPr>
            <a:lvl5pPr marL="2437790" indent="0" algn="ctr" rtl="0" eaLnBrk="0" fontAlgn="base" hangingPunct="0">
              <a:spcBef>
                <a:spcPct val="20000"/>
              </a:spcBef>
              <a:spcAft>
                <a:spcPct val="0"/>
              </a:spcAft>
              <a:buNone/>
              <a:defRPr sz="2666">
                <a:solidFill>
                  <a:schemeClr val="tx1"/>
                </a:solidFill>
                <a:latin typeface="+mn-lt"/>
              </a:defRPr>
            </a:lvl5pPr>
            <a:lvl6pPr marL="3047238" indent="0" algn="ctr" rtl="0" fontAlgn="base">
              <a:spcBef>
                <a:spcPct val="20000"/>
              </a:spcBef>
              <a:spcAft>
                <a:spcPct val="0"/>
              </a:spcAft>
              <a:buNone/>
              <a:defRPr sz="2666">
                <a:solidFill>
                  <a:schemeClr val="tx1"/>
                </a:solidFill>
                <a:latin typeface="+mn-lt"/>
              </a:defRPr>
            </a:lvl6pPr>
            <a:lvl7pPr marL="3656686" indent="0" algn="ctr" rtl="0" fontAlgn="base">
              <a:spcBef>
                <a:spcPct val="20000"/>
              </a:spcBef>
              <a:spcAft>
                <a:spcPct val="0"/>
              </a:spcAft>
              <a:buNone/>
              <a:defRPr sz="2666">
                <a:solidFill>
                  <a:schemeClr val="tx1"/>
                </a:solidFill>
                <a:latin typeface="+mn-lt"/>
              </a:defRPr>
            </a:lvl7pPr>
            <a:lvl8pPr marL="4266133" indent="0" algn="ctr" rtl="0" fontAlgn="base">
              <a:spcBef>
                <a:spcPct val="20000"/>
              </a:spcBef>
              <a:spcAft>
                <a:spcPct val="0"/>
              </a:spcAft>
              <a:buNone/>
              <a:defRPr sz="2666">
                <a:solidFill>
                  <a:schemeClr val="tx1"/>
                </a:solidFill>
                <a:latin typeface="+mn-lt"/>
              </a:defRPr>
            </a:lvl8pPr>
            <a:lvl9pPr marL="4875581" indent="0" algn="ctr" rtl="0" fontAlgn="base">
              <a:spcBef>
                <a:spcPct val="20000"/>
              </a:spcBef>
              <a:spcAft>
                <a:spcPct val="0"/>
              </a:spcAft>
              <a:buNone/>
              <a:defRPr sz="2666">
                <a:solidFill>
                  <a:schemeClr val="tx1"/>
                </a:solidFill>
                <a:latin typeface="+mn-lt"/>
              </a:defRPr>
            </a:lvl9pPr>
          </a:lstStyle>
          <a:p>
            <a:pPr algn="just" eaLnBrk="1" hangingPunct="1"/>
            <a:r>
              <a:rPr lang="en-US" altLang="en-US" sz="4800" b="1" u="sng" kern="0" dirty="0" smtClean="0">
                <a:latin typeface="Times New Roman" panose="02020603050405020304" pitchFamily="18" charset="0"/>
              </a:rPr>
              <a:t>BT 1</a:t>
            </a:r>
            <a:r>
              <a:rPr lang="en-US" altLang="en-US" sz="4800" b="1" kern="0" dirty="0" smtClean="0">
                <a:latin typeface="Times New Roman" panose="02020603050405020304" pitchFamily="18" charset="0"/>
              </a:rPr>
              <a:t>: </a:t>
            </a:r>
            <a:r>
              <a:rPr lang="en-US" altLang="en-US" sz="4800" b="1" i="1" kern="0" dirty="0">
                <a:solidFill>
                  <a:srgbClr val="FF0000"/>
                </a:solidFill>
                <a:latin typeface="Times New Roman" panose="02020603050405020304" pitchFamily="18" charset="0"/>
              </a:rPr>
              <a:t>C</a:t>
            </a:r>
            <a:r>
              <a:rPr lang="en-US" altLang="en-US" sz="4800" b="1" i="1" kern="0" dirty="0" smtClean="0">
                <a:solidFill>
                  <a:srgbClr val="FF0000"/>
                </a:solidFill>
                <a:latin typeface="Times New Roman" panose="02020603050405020304" pitchFamily="18" charset="0"/>
              </a:rPr>
              <a:t>hi </a:t>
            </a:r>
            <a:r>
              <a:rPr lang="en-US" altLang="en-US" sz="4800" b="1" i="1" kern="0" dirty="0" err="1" smtClean="0">
                <a:solidFill>
                  <a:srgbClr val="FF0000"/>
                </a:solidFill>
                <a:latin typeface="Times New Roman" panose="02020603050405020304" pitchFamily="18" charset="0"/>
              </a:rPr>
              <a:t>tiết</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thể</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hiện</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thái</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độ</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của</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Trần</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Quốc</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Tuấn</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đối</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với</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quân</a:t>
            </a:r>
            <a:r>
              <a:rPr lang="en-US" altLang="en-US" sz="4800" b="1" i="1" kern="0" dirty="0" smtClean="0">
                <a:solidFill>
                  <a:srgbClr val="FF0000"/>
                </a:solidFill>
                <a:latin typeface="Times New Roman" panose="02020603050405020304" pitchFamily="18" charset="0"/>
              </a:rPr>
              <a:t> </a:t>
            </a:r>
            <a:r>
              <a:rPr lang="en-US" altLang="en-US" sz="4800" b="1" i="1" kern="0" dirty="0" err="1" smtClean="0">
                <a:solidFill>
                  <a:srgbClr val="FF0000"/>
                </a:solidFill>
                <a:latin typeface="Times New Roman" panose="02020603050405020304" pitchFamily="18" charset="0"/>
              </a:rPr>
              <a:t>sĩ</a:t>
            </a:r>
            <a:r>
              <a:rPr lang="en-US" altLang="en-US" sz="4800" b="1" i="1" kern="0" dirty="0" smtClean="0">
                <a:solidFill>
                  <a:srgbClr val="FF0000"/>
                </a:solidFill>
                <a:latin typeface="Times New Roman" panose="02020603050405020304" pitchFamily="18" charset="0"/>
              </a:rPr>
              <a:t>.</a:t>
            </a:r>
          </a:p>
          <a:p>
            <a:pPr algn="l" eaLnBrk="1" hangingPunct="1"/>
            <a:r>
              <a:rPr lang="en-US" altLang="en-US" sz="2800" b="1" i="1" kern="0" dirty="0" smtClean="0">
                <a:latin typeface="Times New Roman" panose="02020603050405020304" pitchFamily="18" charset="0"/>
              </a:rPr>
              <a:t> </a:t>
            </a:r>
          </a:p>
        </p:txBody>
      </p:sp>
      <p:sp>
        <p:nvSpPr>
          <p:cNvPr id="10" name="Text Box 7"/>
          <p:cNvSpPr txBox="1">
            <a:spLocks noChangeArrowheads="1"/>
          </p:cNvSpPr>
          <p:nvPr/>
        </p:nvSpPr>
        <p:spPr bwMode="auto">
          <a:xfrm>
            <a:off x="836612" y="1769124"/>
            <a:ext cx="11125200" cy="1569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4799" b="1" dirty="0">
                <a:solidFill>
                  <a:srgbClr val="0000CC"/>
                </a:solidFill>
                <a:latin typeface="Times New Roman" panose="02020603050405020304" pitchFamily="18" charset="0"/>
              </a:rPr>
              <a:t> </a:t>
            </a:r>
            <a:r>
              <a:rPr lang="en-US" altLang="en-US" sz="4799" b="1" dirty="0" smtClean="0">
                <a:solidFill>
                  <a:srgbClr val="0000CC"/>
                </a:solidFill>
                <a:latin typeface="Times New Roman" panose="02020603050405020304" pitchFamily="18" charset="0"/>
              </a:rPr>
              <a:t>                                   </a:t>
            </a:r>
            <a:r>
              <a:rPr lang="en-US" altLang="en-US" sz="4799" b="1" dirty="0" smtClean="0">
                <a:solidFill>
                  <a:srgbClr val="0000CC"/>
                </a:solidFill>
                <a:latin typeface="Times New Roman" panose="02020603050405020304" pitchFamily="18" charset="0"/>
              </a:rPr>
              <a:t> </a:t>
            </a:r>
            <a:r>
              <a:rPr lang="en-US" altLang="en-US" sz="4799" b="1" dirty="0" smtClean="0">
                <a:latin typeface="Times New Roman" panose="02020603050405020304" pitchFamily="18" charset="0"/>
              </a:rPr>
              <a:t>Nay </a:t>
            </a:r>
            <a:r>
              <a:rPr lang="en-US" altLang="en-US" sz="4799" b="1" dirty="0" err="1">
                <a:latin typeface="Times New Roman" panose="02020603050405020304" pitchFamily="18" charset="0"/>
              </a:rPr>
              <a:t>các</a:t>
            </a:r>
            <a:r>
              <a:rPr lang="en-US" altLang="en-US" sz="4799" b="1" dirty="0">
                <a:latin typeface="Times New Roman" panose="02020603050405020304" pitchFamily="18" charset="0"/>
              </a:rPr>
              <a:t> </a:t>
            </a:r>
            <a:r>
              <a:rPr lang="en-US" altLang="en-US" sz="4799" b="1" dirty="0" err="1">
                <a:latin typeface="Times New Roman" panose="02020603050405020304" pitchFamily="18" charset="0"/>
              </a:rPr>
              <a:t>ngươi</a:t>
            </a:r>
            <a:r>
              <a:rPr lang="en-US" altLang="en-US" sz="4799" b="1" dirty="0">
                <a:latin typeface="Times New Roman" panose="02020603050405020304" pitchFamily="18" charset="0"/>
              </a:rPr>
              <a:t> </a:t>
            </a:r>
            <a:r>
              <a:rPr lang="en-US" altLang="en-US" sz="4799" b="1" dirty="0" err="1">
                <a:latin typeface="Times New Roman" panose="02020603050405020304" pitchFamily="18" charset="0"/>
              </a:rPr>
              <a:t>nhìn</a:t>
            </a:r>
            <a:r>
              <a:rPr lang="en-US" altLang="en-US" sz="4799" b="1" dirty="0">
                <a:latin typeface="Times New Roman" panose="02020603050405020304" pitchFamily="18" charset="0"/>
              </a:rPr>
              <a:t> </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chủ</a:t>
            </a:r>
            <a:r>
              <a:rPr lang="en-US" altLang="en-US" sz="4799" b="1" dirty="0" smtClean="0">
                <a:latin typeface="Times New Roman" panose="02020603050405020304" pitchFamily="18" charset="0"/>
              </a:rPr>
              <a:t> </a:t>
            </a:r>
            <a:r>
              <a:rPr lang="en-US" altLang="en-US" sz="4799" b="1" dirty="0" err="1">
                <a:latin typeface="Times New Roman" panose="02020603050405020304" pitchFamily="18" charset="0"/>
              </a:rPr>
              <a:t>nhục</a:t>
            </a:r>
            <a:r>
              <a:rPr lang="en-US" altLang="en-US" sz="4799" b="1" dirty="0">
                <a:latin typeface="Times New Roman" panose="02020603050405020304" pitchFamily="18" charset="0"/>
              </a:rPr>
              <a:t>… </a:t>
            </a:r>
            <a:r>
              <a:rPr lang="en-US" altLang="en-US" sz="4799" b="1" dirty="0" err="1">
                <a:latin typeface="Times New Roman" panose="02020603050405020304" pitchFamily="18" charset="0"/>
              </a:rPr>
              <a:t>hoặc</a:t>
            </a:r>
            <a:r>
              <a:rPr lang="en-US" altLang="en-US" sz="4799" b="1" dirty="0">
                <a:latin typeface="Times New Roman" panose="02020603050405020304" pitchFamily="18" charset="0"/>
              </a:rPr>
              <a:t> </a:t>
            </a:r>
            <a:r>
              <a:rPr lang="en-US" altLang="en-US" sz="4799" b="1" dirty="0" err="1">
                <a:latin typeface="Times New Roman" panose="02020603050405020304" pitchFamily="18" charset="0"/>
              </a:rPr>
              <a:t>mê</a:t>
            </a:r>
            <a:r>
              <a:rPr lang="en-US" altLang="en-US" sz="4799" b="1" dirty="0">
                <a:latin typeface="Times New Roman" panose="02020603050405020304" pitchFamily="18" charset="0"/>
              </a:rPr>
              <a:t> </a:t>
            </a:r>
            <a:r>
              <a:rPr lang="en-US" altLang="en-US" sz="4799" b="1" dirty="0" err="1">
                <a:latin typeface="Times New Roman" panose="02020603050405020304" pitchFamily="18" charset="0"/>
              </a:rPr>
              <a:t>tiếng</a:t>
            </a:r>
            <a:r>
              <a:rPr lang="en-US" altLang="en-US" sz="4799" b="1" dirty="0">
                <a:latin typeface="Times New Roman" panose="02020603050405020304" pitchFamily="18" charset="0"/>
              </a:rPr>
              <a:t> </a:t>
            </a:r>
            <a:r>
              <a:rPr lang="en-US" altLang="en-US" sz="4799" b="1" dirty="0" err="1">
                <a:latin typeface="Times New Roman" panose="02020603050405020304" pitchFamily="18" charset="0"/>
              </a:rPr>
              <a:t>hát</a:t>
            </a:r>
            <a:r>
              <a:rPr lang="en-US" altLang="en-US" sz="4799" b="1" dirty="0">
                <a:latin typeface="Times New Roman" panose="02020603050405020304" pitchFamily="18" charset="0"/>
              </a:rPr>
              <a:t>.</a:t>
            </a:r>
          </a:p>
        </p:txBody>
      </p:sp>
      <p:sp>
        <p:nvSpPr>
          <p:cNvPr id="11" name="Text Box 10"/>
          <p:cNvSpPr txBox="1">
            <a:spLocks noChangeArrowheads="1"/>
          </p:cNvSpPr>
          <p:nvPr/>
        </p:nvSpPr>
        <p:spPr bwMode="auto">
          <a:xfrm>
            <a:off x="989013" y="4114800"/>
            <a:ext cx="9677400" cy="1569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ts val="0"/>
              </a:spcBef>
            </a:pPr>
            <a:r>
              <a:rPr lang="en-US" altLang="en-US" sz="4799" b="1" dirty="0" smtClean="0">
                <a:latin typeface="Times New Roman" panose="02020603050405020304" pitchFamily="18" charset="0"/>
              </a:rPr>
              <a:t>+ Nay </a:t>
            </a:r>
            <a:r>
              <a:rPr lang="en-US" altLang="en-US" sz="4799" b="1" dirty="0">
                <a:latin typeface="Times New Roman" panose="02020603050405020304" pitchFamily="18" charset="0"/>
              </a:rPr>
              <a:t>ta </a:t>
            </a:r>
            <a:r>
              <a:rPr lang="en-US" altLang="en-US" sz="4799" b="1" dirty="0" err="1">
                <a:latin typeface="Times New Roman" panose="02020603050405020304" pitchFamily="18" charset="0"/>
              </a:rPr>
              <a:t>bảo</a:t>
            </a:r>
            <a:r>
              <a:rPr lang="en-US" altLang="en-US" sz="4799" b="1" dirty="0">
                <a:latin typeface="Times New Roman" panose="02020603050405020304" pitchFamily="18" charset="0"/>
              </a:rPr>
              <a:t> </a:t>
            </a:r>
            <a:r>
              <a:rPr lang="en-US" altLang="en-US" sz="4799" b="1" dirty="0" smtClean="0">
                <a:latin typeface="Times New Roman" panose="02020603050405020304" pitchFamily="18" charset="0"/>
              </a:rPr>
              <a:t>…</a:t>
            </a:r>
            <a:r>
              <a:rPr lang="en-US" altLang="en-US" sz="4799" b="1" dirty="0" err="1" smtClean="0">
                <a:latin typeface="Times New Roman" panose="02020603050405020304" pitchFamily="18" charset="0"/>
              </a:rPr>
              <a:t>có</a:t>
            </a:r>
            <a:r>
              <a:rPr lang="en-US" altLang="en-US" sz="4799" b="1" dirty="0" smtClean="0">
                <a:latin typeface="Times New Roman" panose="02020603050405020304" pitchFamily="18" charset="0"/>
              </a:rPr>
              <a:t> </a:t>
            </a:r>
            <a:r>
              <a:rPr lang="en-US" altLang="en-US" sz="4799" b="1" dirty="0" err="1">
                <a:latin typeface="Times New Roman" panose="02020603050405020304" pitchFamily="18" charset="0"/>
              </a:rPr>
              <a:t>được</a:t>
            </a:r>
            <a:r>
              <a:rPr lang="en-US" altLang="en-US" sz="4799" b="1" dirty="0">
                <a:latin typeface="Times New Roman" panose="02020603050405020304" pitchFamily="18" charset="0"/>
              </a:rPr>
              <a:t> </a:t>
            </a:r>
            <a:r>
              <a:rPr lang="en-US" altLang="en-US" sz="4799" b="1" dirty="0" err="1" smtClean="0">
                <a:latin typeface="Times New Roman" panose="02020603050405020304" pitchFamily="18" charset="0"/>
              </a:rPr>
              <a:t>không</a:t>
            </a:r>
            <a:r>
              <a:rPr lang="en-US" altLang="en-US" sz="4799" b="1" dirty="0" smtClean="0">
                <a:latin typeface="Times New Roman" panose="02020603050405020304" pitchFamily="18" charset="0"/>
              </a:rPr>
              <a:t>.</a:t>
            </a:r>
            <a:endParaRPr lang="en-US" altLang="en-US" sz="4799" b="1" dirty="0">
              <a:latin typeface="Times New Roman" panose="02020603050405020304" pitchFamily="18" charset="0"/>
            </a:endParaRPr>
          </a:p>
          <a:p>
            <a:pPr eaLnBrk="1" hangingPunct="1">
              <a:spcBef>
                <a:spcPts val="0"/>
              </a:spcBef>
            </a:pPr>
            <a:r>
              <a:rPr lang="en-US" altLang="en-US" sz="4799" b="1" dirty="0" smtClean="0">
                <a:latin typeface="Times New Roman" panose="02020603050405020304" pitchFamily="18" charset="0"/>
              </a:rPr>
              <a:t>+</a:t>
            </a:r>
            <a:r>
              <a:rPr lang="en-US" altLang="en-US" sz="4799" b="1" dirty="0">
                <a:latin typeface="Times New Roman" panose="02020603050405020304" pitchFamily="18" charset="0"/>
              </a:rPr>
              <a:t>Nay ta </a:t>
            </a:r>
            <a:r>
              <a:rPr lang="en-US" altLang="en-US" sz="4799" b="1" dirty="0" err="1">
                <a:latin typeface="Times New Roman" panose="02020603050405020304" pitchFamily="18" charset="0"/>
              </a:rPr>
              <a:t>chọn</a:t>
            </a:r>
            <a:r>
              <a:rPr lang="en-US" altLang="en-US" sz="4799" b="1" dirty="0">
                <a:latin typeface="Times New Roman" panose="02020603050405020304" pitchFamily="18" charset="0"/>
              </a:rPr>
              <a:t> …</a:t>
            </a:r>
            <a:r>
              <a:rPr lang="en-US" altLang="en-US" sz="4799" b="1" dirty="0" err="1">
                <a:latin typeface="Times New Roman" panose="02020603050405020304" pitchFamily="18" charset="0"/>
              </a:rPr>
              <a:t>kẻ</a:t>
            </a:r>
            <a:r>
              <a:rPr lang="en-US" altLang="en-US" sz="4799" b="1" dirty="0">
                <a:latin typeface="Times New Roman" panose="02020603050405020304" pitchFamily="18" charset="0"/>
              </a:rPr>
              <a:t> </a:t>
            </a:r>
            <a:r>
              <a:rPr lang="en-US" altLang="en-US" sz="4799" b="1" dirty="0" err="1">
                <a:latin typeface="Times New Roman" panose="02020603050405020304" pitchFamily="18" charset="0"/>
              </a:rPr>
              <a:t>nghịch</a:t>
            </a:r>
            <a:r>
              <a:rPr lang="en-US" altLang="en-US" sz="4799" b="1" dirty="0">
                <a:latin typeface="Times New Roman" panose="02020603050405020304" pitchFamily="18" charset="0"/>
              </a:rPr>
              <a:t> </a:t>
            </a:r>
            <a:r>
              <a:rPr lang="en-US" altLang="en-US" sz="4799" b="1" dirty="0" err="1">
                <a:latin typeface="Times New Roman" panose="02020603050405020304" pitchFamily="18" charset="0"/>
              </a:rPr>
              <a:t>thù</a:t>
            </a:r>
            <a:r>
              <a:rPr lang="en-US" altLang="en-US" sz="4799" b="1" dirty="0">
                <a:latin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11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319"/>
                                        </p:tgtEl>
                                        <p:attrNameLst>
                                          <p:attrName>style.visibility</p:attrName>
                                        </p:attrNameLst>
                                      </p:cBhvr>
                                      <p:to>
                                        <p:strVal val="visible"/>
                                      </p:to>
                                    </p:set>
                                    <p:animEffect transition="in" filter="wipe(down)">
                                      <p:cBhvr>
                                        <p:cTn id="12" dur="500"/>
                                        <p:tgtEl>
                                          <p:spTgt spid="13319"/>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3322"/>
                                        </p:tgtEl>
                                        <p:attrNameLst>
                                          <p:attrName>style.visibility</p:attrName>
                                        </p:attrNameLst>
                                      </p:cBhvr>
                                      <p:to>
                                        <p:strVal val="visible"/>
                                      </p:to>
                                    </p:set>
                                    <p:animEffect transition="in" filter="circle(in)">
                                      <p:cBhvr>
                                        <p:cTn id="17" dur="900"/>
                                        <p:tgtEl>
                                          <p:spTgt spid="1332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wipe(down)">
                                      <p:cBhvr>
                                        <p:cTn id="22" dur="500"/>
                                        <p:tgtEl>
                                          <p:spTgt spid="10">
                                            <p:txEl>
                                              <p:pRg st="0" end="0"/>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himes.wav"/>
                                        </p:tgtEl>
                                      </p:cMediaNode>
                                    </p:audio>
                                  </p:sub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subTnLst>
                                    <p:audio>
                                      <p:cMediaNode>
                                        <p:cTn display="0" masterRel="sameClick">
                                          <p:stCondLst>
                                            <p:cond evt="begin" delay="0">
                                              <p:tn val="2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p:bldP spid="13322" grpId="0"/>
      <p:bldP spid="8"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5364" name="Rectangle 4"/>
          <p:cNvSpPr>
            <a:spLocks noGrp="1" noChangeArrowheads="1"/>
          </p:cNvSpPr>
          <p:nvPr>
            <p:ph type="ctrTitle"/>
          </p:nvPr>
        </p:nvSpPr>
        <p:spPr>
          <a:xfrm>
            <a:off x="75001" y="-152400"/>
            <a:ext cx="3453500" cy="914162"/>
          </a:xfrm>
        </p:spPr>
        <p:txBody>
          <a:bodyPr/>
          <a:lstStyle/>
          <a:p>
            <a:pPr algn="l" eaLnBrk="1" hangingPunct="1"/>
            <a:r>
              <a:rPr lang="en-US" altLang="en-US" sz="5332" b="1" dirty="0" err="1">
                <a:solidFill>
                  <a:srgbClr val="0000CC"/>
                </a:solidFill>
                <a:latin typeface="Times New Roman" panose="02020603050405020304" pitchFamily="18" charset="0"/>
              </a:rPr>
              <a:t>Bài</a:t>
            </a:r>
            <a:r>
              <a:rPr lang="en-US" altLang="en-US" sz="5332" b="1" dirty="0">
                <a:solidFill>
                  <a:srgbClr val="0000CC"/>
                </a:solidFill>
                <a:latin typeface="Times New Roman" panose="02020603050405020304" pitchFamily="18" charset="0"/>
              </a:rPr>
              <a:t> 2</a:t>
            </a:r>
          </a:p>
        </p:txBody>
      </p:sp>
      <p:sp>
        <p:nvSpPr>
          <p:cNvPr id="5" name="Rectangle 5"/>
          <p:cNvSpPr txBox="1">
            <a:spLocks noChangeArrowheads="1"/>
          </p:cNvSpPr>
          <p:nvPr/>
        </p:nvSpPr>
        <p:spPr bwMode="auto">
          <a:xfrm>
            <a:off x="436795" y="1066800"/>
            <a:ext cx="11525017" cy="3276638"/>
          </a:xfrm>
          <a:prstGeom prst="rect">
            <a:avLst/>
          </a:prstGeom>
          <a:solidFill>
            <a:schemeClr val="accent3">
              <a:lumMod val="95000"/>
            </a:schemeClr>
          </a:solidFill>
          <a:ln>
            <a:noFill/>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4266">
                <a:solidFill>
                  <a:schemeClr val="tx1"/>
                </a:solidFill>
                <a:latin typeface="+mn-lt"/>
                <a:ea typeface="+mn-ea"/>
                <a:cs typeface="+mn-cs"/>
              </a:defRPr>
            </a:lvl1pPr>
            <a:lvl2pPr marL="609448" indent="0" algn="ctr" rtl="0" eaLnBrk="0" fontAlgn="base" hangingPunct="0">
              <a:spcBef>
                <a:spcPct val="20000"/>
              </a:spcBef>
              <a:spcAft>
                <a:spcPct val="0"/>
              </a:spcAft>
              <a:buNone/>
              <a:defRPr sz="3732">
                <a:solidFill>
                  <a:schemeClr val="tx1"/>
                </a:solidFill>
                <a:latin typeface="+mn-lt"/>
              </a:defRPr>
            </a:lvl2pPr>
            <a:lvl3pPr marL="1218895" indent="0" algn="ctr" rtl="0" eaLnBrk="0" fontAlgn="base" hangingPunct="0">
              <a:spcBef>
                <a:spcPct val="20000"/>
              </a:spcBef>
              <a:spcAft>
                <a:spcPct val="0"/>
              </a:spcAft>
              <a:buNone/>
              <a:defRPr sz="3199">
                <a:solidFill>
                  <a:schemeClr val="tx1"/>
                </a:solidFill>
                <a:latin typeface="+mn-lt"/>
              </a:defRPr>
            </a:lvl3pPr>
            <a:lvl4pPr marL="1828343" indent="0" algn="ctr" rtl="0" eaLnBrk="0" fontAlgn="base" hangingPunct="0">
              <a:spcBef>
                <a:spcPct val="20000"/>
              </a:spcBef>
              <a:spcAft>
                <a:spcPct val="0"/>
              </a:spcAft>
              <a:buNone/>
              <a:defRPr sz="2666">
                <a:solidFill>
                  <a:schemeClr val="tx1"/>
                </a:solidFill>
                <a:latin typeface="+mn-lt"/>
              </a:defRPr>
            </a:lvl4pPr>
            <a:lvl5pPr marL="2437790" indent="0" algn="ctr" rtl="0" eaLnBrk="0" fontAlgn="base" hangingPunct="0">
              <a:spcBef>
                <a:spcPct val="20000"/>
              </a:spcBef>
              <a:spcAft>
                <a:spcPct val="0"/>
              </a:spcAft>
              <a:buNone/>
              <a:defRPr sz="2666">
                <a:solidFill>
                  <a:schemeClr val="tx1"/>
                </a:solidFill>
                <a:latin typeface="+mn-lt"/>
              </a:defRPr>
            </a:lvl5pPr>
            <a:lvl6pPr marL="3047238" indent="0" algn="ctr" rtl="0" fontAlgn="base">
              <a:spcBef>
                <a:spcPct val="20000"/>
              </a:spcBef>
              <a:spcAft>
                <a:spcPct val="0"/>
              </a:spcAft>
              <a:buNone/>
              <a:defRPr sz="2666">
                <a:solidFill>
                  <a:schemeClr val="tx1"/>
                </a:solidFill>
                <a:latin typeface="+mn-lt"/>
              </a:defRPr>
            </a:lvl6pPr>
            <a:lvl7pPr marL="3656686" indent="0" algn="ctr" rtl="0" fontAlgn="base">
              <a:spcBef>
                <a:spcPct val="20000"/>
              </a:spcBef>
              <a:spcAft>
                <a:spcPct val="0"/>
              </a:spcAft>
              <a:buNone/>
              <a:defRPr sz="2666">
                <a:solidFill>
                  <a:schemeClr val="tx1"/>
                </a:solidFill>
                <a:latin typeface="+mn-lt"/>
              </a:defRPr>
            </a:lvl7pPr>
            <a:lvl8pPr marL="4266133" indent="0" algn="ctr" rtl="0" fontAlgn="base">
              <a:spcBef>
                <a:spcPct val="20000"/>
              </a:spcBef>
              <a:spcAft>
                <a:spcPct val="0"/>
              </a:spcAft>
              <a:buNone/>
              <a:defRPr sz="2666">
                <a:solidFill>
                  <a:schemeClr val="tx1"/>
                </a:solidFill>
                <a:latin typeface="+mn-lt"/>
              </a:defRPr>
            </a:lvl8pPr>
            <a:lvl9pPr marL="4875581" indent="0" algn="ctr" rtl="0" fontAlgn="base">
              <a:spcBef>
                <a:spcPct val="20000"/>
              </a:spcBef>
              <a:spcAft>
                <a:spcPct val="0"/>
              </a:spcAft>
              <a:buNone/>
              <a:defRPr sz="2666">
                <a:solidFill>
                  <a:schemeClr val="tx1"/>
                </a:solidFill>
                <a:latin typeface="+mn-lt"/>
              </a:defRPr>
            </a:lvl9pPr>
          </a:lstStyle>
          <a:p>
            <a:pPr algn="just" eaLnBrk="1" hangingPunct="1"/>
            <a:r>
              <a:rPr lang="en-US" altLang="en-US" sz="4799" b="1" kern="0" dirty="0" smtClean="0">
                <a:solidFill>
                  <a:srgbClr val="FF0000"/>
                </a:solidFill>
                <a:latin typeface="Times New Roman" panose="02020603050405020304" pitchFamily="18" charset="0"/>
              </a:rPr>
              <a:t>a.</a:t>
            </a:r>
            <a:endParaRPr lang="en-US" altLang="en-US" sz="4799" b="1" kern="0" dirty="0" smtClean="0">
              <a:solidFill>
                <a:srgbClr val="FF0000"/>
              </a:solidFill>
              <a:latin typeface="Times New Roman" panose="02020603050405020304" pitchFamily="18" charset="0"/>
            </a:endParaRPr>
          </a:p>
          <a:p>
            <a:pPr algn="just" eaLnBrk="1" hangingPunct="1"/>
            <a:r>
              <a:rPr lang="en-US" altLang="en-US" sz="4799" b="1" kern="0" dirty="0" smtClean="0">
                <a:solidFill>
                  <a:srgbClr val="FF0000"/>
                </a:solidFill>
                <a:latin typeface="Times New Roman" panose="02020603050405020304" pitchFamily="18" charset="0"/>
              </a:rPr>
              <a:t>- </a:t>
            </a:r>
            <a:r>
              <a:rPr lang="en-US" altLang="en-US" sz="4799" b="1" kern="0" dirty="0" err="1" smtClean="0">
                <a:solidFill>
                  <a:srgbClr val="FF0000"/>
                </a:solidFill>
                <a:latin typeface="Times New Roman" panose="02020603050405020304" pitchFamily="18" charset="0"/>
              </a:rPr>
              <a:t>Xét</a:t>
            </a:r>
            <a:r>
              <a:rPr lang="en-US" altLang="en-US" sz="4799" b="1" kern="0" dirty="0" smtClean="0">
                <a:solidFill>
                  <a:srgbClr val="FF0000"/>
                </a:solidFill>
                <a:latin typeface="Times New Roman" panose="02020603050405020304" pitchFamily="18" charset="0"/>
              </a:rPr>
              <a:t> </a:t>
            </a:r>
            <a:r>
              <a:rPr lang="en-US" altLang="en-US" sz="4799" b="1" kern="0" dirty="0" err="1" smtClean="0">
                <a:solidFill>
                  <a:srgbClr val="FF0000"/>
                </a:solidFill>
                <a:latin typeface="Times New Roman" panose="02020603050405020304" pitchFamily="18" charset="0"/>
              </a:rPr>
              <a:t>về</a:t>
            </a:r>
            <a:r>
              <a:rPr lang="en-US" altLang="en-US" sz="4799" b="1" kern="0" dirty="0" smtClean="0">
                <a:solidFill>
                  <a:srgbClr val="FF0000"/>
                </a:solidFill>
                <a:latin typeface="Times New Roman" panose="02020603050405020304" pitchFamily="18" charset="0"/>
              </a:rPr>
              <a:t> </a:t>
            </a:r>
            <a:r>
              <a:rPr lang="en-US" altLang="en-US" sz="4799" b="1" kern="0" dirty="0" err="1" smtClean="0">
                <a:solidFill>
                  <a:srgbClr val="FF0000"/>
                </a:solidFill>
                <a:latin typeface="Times New Roman" panose="02020603050405020304" pitchFamily="18" charset="0"/>
              </a:rPr>
              <a:t>địa</a:t>
            </a:r>
            <a:r>
              <a:rPr lang="en-US" altLang="en-US" sz="4799" b="1" kern="0" dirty="0" smtClean="0">
                <a:solidFill>
                  <a:srgbClr val="FF0000"/>
                </a:solidFill>
                <a:latin typeface="Times New Roman" panose="02020603050405020304" pitchFamily="18" charset="0"/>
              </a:rPr>
              <a:t> </a:t>
            </a:r>
            <a:r>
              <a:rPr lang="en-US" altLang="en-US" sz="4799" b="1" kern="0" dirty="0" err="1" smtClean="0">
                <a:solidFill>
                  <a:srgbClr val="FF0000"/>
                </a:solidFill>
                <a:latin typeface="Times New Roman" panose="02020603050405020304" pitchFamily="18" charset="0"/>
              </a:rPr>
              <a:t>vị</a:t>
            </a:r>
            <a:r>
              <a:rPr lang="en-US" altLang="en-US" sz="4799" b="1" kern="0" dirty="0" smtClean="0">
                <a:solidFill>
                  <a:srgbClr val="FF0000"/>
                </a:solidFill>
                <a:latin typeface="Times New Roman" panose="02020603050405020304" pitchFamily="18" charset="0"/>
              </a:rPr>
              <a:t> </a:t>
            </a:r>
            <a:r>
              <a:rPr lang="en-US" altLang="en-US" sz="4799" b="1" kern="0" dirty="0" err="1" smtClean="0">
                <a:solidFill>
                  <a:srgbClr val="FF0000"/>
                </a:solidFill>
                <a:latin typeface="Times New Roman" panose="02020603050405020304" pitchFamily="18" charset="0"/>
              </a:rPr>
              <a:t>xã</a:t>
            </a:r>
            <a:r>
              <a:rPr lang="en-US" altLang="en-US" sz="4799" b="1" kern="0" dirty="0" smtClean="0">
                <a:solidFill>
                  <a:srgbClr val="FF0000"/>
                </a:solidFill>
                <a:latin typeface="Times New Roman" panose="02020603050405020304" pitchFamily="18" charset="0"/>
              </a:rPr>
              <a:t> </a:t>
            </a:r>
            <a:r>
              <a:rPr lang="en-US" altLang="en-US" sz="4799" b="1" kern="0" dirty="0" err="1" smtClean="0">
                <a:solidFill>
                  <a:srgbClr val="FF0000"/>
                </a:solidFill>
                <a:latin typeface="Times New Roman" panose="02020603050405020304" pitchFamily="18" charset="0"/>
              </a:rPr>
              <a:t>hội</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Ông</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giáo</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có</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vị</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thế</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cao</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lão</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Hạc</a:t>
            </a:r>
            <a:r>
              <a:rPr lang="en-US" altLang="en-US" sz="4799" b="1" kern="0" dirty="0" smtClean="0">
                <a:solidFill>
                  <a:srgbClr val="0000CC"/>
                </a:solidFill>
                <a:latin typeface="Times New Roman" panose="02020603050405020304" pitchFamily="18" charset="0"/>
              </a:rPr>
              <a:t>.</a:t>
            </a:r>
          </a:p>
          <a:p>
            <a:pPr algn="just" eaLnBrk="1" hangingPunct="1"/>
            <a:r>
              <a:rPr lang="en-US" altLang="en-US" sz="4799" b="1" kern="0" dirty="0" smtClean="0">
                <a:solidFill>
                  <a:srgbClr val="FF0000"/>
                </a:solidFill>
                <a:latin typeface="Times New Roman" panose="02020603050405020304" pitchFamily="18" charset="0"/>
              </a:rPr>
              <a:t>- </a:t>
            </a:r>
            <a:r>
              <a:rPr lang="en-US" altLang="en-US" sz="4799" b="1" kern="0" dirty="0" err="1" smtClean="0">
                <a:solidFill>
                  <a:srgbClr val="FF0000"/>
                </a:solidFill>
                <a:latin typeface="Times New Roman" panose="02020603050405020304" pitchFamily="18" charset="0"/>
              </a:rPr>
              <a:t>Xét</a:t>
            </a:r>
            <a:r>
              <a:rPr lang="en-US" altLang="en-US" sz="4799" b="1" kern="0" dirty="0" smtClean="0">
                <a:solidFill>
                  <a:srgbClr val="FF0000"/>
                </a:solidFill>
                <a:latin typeface="Times New Roman" panose="02020603050405020304" pitchFamily="18" charset="0"/>
              </a:rPr>
              <a:t> </a:t>
            </a:r>
            <a:r>
              <a:rPr lang="en-US" altLang="en-US" sz="4799" b="1" kern="0" dirty="0" err="1" smtClean="0">
                <a:solidFill>
                  <a:srgbClr val="FF0000"/>
                </a:solidFill>
                <a:latin typeface="Times New Roman" panose="02020603050405020304" pitchFamily="18" charset="0"/>
              </a:rPr>
              <a:t>về</a:t>
            </a:r>
            <a:r>
              <a:rPr lang="en-US" altLang="en-US" sz="4799" b="1" kern="0" dirty="0" smtClean="0">
                <a:solidFill>
                  <a:srgbClr val="FF0000"/>
                </a:solidFill>
                <a:latin typeface="Times New Roman" panose="02020603050405020304" pitchFamily="18" charset="0"/>
              </a:rPr>
              <a:t> </a:t>
            </a:r>
            <a:r>
              <a:rPr lang="en-US" altLang="en-US" sz="4799" b="1" kern="0" dirty="0" err="1" smtClean="0">
                <a:solidFill>
                  <a:srgbClr val="FF0000"/>
                </a:solidFill>
                <a:latin typeface="Times New Roman" panose="02020603050405020304" pitchFamily="18" charset="0"/>
              </a:rPr>
              <a:t>tuổi</a:t>
            </a:r>
            <a:r>
              <a:rPr lang="en-US" altLang="en-US" sz="4799" b="1" kern="0" dirty="0" smtClean="0">
                <a:solidFill>
                  <a:srgbClr val="FF0000"/>
                </a:solidFill>
                <a:latin typeface="Times New Roman" panose="02020603050405020304" pitchFamily="18" charset="0"/>
              </a:rPr>
              <a:t> </a:t>
            </a:r>
            <a:r>
              <a:rPr lang="en-US" altLang="en-US" sz="4799" b="1" kern="0" dirty="0" err="1" smtClean="0">
                <a:solidFill>
                  <a:srgbClr val="FF0000"/>
                </a:solidFill>
                <a:latin typeface="Times New Roman" panose="02020603050405020304" pitchFamily="18" charset="0"/>
              </a:rPr>
              <a:t>tác</a:t>
            </a:r>
            <a:r>
              <a:rPr lang="en-US" altLang="en-US" sz="4799" b="1" kern="0" dirty="0" smtClean="0">
                <a:solidFill>
                  <a:srgbClr val="FF0000"/>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Lão</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Hạc</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là</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bậc</a:t>
            </a:r>
            <a:r>
              <a:rPr lang="en-US" altLang="en-US" sz="4799" b="1" kern="0" dirty="0" smtClean="0">
                <a:solidFill>
                  <a:srgbClr val="0000CC"/>
                </a:solidFill>
                <a:latin typeface="Times New Roman" panose="02020603050405020304" pitchFamily="18" charset="0"/>
              </a:rPr>
              <a:t> </a:t>
            </a:r>
            <a:r>
              <a:rPr lang="en-US" altLang="en-US" sz="4799" b="1" kern="0" dirty="0" err="1" smtClean="0">
                <a:solidFill>
                  <a:srgbClr val="0000CC"/>
                </a:solidFill>
                <a:latin typeface="Times New Roman" panose="02020603050405020304" pitchFamily="18" charset="0"/>
              </a:rPr>
              <a:t>trên</a:t>
            </a:r>
            <a:r>
              <a:rPr lang="en-US" altLang="en-US" sz="4799" b="1" kern="0" dirty="0" smtClean="0">
                <a:solidFill>
                  <a:srgbClr val="0000CC"/>
                </a:solidFill>
                <a:latin typeface="Times New Roman" panose="02020603050405020304" pitchFamily="18" charset="0"/>
              </a:rPr>
              <a:t>.</a:t>
            </a:r>
            <a:endParaRPr lang="en-US" altLang="en-US" sz="4799" b="1" kern="0" dirty="0">
              <a:solidFill>
                <a:srgbClr val="0000CC"/>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box(in)">
                                      <p:cBhvr>
                                        <p:cTn id="7" dur="500"/>
                                        <p:tgtEl>
                                          <p:spTgt spid="1536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5">
                                            <p:bg/>
                                          </p:spTgt>
                                        </p:tgtEl>
                                        <p:attrNameLst>
                                          <p:attrName>style.visibility</p:attrName>
                                        </p:attrNameLst>
                                      </p:cBhvr>
                                      <p:to>
                                        <p:strVal val="visible"/>
                                      </p:to>
                                    </p:set>
                                    <p:animEffect transition="in" filter="wheel(4)">
                                      <p:cBhvr>
                                        <p:cTn id="12" dur="2000"/>
                                        <p:tgtEl>
                                          <p:spTgt spid="5">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wheel(4)">
                                      <p:cBhvr>
                                        <p:cTn id="17" dur="2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wheel(4)">
                                      <p:cBhvr>
                                        <p:cTn id="22" dur="20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wheel(4)">
                                      <p:cBhvr>
                                        <p:cTn id="27"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5"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5364" name="Rectangle 4"/>
          <p:cNvSpPr>
            <a:spLocks noGrp="1" noChangeArrowheads="1"/>
          </p:cNvSpPr>
          <p:nvPr>
            <p:ph type="ctrTitle"/>
          </p:nvPr>
        </p:nvSpPr>
        <p:spPr>
          <a:xfrm>
            <a:off x="75001" y="-152400"/>
            <a:ext cx="3453500" cy="914162"/>
          </a:xfrm>
        </p:spPr>
        <p:txBody>
          <a:bodyPr/>
          <a:lstStyle/>
          <a:p>
            <a:pPr algn="l" eaLnBrk="1" hangingPunct="1"/>
            <a:r>
              <a:rPr lang="en-US" altLang="en-US" sz="5332" b="1" dirty="0" err="1">
                <a:solidFill>
                  <a:srgbClr val="0000CC"/>
                </a:solidFill>
                <a:latin typeface="Times New Roman" panose="02020603050405020304" pitchFamily="18" charset="0"/>
              </a:rPr>
              <a:t>Bài</a:t>
            </a:r>
            <a:r>
              <a:rPr lang="en-US" altLang="en-US" sz="5332" b="1" dirty="0">
                <a:solidFill>
                  <a:srgbClr val="0000CC"/>
                </a:solidFill>
                <a:latin typeface="Times New Roman" panose="02020603050405020304" pitchFamily="18" charset="0"/>
              </a:rPr>
              <a:t> 2</a:t>
            </a:r>
          </a:p>
        </p:txBody>
      </p:sp>
      <p:sp>
        <p:nvSpPr>
          <p:cNvPr id="15366" name="Text Box 6"/>
          <p:cNvSpPr txBox="1">
            <a:spLocks noChangeArrowheads="1"/>
          </p:cNvSpPr>
          <p:nvPr/>
        </p:nvSpPr>
        <p:spPr bwMode="auto">
          <a:xfrm>
            <a:off x="299750" y="499684"/>
            <a:ext cx="11477810" cy="830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4799" b="1" dirty="0">
                <a:solidFill>
                  <a:srgbClr val="FF0000"/>
                </a:solidFill>
                <a:latin typeface="Times New Roman" panose="02020603050405020304" pitchFamily="18" charset="0"/>
              </a:rPr>
              <a:t>b-</a:t>
            </a:r>
            <a:r>
              <a:rPr lang="en-US" altLang="en-US" sz="4799" b="1" dirty="0" err="1">
                <a:solidFill>
                  <a:srgbClr val="FF0000"/>
                </a:solidFill>
                <a:latin typeface="Times New Roman" panose="02020603050405020304" pitchFamily="18" charset="0"/>
              </a:rPr>
              <a:t>Thái</a:t>
            </a:r>
            <a:r>
              <a:rPr lang="en-US" altLang="en-US" sz="4799" b="1" dirty="0">
                <a:solidFill>
                  <a:srgbClr val="FF0000"/>
                </a:solidFill>
                <a:latin typeface="Times New Roman" panose="02020603050405020304" pitchFamily="18" charset="0"/>
              </a:rPr>
              <a:t> </a:t>
            </a:r>
            <a:r>
              <a:rPr lang="en-US" altLang="en-US" sz="4799" b="1" dirty="0" err="1">
                <a:solidFill>
                  <a:srgbClr val="FF0000"/>
                </a:solidFill>
                <a:latin typeface="Times New Roman" panose="02020603050405020304" pitchFamily="18" charset="0"/>
              </a:rPr>
              <a:t>độ</a:t>
            </a:r>
            <a:r>
              <a:rPr lang="en-US" altLang="en-US" sz="4799" b="1" dirty="0">
                <a:solidFill>
                  <a:srgbClr val="FF0000"/>
                </a:solidFill>
                <a:latin typeface="Times New Roman" panose="02020603050405020304" pitchFamily="18" charset="0"/>
              </a:rPr>
              <a:t> </a:t>
            </a:r>
            <a:r>
              <a:rPr lang="en-US" altLang="en-US" sz="4799" b="1" dirty="0" err="1">
                <a:solidFill>
                  <a:srgbClr val="FF0000"/>
                </a:solidFill>
                <a:latin typeface="Times New Roman" panose="02020603050405020304" pitchFamily="18" charset="0"/>
              </a:rPr>
              <a:t>của</a:t>
            </a:r>
            <a:r>
              <a:rPr lang="en-US" altLang="en-US" sz="4799" b="1" dirty="0">
                <a:solidFill>
                  <a:srgbClr val="FF0000"/>
                </a:solidFill>
                <a:latin typeface="Times New Roman" panose="02020603050405020304" pitchFamily="18" charset="0"/>
              </a:rPr>
              <a:t> </a:t>
            </a:r>
            <a:r>
              <a:rPr lang="en-US" altLang="en-US" sz="4799" b="1" dirty="0" err="1">
                <a:solidFill>
                  <a:srgbClr val="FF0000"/>
                </a:solidFill>
                <a:latin typeface="Times New Roman" panose="02020603050405020304" pitchFamily="18" charset="0"/>
              </a:rPr>
              <a:t>Ô</a:t>
            </a:r>
            <a:r>
              <a:rPr lang="en-US" altLang="en-US" sz="4799" b="1" dirty="0" err="1" smtClean="0">
                <a:solidFill>
                  <a:srgbClr val="FF0000"/>
                </a:solidFill>
                <a:latin typeface="Times New Roman" panose="02020603050405020304" pitchFamily="18" charset="0"/>
              </a:rPr>
              <a:t>ng</a:t>
            </a:r>
            <a:r>
              <a:rPr lang="en-US" altLang="en-US" sz="4799" b="1" dirty="0" smtClean="0">
                <a:solidFill>
                  <a:srgbClr val="FF0000"/>
                </a:solidFill>
                <a:latin typeface="Times New Roman" panose="02020603050405020304" pitchFamily="18" charset="0"/>
              </a:rPr>
              <a:t> </a:t>
            </a:r>
            <a:r>
              <a:rPr lang="en-US" altLang="en-US" sz="4799" b="1" dirty="0" err="1" smtClean="0">
                <a:solidFill>
                  <a:srgbClr val="FF0000"/>
                </a:solidFill>
                <a:latin typeface="Times New Roman" panose="02020603050405020304" pitchFamily="18" charset="0"/>
              </a:rPr>
              <a:t>giáo</a:t>
            </a:r>
            <a:r>
              <a:rPr lang="en-US" altLang="en-US" sz="4799" b="1" dirty="0" smtClean="0">
                <a:solidFill>
                  <a:srgbClr val="FF0000"/>
                </a:solidFill>
                <a:latin typeface="Times New Roman" panose="02020603050405020304" pitchFamily="18" charset="0"/>
              </a:rPr>
              <a:t> </a:t>
            </a:r>
            <a:r>
              <a:rPr lang="en-US" altLang="en-US" sz="4799" b="1" dirty="0" err="1" smtClean="0">
                <a:solidFill>
                  <a:srgbClr val="FF0000"/>
                </a:solidFill>
                <a:latin typeface="Times New Roman" panose="02020603050405020304" pitchFamily="18" charset="0"/>
              </a:rPr>
              <a:t>đối</a:t>
            </a:r>
            <a:r>
              <a:rPr lang="en-US" altLang="en-US" sz="4799" b="1" dirty="0" smtClean="0">
                <a:solidFill>
                  <a:srgbClr val="FF0000"/>
                </a:solidFill>
                <a:latin typeface="Times New Roman" panose="02020603050405020304" pitchFamily="18" charset="0"/>
              </a:rPr>
              <a:t> </a:t>
            </a:r>
            <a:r>
              <a:rPr lang="en-US" altLang="en-US" sz="4799" b="1" dirty="0" err="1" smtClean="0">
                <a:solidFill>
                  <a:srgbClr val="FF0000"/>
                </a:solidFill>
                <a:latin typeface="Times New Roman" panose="02020603050405020304" pitchFamily="18" charset="0"/>
              </a:rPr>
              <a:t>với</a:t>
            </a:r>
            <a:r>
              <a:rPr lang="en-US" altLang="en-US" sz="4799" b="1" dirty="0" smtClean="0">
                <a:solidFill>
                  <a:srgbClr val="FF0000"/>
                </a:solidFill>
                <a:latin typeface="Times New Roman" panose="02020603050405020304" pitchFamily="18" charset="0"/>
              </a:rPr>
              <a:t> </a:t>
            </a:r>
            <a:r>
              <a:rPr lang="en-US" altLang="en-US" sz="4799" b="1" dirty="0" err="1" smtClean="0">
                <a:solidFill>
                  <a:srgbClr val="FF0000"/>
                </a:solidFill>
                <a:latin typeface="Times New Roman" panose="02020603050405020304" pitchFamily="18" charset="0"/>
              </a:rPr>
              <a:t>lão</a:t>
            </a:r>
            <a:r>
              <a:rPr lang="en-US" altLang="en-US" sz="4799" b="1" dirty="0" smtClean="0">
                <a:solidFill>
                  <a:srgbClr val="FF0000"/>
                </a:solidFill>
                <a:latin typeface="Times New Roman" panose="02020603050405020304" pitchFamily="18" charset="0"/>
              </a:rPr>
              <a:t> </a:t>
            </a:r>
            <a:r>
              <a:rPr lang="en-US" altLang="en-US" sz="4799" b="1" dirty="0" err="1" smtClean="0">
                <a:solidFill>
                  <a:srgbClr val="FF0000"/>
                </a:solidFill>
                <a:latin typeface="Times New Roman" panose="02020603050405020304" pitchFamily="18" charset="0"/>
              </a:rPr>
              <a:t>Hạc</a:t>
            </a:r>
            <a:r>
              <a:rPr lang="en-US" altLang="en-US" sz="4799" b="1" dirty="0" smtClean="0">
                <a:solidFill>
                  <a:srgbClr val="FF0000"/>
                </a:solidFill>
                <a:latin typeface="Times New Roman" panose="02020603050405020304" pitchFamily="18" charset="0"/>
              </a:rPr>
              <a:t>.</a:t>
            </a:r>
            <a:endParaRPr lang="en-US" altLang="en-US" sz="4799" b="1" dirty="0">
              <a:solidFill>
                <a:srgbClr val="FF0000"/>
              </a:solidFill>
              <a:latin typeface="Times New Roman" panose="02020603050405020304" pitchFamily="18" charset="0"/>
            </a:endParaRPr>
          </a:p>
        </p:txBody>
      </p:sp>
      <p:sp>
        <p:nvSpPr>
          <p:cNvPr id="4" name="Text Box 6"/>
          <p:cNvSpPr txBox="1">
            <a:spLocks noChangeArrowheads="1"/>
          </p:cNvSpPr>
          <p:nvPr/>
        </p:nvSpPr>
        <p:spPr bwMode="auto">
          <a:xfrm>
            <a:off x="0" y="1253906"/>
            <a:ext cx="327501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Lời</a:t>
            </a: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nói</a:t>
            </a:r>
            <a:r>
              <a:rPr lang="en-US" altLang="en-US" sz="6000" b="1" dirty="0" smtClean="0">
                <a:solidFill>
                  <a:srgbClr val="0000CC"/>
                </a:solidFill>
                <a:latin typeface="Times New Roman" panose="02020603050405020304" pitchFamily="18" charset="0"/>
              </a:rPr>
              <a:t>:</a:t>
            </a:r>
            <a:endParaRPr lang="en-US" altLang="en-US" sz="6000" b="1" dirty="0">
              <a:solidFill>
                <a:srgbClr val="0000CC"/>
              </a:solidFill>
              <a:latin typeface="Times New Roman" panose="02020603050405020304" pitchFamily="18" charset="0"/>
            </a:endParaRPr>
          </a:p>
        </p:txBody>
      </p:sp>
      <p:sp>
        <p:nvSpPr>
          <p:cNvPr id="5" name="Text Box 6"/>
          <p:cNvSpPr txBox="1">
            <a:spLocks noChangeArrowheads="1"/>
          </p:cNvSpPr>
          <p:nvPr/>
        </p:nvSpPr>
        <p:spPr bwMode="auto">
          <a:xfrm>
            <a:off x="106750" y="2288522"/>
            <a:ext cx="73914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Xưng</a:t>
            </a: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hô</a:t>
            </a: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kính</a:t>
            </a: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trọng</a:t>
            </a:r>
            <a:r>
              <a:rPr lang="en-US" altLang="en-US" sz="6000" b="1" dirty="0" smtClean="0">
                <a:solidFill>
                  <a:srgbClr val="0000CC"/>
                </a:solidFill>
                <a:latin typeface="Times New Roman" panose="02020603050405020304" pitchFamily="18" charset="0"/>
              </a:rPr>
              <a:t>:</a:t>
            </a:r>
            <a:endParaRPr lang="en-US" altLang="en-US" sz="6000" b="1" dirty="0">
              <a:solidFill>
                <a:srgbClr val="0000CC"/>
              </a:solidFill>
              <a:latin typeface="Times New Roman" panose="02020603050405020304" pitchFamily="18" charset="0"/>
            </a:endParaRPr>
          </a:p>
        </p:txBody>
      </p:sp>
      <p:sp>
        <p:nvSpPr>
          <p:cNvPr id="6" name="Text Box 6"/>
          <p:cNvSpPr txBox="1">
            <a:spLocks noChangeArrowheads="1"/>
          </p:cNvSpPr>
          <p:nvPr/>
        </p:nvSpPr>
        <p:spPr bwMode="auto">
          <a:xfrm>
            <a:off x="3275012" y="1349505"/>
            <a:ext cx="850254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5400" b="1" dirty="0" err="1" smtClean="0">
                <a:latin typeface="Times New Roman" panose="02020603050405020304" pitchFamily="18" charset="0"/>
              </a:rPr>
              <a:t>ôn</a:t>
            </a:r>
            <a:r>
              <a:rPr lang="en-US" altLang="en-US" sz="5400" b="1" dirty="0" smtClean="0">
                <a:latin typeface="Times New Roman" panose="02020603050405020304" pitchFamily="18" charset="0"/>
              </a:rPr>
              <a:t> </a:t>
            </a:r>
            <a:r>
              <a:rPr lang="en-US" altLang="en-US" sz="5400" b="1" dirty="0" err="1">
                <a:latin typeface="Times New Roman" panose="02020603050405020304" pitchFamily="18" charset="0"/>
              </a:rPr>
              <a:t>tồn</a:t>
            </a:r>
            <a:r>
              <a:rPr lang="en-US" altLang="en-US" sz="5400" b="1" dirty="0">
                <a:latin typeface="Times New Roman" panose="02020603050405020304" pitchFamily="18" charset="0"/>
              </a:rPr>
              <a:t>, </a:t>
            </a:r>
            <a:r>
              <a:rPr lang="en-US" altLang="en-US" sz="5400" b="1" dirty="0" err="1">
                <a:latin typeface="Times New Roman" panose="02020603050405020304" pitchFamily="18" charset="0"/>
              </a:rPr>
              <a:t>nhã</a:t>
            </a:r>
            <a:r>
              <a:rPr lang="en-US" altLang="en-US" sz="5400" b="1" dirty="0">
                <a:latin typeface="Times New Roman" panose="02020603050405020304" pitchFamily="18" charset="0"/>
              </a:rPr>
              <a:t> </a:t>
            </a:r>
            <a:r>
              <a:rPr lang="en-US" altLang="en-US" sz="5400" b="1" dirty="0" err="1">
                <a:latin typeface="Times New Roman" panose="02020603050405020304" pitchFamily="18" charset="0"/>
              </a:rPr>
              <a:t>nhặn</a:t>
            </a:r>
            <a:r>
              <a:rPr lang="en-US" altLang="en-US" sz="5400" b="1" dirty="0">
                <a:latin typeface="Times New Roman" panose="02020603050405020304" pitchFamily="18" charset="0"/>
              </a:rPr>
              <a:t>, </a:t>
            </a:r>
            <a:r>
              <a:rPr lang="en-US" altLang="en-US" sz="5400" b="1" dirty="0" err="1">
                <a:latin typeface="Times New Roman" panose="02020603050405020304" pitchFamily="18" charset="0"/>
              </a:rPr>
              <a:t>thân</a:t>
            </a:r>
            <a:r>
              <a:rPr lang="en-US" altLang="en-US" sz="5400" b="1" dirty="0">
                <a:latin typeface="Times New Roman" panose="02020603050405020304" pitchFamily="18" charset="0"/>
              </a:rPr>
              <a:t> </a:t>
            </a:r>
            <a:r>
              <a:rPr lang="en-US" altLang="en-US" sz="5400" b="1" dirty="0" err="1">
                <a:latin typeface="Times New Roman" panose="02020603050405020304" pitchFamily="18" charset="0"/>
              </a:rPr>
              <a:t>mật</a:t>
            </a:r>
            <a:r>
              <a:rPr lang="en-US" altLang="en-US" sz="5400" b="1" dirty="0">
                <a:latin typeface="Times New Roman" panose="02020603050405020304" pitchFamily="18" charset="0"/>
              </a:rPr>
              <a:t> </a:t>
            </a:r>
          </a:p>
        </p:txBody>
      </p:sp>
      <p:sp>
        <p:nvSpPr>
          <p:cNvPr id="7" name="Text Box 6"/>
          <p:cNvSpPr txBox="1">
            <a:spLocks noChangeArrowheads="1"/>
          </p:cNvSpPr>
          <p:nvPr/>
        </p:nvSpPr>
        <p:spPr bwMode="auto">
          <a:xfrm>
            <a:off x="3560250" y="3275610"/>
            <a:ext cx="5734562"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4000" b="1" dirty="0" smtClean="0">
                <a:latin typeface="Times New Roman" panose="02020603050405020304" pitchFamily="18" charset="0"/>
              </a:rPr>
              <a:t>+ </a:t>
            </a:r>
            <a:r>
              <a:rPr lang="en-US" altLang="en-US" sz="4000" b="1" dirty="0" err="1" smtClean="0">
                <a:latin typeface="Times New Roman" panose="02020603050405020304" pitchFamily="18" charset="0"/>
              </a:rPr>
              <a:t>Gọi</a:t>
            </a:r>
            <a:r>
              <a:rPr lang="en-US" altLang="en-US" sz="4000" b="1" dirty="0" smtClean="0">
                <a:latin typeface="Times New Roman" panose="02020603050405020304" pitchFamily="18" charset="0"/>
              </a:rPr>
              <a:t> </a:t>
            </a:r>
            <a:r>
              <a:rPr lang="en-US" altLang="en-US" sz="4000" b="1" dirty="0" err="1" smtClean="0">
                <a:latin typeface="Times New Roman" panose="02020603050405020304" pitchFamily="18" charset="0"/>
              </a:rPr>
              <a:t>lão</a:t>
            </a:r>
            <a:r>
              <a:rPr lang="en-US" altLang="en-US" sz="4000" b="1" dirty="0" smtClean="0">
                <a:latin typeface="Times New Roman" panose="02020603050405020304" pitchFamily="18" charset="0"/>
              </a:rPr>
              <a:t> </a:t>
            </a:r>
            <a:r>
              <a:rPr lang="en-US" altLang="en-US" sz="4000" b="1" dirty="0" err="1" smtClean="0">
                <a:latin typeface="Times New Roman" panose="02020603050405020304" pitchFamily="18" charset="0"/>
              </a:rPr>
              <a:t>Hạc</a:t>
            </a:r>
            <a:r>
              <a:rPr lang="en-US" altLang="en-US" sz="4000" b="1" dirty="0" smtClean="0">
                <a:latin typeface="Times New Roman" panose="02020603050405020304" pitchFamily="18" charset="0"/>
              </a:rPr>
              <a:t> </a:t>
            </a:r>
            <a:r>
              <a:rPr lang="en-US" altLang="en-US" sz="4000" b="1" dirty="0" smtClean="0">
                <a:latin typeface="Times New Roman" panose="02020603050405020304" pitchFamily="18" charset="0"/>
              </a:rPr>
              <a:t>- </a:t>
            </a:r>
            <a:r>
              <a:rPr lang="en-US" altLang="en-US" sz="4000" b="1" dirty="0" err="1" smtClean="0">
                <a:latin typeface="Times New Roman" panose="02020603050405020304" pitchFamily="18" charset="0"/>
              </a:rPr>
              <a:t>Cụ</a:t>
            </a:r>
            <a:endParaRPr lang="en-US" altLang="en-US" sz="4000" b="1" dirty="0" smtClean="0">
              <a:latin typeface="Times New Roman" panose="02020603050405020304" pitchFamily="18" charset="0"/>
            </a:endParaRPr>
          </a:p>
          <a:p>
            <a:pPr eaLnBrk="1" hangingPunct="1">
              <a:spcBef>
                <a:spcPct val="50000"/>
              </a:spcBef>
            </a:pPr>
            <a:r>
              <a:rPr lang="en-US" altLang="en-US" sz="4000" b="1" dirty="0" smtClean="0">
                <a:latin typeface="Times New Roman" panose="02020603050405020304" pitchFamily="18" charset="0"/>
              </a:rPr>
              <a:t>+ </a:t>
            </a:r>
            <a:r>
              <a:rPr lang="en-US" altLang="en-US" sz="4000" b="1" dirty="0" err="1" smtClean="0">
                <a:latin typeface="Times New Roman" panose="02020603050405020304" pitchFamily="18" charset="0"/>
              </a:rPr>
              <a:t>Xưng</a:t>
            </a:r>
            <a:r>
              <a:rPr lang="en-US" altLang="en-US" sz="4000" b="1" dirty="0" smtClean="0">
                <a:latin typeface="Times New Roman" panose="02020603050405020304" pitchFamily="18" charset="0"/>
              </a:rPr>
              <a:t>: </a:t>
            </a:r>
            <a:r>
              <a:rPr lang="en-US" altLang="en-US" sz="4000" b="1" dirty="0" err="1" smtClean="0">
                <a:latin typeface="Times New Roman" panose="02020603050405020304" pitchFamily="18" charset="0"/>
              </a:rPr>
              <a:t>Ông</a:t>
            </a:r>
            <a:r>
              <a:rPr lang="en-US" altLang="en-US" sz="4000" b="1" dirty="0" smtClean="0">
                <a:latin typeface="Times New Roman" panose="02020603050405020304" pitchFamily="18" charset="0"/>
              </a:rPr>
              <a:t> con </a:t>
            </a:r>
            <a:r>
              <a:rPr lang="en-US" altLang="en-US" sz="4000" b="1" dirty="0" err="1" smtClean="0">
                <a:latin typeface="Times New Roman" panose="02020603050405020304" pitchFamily="18" charset="0"/>
              </a:rPr>
              <a:t>mình</a:t>
            </a:r>
            <a:r>
              <a:rPr lang="en-US" altLang="en-US" sz="4000" b="1" dirty="0" smtClean="0">
                <a:latin typeface="Times New Roman" panose="02020603050405020304" pitchFamily="18" charset="0"/>
              </a:rPr>
              <a:t> </a:t>
            </a:r>
            <a:endParaRPr lang="en-US" altLang="en-US" sz="4000" b="1" dirty="0">
              <a:latin typeface="Times New Roman" panose="02020603050405020304" pitchFamily="18" charset="0"/>
            </a:endParaRPr>
          </a:p>
        </p:txBody>
      </p:sp>
      <p:sp>
        <p:nvSpPr>
          <p:cNvPr id="8" name="Text Box 6"/>
          <p:cNvSpPr txBox="1">
            <a:spLocks noChangeArrowheads="1"/>
          </p:cNvSpPr>
          <p:nvPr/>
        </p:nvSpPr>
        <p:spPr bwMode="auto">
          <a:xfrm>
            <a:off x="75001" y="4998146"/>
            <a:ext cx="73914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Xưng</a:t>
            </a: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hô</a:t>
            </a: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bình</a:t>
            </a: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đẳng</a:t>
            </a:r>
            <a:r>
              <a:rPr lang="en-US" altLang="en-US" sz="6000" b="1" dirty="0" smtClean="0">
                <a:solidFill>
                  <a:srgbClr val="0000CC"/>
                </a:solidFill>
                <a:latin typeface="Times New Roman" panose="02020603050405020304" pitchFamily="18" charset="0"/>
              </a:rPr>
              <a:t>:</a:t>
            </a:r>
            <a:endParaRPr lang="en-US" altLang="en-US" sz="6000" b="1" dirty="0">
              <a:solidFill>
                <a:srgbClr val="0000CC"/>
              </a:solidFill>
              <a:latin typeface="Times New Roman" panose="02020603050405020304" pitchFamily="18" charset="0"/>
            </a:endParaRPr>
          </a:p>
        </p:txBody>
      </p:sp>
      <p:sp>
        <p:nvSpPr>
          <p:cNvPr id="9" name="Text Box 6"/>
          <p:cNvSpPr txBox="1">
            <a:spLocks noChangeArrowheads="1"/>
          </p:cNvSpPr>
          <p:nvPr/>
        </p:nvSpPr>
        <p:spPr bwMode="auto">
          <a:xfrm>
            <a:off x="7237412" y="5244368"/>
            <a:ext cx="358643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4400" b="1" dirty="0" smtClean="0">
                <a:latin typeface="Times New Roman" panose="02020603050405020304" pitchFamily="18" charset="0"/>
              </a:rPr>
              <a:t> </a:t>
            </a:r>
            <a:r>
              <a:rPr lang="en-US" altLang="en-US" sz="4400" b="1" dirty="0" err="1" smtClean="0">
                <a:latin typeface="Times New Roman" panose="02020603050405020304" pitchFamily="18" charset="0"/>
              </a:rPr>
              <a:t>Xưng</a:t>
            </a:r>
            <a:r>
              <a:rPr lang="en-US" altLang="en-US" sz="4400" b="1" dirty="0" smtClean="0">
                <a:latin typeface="Times New Roman" panose="02020603050405020304" pitchFamily="18" charset="0"/>
              </a:rPr>
              <a:t>: </a:t>
            </a:r>
            <a:r>
              <a:rPr lang="en-US" altLang="en-US" sz="4400" b="1" dirty="0" err="1" smtClean="0">
                <a:latin typeface="Times New Roman" panose="02020603050405020304" pitchFamily="18" charset="0"/>
              </a:rPr>
              <a:t>tôi</a:t>
            </a:r>
            <a:r>
              <a:rPr lang="en-US" altLang="en-US" sz="4400" b="1" dirty="0" smtClean="0">
                <a:latin typeface="Times New Roman" panose="02020603050405020304" pitchFamily="18" charset="0"/>
              </a:rPr>
              <a:t> </a:t>
            </a:r>
            <a:endParaRPr lang="en-US" altLang="en-US" sz="4400" b="1" dirty="0">
              <a:latin typeface="Times New Roman" panose="02020603050405020304" pitchFamily="18" charset="0"/>
            </a:endParaRPr>
          </a:p>
        </p:txBody>
      </p:sp>
    </p:spTree>
    <p:extLst>
      <p:ext uri="{BB962C8B-B14F-4D97-AF65-F5344CB8AC3E}">
        <p14:creationId xmlns:p14="http://schemas.microsoft.com/office/powerpoint/2010/main" val="1707245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circle(in)">
                                      <p:cBhvr>
                                        <p:cTn id="24" dur="500"/>
                                        <p:tgtEl>
                                          <p:spTgt spid="6"/>
                                        </p:tgtEl>
                                      </p:cBhvr>
                                    </p:animEffect>
                                  </p:childTnLst>
                                  <p:subTnLst>
                                    <p:audio>
                                      <p:cMediaNode>
                                        <p:cTn display="0" masterRel="sameClick">
                                          <p:stCondLst>
                                            <p:cond evt="begin" delay="0">
                                              <p:tn val="22"/>
                                            </p:cond>
                                          </p:stCondLst>
                                          <p:endCondLst>
                                            <p:cond evt="onStopAudio" delay="0">
                                              <p:tgtEl>
                                                <p:sldTgt/>
                                              </p:tgtEl>
                                            </p:cond>
                                          </p:endCondLst>
                                        </p:cTn>
                                        <p:tgtEl>
                                          <p:sndTgt r:embed="rId2" name="chimes.wav"/>
                                        </p:tgtEl>
                                      </p:cMediaNode>
                                    </p:audio>
                                  </p:sub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11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p:cTn id="34" dur="500" fill="hold"/>
                                        <p:tgtEl>
                                          <p:spTgt spid="9"/>
                                        </p:tgtEl>
                                        <p:attrNameLst>
                                          <p:attrName>ppt_w</p:attrName>
                                        </p:attrNameLst>
                                      </p:cBhvr>
                                      <p:tavLst>
                                        <p:tav tm="0">
                                          <p:val>
                                            <p:fltVal val="0"/>
                                          </p:val>
                                        </p:tav>
                                        <p:tav tm="100000">
                                          <p:val>
                                            <p:strVal val="#ppt_w"/>
                                          </p:val>
                                        </p:tav>
                                      </p:tavLst>
                                    </p:anim>
                                    <p:anim calcmode="lin" valueType="num">
                                      <p:cBhvr>
                                        <p:cTn id="35" dur="500" fill="hold"/>
                                        <p:tgtEl>
                                          <p:spTgt spid="9"/>
                                        </p:tgtEl>
                                        <p:attrNameLst>
                                          <p:attrName>ppt_h</p:attrName>
                                        </p:attrNameLst>
                                      </p:cBhvr>
                                      <p:tavLst>
                                        <p:tav tm="0">
                                          <p:val>
                                            <p:fltVal val="0"/>
                                          </p:val>
                                        </p:tav>
                                        <p:tav tm="100000">
                                          <p:val>
                                            <p:strVal val="#ppt_h"/>
                                          </p:val>
                                        </p:tav>
                                      </p:tavLst>
                                    </p:anim>
                                    <p:animEffect transition="in" filter="fade">
                                      <p:cBhvr>
                                        <p:cTn id="3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406294" y="1"/>
            <a:ext cx="11782531" cy="6894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r>
              <a:rPr lang="en-US" altLang="en-US" b="1" dirty="0" smtClean="0">
                <a:solidFill>
                  <a:srgbClr val="0000CC"/>
                </a:solidFill>
                <a:latin typeface="Times New Roman" panose="02020603050405020304" pitchFamily="18" charset="0"/>
              </a:rPr>
              <a:t>I. </a:t>
            </a:r>
            <a:r>
              <a:rPr lang="en-US" altLang="en-US" b="1" u="sng" dirty="0" err="1" smtClean="0">
                <a:solidFill>
                  <a:srgbClr val="0000CC"/>
                </a:solidFill>
                <a:latin typeface="Times New Roman" panose="02020603050405020304" pitchFamily="18" charset="0"/>
              </a:rPr>
              <a:t>Vai</a:t>
            </a:r>
            <a:r>
              <a:rPr lang="en-US" altLang="en-US" b="1" u="sng" dirty="0" smtClean="0">
                <a:solidFill>
                  <a:srgbClr val="0000CC"/>
                </a:solidFill>
                <a:latin typeface="Times New Roman" panose="02020603050405020304" pitchFamily="18" charset="0"/>
              </a:rPr>
              <a:t> </a:t>
            </a:r>
            <a:r>
              <a:rPr lang="en-US" altLang="en-US" b="1" u="sng" dirty="0" err="1">
                <a:solidFill>
                  <a:srgbClr val="0000CC"/>
                </a:solidFill>
                <a:latin typeface="Times New Roman" panose="02020603050405020304" pitchFamily="18" charset="0"/>
              </a:rPr>
              <a:t>xã</a:t>
            </a:r>
            <a:r>
              <a:rPr lang="en-US" altLang="en-US" b="1" u="sng" dirty="0">
                <a:solidFill>
                  <a:srgbClr val="0000CC"/>
                </a:solidFill>
                <a:latin typeface="Times New Roman" panose="02020603050405020304" pitchFamily="18" charset="0"/>
              </a:rPr>
              <a:t> </a:t>
            </a:r>
            <a:r>
              <a:rPr lang="en-US" altLang="en-US" b="1" u="sng" dirty="0" err="1">
                <a:solidFill>
                  <a:srgbClr val="0000CC"/>
                </a:solidFill>
                <a:latin typeface="Times New Roman" panose="02020603050405020304" pitchFamily="18" charset="0"/>
              </a:rPr>
              <a:t>hội</a:t>
            </a:r>
            <a:r>
              <a:rPr lang="en-US" altLang="en-US" b="1" u="sng" dirty="0">
                <a:solidFill>
                  <a:srgbClr val="0000CC"/>
                </a:solidFill>
                <a:latin typeface="Times New Roman" panose="02020603050405020304" pitchFamily="18" charset="0"/>
              </a:rPr>
              <a:t> </a:t>
            </a:r>
            <a:r>
              <a:rPr lang="en-US" altLang="en-US" b="1" u="sng" dirty="0" err="1">
                <a:solidFill>
                  <a:srgbClr val="0000CC"/>
                </a:solidFill>
                <a:latin typeface="Times New Roman" panose="02020603050405020304" pitchFamily="18" charset="0"/>
              </a:rPr>
              <a:t>trong</a:t>
            </a:r>
            <a:r>
              <a:rPr lang="en-US" altLang="en-US" b="1" u="sng" dirty="0">
                <a:solidFill>
                  <a:srgbClr val="0000CC"/>
                </a:solidFill>
                <a:latin typeface="Times New Roman" panose="02020603050405020304" pitchFamily="18" charset="0"/>
              </a:rPr>
              <a:t> </a:t>
            </a:r>
            <a:r>
              <a:rPr lang="en-US" altLang="en-US" b="1" u="sng" dirty="0" err="1">
                <a:solidFill>
                  <a:srgbClr val="0000CC"/>
                </a:solidFill>
                <a:latin typeface="Times New Roman" panose="02020603050405020304" pitchFamily="18" charset="0"/>
              </a:rPr>
              <a:t>hội</a:t>
            </a:r>
            <a:r>
              <a:rPr lang="en-US" altLang="en-US" b="1" u="sng" dirty="0">
                <a:solidFill>
                  <a:srgbClr val="0000CC"/>
                </a:solidFill>
                <a:latin typeface="Times New Roman" panose="02020603050405020304" pitchFamily="18" charset="0"/>
              </a:rPr>
              <a:t> </a:t>
            </a:r>
            <a:r>
              <a:rPr lang="en-US" altLang="en-US" b="1" u="sng" dirty="0" err="1" smtClean="0">
                <a:solidFill>
                  <a:srgbClr val="0000CC"/>
                </a:solidFill>
                <a:latin typeface="Times New Roman" panose="02020603050405020304" pitchFamily="18" charset="0"/>
              </a:rPr>
              <a:t>thoại</a:t>
            </a:r>
            <a:endParaRPr lang="en-US" altLang="en-US" sz="4000" b="1" u="sng" dirty="0">
              <a:solidFill>
                <a:srgbClr val="0000CC"/>
              </a:solidFill>
              <a:latin typeface="Times New Roman" panose="02020603050405020304" pitchFamily="18" charset="0"/>
            </a:endParaRPr>
          </a:p>
          <a:p>
            <a:r>
              <a:rPr lang="en-US" sz="2800" b="1" dirty="0" smtClean="0">
                <a:solidFill>
                  <a:srgbClr val="CC3300"/>
                </a:solidFill>
                <a:latin typeface="Times New Roman" pitchFamily="18" charset="0"/>
              </a:rPr>
              <a:t>     1</a:t>
            </a:r>
            <a:r>
              <a:rPr lang="en-US" sz="2800" b="1" dirty="0">
                <a:solidFill>
                  <a:srgbClr val="CC3300"/>
                </a:solidFill>
                <a:latin typeface="Times New Roman" pitchFamily="18" charset="0"/>
              </a:rPr>
              <a:t>. </a:t>
            </a:r>
            <a:r>
              <a:rPr lang="en-US" sz="2800" b="1" dirty="0" err="1">
                <a:solidFill>
                  <a:srgbClr val="CC3300"/>
                </a:solidFill>
                <a:latin typeface="Times New Roman" pitchFamily="18" charset="0"/>
              </a:rPr>
              <a:t>Ví</a:t>
            </a:r>
            <a:r>
              <a:rPr lang="en-US" sz="2800" b="1" dirty="0">
                <a:solidFill>
                  <a:srgbClr val="CC3300"/>
                </a:solidFill>
                <a:latin typeface="Times New Roman" pitchFamily="18" charset="0"/>
              </a:rPr>
              <a:t> </a:t>
            </a:r>
            <a:r>
              <a:rPr lang="en-US" sz="2800" b="1" dirty="0" err="1">
                <a:solidFill>
                  <a:srgbClr val="CC3300"/>
                </a:solidFill>
                <a:latin typeface="Times New Roman" pitchFamily="18" charset="0"/>
              </a:rPr>
              <a:t>dụ</a:t>
            </a:r>
            <a:r>
              <a:rPr lang="en-US" sz="2800" b="1" dirty="0">
                <a:solidFill>
                  <a:srgbClr val="CC3300"/>
                </a:solidFill>
                <a:latin typeface="Times New Roman" pitchFamily="18" charset="0"/>
              </a:rPr>
              <a:t>: </a:t>
            </a:r>
            <a:r>
              <a:rPr lang="en-US" sz="2800" b="1" dirty="0" smtClean="0">
                <a:solidFill>
                  <a:srgbClr val="CC3300"/>
                </a:solidFill>
                <a:latin typeface="Times New Roman" pitchFamily="18" charset="0"/>
              </a:rPr>
              <a:t>SGK/ 92, 93</a:t>
            </a:r>
            <a:endParaRPr lang="en-US" sz="2800" b="1" dirty="0">
              <a:solidFill>
                <a:srgbClr val="CC3300"/>
              </a:solidFill>
              <a:latin typeface="Times New Roman" pitchFamily="18" charset="0"/>
            </a:endParaRPr>
          </a:p>
          <a:p>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Một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hôm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cô</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gọi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đến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bên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cười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hỏi</a:t>
            </a:r>
            <a:r>
              <a:rPr lang="en-US" sz="2800" b="1" dirty="0">
                <a:solidFill>
                  <a:schemeClr val="tx2"/>
                </a:solidFill>
                <a:latin typeface="Times New Roman" pitchFamily="18" charset="0"/>
              </a:rPr>
              <a:t>:</a:t>
            </a:r>
          </a:p>
          <a:p>
            <a:r>
              <a:rPr lang="en-US" sz="2800" b="1" dirty="0">
                <a:solidFill>
                  <a:schemeClr val="tx2"/>
                </a:solidFill>
                <a:latin typeface="Times New Roman" pitchFamily="18" charset="0"/>
              </a:rPr>
              <a:t> - </a:t>
            </a:r>
            <a:r>
              <a:rPr lang="en-US" sz="2800" b="1" dirty="0" err="1">
                <a:solidFill>
                  <a:schemeClr val="tx2"/>
                </a:solidFill>
                <a:latin typeface="Times New Roman" pitchFamily="18" charset="0"/>
              </a:rPr>
              <a:t>Hồng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có</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muốn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vào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Thanh</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Hoá</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chơi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với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mẹ</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không</a:t>
            </a:r>
            <a:r>
              <a:rPr lang="en-US" sz="2800" b="1" dirty="0">
                <a:solidFill>
                  <a:schemeClr val="tx2"/>
                </a:solidFill>
                <a:latin typeface="Times New Roman" pitchFamily="18" charset="0"/>
              </a:rPr>
              <a:t>?</a:t>
            </a:r>
          </a:p>
          <a:p>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Nhận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ra</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những</a:t>
            </a:r>
            <a:r>
              <a:rPr lang="en-US" sz="2800" b="1" dirty="0">
                <a:solidFill>
                  <a:schemeClr val="tx2"/>
                </a:solidFill>
                <a:latin typeface="Times New Roman" pitchFamily="18" charset="0"/>
              </a:rPr>
              <a:t> ý </a:t>
            </a:r>
            <a:r>
              <a:rPr lang="en-US" sz="2800" b="1" dirty="0" err="1">
                <a:solidFill>
                  <a:schemeClr val="tx2"/>
                </a:solidFill>
                <a:latin typeface="Times New Roman" pitchFamily="18" charset="0"/>
              </a:rPr>
              <a:t>nghĩ</a:t>
            </a:r>
            <a:r>
              <a:rPr lang="en-US" sz="2800" b="1" dirty="0">
                <a:solidFill>
                  <a:schemeClr val="tx2"/>
                </a:solidFill>
                <a:latin typeface="Times New Roman" pitchFamily="18" charset="0"/>
              </a:rPr>
              <a:t> cay </a:t>
            </a:r>
            <a:r>
              <a:rPr lang="en-US" sz="2800" b="1" dirty="0" err="1">
                <a:solidFill>
                  <a:schemeClr val="tx2"/>
                </a:solidFill>
                <a:latin typeface="Times New Roman" pitchFamily="18" charset="0"/>
              </a:rPr>
              <a:t>độc</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trong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giọng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nói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và</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nét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mặt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rất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kịch</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của</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cô</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kia</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cúi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đầu</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không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đáp</a:t>
            </a:r>
            <a:r>
              <a:rPr lang="en-US" sz="2800" b="1" dirty="0">
                <a:solidFill>
                  <a:schemeClr val="tx2"/>
                </a:solidFill>
                <a:latin typeface="Times New Roman" pitchFamily="18" charset="0"/>
              </a:rPr>
              <a:t> … </a:t>
            </a:r>
            <a:r>
              <a:rPr lang="en-US" sz="2800" b="1" dirty="0" err="1">
                <a:solidFill>
                  <a:schemeClr val="tx2"/>
                </a:solidFill>
                <a:latin typeface="Times New Roman" pitchFamily="18" charset="0"/>
              </a:rPr>
              <a:t>Nhưng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đời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nào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tình</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thương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yêu</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và</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lòng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kính</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mến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mẹ</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lại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bị</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những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rắp</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tâm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tanh</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bẩn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xâm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phạm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đến</a:t>
            </a:r>
            <a:r>
              <a:rPr lang="en-US" sz="2800" b="1" dirty="0">
                <a:solidFill>
                  <a:schemeClr val="tx2"/>
                </a:solidFill>
                <a:latin typeface="Times New Roman" pitchFamily="18" charset="0"/>
              </a:rPr>
              <a:t> (…)</a:t>
            </a:r>
          </a:p>
          <a:p>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cũng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đáp</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lại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cô</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a:t>
            </a:r>
          </a:p>
          <a:p>
            <a:r>
              <a:rPr lang="en-US" sz="2800" b="1" dirty="0">
                <a:solidFill>
                  <a:schemeClr val="tx2"/>
                </a:solidFill>
                <a:latin typeface="Times New Roman" pitchFamily="18" charset="0"/>
              </a:rPr>
              <a:t> - </a:t>
            </a:r>
            <a:r>
              <a:rPr lang="en-US" sz="2800" b="1" dirty="0" err="1">
                <a:solidFill>
                  <a:schemeClr val="tx2"/>
                </a:solidFill>
                <a:latin typeface="Times New Roman" pitchFamily="18" charset="0"/>
              </a:rPr>
              <a:t>Không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Cháu</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không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muốn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vào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Cuối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năm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thế</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nào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mợ</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cháu</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cũng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về</a:t>
            </a:r>
            <a:r>
              <a:rPr lang="en-US" sz="2800" b="1" dirty="0">
                <a:solidFill>
                  <a:schemeClr val="tx2"/>
                </a:solidFill>
                <a:latin typeface="Times New Roman" pitchFamily="18" charset="0"/>
              </a:rPr>
              <a:t>.</a:t>
            </a:r>
          </a:p>
          <a:p>
            <a:r>
              <a:rPr lang="en-US" sz="2800" b="1" dirty="0" err="1">
                <a:solidFill>
                  <a:schemeClr val="tx2"/>
                </a:solidFill>
                <a:latin typeface="Times New Roman" pitchFamily="18" charset="0"/>
              </a:rPr>
              <a:t>Cô</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hỏi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luôn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giọng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vẫn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ngọt</a:t>
            </a:r>
            <a:r>
              <a:rPr lang="en-US" sz="2800" b="1" dirty="0">
                <a:solidFill>
                  <a:schemeClr val="tx2"/>
                </a:solidFill>
                <a:latin typeface="Times New Roman" pitchFamily="18" charset="0"/>
              </a:rPr>
              <a:t>:</a:t>
            </a:r>
          </a:p>
          <a:p>
            <a:r>
              <a:rPr lang="en-US" sz="2800" b="1" dirty="0">
                <a:solidFill>
                  <a:schemeClr val="tx2"/>
                </a:solidFill>
                <a:latin typeface="Times New Roman" pitchFamily="18" charset="0"/>
              </a:rPr>
              <a:t> -Sao </a:t>
            </a:r>
            <a:r>
              <a:rPr lang="en-US" sz="2800" b="1" dirty="0" err="1">
                <a:solidFill>
                  <a:schemeClr val="tx2"/>
                </a:solidFill>
                <a:latin typeface="Times New Roman" pitchFamily="18" charset="0"/>
              </a:rPr>
              <a:t>lại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không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vào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Mợ</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phát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tài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lắm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có</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như</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dạo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trước</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đâu</a:t>
            </a:r>
            <a:r>
              <a:rPr lang="en-US" sz="2800" b="1" dirty="0">
                <a:solidFill>
                  <a:schemeClr val="tx2"/>
                </a:solidFill>
                <a:latin typeface="Times New Roman" pitchFamily="18" charset="0"/>
              </a:rPr>
              <a:t>!</a:t>
            </a:r>
          </a:p>
          <a:p>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Rồi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hai</a:t>
            </a:r>
            <a:r>
              <a:rPr lang="en-US" sz="2800" b="1" dirty="0">
                <a:solidFill>
                  <a:schemeClr val="tx2"/>
                </a:solidFill>
                <a:latin typeface="Times New Roman" pitchFamily="18" charset="0"/>
              </a:rPr>
              <a:t> con </a:t>
            </a:r>
            <a:r>
              <a:rPr lang="en-US" sz="2800" b="1" dirty="0" err="1">
                <a:solidFill>
                  <a:schemeClr val="tx2"/>
                </a:solidFill>
                <a:latin typeface="Times New Roman" pitchFamily="18" charset="0"/>
              </a:rPr>
              <a:t>mắt</a:t>
            </a:r>
            <a:r>
              <a:rPr lang="en-US" sz="2800" b="1" dirty="0">
                <a:solidFill>
                  <a:schemeClr val="tx2"/>
                </a:solidFill>
                <a:latin typeface="Times New Roman" pitchFamily="18" charset="0"/>
              </a:rPr>
              <a:t> long </a:t>
            </a:r>
            <a:r>
              <a:rPr lang="en-US" sz="2800" b="1" dirty="0" err="1">
                <a:solidFill>
                  <a:schemeClr val="tx2"/>
                </a:solidFill>
                <a:latin typeface="Times New Roman" pitchFamily="18" charset="0"/>
              </a:rPr>
              <a:t>lanh</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của</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cô</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chằm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chặp</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đưa</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nhìn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lại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im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lặng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cúi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đầu</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xuống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đất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lòng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càng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thắt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lại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khoé</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mắt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đã</a:t>
            </a:r>
            <a:r>
              <a:rPr lang="en-US" sz="2800" b="1" dirty="0">
                <a:solidFill>
                  <a:schemeClr val="tx2"/>
                </a:solidFill>
                <a:latin typeface="Times New Roman" pitchFamily="18" charset="0"/>
              </a:rPr>
              <a:t> cay </a:t>
            </a:r>
            <a:r>
              <a:rPr lang="en-US" sz="2800" b="1" dirty="0" err="1">
                <a:solidFill>
                  <a:schemeClr val="tx2"/>
                </a:solidFill>
                <a:latin typeface="Times New Roman" pitchFamily="18" charset="0"/>
              </a:rPr>
              <a:t>cay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Cô</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liền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vỗ</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vai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cười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nói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rằng</a:t>
            </a:r>
            <a:r>
              <a:rPr lang="en-US" sz="2800" b="1" dirty="0">
                <a:solidFill>
                  <a:schemeClr val="tx2"/>
                </a:solidFill>
                <a:latin typeface="Times New Roman" pitchFamily="18" charset="0"/>
              </a:rPr>
              <a:t>:</a:t>
            </a:r>
          </a:p>
          <a:p>
            <a:endParaRPr lang="en-US" sz="3800" b="1" baseline="0" dirty="0">
              <a:solidFill>
                <a:schemeClr val="tx2"/>
              </a:solidFill>
              <a:latin typeface="Times New Roman" pitchFamily="18" charset="0"/>
            </a:endParaRPr>
          </a:p>
        </p:txBody>
      </p:sp>
    </p:spTree>
    <p:extLst>
      <p:ext uri="{BB962C8B-B14F-4D97-AF65-F5344CB8AC3E}">
        <p14:creationId xmlns:p14="http://schemas.microsoft.com/office/powerpoint/2010/main" val="1760375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barn(inVertical)">
                                      <p:cBhvr>
                                        <p:cTn id="7" dur="500"/>
                                        <p:tgtEl>
                                          <p:spTgt spid="614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146">
                                            <p:txEl>
                                              <p:pRg st="1" end="1"/>
                                            </p:txEl>
                                          </p:spTgt>
                                        </p:tgtEl>
                                        <p:attrNameLst>
                                          <p:attrName>style.visibility</p:attrName>
                                        </p:attrNameLst>
                                      </p:cBhvr>
                                      <p:to>
                                        <p:strVal val="visible"/>
                                      </p:to>
                                    </p:set>
                                    <p:animEffect transition="in" filter="barn(inVertical)">
                                      <p:cBhvr>
                                        <p:cTn id="12" dur="500"/>
                                        <p:tgtEl>
                                          <p:spTgt spid="614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146">
                                            <p:txEl>
                                              <p:pRg st="2" end="2"/>
                                            </p:txEl>
                                          </p:spTgt>
                                        </p:tgtEl>
                                        <p:attrNameLst>
                                          <p:attrName>style.visibility</p:attrName>
                                        </p:attrNameLst>
                                      </p:cBhvr>
                                      <p:to>
                                        <p:strVal val="visible"/>
                                      </p:to>
                                    </p:set>
                                    <p:animEffect transition="in" filter="barn(inVertical)">
                                      <p:cBhvr>
                                        <p:cTn id="17" dur="500"/>
                                        <p:tgtEl>
                                          <p:spTgt spid="6146">
                                            <p:txEl>
                                              <p:pRg st="2" end="2"/>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6146">
                                            <p:txEl>
                                              <p:pRg st="3" end="3"/>
                                            </p:txEl>
                                          </p:spTgt>
                                        </p:tgtEl>
                                        <p:attrNameLst>
                                          <p:attrName>style.visibility</p:attrName>
                                        </p:attrNameLst>
                                      </p:cBhvr>
                                      <p:to>
                                        <p:strVal val="visible"/>
                                      </p:to>
                                    </p:set>
                                    <p:animEffect transition="in" filter="barn(inVertical)">
                                      <p:cBhvr>
                                        <p:cTn id="20" dur="500"/>
                                        <p:tgtEl>
                                          <p:spTgt spid="6146">
                                            <p:txEl>
                                              <p:pRg st="3" end="3"/>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6146">
                                            <p:txEl>
                                              <p:pRg st="4" end="4"/>
                                            </p:txEl>
                                          </p:spTgt>
                                        </p:tgtEl>
                                        <p:attrNameLst>
                                          <p:attrName>style.visibility</p:attrName>
                                        </p:attrNameLst>
                                      </p:cBhvr>
                                      <p:to>
                                        <p:strVal val="visible"/>
                                      </p:to>
                                    </p:set>
                                    <p:animEffect transition="in" filter="barn(inVertical)">
                                      <p:cBhvr>
                                        <p:cTn id="23" dur="500"/>
                                        <p:tgtEl>
                                          <p:spTgt spid="6146">
                                            <p:txEl>
                                              <p:pRg st="4" end="4"/>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6146">
                                            <p:txEl>
                                              <p:pRg st="5" end="5"/>
                                            </p:txEl>
                                          </p:spTgt>
                                        </p:tgtEl>
                                        <p:attrNameLst>
                                          <p:attrName>style.visibility</p:attrName>
                                        </p:attrNameLst>
                                      </p:cBhvr>
                                      <p:to>
                                        <p:strVal val="visible"/>
                                      </p:to>
                                    </p:set>
                                    <p:animEffect transition="in" filter="barn(inVertical)">
                                      <p:cBhvr>
                                        <p:cTn id="26" dur="500"/>
                                        <p:tgtEl>
                                          <p:spTgt spid="6146">
                                            <p:txEl>
                                              <p:pRg st="5" end="5"/>
                                            </p:txEl>
                                          </p:spTgt>
                                        </p:tgtEl>
                                      </p:cBhvr>
                                    </p:animEffect>
                                  </p:childTnLst>
                                </p:cTn>
                              </p:par>
                              <p:par>
                                <p:cTn id="27" presetID="16" presetClass="entr" presetSubtype="21" fill="hold" nodeType="withEffect">
                                  <p:stCondLst>
                                    <p:cond delay="0"/>
                                  </p:stCondLst>
                                  <p:childTnLst>
                                    <p:set>
                                      <p:cBhvr>
                                        <p:cTn id="28" dur="1" fill="hold">
                                          <p:stCondLst>
                                            <p:cond delay="0"/>
                                          </p:stCondLst>
                                        </p:cTn>
                                        <p:tgtEl>
                                          <p:spTgt spid="6146">
                                            <p:txEl>
                                              <p:pRg st="6" end="6"/>
                                            </p:txEl>
                                          </p:spTgt>
                                        </p:tgtEl>
                                        <p:attrNameLst>
                                          <p:attrName>style.visibility</p:attrName>
                                        </p:attrNameLst>
                                      </p:cBhvr>
                                      <p:to>
                                        <p:strVal val="visible"/>
                                      </p:to>
                                    </p:set>
                                    <p:animEffect transition="in" filter="barn(inVertical)">
                                      <p:cBhvr>
                                        <p:cTn id="29" dur="500"/>
                                        <p:tgtEl>
                                          <p:spTgt spid="6146">
                                            <p:txEl>
                                              <p:pRg st="6" end="6"/>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6146">
                                            <p:txEl>
                                              <p:pRg st="7" end="7"/>
                                            </p:txEl>
                                          </p:spTgt>
                                        </p:tgtEl>
                                        <p:attrNameLst>
                                          <p:attrName>style.visibility</p:attrName>
                                        </p:attrNameLst>
                                      </p:cBhvr>
                                      <p:to>
                                        <p:strVal val="visible"/>
                                      </p:to>
                                    </p:set>
                                    <p:animEffect transition="in" filter="barn(inVertical)">
                                      <p:cBhvr>
                                        <p:cTn id="32" dur="500"/>
                                        <p:tgtEl>
                                          <p:spTgt spid="6146">
                                            <p:txEl>
                                              <p:pRg st="7" end="7"/>
                                            </p:txEl>
                                          </p:spTgt>
                                        </p:tgtEl>
                                      </p:cBhvr>
                                    </p:animEffect>
                                  </p:childTnLst>
                                </p:cTn>
                              </p:par>
                              <p:par>
                                <p:cTn id="33" presetID="16" presetClass="entr" presetSubtype="21" fill="hold" nodeType="withEffect">
                                  <p:stCondLst>
                                    <p:cond delay="0"/>
                                  </p:stCondLst>
                                  <p:childTnLst>
                                    <p:set>
                                      <p:cBhvr>
                                        <p:cTn id="34" dur="1" fill="hold">
                                          <p:stCondLst>
                                            <p:cond delay="0"/>
                                          </p:stCondLst>
                                        </p:cTn>
                                        <p:tgtEl>
                                          <p:spTgt spid="6146">
                                            <p:txEl>
                                              <p:pRg st="8" end="8"/>
                                            </p:txEl>
                                          </p:spTgt>
                                        </p:tgtEl>
                                        <p:attrNameLst>
                                          <p:attrName>style.visibility</p:attrName>
                                        </p:attrNameLst>
                                      </p:cBhvr>
                                      <p:to>
                                        <p:strVal val="visible"/>
                                      </p:to>
                                    </p:set>
                                    <p:animEffect transition="in" filter="barn(inVertical)">
                                      <p:cBhvr>
                                        <p:cTn id="35" dur="500"/>
                                        <p:tgtEl>
                                          <p:spTgt spid="6146">
                                            <p:txEl>
                                              <p:pRg st="8" end="8"/>
                                            </p:txEl>
                                          </p:spTgt>
                                        </p:tgtEl>
                                      </p:cBhvr>
                                    </p:animEffect>
                                  </p:childTnLst>
                                </p:cTn>
                              </p:par>
                              <p:par>
                                <p:cTn id="36" presetID="16" presetClass="entr" presetSubtype="21" fill="hold" nodeType="withEffect">
                                  <p:stCondLst>
                                    <p:cond delay="0"/>
                                  </p:stCondLst>
                                  <p:childTnLst>
                                    <p:set>
                                      <p:cBhvr>
                                        <p:cTn id="37" dur="1" fill="hold">
                                          <p:stCondLst>
                                            <p:cond delay="0"/>
                                          </p:stCondLst>
                                        </p:cTn>
                                        <p:tgtEl>
                                          <p:spTgt spid="6146">
                                            <p:txEl>
                                              <p:pRg st="9" end="9"/>
                                            </p:txEl>
                                          </p:spTgt>
                                        </p:tgtEl>
                                        <p:attrNameLst>
                                          <p:attrName>style.visibility</p:attrName>
                                        </p:attrNameLst>
                                      </p:cBhvr>
                                      <p:to>
                                        <p:strVal val="visible"/>
                                      </p:to>
                                    </p:set>
                                    <p:animEffect transition="in" filter="barn(inVertical)">
                                      <p:cBhvr>
                                        <p:cTn id="38" dur="500"/>
                                        <p:tgtEl>
                                          <p:spTgt spid="614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5364" name="Rectangle 4"/>
          <p:cNvSpPr>
            <a:spLocks noGrp="1" noChangeArrowheads="1"/>
          </p:cNvSpPr>
          <p:nvPr>
            <p:ph type="ctrTitle"/>
          </p:nvPr>
        </p:nvSpPr>
        <p:spPr>
          <a:xfrm>
            <a:off x="75001" y="-152400"/>
            <a:ext cx="3453500" cy="914162"/>
          </a:xfrm>
        </p:spPr>
        <p:txBody>
          <a:bodyPr/>
          <a:lstStyle/>
          <a:p>
            <a:pPr algn="l" eaLnBrk="1" hangingPunct="1"/>
            <a:r>
              <a:rPr lang="en-US" altLang="en-US" sz="5332" b="1" dirty="0" err="1">
                <a:solidFill>
                  <a:srgbClr val="0000CC"/>
                </a:solidFill>
                <a:latin typeface="Times New Roman" panose="02020603050405020304" pitchFamily="18" charset="0"/>
              </a:rPr>
              <a:t>Bài</a:t>
            </a:r>
            <a:r>
              <a:rPr lang="en-US" altLang="en-US" sz="5332" b="1" dirty="0">
                <a:solidFill>
                  <a:srgbClr val="0000CC"/>
                </a:solidFill>
                <a:latin typeface="Times New Roman" panose="02020603050405020304" pitchFamily="18" charset="0"/>
              </a:rPr>
              <a:t> 2</a:t>
            </a:r>
          </a:p>
        </p:txBody>
      </p:sp>
      <p:sp>
        <p:nvSpPr>
          <p:cNvPr id="15366" name="Text Box 6"/>
          <p:cNvSpPr txBox="1">
            <a:spLocks noChangeArrowheads="1"/>
          </p:cNvSpPr>
          <p:nvPr/>
        </p:nvSpPr>
        <p:spPr bwMode="auto">
          <a:xfrm>
            <a:off x="299750" y="499684"/>
            <a:ext cx="11477810" cy="830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4799" b="1" dirty="0">
                <a:solidFill>
                  <a:srgbClr val="FF0000"/>
                </a:solidFill>
                <a:latin typeface="Times New Roman" panose="02020603050405020304" pitchFamily="18" charset="0"/>
              </a:rPr>
              <a:t>c</a:t>
            </a:r>
            <a:r>
              <a:rPr lang="en-US" altLang="en-US" sz="4799" b="1" dirty="0" smtClean="0">
                <a:solidFill>
                  <a:srgbClr val="FF0000"/>
                </a:solidFill>
                <a:latin typeface="Times New Roman" panose="02020603050405020304" pitchFamily="18" charset="0"/>
              </a:rPr>
              <a:t>-</a:t>
            </a:r>
            <a:r>
              <a:rPr lang="en-US" altLang="en-US" sz="4799" b="1" dirty="0" err="1" smtClean="0">
                <a:solidFill>
                  <a:srgbClr val="FF0000"/>
                </a:solidFill>
                <a:latin typeface="Times New Roman" panose="02020603050405020304" pitchFamily="18" charset="0"/>
              </a:rPr>
              <a:t>Thái</a:t>
            </a:r>
            <a:r>
              <a:rPr lang="en-US" altLang="en-US" sz="4799" b="1" dirty="0" smtClean="0">
                <a:solidFill>
                  <a:srgbClr val="FF0000"/>
                </a:solidFill>
                <a:latin typeface="Times New Roman" panose="02020603050405020304" pitchFamily="18" charset="0"/>
              </a:rPr>
              <a:t> </a:t>
            </a:r>
            <a:r>
              <a:rPr lang="en-US" altLang="en-US" sz="4799" b="1" dirty="0" err="1">
                <a:solidFill>
                  <a:srgbClr val="FF0000"/>
                </a:solidFill>
                <a:latin typeface="Times New Roman" panose="02020603050405020304" pitchFamily="18" charset="0"/>
              </a:rPr>
              <a:t>độ</a:t>
            </a:r>
            <a:r>
              <a:rPr lang="en-US" altLang="en-US" sz="4799" b="1" dirty="0">
                <a:solidFill>
                  <a:srgbClr val="FF0000"/>
                </a:solidFill>
                <a:latin typeface="Times New Roman" panose="02020603050405020304" pitchFamily="18" charset="0"/>
              </a:rPr>
              <a:t> </a:t>
            </a:r>
            <a:r>
              <a:rPr lang="en-US" altLang="en-US" sz="4799" b="1" dirty="0" err="1">
                <a:solidFill>
                  <a:srgbClr val="FF0000"/>
                </a:solidFill>
                <a:latin typeface="Times New Roman" panose="02020603050405020304" pitchFamily="18" charset="0"/>
              </a:rPr>
              <a:t>của</a:t>
            </a:r>
            <a:r>
              <a:rPr lang="en-US" altLang="en-US" sz="4799" b="1" dirty="0">
                <a:solidFill>
                  <a:srgbClr val="FF0000"/>
                </a:solidFill>
                <a:latin typeface="Times New Roman" panose="02020603050405020304" pitchFamily="18" charset="0"/>
              </a:rPr>
              <a:t> </a:t>
            </a:r>
            <a:r>
              <a:rPr lang="en-US" altLang="en-US" sz="4799" b="1" dirty="0" err="1" smtClean="0">
                <a:solidFill>
                  <a:srgbClr val="FF0000"/>
                </a:solidFill>
                <a:latin typeface="Times New Roman" panose="02020603050405020304" pitchFamily="18" charset="0"/>
              </a:rPr>
              <a:t>lão</a:t>
            </a:r>
            <a:r>
              <a:rPr lang="en-US" altLang="en-US" sz="4799" b="1" dirty="0" smtClean="0">
                <a:solidFill>
                  <a:srgbClr val="FF0000"/>
                </a:solidFill>
                <a:latin typeface="Times New Roman" panose="02020603050405020304" pitchFamily="18" charset="0"/>
              </a:rPr>
              <a:t> </a:t>
            </a:r>
            <a:r>
              <a:rPr lang="en-US" altLang="en-US" sz="4799" b="1" dirty="0" err="1" smtClean="0">
                <a:solidFill>
                  <a:srgbClr val="FF0000"/>
                </a:solidFill>
                <a:latin typeface="Times New Roman" panose="02020603050405020304" pitchFamily="18" charset="0"/>
              </a:rPr>
              <a:t>Hạc</a:t>
            </a:r>
            <a:r>
              <a:rPr lang="en-US" altLang="en-US" sz="4799" b="1" dirty="0" smtClean="0">
                <a:solidFill>
                  <a:srgbClr val="FF0000"/>
                </a:solidFill>
                <a:latin typeface="Times New Roman" panose="02020603050405020304" pitchFamily="18" charset="0"/>
              </a:rPr>
              <a:t> </a:t>
            </a:r>
            <a:r>
              <a:rPr lang="en-US" altLang="en-US" sz="4799" b="1" dirty="0" err="1" smtClean="0">
                <a:solidFill>
                  <a:srgbClr val="FF0000"/>
                </a:solidFill>
                <a:latin typeface="Times New Roman" panose="02020603050405020304" pitchFamily="18" charset="0"/>
              </a:rPr>
              <a:t>đối</a:t>
            </a:r>
            <a:r>
              <a:rPr lang="en-US" altLang="en-US" sz="4799" b="1" dirty="0" smtClean="0">
                <a:solidFill>
                  <a:srgbClr val="FF0000"/>
                </a:solidFill>
                <a:latin typeface="Times New Roman" panose="02020603050405020304" pitchFamily="18" charset="0"/>
              </a:rPr>
              <a:t> </a:t>
            </a:r>
            <a:r>
              <a:rPr lang="en-US" altLang="en-US" sz="4799" b="1" dirty="0" err="1" smtClean="0">
                <a:solidFill>
                  <a:srgbClr val="FF0000"/>
                </a:solidFill>
                <a:latin typeface="Times New Roman" panose="02020603050405020304" pitchFamily="18" charset="0"/>
              </a:rPr>
              <a:t>với</a:t>
            </a:r>
            <a:r>
              <a:rPr lang="en-US" altLang="en-US" sz="4799" b="1" dirty="0" smtClean="0">
                <a:solidFill>
                  <a:srgbClr val="FF0000"/>
                </a:solidFill>
                <a:latin typeface="Times New Roman" panose="02020603050405020304" pitchFamily="18" charset="0"/>
              </a:rPr>
              <a:t> </a:t>
            </a:r>
            <a:r>
              <a:rPr lang="en-US" altLang="en-US" sz="4799" b="1" dirty="0" err="1" smtClean="0">
                <a:solidFill>
                  <a:srgbClr val="FF0000"/>
                </a:solidFill>
                <a:latin typeface="Times New Roman" panose="02020603050405020304" pitchFamily="18" charset="0"/>
              </a:rPr>
              <a:t>Ông</a:t>
            </a:r>
            <a:r>
              <a:rPr lang="en-US" altLang="en-US" sz="4799" b="1" dirty="0" smtClean="0">
                <a:solidFill>
                  <a:srgbClr val="FF0000"/>
                </a:solidFill>
                <a:latin typeface="Times New Roman" panose="02020603050405020304" pitchFamily="18" charset="0"/>
              </a:rPr>
              <a:t> </a:t>
            </a:r>
            <a:r>
              <a:rPr lang="en-US" altLang="en-US" sz="4799" b="1" dirty="0" err="1" smtClean="0">
                <a:solidFill>
                  <a:srgbClr val="FF0000"/>
                </a:solidFill>
                <a:latin typeface="Times New Roman" panose="02020603050405020304" pitchFamily="18" charset="0"/>
              </a:rPr>
              <a:t>giáo</a:t>
            </a:r>
            <a:r>
              <a:rPr lang="en-US" altLang="en-US" sz="4799" b="1" dirty="0" smtClean="0">
                <a:solidFill>
                  <a:srgbClr val="FF0000"/>
                </a:solidFill>
                <a:latin typeface="Times New Roman" panose="02020603050405020304" pitchFamily="18" charset="0"/>
              </a:rPr>
              <a:t>.</a:t>
            </a:r>
            <a:endParaRPr lang="en-US" altLang="en-US" sz="4799" b="1" dirty="0">
              <a:solidFill>
                <a:srgbClr val="FF0000"/>
              </a:solidFill>
              <a:latin typeface="Times New Roman" panose="02020603050405020304" pitchFamily="18" charset="0"/>
            </a:endParaRPr>
          </a:p>
        </p:txBody>
      </p:sp>
      <p:sp>
        <p:nvSpPr>
          <p:cNvPr id="5" name="Text Box 6"/>
          <p:cNvSpPr txBox="1">
            <a:spLocks noChangeArrowheads="1"/>
          </p:cNvSpPr>
          <p:nvPr/>
        </p:nvSpPr>
        <p:spPr bwMode="auto">
          <a:xfrm>
            <a:off x="93400" y="1329539"/>
            <a:ext cx="73914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Xưng</a:t>
            </a: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hô</a:t>
            </a: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tôn</a:t>
            </a:r>
            <a:r>
              <a:rPr lang="en-US" altLang="en-US" sz="6000" b="1" dirty="0" smtClean="0">
                <a:solidFill>
                  <a:srgbClr val="0000CC"/>
                </a:solidFill>
                <a:latin typeface="Times New Roman" panose="02020603050405020304" pitchFamily="18" charset="0"/>
              </a:rPr>
              <a:t> </a:t>
            </a:r>
            <a:r>
              <a:rPr lang="en-US" altLang="en-US" sz="6000" b="1" dirty="0" err="1" smtClean="0">
                <a:solidFill>
                  <a:srgbClr val="0000CC"/>
                </a:solidFill>
                <a:latin typeface="Times New Roman" panose="02020603050405020304" pitchFamily="18" charset="0"/>
              </a:rPr>
              <a:t>trọng</a:t>
            </a:r>
            <a:r>
              <a:rPr lang="en-US" altLang="en-US" sz="6000" b="1" dirty="0" smtClean="0">
                <a:solidFill>
                  <a:srgbClr val="0000CC"/>
                </a:solidFill>
                <a:latin typeface="Times New Roman" panose="02020603050405020304" pitchFamily="18" charset="0"/>
              </a:rPr>
              <a:t>:</a:t>
            </a:r>
            <a:endParaRPr lang="en-US" altLang="en-US" sz="6000" b="1" dirty="0">
              <a:solidFill>
                <a:srgbClr val="0000CC"/>
              </a:solidFill>
              <a:latin typeface="Times New Roman" panose="02020603050405020304" pitchFamily="18" charset="0"/>
            </a:endParaRPr>
          </a:p>
        </p:txBody>
      </p:sp>
      <p:sp>
        <p:nvSpPr>
          <p:cNvPr id="7" name="Text Box 6"/>
          <p:cNvSpPr txBox="1">
            <a:spLocks noChangeArrowheads="1"/>
          </p:cNvSpPr>
          <p:nvPr/>
        </p:nvSpPr>
        <p:spPr bwMode="auto">
          <a:xfrm>
            <a:off x="7085012" y="1509643"/>
            <a:ext cx="5734562"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5400" b="1" dirty="0" err="1" smtClean="0">
                <a:latin typeface="Times New Roman" panose="02020603050405020304" pitchFamily="18" charset="0"/>
              </a:rPr>
              <a:t>Gọi</a:t>
            </a:r>
            <a:r>
              <a:rPr lang="en-US" altLang="en-US" sz="5400" b="1" dirty="0" smtClean="0">
                <a:latin typeface="Times New Roman" panose="02020603050405020304" pitchFamily="18" charset="0"/>
              </a:rPr>
              <a:t>: </a:t>
            </a:r>
            <a:r>
              <a:rPr lang="en-US" altLang="en-US" sz="5400" b="1" dirty="0" err="1" smtClean="0">
                <a:latin typeface="Times New Roman" panose="02020603050405020304" pitchFamily="18" charset="0"/>
              </a:rPr>
              <a:t>Ông</a:t>
            </a:r>
            <a:r>
              <a:rPr lang="en-US" altLang="en-US" sz="5400" b="1" dirty="0" smtClean="0">
                <a:latin typeface="Times New Roman" panose="02020603050405020304" pitchFamily="18" charset="0"/>
              </a:rPr>
              <a:t> </a:t>
            </a:r>
            <a:r>
              <a:rPr lang="en-US" altLang="en-US" sz="5400" b="1" dirty="0" err="1" smtClean="0">
                <a:latin typeface="Times New Roman" panose="02020603050405020304" pitchFamily="18" charset="0"/>
              </a:rPr>
              <a:t>giáo</a:t>
            </a:r>
            <a:r>
              <a:rPr lang="en-US" altLang="en-US" sz="5400" b="1" dirty="0" smtClean="0">
                <a:latin typeface="Times New Roman" panose="02020603050405020304" pitchFamily="18" charset="0"/>
              </a:rPr>
              <a:t> </a:t>
            </a:r>
            <a:endParaRPr lang="en-US" altLang="en-US" sz="5400" b="1" dirty="0">
              <a:latin typeface="Times New Roman" panose="02020603050405020304" pitchFamily="18" charset="0"/>
            </a:endParaRPr>
          </a:p>
        </p:txBody>
      </p:sp>
      <p:sp>
        <p:nvSpPr>
          <p:cNvPr id="8" name="Text Box 6"/>
          <p:cNvSpPr txBox="1">
            <a:spLocks noChangeArrowheads="1"/>
          </p:cNvSpPr>
          <p:nvPr/>
        </p:nvSpPr>
        <p:spPr bwMode="auto">
          <a:xfrm>
            <a:off x="93400" y="2654569"/>
            <a:ext cx="6476611"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5400" b="1" dirty="0" smtClean="0">
                <a:solidFill>
                  <a:srgbClr val="0000CC"/>
                </a:solidFill>
                <a:latin typeface="Times New Roman" panose="02020603050405020304" pitchFamily="18" charset="0"/>
              </a:rPr>
              <a:t>- </a:t>
            </a:r>
            <a:r>
              <a:rPr lang="en-US" altLang="en-US" sz="5400" b="1" dirty="0" err="1" smtClean="0">
                <a:solidFill>
                  <a:srgbClr val="0000CC"/>
                </a:solidFill>
                <a:latin typeface="Times New Roman" panose="02020603050405020304" pitchFamily="18" charset="0"/>
              </a:rPr>
              <a:t>Xưng</a:t>
            </a:r>
            <a:r>
              <a:rPr lang="en-US" altLang="en-US" sz="5400" b="1" dirty="0" smtClean="0">
                <a:solidFill>
                  <a:srgbClr val="0000CC"/>
                </a:solidFill>
                <a:latin typeface="Times New Roman" panose="02020603050405020304" pitchFamily="18" charset="0"/>
              </a:rPr>
              <a:t> </a:t>
            </a:r>
            <a:r>
              <a:rPr lang="en-US" altLang="en-US" sz="5400" b="1" dirty="0" err="1" smtClean="0">
                <a:solidFill>
                  <a:srgbClr val="0000CC"/>
                </a:solidFill>
                <a:latin typeface="Times New Roman" panose="02020603050405020304" pitchFamily="18" charset="0"/>
              </a:rPr>
              <a:t>hô</a:t>
            </a:r>
            <a:r>
              <a:rPr lang="en-US" altLang="en-US" sz="5400" b="1" dirty="0" smtClean="0">
                <a:solidFill>
                  <a:srgbClr val="0000CC"/>
                </a:solidFill>
                <a:latin typeface="Times New Roman" panose="02020603050405020304" pitchFamily="18" charset="0"/>
              </a:rPr>
              <a:t> </a:t>
            </a:r>
            <a:r>
              <a:rPr lang="en-US" altLang="en-US" sz="5400" b="1" dirty="0" err="1" smtClean="0">
                <a:solidFill>
                  <a:srgbClr val="0000CC"/>
                </a:solidFill>
                <a:latin typeface="Times New Roman" panose="02020603050405020304" pitchFamily="18" charset="0"/>
              </a:rPr>
              <a:t>thân</a:t>
            </a:r>
            <a:r>
              <a:rPr lang="en-US" altLang="en-US" sz="5400" b="1" dirty="0" smtClean="0">
                <a:solidFill>
                  <a:srgbClr val="0000CC"/>
                </a:solidFill>
                <a:latin typeface="Times New Roman" panose="02020603050405020304" pitchFamily="18" charset="0"/>
              </a:rPr>
              <a:t> </a:t>
            </a:r>
            <a:r>
              <a:rPr lang="en-US" altLang="en-US" sz="5400" b="1" dirty="0" err="1" smtClean="0">
                <a:solidFill>
                  <a:srgbClr val="0000CC"/>
                </a:solidFill>
                <a:latin typeface="Times New Roman" panose="02020603050405020304" pitchFamily="18" charset="0"/>
              </a:rPr>
              <a:t>tình</a:t>
            </a:r>
            <a:r>
              <a:rPr lang="en-US" altLang="en-US" sz="5400" b="1" dirty="0" smtClean="0">
                <a:solidFill>
                  <a:srgbClr val="0000CC"/>
                </a:solidFill>
                <a:latin typeface="Times New Roman" panose="02020603050405020304" pitchFamily="18" charset="0"/>
              </a:rPr>
              <a:t>:</a:t>
            </a:r>
            <a:endParaRPr lang="en-US" altLang="en-US" sz="5400" b="1" dirty="0">
              <a:solidFill>
                <a:srgbClr val="0000CC"/>
              </a:solidFill>
              <a:latin typeface="Times New Roman" panose="02020603050405020304" pitchFamily="18" charset="0"/>
            </a:endParaRPr>
          </a:p>
        </p:txBody>
      </p:sp>
      <p:sp>
        <p:nvSpPr>
          <p:cNvPr id="9" name="Text Box 6"/>
          <p:cNvSpPr txBox="1">
            <a:spLocks noChangeArrowheads="1"/>
          </p:cNvSpPr>
          <p:nvPr/>
        </p:nvSpPr>
        <p:spPr bwMode="auto">
          <a:xfrm>
            <a:off x="6323012" y="2664562"/>
            <a:ext cx="5658362"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4400" b="1" dirty="0" err="1">
                <a:latin typeface="Times New Roman" panose="02020603050405020304" pitchFamily="18" charset="0"/>
              </a:rPr>
              <a:t>g</a:t>
            </a:r>
            <a:r>
              <a:rPr lang="en-US" altLang="en-US" sz="4400" b="1" dirty="0" err="1" smtClean="0">
                <a:latin typeface="Times New Roman" panose="02020603050405020304" pitchFamily="18" charset="0"/>
              </a:rPr>
              <a:t>ộp</a:t>
            </a:r>
            <a:r>
              <a:rPr lang="en-US" altLang="en-US" sz="4400" b="1" dirty="0" smtClean="0">
                <a:latin typeface="Times New Roman" panose="02020603050405020304" pitchFamily="18" charset="0"/>
              </a:rPr>
              <a:t> </a:t>
            </a:r>
            <a:r>
              <a:rPr lang="en-US" altLang="en-US" sz="4400" b="1" dirty="0" err="1" smtClean="0">
                <a:latin typeface="Times New Roman" panose="02020603050405020304" pitchFamily="18" charset="0"/>
              </a:rPr>
              <a:t>hai</a:t>
            </a:r>
            <a:r>
              <a:rPr lang="en-US" altLang="en-US" sz="4400" b="1" dirty="0" smtClean="0">
                <a:latin typeface="Times New Roman" panose="02020603050405020304" pitchFamily="18" charset="0"/>
              </a:rPr>
              <a:t> </a:t>
            </a:r>
            <a:r>
              <a:rPr lang="en-US" altLang="en-US" sz="4400" b="1" dirty="0" err="1" smtClean="0">
                <a:latin typeface="Times New Roman" panose="02020603050405020304" pitchFamily="18" charset="0"/>
              </a:rPr>
              <a:t>người</a:t>
            </a:r>
            <a:r>
              <a:rPr lang="en-US" altLang="en-US" sz="4400" b="1" dirty="0" smtClean="0">
                <a:latin typeface="Times New Roman" panose="02020603050405020304" pitchFamily="18" charset="0"/>
              </a:rPr>
              <a:t> </a:t>
            </a:r>
            <a:r>
              <a:rPr lang="en-US" altLang="en-US" sz="4400" b="1" dirty="0" smtClean="0">
                <a:latin typeface="Times New Roman" panose="02020603050405020304" pitchFamily="18" charset="0"/>
              </a:rPr>
              <a:t>“</a:t>
            </a:r>
            <a:r>
              <a:rPr lang="en-US" altLang="en-US" sz="4400" b="1" dirty="0" err="1" smtClean="0">
                <a:latin typeface="Times New Roman" panose="02020603050405020304" pitchFamily="18" charset="0"/>
              </a:rPr>
              <a:t>chúng</a:t>
            </a:r>
            <a:r>
              <a:rPr lang="en-US" altLang="en-US" sz="4400" b="1" dirty="0" smtClean="0">
                <a:latin typeface="Times New Roman" panose="02020603050405020304" pitchFamily="18" charset="0"/>
              </a:rPr>
              <a:t> </a:t>
            </a:r>
            <a:r>
              <a:rPr lang="en-US" altLang="en-US" sz="4400" b="1" dirty="0" err="1" smtClean="0">
                <a:latin typeface="Times New Roman" panose="02020603050405020304" pitchFamily="18" charset="0"/>
              </a:rPr>
              <a:t>mình</a:t>
            </a:r>
            <a:r>
              <a:rPr lang="en-US" altLang="en-US" sz="4400" b="1" dirty="0" smtClean="0">
                <a:latin typeface="Times New Roman" panose="02020603050405020304" pitchFamily="18" charset="0"/>
              </a:rPr>
              <a:t>”  </a:t>
            </a:r>
            <a:endParaRPr lang="en-US" altLang="en-US" sz="4400" b="1" dirty="0">
              <a:latin typeface="Times New Roman" panose="02020603050405020304" pitchFamily="18" charset="0"/>
            </a:endParaRPr>
          </a:p>
        </p:txBody>
      </p:sp>
      <p:sp>
        <p:nvSpPr>
          <p:cNvPr id="11" name="Rectangle 4"/>
          <p:cNvSpPr txBox="1">
            <a:spLocks noChangeArrowheads="1"/>
          </p:cNvSpPr>
          <p:nvPr/>
        </p:nvSpPr>
        <p:spPr bwMode="auto">
          <a:xfrm>
            <a:off x="131639" y="3915418"/>
            <a:ext cx="11906373" cy="1570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4400" b="1" dirty="0" smtClean="0">
                <a:solidFill>
                  <a:srgbClr val="0000CC"/>
                </a:solidFill>
                <a:latin typeface="Times New Roman" panose="02020603050405020304" pitchFamily="18" charset="0"/>
              </a:rPr>
              <a:t>-</a:t>
            </a:r>
            <a:r>
              <a:rPr lang="en-US" altLang="en-US" sz="4400" b="1" dirty="0" err="1">
                <a:solidFill>
                  <a:srgbClr val="0000CC"/>
                </a:solidFill>
                <a:latin typeface="Times New Roman" panose="02020603050405020304" pitchFamily="18" charset="0"/>
              </a:rPr>
              <a:t>Lão</a:t>
            </a:r>
            <a:r>
              <a:rPr lang="en-US" altLang="en-US" sz="4400" b="1" dirty="0">
                <a:solidFill>
                  <a:srgbClr val="0000CC"/>
                </a:solidFill>
                <a:latin typeface="Times New Roman" panose="02020603050405020304" pitchFamily="18" charset="0"/>
              </a:rPr>
              <a:t> </a:t>
            </a:r>
            <a:r>
              <a:rPr lang="en-US" altLang="en-US" sz="4000" b="1" dirty="0" err="1">
                <a:solidFill>
                  <a:srgbClr val="0000CC"/>
                </a:solidFill>
                <a:latin typeface="Times New Roman" panose="02020603050405020304" pitchFamily="18" charset="0"/>
              </a:rPr>
              <a:t>Hạc</a:t>
            </a:r>
            <a:r>
              <a:rPr lang="en-US" altLang="en-US" sz="4400" b="1" dirty="0">
                <a:solidFill>
                  <a:srgbClr val="0000CC"/>
                </a:solidFill>
                <a:latin typeface="Times New Roman" panose="02020603050405020304" pitchFamily="18" charset="0"/>
              </a:rPr>
              <a:t> </a:t>
            </a:r>
            <a:r>
              <a:rPr lang="en-US" altLang="en-US" sz="4400" b="1" dirty="0" err="1">
                <a:solidFill>
                  <a:srgbClr val="0000CC"/>
                </a:solidFill>
                <a:latin typeface="Times New Roman" panose="02020603050405020304" pitchFamily="18" charset="0"/>
              </a:rPr>
              <a:t>giữ</a:t>
            </a:r>
            <a:r>
              <a:rPr lang="en-US" altLang="en-US" sz="4400" b="1" dirty="0">
                <a:solidFill>
                  <a:srgbClr val="0000CC"/>
                </a:solidFill>
                <a:latin typeface="Times New Roman" panose="02020603050405020304" pitchFamily="18" charset="0"/>
              </a:rPr>
              <a:t> ý </a:t>
            </a:r>
            <a:r>
              <a:rPr lang="en-US" altLang="en-US" sz="4400" b="1" dirty="0" err="1">
                <a:solidFill>
                  <a:srgbClr val="0000CC"/>
                </a:solidFill>
                <a:latin typeface="Times New Roman" panose="02020603050405020304" pitchFamily="18" charset="0"/>
              </a:rPr>
              <a:t>với</a:t>
            </a:r>
            <a:r>
              <a:rPr lang="en-US" altLang="en-US" sz="4400" b="1" dirty="0">
                <a:solidFill>
                  <a:srgbClr val="0000CC"/>
                </a:solidFill>
                <a:latin typeface="Times New Roman" panose="02020603050405020304" pitchFamily="18" charset="0"/>
              </a:rPr>
              <a:t> </a:t>
            </a:r>
            <a:r>
              <a:rPr lang="en-US" altLang="en-US" sz="4400" b="1" dirty="0" err="1">
                <a:solidFill>
                  <a:srgbClr val="0000CC"/>
                </a:solidFill>
                <a:latin typeface="Times New Roman" panose="02020603050405020304" pitchFamily="18" charset="0"/>
              </a:rPr>
              <a:t>ông</a:t>
            </a:r>
            <a:r>
              <a:rPr lang="en-US" altLang="en-US" sz="4400" b="1" dirty="0">
                <a:solidFill>
                  <a:srgbClr val="0000CC"/>
                </a:solidFill>
                <a:latin typeface="Times New Roman" panose="02020603050405020304" pitchFamily="18" charset="0"/>
              </a:rPr>
              <a:t> </a:t>
            </a:r>
            <a:r>
              <a:rPr lang="en-US" altLang="en-US" sz="4400" b="1" dirty="0" err="1">
                <a:solidFill>
                  <a:srgbClr val="0000CC"/>
                </a:solidFill>
                <a:latin typeface="Times New Roman" panose="02020603050405020304" pitchFamily="18" charset="0"/>
              </a:rPr>
              <a:t>giáo</a:t>
            </a:r>
            <a:r>
              <a:rPr lang="en-US" altLang="en-US" sz="4400" b="1" dirty="0">
                <a:solidFill>
                  <a:srgbClr val="0000CC"/>
                </a:solidFill>
                <a:latin typeface="Times New Roman" panose="02020603050405020304" pitchFamily="18" charset="0"/>
              </a:rPr>
              <a:t>, </a:t>
            </a:r>
            <a:r>
              <a:rPr lang="en-US" altLang="en-US" sz="4400" b="1" dirty="0" err="1">
                <a:solidFill>
                  <a:srgbClr val="0000CC"/>
                </a:solidFill>
                <a:latin typeface="Times New Roman" panose="02020603050405020304" pitchFamily="18" charset="0"/>
              </a:rPr>
              <a:t>thể</a:t>
            </a:r>
            <a:r>
              <a:rPr lang="en-US" altLang="en-US" sz="4400" b="1" dirty="0">
                <a:solidFill>
                  <a:srgbClr val="0000CC"/>
                </a:solidFill>
                <a:latin typeface="Times New Roman" panose="02020603050405020304" pitchFamily="18" charset="0"/>
              </a:rPr>
              <a:t> </a:t>
            </a:r>
            <a:r>
              <a:rPr lang="en-US" altLang="en-US" sz="4400" b="1" dirty="0" err="1">
                <a:solidFill>
                  <a:srgbClr val="0000CC"/>
                </a:solidFill>
                <a:latin typeface="Times New Roman" panose="02020603050405020304" pitchFamily="18" charset="0"/>
              </a:rPr>
              <a:t>hiện</a:t>
            </a:r>
            <a:r>
              <a:rPr lang="en-US" altLang="en-US" sz="4400" b="1" dirty="0">
                <a:solidFill>
                  <a:srgbClr val="0000CC"/>
                </a:solidFill>
                <a:latin typeface="Times New Roman" panose="02020603050405020304" pitchFamily="18" charset="0"/>
              </a:rPr>
              <a:t> </a:t>
            </a:r>
            <a:r>
              <a:rPr lang="en-US" altLang="en-US" sz="4400" b="1" dirty="0" err="1">
                <a:solidFill>
                  <a:srgbClr val="0000CC"/>
                </a:solidFill>
                <a:latin typeface="Times New Roman" panose="02020603050405020304" pitchFamily="18" charset="0"/>
              </a:rPr>
              <a:t>tâm</a:t>
            </a:r>
            <a:r>
              <a:rPr lang="en-US" altLang="en-US" sz="4400" b="1" dirty="0">
                <a:solidFill>
                  <a:srgbClr val="0000CC"/>
                </a:solidFill>
                <a:latin typeface="Times New Roman" panose="02020603050405020304" pitchFamily="18" charset="0"/>
              </a:rPr>
              <a:t> </a:t>
            </a:r>
            <a:r>
              <a:rPr lang="en-US" altLang="en-US" sz="4400" b="1" dirty="0" err="1">
                <a:solidFill>
                  <a:srgbClr val="0000CC"/>
                </a:solidFill>
                <a:latin typeface="Times New Roman" panose="02020603050405020304" pitchFamily="18" charset="0"/>
              </a:rPr>
              <a:t>trạng</a:t>
            </a:r>
            <a:r>
              <a:rPr lang="en-US" altLang="en-US" sz="4400" b="1" dirty="0">
                <a:solidFill>
                  <a:srgbClr val="0000CC"/>
                </a:solidFill>
                <a:latin typeface="Times New Roman" panose="02020603050405020304" pitchFamily="18" charset="0"/>
              </a:rPr>
              <a:t> </a:t>
            </a:r>
            <a:r>
              <a:rPr lang="en-US" altLang="en-US" sz="4400" b="1" dirty="0" err="1">
                <a:solidFill>
                  <a:srgbClr val="0000CC"/>
                </a:solidFill>
                <a:latin typeface="Times New Roman" panose="02020603050405020304" pitchFamily="18" charset="0"/>
              </a:rPr>
              <a:t>không</a:t>
            </a:r>
            <a:r>
              <a:rPr lang="en-US" altLang="en-US" sz="4400" b="1" dirty="0">
                <a:solidFill>
                  <a:srgbClr val="0000CC"/>
                </a:solidFill>
                <a:latin typeface="Times New Roman" panose="02020603050405020304" pitchFamily="18" charset="0"/>
              </a:rPr>
              <a:t> </a:t>
            </a:r>
            <a:r>
              <a:rPr lang="en-US" altLang="en-US" sz="4400" b="1" dirty="0" err="1">
                <a:solidFill>
                  <a:srgbClr val="0000CC"/>
                </a:solidFill>
                <a:latin typeface="Times New Roman" panose="02020603050405020304" pitchFamily="18" charset="0"/>
              </a:rPr>
              <a:t>vui</a:t>
            </a:r>
            <a:r>
              <a:rPr lang="en-US" altLang="en-US" sz="4400" b="1" dirty="0" smtClean="0">
                <a:solidFill>
                  <a:srgbClr val="0000CC"/>
                </a:solidFill>
                <a:latin typeface="Times New Roman" panose="02020603050405020304" pitchFamily="18" charset="0"/>
              </a:rPr>
              <a:t>:</a:t>
            </a:r>
            <a:endParaRPr lang="en-US" altLang="en-US" sz="4400" b="1" dirty="0">
              <a:solidFill>
                <a:srgbClr val="0000CC"/>
              </a:solidFill>
              <a:latin typeface="Times New Roman" panose="02020603050405020304" pitchFamily="18" charset="0"/>
            </a:endParaRPr>
          </a:p>
        </p:txBody>
      </p:sp>
      <p:sp>
        <p:nvSpPr>
          <p:cNvPr id="12" name="Rectangle 4"/>
          <p:cNvSpPr txBox="1">
            <a:spLocks noChangeArrowheads="1"/>
          </p:cNvSpPr>
          <p:nvPr/>
        </p:nvSpPr>
        <p:spPr bwMode="auto">
          <a:xfrm>
            <a:off x="-1" y="4572000"/>
            <a:ext cx="11981375" cy="1570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4400" b="1" dirty="0" smtClean="0">
                <a:latin typeface="Times New Roman" panose="02020603050405020304" pitchFamily="18" charset="0"/>
              </a:rPr>
              <a:t>                    </a:t>
            </a:r>
            <a:r>
              <a:rPr lang="en-US" altLang="en-US" sz="4400" b="1" dirty="0" err="1" smtClean="0">
                <a:latin typeface="Times New Roman" panose="02020603050405020304" pitchFamily="18" charset="0"/>
              </a:rPr>
              <a:t>cười</a:t>
            </a:r>
            <a:r>
              <a:rPr lang="en-US" altLang="en-US" sz="4400" b="1" dirty="0" smtClean="0">
                <a:latin typeface="Times New Roman" panose="02020603050405020304" pitchFamily="18" charset="0"/>
              </a:rPr>
              <a:t> </a:t>
            </a:r>
            <a:r>
              <a:rPr lang="en-US" altLang="en-US" sz="4400" b="1" dirty="0" err="1">
                <a:latin typeface="Times New Roman" panose="02020603050405020304" pitchFamily="18" charset="0"/>
              </a:rPr>
              <a:t>đưa</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đà</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cười</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gượng</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thoái</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thác</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chuyện</a:t>
            </a:r>
            <a:r>
              <a:rPr lang="en-US" altLang="en-US" sz="4400" b="1" dirty="0">
                <a:latin typeface="Times New Roman" panose="02020603050405020304" pitchFamily="18" charset="0"/>
              </a:rPr>
              <a:t> ở </a:t>
            </a:r>
            <a:r>
              <a:rPr lang="en-US" altLang="en-US" sz="4400" b="1" dirty="0" err="1">
                <a:latin typeface="Times New Roman" panose="02020603050405020304" pitchFamily="18" charset="0"/>
              </a:rPr>
              <a:t>lại</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ăn</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khoai</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uống</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nước</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với</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ông</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giáo</a:t>
            </a:r>
            <a:r>
              <a:rPr lang="en-US" altLang="en-US" sz="4400" b="1" dirty="0">
                <a:latin typeface="Times New Roman" panose="02020603050405020304" pitchFamily="18" charset="0"/>
              </a:rPr>
              <a:t>.</a:t>
            </a:r>
          </a:p>
        </p:txBody>
      </p:sp>
    </p:spTree>
    <p:extLst>
      <p:ext uri="{BB962C8B-B14F-4D97-AF65-F5344CB8AC3E}">
        <p14:creationId xmlns:p14="http://schemas.microsoft.com/office/powerpoint/2010/main" val="144189798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11"/>
                                        </p:tgtEl>
                                        <p:attrNameLst>
                                          <p:attrName>style.visibility</p:attrName>
                                        </p:attrNameLst>
                                      </p:cBhvr>
                                      <p:to>
                                        <p:strVal val="visible"/>
                                      </p:to>
                                    </p:set>
                                    <p:anim calcmode="discrete" valueType="clr">
                                      <p:cBhvr override="childStyle">
                                        <p:cTn id="17"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11"/>
                                        </p:tgtEl>
                                        <p:attrNameLst>
                                          <p:attrName>fillcolor</p:attrName>
                                        </p:attrNameLst>
                                      </p:cBhvr>
                                      <p:tavLst>
                                        <p:tav tm="0">
                                          <p:val>
                                            <p:clrVal>
                                              <a:schemeClr val="accent2"/>
                                            </p:clrVal>
                                          </p:val>
                                        </p:tav>
                                        <p:tav tm="50000">
                                          <p:val>
                                            <p:clrVal>
                                              <a:schemeClr val="hlink"/>
                                            </p:clrVal>
                                          </p:val>
                                        </p:tav>
                                      </p:tavLst>
                                    </p:anim>
                                    <p:set>
                                      <p:cBhvr>
                                        <p:cTn id="19" dur="80"/>
                                        <p:tgtEl>
                                          <p:spTgt spid="11"/>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circle(in)">
                                      <p:cBhvr>
                                        <p:cTn id="24" dur="11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p:cTn id="29" dur="500" fill="hold"/>
                                        <p:tgtEl>
                                          <p:spTgt spid="9"/>
                                        </p:tgtEl>
                                        <p:attrNameLst>
                                          <p:attrName>ppt_w</p:attrName>
                                        </p:attrNameLst>
                                      </p:cBhvr>
                                      <p:tavLst>
                                        <p:tav tm="0">
                                          <p:val>
                                            <p:fltVal val="0"/>
                                          </p:val>
                                        </p:tav>
                                        <p:tav tm="100000">
                                          <p:val>
                                            <p:strVal val="#ppt_w"/>
                                          </p:val>
                                        </p:tav>
                                      </p:tavLst>
                                    </p:anim>
                                    <p:anim calcmode="lin" valueType="num">
                                      <p:cBhvr>
                                        <p:cTn id="30" dur="500" fill="hold"/>
                                        <p:tgtEl>
                                          <p:spTgt spid="9"/>
                                        </p:tgtEl>
                                        <p:attrNameLst>
                                          <p:attrName>ppt_h</p:attrName>
                                        </p:attrNameLst>
                                      </p:cBhvr>
                                      <p:tavLst>
                                        <p:tav tm="0">
                                          <p:val>
                                            <p:fltVal val="0"/>
                                          </p:val>
                                        </p:tav>
                                        <p:tav tm="100000">
                                          <p:val>
                                            <p:strVal val="#ppt_h"/>
                                          </p:val>
                                        </p:tav>
                                      </p:tavLst>
                                    </p:anim>
                                    <p:animEffect transition="in" filter="fade">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12"/>
                                        </p:tgtEl>
                                        <p:attrNameLst>
                                          <p:attrName>style.visibility</p:attrName>
                                        </p:attrNameLst>
                                      </p:cBhvr>
                                      <p:to>
                                        <p:strVal val="visible"/>
                                      </p:to>
                                    </p:set>
                                    <p:anim calcmode="discrete" valueType="clr">
                                      <p:cBhvr override="childStyle">
                                        <p:cTn id="36" dur="80"/>
                                        <p:tgtEl>
                                          <p:spTgt spid="12"/>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12"/>
                                        </p:tgtEl>
                                        <p:attrNameLst>
                                          <p:attrName>fillcolor</p:attrName>
                                        </p:attrNameLst>
                                      </p:cBhvr>
                                      <p:tavLst>
                                        <p:tav tm="0">
                                          <p:val>
                                            <p:clrVal>
                                              <a:schemeClr val="accent2"/>
                                            </p:clrVal>
                                          </p:val>
                                        </p:tav>
                                        <p:tav tm="50000">
                                          <p:val>
                                            <p:clrVal>
                                              <a:schemeClr val="hlink"/>
                                            </p:clrVal>
                                          </p:val>
                                        </p:tav>
                                      </p:tavLst>
                                    </p:anim>
                                    <p:set>
                                      <p:cBhvr>
                                        <p:cTn id="38" dur="80"/>
                                        <p:tgtEl>
                                          <p:spTgt spid="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1" grpId="0"/>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3" name="Rectangle 2"/>
          <p:cNvSpPr txBox="1">
            <a:spLocks noChangeArrowheads="1"/>
          </p:cNvSpPr>
          <p:nvPr/>
        </p:nvSpPr>
        <p:spPr>
          <a:xfrm>
            <a:off x="457200" y="328448"/>
            <a:ext cx="10895012" cy="81455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4000" b="1" dirty="0" smtClean="0">
                <a:solidFill>
                  <a:srgbClr val="FF0000"/>
                </a:solidFill>
                <a:latin typeface="Times New Roman" pitchFamily="18" charset="0"/>
                <a:cs typeface="Times New Roman" pitchFamily="18" charset="0"/>
              </a:rPr>
              <a:t>HƯỚNG DẪN VỀ NHÀ</a:t>
            </a:r>
            <a:endParaRPr lang="en-US" altLang="en-US" sz="4000" b="1" dirty="0" smtClean="0">
              <a:solidFill>
                <a:srgbClr val="FF0000"/>
              </a:solidFill>
              <a:latin typeface="Times New Roman" pitchFamily="18" charset="0"/>
              <a:cs typeface="Times New Roman" pitchFamily="18" charset="0"/>
            </a:endParaRPr>
          </a:p>
        </p:txBody>
      </p:sp>
      <p:sp>
        <p:nvSpPr>
          <p:cNvPr id="14" name="Rectangle 3"/>
          <p:cNvSpPr txBox="1">
            <a:spLocks noChangeArrowheads="1"/>
          </p:cNvSpPr>
          <p:nvPr/>
        </p:nvSpPr>
        <p:spPr>
          <a:xfrm>
            <a:off x="457200" y="1600200"/>
            <a:ext cx="10895012" cy="1447800"/>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buFontTx/>
              <a:buNone/>
            </a:pP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Học</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thuộc</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bài</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làm</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bài</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tập</a:t>
            </a:r>
            <a:r>
              <a:rPr lang="en-US" altLang="en-US" sz="4000" dirty="0" smtClean="0">
                <a:solidFill>
                  <a:schemeClr val="tx1"/>
                </a:solidFill>
                <a:latin typeface="Times New Roman" pitchFamily="18" charset="0"/>
                <a:cs typeface="Times New Roman" pitchFamily="18" charset="0"/>
              </a:rPr>
              <a:t> SGK/103, 104</a:t>
            </a:r>
          </a:p>
          <a:p>
            <a:pPr algn="just">
              <a:buFontTx/>
              <a:buNone/>
            </a:pP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Soạn</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bài</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Tìm</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hiểu</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yếu</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tố</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biểu</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cảm</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trong</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văn</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nghị</a:t>
            </a:r>
            <a:r>
              <a:rPr lang="en-US" altLang="en-US" sz="4000" dirty="0" smtClean="0">
                <a:solidFill>
                  <a:schemeClr val="tx1"/>
                </a:solidFill>
                <a:latin typeface="Times New Roman" pitchFamily="18" charset="0"/>
                <a:cs typeface="Times New Roman" pitchFamily="18" charset="0"/>
              </a:rPr>
              <a:t> </a:t>
            </a:r>
            <a:r>
              <a:rPr lang="en-US" altLang="en-US" sz="4000" dirty="0" err="1" smtClean="0">
                <a:solidFill>
                  <a:schemeClr val="tx1"/>
                </a:solidFill>
                <a:latin typeface="Times New Roman" pitchFamily="18" charset="0"/>
                <a:cs typeface="Times New Roman" pitchFamily="18" charset="0"/>
              </a:rPr>
              <a:t>luận</a:t>
            </a:r>
            <a:endParaRPr lang="en-US" altLang="en-US" sz="40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59935677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4">
                                            <p:txEl>
                                              <p:pRg st="0" end="0"/>
                                            </p:txEl>
                                          </p:spTgt>
                                        </p:tgtEl>
                                        <p:attrNameLst>
                                          <p:attrName>style.visibility</p:attrName>
                                        </p:attrNameLst>
                                      </p:cBhvr>
                                      <p:to>
                                        <p:strVal val="visible"/>
                                      </p:to>
                                    </p:set>
                                    <p:animEffect transition="in" filter="barn(inVertical)">
                                      <p:cBhvr>
                                        <p:cTn id="12" dur="500"/>
                                        <p:tgtEl>
                                          <p:spTgt spid="1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xEl>
                                              <p:pRg st="1" end="1"/>
                                            </p:txEl>
                                          </p:spTgt>
                                        </p:tgtEl>
                                        <p:attrNameLst>
                                          <p:attrName>style.visibility</p:attrName>
                                        </p:attrNameLst>
                                      </p:cBhvr>
                                      <p:to>
                                        <p:strVal val="visible"/>
                                      </p:to>
                                    </p:set>
                                    <p:animEffect transition="in" filter="barn(inVertical)">
                                      <p:cBhvr>
                                        <p:cTn id="17" dur="500"/>
                                        <p:tgtEl>
                                          <p:spTgt spid="1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227013" y="304800"/>
            <a:ext cx="118110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p>
            <a:r>
              <a:rPr lang="en-US" sz="2800" b="1" dirty="0" smtClean="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dại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quá</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cứ</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vào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tao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chạy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tiền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tàu</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Vào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bắt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mợ</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may </a:t>
            </a:r>
            <a:r>
              <a:rPr lang="en-US" sz="2800" b="1" dirty="0" err="1">
                <a:solidFill>
                  <a:schemeClr val="tx2"/>
                </a:solidFill>
                <a:latin typeface="Times New Roman" pitchFamily="18" charset="0"/>
              </a:rPr>
              <a:t>vá</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sắm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sửa</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chovà</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thăm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em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bé</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chứ</a:t>
            </a:r>
            <a:r>
              <a:rPr lang="en-US" sz="2800" b="1" dirty="0">
                <a:solidFill>
                  <a:schemeClr val="tx2"/>
                </a:solidFill>
                <a:latin typeface="Times New Roman" pitchFamily="18" charset="0"/>
              </a:rPr>
              <a:t>.</a:t>
            </a:r>
          </a:p>
          <a:p>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cười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dài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trong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tiếng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khóc</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hỏi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cô</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a:t>
            </a:r>
          </a:p>
          <a:p>
            <a:r>
              <a:rPr lang="en-US" sz="2800" b="1" dirty="0">
                <a:solidFill>
                  <a:schemeClr val="tx2"/>
                </a:solidFill>
                <a:latin typeface="Times New Roman" pitchFamily="18" charset="0"/>
              </a:rPr>
              <a:t>- </a:t>
            </a:r>
            <a:r>
              <a:rPr lang="en-US" sz="2800" b="1" dirty="0">
                <a:solidFill>
                  <a:schemeClr val="tx2"/>
                </a:solidFill>
              </a:rPr>
              <a:t> </a:t>
            </a:r>
            <a:r>
              <a:rPr lang="en-US" sz="2800" b="1" dirty="0">
                <a:solidFill>
                  <a:schemeClr val="tx2"/>
                </a:solidFill>
                <a:latin typeface="Times New Roman" pitchFamily="18" charset="0"/>
              </a:rPr>
              <a:t>Sao </a:t>
            </a:r>
            <a:r>
              <a:rPr lang="en-US" sz="2800" b="1" dirty="0" err="1">
                <a:solidFill>
                  <a:schemeClr val="tx2"/>
                </a:solidFill>
                <a:latin typeface="Times New Roman" pitchFamily="18" charset="0"/>
              </a:rPr>
              <a:t>cô</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biết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mợ</a:t>
            </a:r>
            <a:r>
              <a:rPr lang="en-US" sz="2800" b="1" dirty="0">
                <a:solidFill>
                  <a:schemeClr val="tx2"/>
                </a:solidFill>
                <a:latin typeface="Times New Roman" pitchFamily="18" charset="0"/>
              </a:rPr>
              <a:t> con </a:t>
            </a:r>
            <a:r>
              <a:rPr lang="en-US" sz="2800" b="1" dirty="0" err="1">
                <a:solidFill>
                  <a:schemeClr val="tx2"/>
                </a:solidFill>
                <a:latin typeface="Times New Roman" pitchFamily="18" charset="0"/>
              </a:rPr>
              <a:t>có</a:t>
            </a:r>
            <a:r>
              <a:rPr lang="en-US" sz="2800" b="1" dirty="0">
                <a:solidFill>
                  <a:schemeClr val="tx2"/>
                </a:solidFill>
                <a:latin typeface="Times New Roman" pitchFamily="18" charset="0"/>
              </a:rPr>
              <a:t> con?</a:t>
            </a:r>
          </a:p>
          <a:p>
            <a:r>
              <a:rPr lang="en-US" sz="2800" b="1" dirty="0">
                <a:solidFill>
                  <a:schemeClr val="tx2"/>
                </a:solidFill>
                <a:latin typeface="Times New Roman" pitchFamily="18" charset="0"/>
              </a:rPr>
              <a:t> ( …)</a:t>
            </a:r>
          </a:p>
          <a:p>
            <a:r>
              <a:rPr lang="en-US" sz="2800" b="1" dirty="0" err="1">
                <a:solidFill>
                  <a:schemeClr val="tx2"/>
                </a:solidFill>
                <a:latin typeface="Times New Roman" pitchFamily="18" charset="0"/>
              </a:rPr>
              <a:t>Cô</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bỗng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đổi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giọng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lại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vỗ</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vai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nhìn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vào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mặt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nghiêm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nghị</a:t>
            </a:r>
            <a:r>
              <a:rPr lang="en-US" sz="2800" b="1" dirty="0">
                <a:solidFill>
                  <a:schemeClr val="tx2"/>
                </a:solidFill>
                <a:latin typeface="Times New Roman" pitchFamily="18" charset="0"/>
              </a:rPr>
              <a:t>:</a:t>
            </a:r>
          </a:p>
          <a:p>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Vậy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hỏi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cô</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Thông</a:t>
            </a:r>
            <a:r>
              <a:rPr lang="en-US" sz="2800" b="1" dirty="0">
                <a:solidFill>
                  <a:schemeClr val="tx2"/>
                </a:solidFill>
                <a:latin typeface="Times New Roman" pitchFamily="18" charset="0"/>
              </a:rPr>
              <a:t> – </a:t>
            </a:r>
            <a:r>
              <a:rPr lang="en-US" sz="2800" b="1" dirty="0" err="1">
                <a:solidFill>
                  <a:schemeClr val="tx2"/>
                </a:solidFill>
                <a:latin typeface="Times New Roman" pitchFamily="18" charset="0"/>
              </a:rPr>
              <a:t>tên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người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đàn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bà</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họ</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nội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xa</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kia</a:t>
            </a:r>
            <a:r>
              <a:rPr lang="en-US" sz="2800" b="1" dirty="0">
                <a:solidFill>
                  <a:schemeClr val="tx2"/>
                </a:solidFill>
                <a:latin typeface="Times New Roman" pitchFamily="18" charset="0"/>
              </a:rPr>
              <a:t> – </a:t>
            </a:r>
            <a:r>
              <a:rPr lang="en-US" sz="2800" b="1" dirty="0" err="1">
                <a:solidFill>
                  <a:schemeClr val="tx2"/>
                </a:solidFill>
                <a:latin typeface="Times New Roman" pitchFamily="18" charset="0"/>
              </a:rPr>
              <a:t>chỗ</a:t>
            </a:r>
            <a:r>
              <a:rPr lang="en-US" sz="2800" b="1" dirty="0">
                <a:solidFill>
                  <a:schemeClr val="tx2"/>
                </a:solidFill>
                <a:latin typeface="Times New Roman" pitchFamily="18" charset="0"/>
              </a:rPr>
              <a:t> ở </a:t>
            </a:r>
            <a:r>
              <a:rPr lang="en-US" sz="2800" b="1" dirty="0" err="1">
                <a:solidFill>
                  <a:schemeClr val="tx2"/>
                </a:solidFill>
                <a:latin typeface="Times New Roman" pitchFamily="18" charset="0"/>
              </a:rPr>
              <a:t>của</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mợ</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rồi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đánh</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giấy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mợ</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bảo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dù</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sao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cũng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phải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về</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Trước</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sau</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cũng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một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lần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xấu</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chã</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nhẽ</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bán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xới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mãi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được</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sao</a:t>
            </a:r>
            <a:r>
              <a:rPr lang="en-US" sz="2800" b="1" dirty="0">
                <a:solidFill>
                  <a:schemeClr val="tx2"/>
                </a:solidFill>
                <a:latin typeface="Times New Roman" pitchFamily="18" charset="0"/>
              </a:rPr>
              <a:t>?</a:t>
            </a:r>
          </a:p>
          <a:p>
            <a:r>
              <a:rPr lang="en-US" sz="2800" b="1" dirty="0" err="1">
                <a:solidFill>
                  <a:schemeClr val="tx2"/>
                </a:solidFill>
                <a:latin typeface="Times New Roman" pitchFamily="18" charset="0"/>
              </a:rPr>
              <a:t>Tỏ</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sự</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ngậm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ngùi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thương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xót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thầy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cô</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tôi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lại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chập</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chừng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nói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tiếp</a:t>
            </a:r>
            <a:r>
              <a:rPr lang="en-US" sz="2800" b="1" dirty="0">
                <a:solidFill>
                  <a:schemeClr val="tx2"/>
                </a:solidFill>
                <a:latin typeface="Times New Roman" pitchFamily="18" charset="0"/>
              </a:rPr>
              <a:t>:</a:t>
            </a:r>
          </a:p>
          <a:p>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Mấy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lại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rằm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tháng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tám</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là</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giỗ</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đầu</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cậu</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mợ</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về</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dù</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sao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cũng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đỡ</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tủi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cho</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cậu</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và</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mày</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cũng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còn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phải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có</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họ</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có</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hàng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người</a:t>
            </a:r>
            <a:r>
              <a:rPr lang="en-US" sz="2800" b="1" dirty="0">
                <a:solidFill>
                  <a:schemeClr val="tx2"/>
                </a:solidFill>
                <a:latin typeface="Times New Roman" pitchFamily="18" charset="0"/>
              </a:rPr>
              <a:t> ta </a:t>
            </a:r>
            <a:r>
              <a:rPr lang="en-US" sz="2800" b="1" dirty="0" err="1">
                <a:solidFill>
                  <a:schemeClr val="tx2"/>
                </a:solidFill>
                <a:latin typeface="Times New Roman" pitchFamily="18" charset="0"/>
              </a:rPr>
              <a:t>hỏi</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đến</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chứ</a:t>
            </a:r>
            <a:r>
              <a:rPr lang="en-US" sz="2800" b="1" dirty="0" smtClean="0">
                <a:solidFill>
                  <a:schemeClr val="tx2"/>
                </a:solidFill>
                <a:latin typeface="Times New Roman" pitchFamily="18" charset="0"/>
              </a:rPr>
              <a:t>?</a:t>
            </a:r>
            <a:endParaRPr lang="en-US" sz="2800" b="1" dirty="0">
              <a:solidFill>
                <a:schemeClr val="tx2"/>
              </a:solidFill>
              <a:latin typeface="Times New Roman" pitchFamily="18" charset="0"/>
            </a:endParaRPr>
          </a:p>
        </p:txBody>
      </p:sp>
    </p:spTree>
    <p:extLst>
      <p:ext uri="{BB962C8B-B14F-4D97-AF65-F5344CB8AC3E}">
        <p14:creationId xmlns:p14="http://schemas.microsoft.com/office/powerpoint/2010/main" val="1471394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Effect transition="in" filter="barn(inVertical)">
                                      <p:cBhvr>
                                        <p:cTn id="7" dur="500"/>
                                        <p:tgtEl>
                                          <p:spTgt spid="7170">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7170">
                                            <p:txEl>
                                              <p:pRg st="1" end="1"/>
                                            </p:txEl>
                                          </p:spTgt>
                                        </p:tgtEl>
                                        <p:attrNameLst>
                                          <p:attrName>style.visibility</p:attrName>
                                        </p:attrNameLst>
                                      </p:cBhvr>
                                      <p:to>
                                        <p:strVal val="visible"/>
                                      </p:to>
                                    </p:set>
                                    <p:animEffect transition="in" filter="barn(inVertical)">
                                      <p:cBhvr>
                                        <p:cTn id="10" dur="500"/>
                                        <p:tgtEl>
                                          <p:spTgt spid="7170">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7170">
                                            <p:txEl>
                                              <p:pRg st="2" end="2"/>
                                            </p:txEl>
                                          </p:spTgt>
                                        </p:tgtEl>
                                        <p:attrNameLst>
                                          <p:attrName>style.visibility</p:attrName>
                                        </p:attrNameLst>
                                      </p:cBhvr>
                                      <p:to>
                                        <p:strVal val="visible"/>
                                      </p:to>
                                    </p:set>
                                    <p:animEffect transition="in" filter="barn(inVertical)">
                                      <p:cBhvr>
                                        <p:cTn id="13" dur="500"/>
                                        <p:tgtEl>
                                          <p:spTgt spid="7170">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7170">
                                            <p:txEl>
                                              <p:pRg st="3" end="3"/>
                                            </p:txEl>
                                          </p:spTgt>
                                        </p:tgtEl>
                                        <p:attrNameLst>
                                          <p:attrName>style.visibility</p:attrName>
                                        </p:attrNameLst>
                                      </p:cBhvr>
                                      <p:to>
                                        <p:strVal val="visible"/>
                                      </p:to>
                                    </p:set>
                                    <p:animEffect transition="in" filter="barn(inVertical)">
                                      <p:cBhvr>
                                        <p:cTn id="16" dur="500"/>
                                        <p:tgtEl>
                                          <p:spTgt spid="7170">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7170">
                                            <p:txEl>
                                              <p:pRg st="4" end="4"/>
                                            </p:txEl>
                                          </p:spTgt>
                                        </p:tgtEl>
                                        <p:attrNameLst>
                                          <p:attrName>style.visibility</p:attrName>
                                        </p:attrNameLst>
                                      </p:cBhvr>
                                      <p:to>
                                        <p:strVal val="visible"/>
                                      </p:to>
                                    </p:set>
                                    <p:animEffect transition="in" filter="barn(inVertical)">
                                      <p:cBhvr>
                                        <p:cTn id="19" dur="500"/>
                                        <p:tgtEl>
                                          <p:spTgt spid="7170">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7170">
                                            <p:txEl>
                                              <p:pRg st="5" end="5"/>
                                            </p:txEl>
                                          </p:spTgt>
                                        </p:tgtEl>
                                        <p:attrNameLst>
                                          <p:attrName>style.visibility</p:attrName>
                                        </p:attrNameLst>
                                      </p:cBhvr>
                                      <p:to>
                                        <p:strVal val="visible"/>
                                      </p:to>
                                    </p:set>
                                    <p:animEffect transition="in" filter="barn(inVertical)">
                                      <p:cBhvr>
                                        <p:cTn id="22" dur="500"/>
                                        <p:tgtEl>
                                          <p:spTgt spid="7170">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7170">
                                            <p:txEl>
                                              <p:pRg st="6" end="6"/>
                                            </p:txEl>
                                          </p:spTgt>
                                        </p:tgtEl>
                                        <p:attrNameLst>
                                          <p:attrName>style.visibility</p:attrName>
                                        </p:attrNameLst>
                                      </p:cBhvr>
                                      <p:to>
                                        <p:strVal val="visible"/>
                                      </p:to>
                                    </p:set>
                                    <p:animEffect transition="in" filter="barn(inVertical)">
                                      <p:cBhvr>
                                        <p:cTn id="25" dur="500"/>
                                        <p:tgtEl>
                                          <p:spTgt spid="7170">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7170">
                                            <p:txEl>
                                              <p:pRg st="7" end="7"/>
                                            </p:txEl>
                                          </p:spTgt>
                                        </p:tgtEl>
                                        <p:attrNameLst>
                                          <p:attrName>style.visibility</p:attrName>
                                        </p:attrNameLst>
                                      </p:cBhvr>
                                      <p:to>
                                        <p:strVal val="visible"/>
                                      </p:to>
                                    </p:set>
                                    <p:animEffect transition="in" filter="barn(inVertical)">
                                      <p:cBhvr>
                                        <p:cTn id="28" dur="500"/>
                                        <p:tgtEl>
                                          <p:spTgt spid="717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609441" y="-837089"/>
            <a:ext cx="6094413" cy="812588"/>
          </a:xfrm>
        </p:spPr>
        <p:txBody>
          <a:bodyPr/>
          <a:lstStyle/>
          <a:p>
            <a:pPr algn="l" eaLnBrk="1" hangingPunct="1">
              <a:lnSpc>
                <a:spcPct val="90000"/>
              </a:lnSpc>
            </a:pPr>
            <a:endParaRPr lang="en-US" altLang="en-US" sz="4799" b="1" dirty="0">
              <a:solidFill>
                <a:srgbClr val="0000CC"/>
              </a:solidFill>
              <a:latin typeface="Times New Roman" panose="02020603050405020304" pitchFamily="18" charset="0"/>
            </a:endParaRPr>
          </a:p>
        </p:txBody>
      </p:sp>
      <p:sp>
        <p:nvSpPr>
          <p:cNvPr id="2052" name="Text Box 4"/>
          <p:cNvSpPr txBox="1">
            <a:spLocks noChangeArrowheads="1"/>
          </p:cNvSpPr>
          <p:nvPr/>
        </p:nvSpPr>
        <p:spPr bwMode="auto">
          <a:xfrm>
            <a:off x="406294" y="-168396"/>
            <a:ext cx="9547913" cy="830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en-US" altLang="en-US" sz="4799" b="1" dirty="0">
                <a:solidFill>
                  <a:srgbClr val="A50021"/>
                </a:solidFill>
                <a:latin typeface="Times New Roman" panose="02020603050405020304" pitchFamily="18" charset="0"/>
              </a:rPr>
              <a:t> </a:t>
            </a:r>
            <a:endParaRPr lang="en-US" altLang="en-US" b="1" u="sng" dirty="0">
              <a:solidFill>
                <a:srgbClr val="0000CC"/>
              </a:solidFill>
              <a:latin typeface="Times New Roman" panose="02020603050405020304" pitchFamily="18" charset="0"/>
            </a:endParaRPr>
          </a:p>
        </p:txBody>
      </p:sp>
      <p:sp>
        <p:nvSpPr>
          <p:cNvPr id="2053" name="Text Box 5"/>
          <p:cNvSpPr txBox="1">
            <a:spLocks noChangeArrowheads="1"/>
          </p:cNvSpPr>
          <p:nvPr/>
        </p:nvSpPr>
        <p:spPr bwMode="auto">
          <a:xfrm>
            <a:off x="305819" y="1258669"/>
            <a:ext cx="995420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vi-VN" altLang="en-US" b="1" dirty="0" smtClean="0">
                <a:latin typeface="Times New Roman" panose="02020603050405020304" pitchFamily="18" charset="0"/>
              </a:rPr>
              <a:t> </a:t>
            </a:r>
            <a:r>
              <a:rPr lang="vi-VN" altLang="en-US" b="1" dirty="0" smtClean="0">
                <a:latin typeface="Times New Roman" panose="02020603050405020304" pitchFamily="18" charset="0"/>
              </a:rPr>
              <a:t>         </a:t>
            </a:r>
            <a:r>
              <a:rPr lang="vi-VN" altLang="en-US" sz="3200" b="1" dirty="0" smtClean="0">
                <a:latin typeface="Times New Roman" panose="02020603050405020304" pitchFamily="18" charset="0"/>
              </a:rPr>
              <a:t>- </a:t>
            </a:r>
            <a:r>
              <a:rPr lang="en-US" altLang="en-US" sz="3200" b="1" dirty="0" err="1" smtClean="0">
                <a:latin typeface="Times New Roman" panose="02020603050405020304" pitchFamily="18" charset="0"/>
              </a:rPr>
              <a:t>Có</a:t>
            </a:r>
            <a:r>
              <a:rPr lang="en-US" altLang="en-US" sz="3200" b="1" dirty="0" smtClean="0">
                <a:latin typeface="Times New Roman" panose="02020603050405020304" pitchFamily="18" charset="0"/>
              </a:rPr>
              <a:t> </a:t>
            </a:r>
            <a:r>
              <a:rPr lang="en-US" altLang="en-US" sz="3200" b="1" dirty="0" err="1">
                <a:latin typeface="Times New Roman" panose="02020603050405020304" pitchFamily="18" charset="0"/>
              </a:rPr>
              <a:t>hai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đối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tượng</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tham</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gia</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hội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thoai</a:t>
            </a:r>
            <a:r>
              <a:rPr lang="en-US" altLang="en-US" sz="3200" b="1" dirty="0">
                <a:latin typeface="Times New Roman" panose="02020603050405020304" pitchFamily="18" charset="0"/>
              </a:rPr>
              <a:t>.</a:t>
            </a:r>
          </a:p>
        </p:txBody>
      </p:sp>
      <p:sp>
        <p:nvSpPr>
          <p:cNvPr id="2054" name="Text Box 6"/>
          <p:cNvSpPr txBox="1">
            <a:spLocks noChangeArrowheads="1"/>
          </p:cNvSpPr>
          <p:nvPr/>
        </p:nvSpPr>
        <p:spPr bwMode="auto">
          <a:xfrm>
            <a:off x="212525" y="3581400"/>
            <a:ext cx="11468432" cy="1323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algn="just" eaLnBrk="1" hangingPunct="1">
              <a:spcBef>
                <a:spcPct val="50000"/>
              </a:spcBef>
            </a:pPr>
            <a:r>
              <a:rPr lang="en-US" altLang="en-US" sz="4799" b="1" dirty="0">
                <a:latin typeface="Times New Roman" panose="02020603050405020304" pitchFamily="18" charset="0"/>
              </a:rPr>
              <a:t> </a:t>
            </a:r>
            <a:r>
              <a:rPr lang="en-US" altLang="en-US" sz="4799" b="1" dirty="0" smtClean="0">
                <a:latin typeface="Times New Roman" panose="02020603050405020304" pitchFamily="18" charset="0"/>
              </a:rPr>
              <a:t>      </a:t>
            </a:r>
            <a:r>
              <a:rPr lang="en-US" altLang="en-US" sz="3200" b="1" dirty="0" smtClean="0">
                <a:latin typeface="Times New Roman" panose="02020603050405020304" pitchFamily="18" charset="0"/>
              </a:rPr>
              <a:t>- </a:t>
            </a:r>
            <a:r>
              <a:rPr lang="en-US" altLang="en-US" sz="3200" b="1" dirty="0" err="1" smtClean="0">
                <a:latin typeface="Times New Roman" panose="02020603050405020304" pitchFamily="18" charset="0"/>
              </a:rPr>
              <a:t>Hai</a:t>
            </a:r>
            <a:r>
              <a:rPr lang="en-US" altLang="en-US" sz="3200" b="1" dirty="0" smtClean="0">
                <a:latin typeface="Times New Roman" panose="02020603050405020304" pitchFamily="18" charset="0"/>
              </a:rPr>
              <a:t> </a:t>
            </a:r>
            <a:r>
              <a:rPr lang="en-US" altLang="en-US" sz="3200" b="1" dirty="0" err="1">
                <a:latin typeface="Times New Roman" panose="02020603050405020304" pitchFamily="18" charset="0"/>
              </a:rPr>
              <a:t>đối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tượng</a:t>
            </a:r>
            <a:r>
              <a:rPr lang="en-US" altLang="en-US" sz="3200" b="1" dirty="0">
                <a:latin typeface="Times New Roman" panose="02020603050405020304" pitchFamily="18" charset="0"/>
              </a:rPr>
              <a:t> </a:t>
            </a:r>
            <a:r>
              <a:rPr lang="en-US" altLang="en-US" sz="3200" b="1" dirty="0" smtClean="0">
                <a:latin typeface="Times New Roman" panose="02020603050405020304" pitchFamily="18" charset="0"/>
              </a:rPr>
              <a:t>ở </a:t>
            </a:r>
            <a:r>
              <a:rPr lang="en-US" altLang="en-US" sz="3200" b="1" dirty="0" err="1">
                <a:latin typeface="Times New Roman" panose="02020603050405020304" pitchFamily="18" charset="0"/>
              </a:rPr>
              <a:t>hai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vị</a:t>
            </a:r>
            <a:r>
              <a:rPr lang="en-US" altLang="en-US" sz="3200" b="1" dirty="0">
                <a:latin typeface="Times New Roman" panose="02020603050405020304" pitchFamily="18" charset="0"/>
              </a:rPr>
              <a:t> </a:t>
            </a:r>
            <a:r>
              <a:rPr lang="en-US" altLang="en-US" sz="3200" b="1" dirty="0" err="1" smtClean="0">
                <a:latin typeface="Times New Roman" panose="02020603050405020304" pitchFamily="18" charset="0"/>
              </a:rPr>
              <a:t>trí</a:t>
            </a:r>
            <a:r>
              <a:rPr lang="en-US" altLang="en-US" sz="3200" b="1" dirty="0" smtClean="0">
                <a:latin typeface="Times New Roman" panose="02020603050405020304" pitchFamily="18" charset="0"/>
              </a:rPr>
              <a:t> </a:t>
            </a:r>
            <a:r>
              <a:rPr lang="en-US" altLang="en-US" sz="3200" b="1" dirty="0" err="1">
                <a:latin typeface="Times New Roman" panose="02020603050405020304" pitchFamily="18" charset="0"/>
              </a:rPr>
              <a:t>xã</a:t>
            </a:r>
            <a:r>
              <a:rPr lang="en-US" altLang="en-US" sz="3200" b="1" dirty="0">
                <a:latin typeface="Times New Roman" panose="02020603050405020304" pitchFamily="18" charset="0"/>
              </a:rPr>
              <a:t> </a:t>
            </a:r>
            <a:r>
              <a:rPr lang="en-US" altLang="en-US" sz="3200" b="1" dirty="0" err="1" smtClean="0">
                <a:latin typeface="Times New Roman" panose="02020603050405020304" pitchFamily="18" charset="0"/>
              </a:rPr>
              <a:t>hội</a:t>
            </a:r>
            <a:r>
              <a:rPr lang="en-US" altLang="en-US" sz="3200" b="1" dirty="0" smtClean="0">
                <a:latin typeface="Times New Roman" panose="02020603050405020304" pitchFamily="18" charset="0"/>
              </a:rPr>
              <a:t> </a:t>
            </a:r>
            <a:r>
              <a:rPr lang="en-US" altLang="en-US" sz="3200" b="1" dirty="0" err="1" smtClean="0">
                <a:latin typeface="Times New Roman" panose="02020603050405020304" pitchFamily="18" charset="0"/>
              </a:rPr>
              <a:t>khác</a:t>
            </a:r>
            <a:r>
              <a:rPr lang="en-US" altLang="en-US" sz="3200" b="1" dirty="0" smtClean="0">
                <a:latin typeface="Times New Roman" panose="02020603050405020304" pitchFamily="18" charset="0"/>
              </a:rPr>
              <a:t> </a:t>
            </a:r>
            <a:r>
              <a:rPr lang="en-US" altLang="en-US" sz="3200" b="1" dirty="0" err="1">
                <a:latin typeface="Times New Roman" panose="02020603050405020304" pitchFamily="18" charset="0"/>
              </a:rPr>
              <a:t>nhau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khi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tham</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gia</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hội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thoại</a:t>
            </a:r>
            <a:r>
              <a:rPr lang="en-US" altLang="en-US" sz="3200" b="1" dirty="0">
                <a:latin typeface="Times New Roman" panose="02020603050405020304" pitchFamily="18" charset="0"/>
              </a:rPr>
              <a:t> .</a:t>
            </a:r>
          </a:p>
        </p:txBody>
      </p:sp>
      <p:sp>
        <p:nvSpPr>
          <p:cNvPr id="2057" name="Rectangle 9"/>
          <p:cNvSpPr>
            <a:spLocks noChangeArrowheads="1"/>
          </p:cNvSpPr>
          <p:nvPr/>
        </p:nvSpPr>
        <p:spPr bwMode="auto">
          <a:xfrm>
            <a:off x="609440" y="1905000"/>
            <a:ext cx="11274663" cy="558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r>
              <a:rPr lang="en-US" altLang="en-US" b="1" dirty="0" smtClean="0">
                <a:solidFill>
                  <a:schemeClr val="tx2"/>
                </a:solidFill>
                <a:latin typeface="Times New Roman" panose="02020603050405020304" pitchFamily="18" charset="0"/>
              </a:rPr>
              <a:t>       </a:t>
            </a:r>
            <a:r>
              <a:rPr lang="en-US" altLang="en-US" b="1" dirty="0" smtClean="0">
                <a:latin typeface="Times New Roman" panose="02020603050405020304" pitchFamily="18" charset="0"/>
              </a:rPr>
              <a:t>-  </a:t>
            </a:r>
            <a:r>
              <a:rPr lang="en-US" altLang="en-US" sz="2800" b="1" dirty="0" err="1" smtClean="0">
                <a:latin typeface="Times New Roman" panose="02020603050405020304" pitchFamily="18" charset="0"/>
              </a:rPr>
              <a:t>Quan</a:t>
            </a:r>
            <a:r>
              <a:rPr lang="en-US" altLang="en-US" sz="2800" b="1" dirty="0" smtClean="0">
                <a:latin typeface="Times New Roman" panose="02020603050405020304" pitchFamily="18" charset="0"/>
              </a:rPr>
              <a:t> </a:t>
            </a:r>
            <a:r>
              <a:rPr lang="en-US" altLang="en-US" sz="2800" b="1" dirty="0" err="1">
                <a:latin typeface="Times New Roman" panose="02020603050405020304" pitchFamily="18" charset="0"/>
              </a:rPr>
              <a:t>hệ</a:t>
            </a:r>
            <a:r>
              <a:rPr lang="en-US" altLang="en-US" sz="2800" b="1" dirty="0">
                <a:latin typeface="Times New Roman" panose="02020603050405020304" pitchFamily="18" charset="0"/>
              </a:rPr>
              <a:t> </a:t>
            </a:r>
            <a:r>
              <a:rPr lang="en-US" altLang="en-US" sz="2800" b="1" dirty="0" err="1">
                <a:latin typeface="Times New Roman" panose="02020603050405020304" pitchFamily="18" charset="0"/>
              </a:rPr>
              <a:t>gia</a:t>
            </a:r>
            <a:r>
              <a:rPr lang="en-US" altLang="en-US" sz="2800" b="1" dirty="0">
                <a:latin typeface="Times New Roman" panose="02020603050405020304" pitchFamily="18" charset="0"/>
              </a:rPr>
              <a:t> </a:t>
            </a:r>
            <a:r>
              <a:rPr lang="en-US" altLang="en-US" sz="2800" b="1" dirty="0" err="1">
                <a:latin typeface="Times New Roman" panose="02020603050405020304" pitchFamily="18" charset="0"/>
              </a:rPr>
              <a:t>tộc</a:t>
            </a:r>
            <a:r>
              <a:rPr lang="en-US" altLang="en-US" sz="2800" b="1" dirty="0">
                <a:latin typeface="Times New Roman" panose="02020603050405020304" pitchFamily="18" charset="0"/>
              </a:rPr>
              <a:t>:</a:t>
            </a:r>
          </a:p>
        </p:txBody>
      </p:sp>
      <p:sp>
        <p:nvSpPr>
          <p:cNvPr id="2058" name="Rectangle 10"/>
          <p:cNvSpPr>
            <a:spLocks noChangeArrowheads="1"/>
          </p:cNvSpPr>
          <p:nvPr/>
        </p:nvSpPr>
        <p:spPr bwMode="auto">
          <a:xfrm>
            <a:off x="1946438" y="2590800"/>
            <a:ext cx="853217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lnSpc>
                <a:spcPct val="90000"/>
              </a:lnSpc>
              <a:spcBef>
                <a:spcPct val="20000"/>
              </a:spcBef>
            </a:pP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Vai</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trên</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Người</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cô</a:t>
            </a:r>
            <a:r>
              <a:rPr lang="en-US" altLang="en-US" sz="2800" dirty="0" smtClean="0">
                <a:latin typeface="Times New Roman" panose="02020603050405020304" pitchFamily="18" charset="0"/>
              </a:rPr>
              <a:t> </a:t>
            </a:r>
            <a:endParaRPr lang="en-US" altLang="en-US" sz="2800" dirty="0">
              <a:latin typeface="Times New Roman" panose="02020603050405020304" pitchFamily="18" charset="0"/>
            </a:endParaRPr>
          </a:p>
          <a:p>
            <a:pPr eaLnBrk="1" hangingPunct="1">
              <a:lnSpc>
                <a:spcPct val="90000"/>
              </a:lnSpc>
              <a:spcBef>
                <a:spcPct val="20000"/>
              </a:spcBef>
            </a:pP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Vai</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dưới</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Hồng</a:t>
            </a:r>
            <a:endParaRPr lang="en-US" altLang="en-US" sz="2800" dirty="0">
              <a:latin typeface="Times New Roman" panose="02020603050405020304" pitchFamily="18" charset="0"/>
            </a:endParaRPr>
          </a:p>
        </p:txBody>
      </p:sp>
      <p:sp>
        <p:nvSpPr>
          <p:cNvPr id="2059" name="Text Box 11"/>
          <p:cNvSpPr txBox="1">
            <a:spLocks noChangeArrowheads="1"/>
          </p:cNvSpPr>
          <p:nvPr/>
        </p:nvSpPr>
        <p:spPr bwMode="auto">
          <a:xfrm>
            <a:off x="1015735" y="523574"/>
            <a:ext cx="589126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r>
              <a:rPr lang="vi-VN" altLang="en-US" b="1" dirty="0" smtClean="0">
                <a:solidFill>
                  <a:srgbClr val="A50021"/>
                </a:solidFill>
                <a:latin typeface="Times New Roman" panose="02020603050405020304" pitchFamily="18" charset="0"/>
              </a:rPr>
              <a:t>2/ Nhận xét</a:t>
            </a:r>
            <a:endParaRPr lang="en-US" altLang="en-US" b="1" dirty="0">
              <a:solidFill>
                <a:srgbClr val="A50021"/>
              </a:solidFill>
              <a:latin typeface="Times New Roman" panose="02020603050405020304" pitchFamily="18" charset="0"/>
            </a:endParaRPr>
          </a:p>
        </p:txBody>
      </p:sp>
      <p:sp>
        <p:nvSpPr>
          <p:cNvPr id="13" name="Line 8"/>
          <p:cNvSpPr>
            <a:spLocks noChangeShapeType="1"/>
          </p:cNvSpPr>
          <p:nvPr/>
        </p:nvSpPr>
        <p:spPr bwMode="auto">
          <a:xfrm flipV="1">
            <a:off x="1370012" y="5376069"/>
            <a:ext cx="1103312" cy="19072"/>
          </a:xfrm>
          <a:prstGeom prst="line">
            <a:avLst/>
          </a:prstGeom>
          <a:ln>
            <a:solidFill>
              <a:srgbClr val="FF0000"/>
            </a:solidFill>
            <a:headEnd/>
            <a:tailEnd type="triangle" w="med" len="med"/>
          </a:ln>
        </p:spPr>
        <p:style>
          <a:lnRef idx="3">
            <a:schemeClr val="accent4"/>
          </a:lnRef>
          <a:fillRef idx="0">
            <a:schemeClr val="accent4"/>
          </a:fillRef>
          <a:effectRef idx="2">
            <a:schemeClr val="accent4"/>
          </a:effectRef>
          <a:fontRef idx="minor">
            <a:schemeClr val="tx1"/>
          </a:fontRef>
        </p:style>
        <p:txBody>
          <a:bodyPr/>
          <a:lstStyle/>
          <a:p>
            <a:endParaRPr lang="en-US" sz="28700">
              <a:ln>
                <a:solidFill>
                  <a:srgbClr val="FF0000"/>
                </a:solidFill>
              </a:ln>
            </a:endParaRPr>
          </a:p>
        </p:txBody>
      </p:sp>
      <p:sp>
        <p:nvSpPr>
          <p:cNvPr id="14" name="Text Box 7"/>
          <p:cNvSpPr txBox="1">
            <a:spLocks noChangeArrowheads="1"/>
          </p:cNvSpPr>
          <p:nvPr/>
        </p:nvSpPr>
        <p:spPr bwMode="auto">
          <a:xfrm>
            <a:off x="2700632" y="4876800"/>
            <a:ext cx="48006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4400" b="1" dirty="0" err="1">
                <a:latin typeface="Times New Roman" panose="02020603050405020304" pitchFamily="18" charset="0"/>
              </a:rPr>
              <a:t>Vai</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xã</a:t>
            </a:r>
            <a:r>
              <a:rPr lang="en-US" altLang="en-US" sz="4400" b="1" dirty="0">
                <a:latin typeface="Times New Roman" panose="02020603050405020304" pitchFamily="18" charset="0"/>
              </a:rPr>
              <a:t> </a:t>
            </a:r>
            <a:r>
              <a:rPr lang="en-US" altLang="en-US" sz="4400" b="1" dirty="0" err="1">
                <a:latin typeface="Times New Roman" panose="02020603050405020304" pitchFamily="18" charset="0"/>
              </a:rPr>
              <a:t>hội</a:t>
            </a:r>
            <a:r>
              <a:rPr lang="en-US" altLang="en-US" sz="4400" b="1" dirty="0">
                <a:latin typeface="Times New Roman" panose="02020603050405020304" pitchFamily="18" charset="0"/>
              </a:rPr>
              <a:t> </a:t>
            </a:r>
          </a:p>
        </p:txBody>
      </p:sp>
    </p:spTree>
  </p:cSld>
  <p:clrMapOvr>
    <a:masterClrMapping/>
  </p:clrMapOvr>
  <mc:AlternateContent xmlns:mc="http://schemas.openxmlformats.org/markup-compatibility/2006" xmlns:p14="http://schemas.microsoft.com/office/powerpoint/2010/main">
    <mc:Choice Requires="p14">
      <p:transition spd="slow" p14:dur="800">
        <p:circle/>
        <p:sndAc>
          <p:stSnd>
            <p:snd r:embed="rId2" name="chimes.wav"/>
          </p:stSnd>
        </p:sndAc>
      </p:transition>
    </mc:Choice>
    <mc:Fallback xmlns="">
      <p:transition spd="slow">
        <p:circle/>
        <p:sndAc>
          <p:stSnd>
            <p:snd r:embed="rId5"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nodePh="1">
                                  <p:stCondLst>
                                    <p:cond delay="0"/>
                                  </p:stCondLst>
                                  <p:endCondLst>
                                    <p:cond evt="begin" delay="0">
                                      <p:tn val="5"/>
                                    </p:cond>
                                  </p:end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blinds(horizontal)">
                                      <p:cBhvr>
                                        <p:cTn id="7" dur="500"/>
                                        <p:tgtEl>
                                          <p:spTgt spid="2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52"/>
                                        </p:tgtEl>
                                        <p:attrNameLst>
                                          <p:attrName>style.visibility</p:attrName>
                                        </p:attrNameLst>
                                      </p:cBhvr>
                                      <p:to>
                                        <p:strVal val="visible"/>
                                      </p:to>
                                    </p:set>
                                    <p:animEffect transition="in" filter="blinds(horizontal)">
                                      <p:cBhvr>
                                        <p:cTn id="12" dur="500"/>
                                        <p:tgtEl>
                                          <p:spTgt spid="20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59"/>
                                        </p:tgtEl>
                                        <p:attrNameLst>
                                          <p:attrName>style.visibility</p:attrName>
                                        </p:attrNameLst>
                                      </p:cBhvr>
                                      <p:to>
                                        <p:strVal val="visible"/>
                                      </p:to>
                                    </p:set>
                                    <p:animEffect transition="in" filter="blinds(horizontal)">
                                      <p:cBhvr>
                                        <p:cTn id="17" dur="500"/>
                                        <p:tgtEl>
                                          <p:spTgt spid="205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053"/>
                                        </p:tgtEl>
                                        <p:attrNameLst>
                                          <p:attrName>style.visibility</p:attrName>
                                        </p:attrNameLst>
                                      </p:cBhvr>
                                      <p:to>
                                        <p:strVal val="visible"/>
                                      </p:to>
                                    </p:set>
                                    <p:animEffect transition="in" filter="blinds(horizontal)">
                                      <p:cBhvr>
                                        <p:cTn id="22" dur="500"/>
                                        <p:tgtEl>
                                          <p:spTgt spid="205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057">
                                            <p:txEl>
                                              <p:pRg st="0" end="0"/>
                                            </p:txEl>
                                          </p:spTgt>
                                        </p:tgtEl>
                                        <p:attrNameLst>
                                          <p:attrName>style.visibility</p:attrName>
                                        </p:attrNameLst>
                                      </p:cBhvr>
                                      <p:to>
                                        <p:strVal val="visible"/>
                                      </p:to>
                                    </p:set>
                                    <p:animEffect transition="in" filter="blinds(horizontal)">
                                      <p:cBhvr>
                                        <p:cTn id="27" dur="500"/>
                                        <p:tgtEl>
                                          <p:spTgt spid="2057">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058"/>
                                        </p:tgtEl>
                                        <p:attrNameLst>
                                          <p:attrName>style.visibility</p:attrName>
                                        </p:attrNameLst>
                                      </p:cBhvr>
                                      <p:to>
                                        <p:strVal val="visible"/>
                                      </p:to>
                                    </p:set>
                                    <p:animEffect transition="in" filter="blinds(horizontal)">
                                      <p:cBhvr>
                                        <p:cTn id="32" dur="500"/>
                                        <p:tgtEl>
                                          <p:spTgt spid="205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054"/>
                                        </p:tgtEl>
                                        <p:attrNameLst>
                                          <p:attrName>style.visibility</p:attrName>
                                        </p:attrNameLst>
                                      </p:cBhvr>
                                      <p:to>
                                        <p:strVal val="visible"/>
                                      </p:to>
                                    </p:set>
                                    <p:animEffect transition="in" filter="blinds(horizontal)">
                                      <p:cBhvr>
                                        <p:cTn id="37" dur="500"/>
                                        <p:tgtEl>
                                          <p:spTgt spid="205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linds(horizontal)">
                                      <p:cBhvr>
                                        <p:cTn id="42" dur="500"/>
                                        <p:tgtEl>
                                          <p:spTgt spid="13"/>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blinds(horizontal)">
                                      <p:cBhvr>
                                        <p:cTn id="4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P spid="2052" grpId="0"/>
      <p:bldP spid="2053" grpId="0"/>
      <p:bldP spid="2054" grpId="0"/>
      <p:bldP spid="2058" grpId="0"/>
      <p:bldP spid="2059"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531812" y="745986"/>
            <a:ext cx="11071516" cy="4523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algn="just" eaLnBrk="1" hangingPunct="1">
              <a:spcBef>
                <a:spcPts val="0"/>
              </a:spcBef>
            </a:pPr>
            <a:r>
              <a:rPr lang="en-US" altLang="en-US" sz="4799" dirty="0" smtClean="0">
                <a:latin typeface="Times New Roman" panose="02020603050405020304" pitchFamily="18" charset="0"/>
              </a:rPr>
              <a:t>- </a:t>
            </a:r>
            <a:r>
              <a:rPr lang="en-US" altLang="en-US" sz="4799" dirty="0" err="1" smtClean="0">
                <a:latin typeface="Times New Roman" panose="02020603050405020304" pitchFamily="18" charset="0"/>
              </a:rPr>
              <a:t>Với</a:t>
            </a:r>
            <a:r>
              <a:rPr lang="en-US" altLang="en-US" sz="4799" dirty="0" smtClean="0">
                <a:latin typeface="Times New Roman" panose="02020603050405020304" pitchFamily="18" charset="0"/>
              </a:rPr>
              <a:t> </a:t>
            </a:r>
            <a:r>
              <a:rPr lang="en-US" altLang="en-US" sz="4799" dirty="0" err="1">
                <a:latin typeface="Times New Roman" panose="02020603050405020304" pitchFamily="18" charset="0"/>
              </a:rPr>
              <a:t>quan</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hệ</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gia</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tộc</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người</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cô</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đã</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xử</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sự</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không</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đúng</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với</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thái</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độ</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chân</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thành</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thiện</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chí</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của</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tình</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cảm</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ruột</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thịt</a:t>
            </a:r>
            <a:r>
              <a:rPr lang="en-US" altLang="en-US" sz="4799" dirty="0">
                <a:latin typeface="Times New Roman" panose="02020603050405020304" pitchFamily="18" charset="0"/>
              </a:rPr>
              <a:t> .</a:t>
            </a:r>
          </a:p>
          <a:p>
            <a:pPr algn="just" eaLnBrk="1" hangingPunct="1">
              <a:spcBef>
                <a:spcPts val="0"/>
              </a:spcBef>
            </a:pPr>
            <a:r>
              <a:rPr lang="en-US" altLang="en-US" sz="4799" dirty="0" smtClean="0">
                <a:latin typeface="Times New Roman" panose="02020603050405020304" pitchFamily="18" charset="0"/>
              </a:rPr>
              <a:t>- </a:t>
            </a:r>
            <a:r>
              <a:rPr lang="en-US" altLang="en-US" sz="4799" dirty="0" err="1" smtClean="0">
                <a:latin typeface="Times New Roman" panose="02020603050405020304" pitchFamily="18" charset="0"/>
              </a:rPr>
              <a:t>Với</a:t>
            </a:r>
            <a:r>
              <a:rPr lang="en-US" altLang="en-US" sz="4799" dirty="0" smtClean="0">
                <a:latin typeface="Times New Roman" panose="02020603050405020304" pitchFamily="18" charset="0"/>
              </a:rPr>
              <a:t> </a:t>
            </a:r>
            <a:r>
              <a:rPr lang="en-US" altLang="en-US" sz="4799" dirty="0" err="1">
                <a:latin typeface="Times New Roman" panose="02020603050405020304" pitchFamily="18" charset="0"/>
              </a:rPr>
              <a:t>tư</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cách</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là</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người</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lớn</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tuổi</a:t>
            </a:r>
            <a:r>
              <a:rPr lang="en-US" altLang="en-US" sz="4799" dirty="0" smtClean="0">
                <a:latin typeface="Times New Roman" panose="02020603050405020304" pitchFamily="18" charset="0"/>
              </a:rPr>
              <a:t>, </a:t>
            </a:r>
            <a:r>
              <a:rPr lang="en-US" altLang="en-US" sz="4799" dirty="0" err="1" smtClean="0">
                <a:latin typeface="Times New Roman" panose="02020603050405020304" pitchFamily="18" charset="0"/>
              </a:rPr>
              <a:t>vai</a:t>
            </a:r>
            <a:r>
              <a:rPr lang="en-US" altLang="en-US" sz="4799" dirty="0" smtClean="0">
                <a:latin typeface="Times New Roman" panose="02020603050405020304" pitchFamily="18" charset="0"/>
              </a:rPr>
              <a:t> </a:t>
            </a:r>
            <a:r>
              <a:rPr lang="en-US" altLang="en-US" sz="4799" dirty="0" err="1">
                <a:latin typeface="Times New Roman" panose="02020603050405020304" pitchFamily="18" charset="0"/>
              </a:rPr>
              <a:t>bề</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trên</a:t>
            </a:r>
            <a:r>
              <a:rPr lang="en-US" altLang="en-US" sz="4799" dirty="0" smtClean="0">
                <a:latin typeface="Times New Roman" panose="02020603050405020304" pitchFamily="18" charset="0"/>
              </a:rPr>
              <a:t>, </a:t>
            </a:r>
            <a:r>
              <a:rPr lang="en-US" altLang="en-US" sz="4799" dirty="0" err="1" smtClean="0">
                <a:latin typeface="Times New Roman" panose="02020603050405020304" pitchFamily="18" charset="0"/>
              </a:rPr>
              <a:t>người</a:t>
            </a:r>
            <a:r>
              <a:rPr lang="en-US" altLang="en-US" sz="4799" dirty="0" smtClean="0">
                <a:latin typeface="Times New Roman" panose="02020603050405020304" pitchFamily="18" charset="0"/>
              </a:rPr>
              <a:t> </a:t>
            </a:r>
            <a:r>
              <a:rPr lang="en-US" altLang="en-US" sz="4799" dirty="0" err="1">
                <a:latin typeface="Times New Roman" panose="02020603050405020304" pitchFamily="18" charset="0"/>
              </a:rPr>
              <a:t>cô</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đã</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không</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có</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thái</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độ</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đúng</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mực</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của</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người</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lớn</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với</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trẻ</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em</a:t>
            </a:r>
            <a:r>
              <a:rPr lang="en-US" altLang="en-US" sz="4799" dirty="0">
                <a:latin typeface="Times New Roman" panose="02020603050405020304" pitchFamily="18" charset="0"/>
              </a:rPr>
              <a:t>. </a:t>
            </a:r>
          </a:p>
        </p:txBody>
      </p:sp>
      <p:sp>
        <p:nvSpPr>
          <p:cNvPr id="6147" name="Text Box 7"/>
          <p:cNvSpPr txBox="1">
            <a:spLocks noChangeArrowheads="1"/>
          </p:cNvSpPr>
          <p:nvPr/>
        </p:nvSpPr>
        <p:spPr bwMode="auto">
          <a:xfrm>
            <a:off x="914161" y="1499102"/>
            <a:ext cx="10055781" cy="830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endParaRPr lang="en-US" altLang="en-US" sz="4799"/>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078"/>
                                        </p:tgtEl>
                                        <p:attrNameLst>
                                          <p:attrName>style.visibility</p:attrName>
                                        </p:attrNameLst>
                                      </p:cBhvr>
                                      <p:to>
                                        <p:strVal val="visible"/>
                                      </p:to>
                                    </p:set>
                                    <p:animEffect transition="in" filter="strips(downLeft)">
                                      <p:cBhvr>
                                        <p:cTn id="7" dur="500"/>
                                        <p:tgtEl>
                                          <p:spTgt spid="3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9">
            <a:extLst>
              <a:ext uri="{28A0092B-C50C-407E-A947-70E740481C1C}">
                <a14:useLocalDpi xmlns:a14="http://schemas.microsoft.com/office/drawing/2010/main" val="0"/>
              </a:ext>
            </a:extLst>
          </a:blip>
          <a:srcRect/>
          <a:stretch>
            <a:fillRect/>
          </a:stretch>
        </p:blipFill>
        <p:spPr bwMode="auto">
          <a:xfrm>
            <a:off x="6018232" y="381794"/>
            <a:ext cx="304721" cy="30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1" name="W4.WAV">
            <a:hlinkClick r:id="" action="ppaction://media"/>
          </p:cNvPr>
          <p:cNvPicPr>
            <a:picLocks noRot="1" noChangeAspect="1" noChangeArrowheads="1"/>
          </p:cNvPicPr>
          <p:nvPr>
            <a:audioFile r:link="rId3"/>
          </p:nvPr>
        </p:nvPicPr>
        <p:blipFill>
          <a:blip r:embed="rId9">
            <a:extLst>
              <a:ext uri="{28A0092B-C50C-407E-A947-70E740481C1C}">
                <a14:useLocalDpi xmlns:a14="http://schemas.microsoft.com/office/drawing/2010/main" val="0"/>
              </a:ext>
            </a:extLst>
          </a:blip>
          <a:srcRect/>
          <a:stretch>
            <a:fillRect/>
          </a:stretch>
        </p:blipFill>
        <p:spPr bwMode="auto">
          <a:xfrm>
            <a:off x="6018232" y="381794"/>
            <a:ext cx="304721" cy="30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2" name="Picture 4">
            <a:hlinkClick r:id="" action="ppaction://media"/>
          </p:cNvPr>
          <p:cNvPicPr>
            <a:picLocks noChangeAspect="1" noChangeArrowheads="1"/>
          </p:cNvPicPr>
          <p:nvPr>
            <a:audioFile r:link="rId5"/>
            <p:extLst>
              <p:ext uri="{DAA4B4D4-6D71-4841-9C94-3DE7FCFB9230}">
                <p14:media xmlns:p14="http://schemas.microsoft.com/office/powerpoint/2010/main" r:embed="rId4"/>
              </p:ext>
            </p:extLst>
          </p:nvPr>
        </p:nvPicPr>
        <p:blipFill>
          <a:blip r:embed="rId9">
            <a:extLst>
              <a:ext uri="{28A0092B-C50C-407E-A947-70E740481C1C}">
                <a14:useLocalDpi xmlns:a14="http://schemas.microsoft.com/office/drawing/2010/main" val="0"/>
              </a:ext>
            </a:extLst>
          </a:blip>
          <a:srcRect/>
          <a:stretch>
            <a:fillRect/>
          </a:stretch>
        </p:blipFill>
        <p:spPr bwMode="auto">
          <a:xfrm>
            <a:off x="6018232" y="381794"/>
            <a:ext cx="304721" cy="30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7" descr="AG00040_"/>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629528" y="3313136"/>
            <a:ext cx="1218883" cy="1352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8" descr="0003-3"/>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629528" y="707751"/>
            <a:ext cx="1548997" cy="2133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9" name="Text Box 11"/>
          <p:cNvSpPr txBox="1">
            <a:spLocks noChangeArrowheads="1"/>
          </p:cNvSpPr>
          <p:nvPr/>
        </p:nvSpPr>
        <p:spPr bwMode="auto">
          <a:xfrm>
            <a:off x="7389586" y="5401779"/>
            <a:ext cx="4789768" cy="76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nTimeH" panose="020B7200000000000000" pitchFamily="34" charset="0"/>
              </a:defRPr>
            </a:lvl1pPr>
            <a:lvl2pPr marL="742950" indent="-285750" eaLnBrk="0" hangingPunct="0">
              <a:defRPr>
                <a:solidFill>
                  <a:schemeClr val="tx1"/>
                </a:solidFill>
                <a:latin typeface=".VnTimeH" panose="020B7200000000000000" pitchFamily="34" charset="0"/>
              </a:defRPr>
            </a:lvl2pPr>
            <a:lvl3pPr marL="1143000" indent="-228600" eaLnBrk="0" hangingPunct="0">
              <a:defRPr>
                <a:solidFill>
                  <a:schemeClr val="tx1"/>
                </a:solidFill>
                <a:latin typeface=".VnTimeH" panose="020B7200000000000000" pitchFamily="34" charset="0"/>
              </a:defRPr>
            </a:lvl3pPr>
            <a:lvl4pPr marL="1600200" indent="-228600" eaLnBrk="0" hangingPunct="0">
              <a:defRPr>
                <a:solidFill>
                  <a:schemeClr val="tx1"/>
                </a:solidFill>
                <a:latin typeface=".VnTimeH" panose="020B7200000000000000" pitchFamily="34" charset="0"/>
              </a:defRPr>
            </a:lvl4pPr>
            <a:lvl5pPr marL="2057400" indent="-228600" eaLnBrk="0" hangingPunct="0">
              <a:defRPr>
                <a:solidFill>
                  <a:schemeClr val="tx1"/>
                </a:solidFill>
                <a:latin typeface=".VnTimeH" panose="020B7200000000000000" pitchFamily="34" charset="0"/>
              </a:defRPr>
            </a:lvl5pPr>
            <a:lvl6pPr marL="2514600" indent="-228600" eaLnBrk="0" fontAlgn="base" hangingPunct="0">
              <a:spcBef>
                <a:spcPct val="0"/>
              </a:spcBef>
              <a:spcAft>
                <a:spcPct val="0"/>
              </a:spcAft>
              <a:defRPr>
                <a:solidFill>
                  <a:schemeClr val="tx1"/>
                </a:solidFill>
                <a:latin typeface=".VnTimeH" panose="020B7200000000000000" pitchFamily="34" charset="0"/>
              </a:defRPr>
            </a:lvl6pPr>
            <a:lvl7pPr marL="2971800" indent="-228600" eaLnBrk="0" fontAlgn="base" hangingPunct="0">
              <a:spcBef>
                <a:spcPct val="0"/>
              </a:spcBef>
              <a:spcAft>
                <a:spcPct val="0"/>
              </a:spcAft>
              <a:defRPr>
                <a:solidFill>
                  <a:schemeClr val="tx1"/>
                </a:solidFill>
                <a:latin typeface=".VnTimeH" panose="020B7200000000000000" pitchFamily="34" charset="0"/>
              </a:defRPr>
            </a:lvl7pPr>
            <a:lvl8pPr marL="3429000" indent="-228600" eaLnBrk="0" fontAlgn="base" hangingPunct="0">
              <a:spcBef>
                <a:spcPct val="0"/>
              </a:spcBef>
              <a:spcAft>
                <a:spcPct val="0"/>
              </a:spcAft>
              <a:defRPr>
                <a:solidFill>
                  <a:schemeClr val="tx1"/>
                </a:solidFill>
                <a:latin typeface=".VnTimeH" panose="020B7200000000000000" pitchFamily="34" charset="0"/>
              </a:defRPr>
            </a:lvl8pPr>
            <a:lvl9pPr marL="3886200" indent="-228600" eaLnBrk="0" fontAlgn="base" hangingPunct="0">
              <a:spcBef>
                <a:spcPct val="0"/>
              </a:spcBef>
              <a:spcAft>
                <a:spcPct val="0"/>
              </a:spcAft>
              <a:defRPr>
                <a:solidFill>
                  <a:schemeClr val="tx1"/>
                </a:solidFill>
                <a:latin typeface=".VnTimeH" panose="020B7200000000000000" pitchFamily="34" charset="0"/>
              </a:defRPr>
            </a:lvl9pPr>
          </a:lstStyle>
          <a:p>
            <a:pPr eaLnBrk="1" hangingPunct="1">
              <a:spcBef>
                <a:spcPct val="50000"/>
              </a:spcBef>
            </a:pPr>
            <a:r>
              <a:rPr lang="en-US" altLang="en-US" sz="4399" i="1" dirty="0">
                <a:solidFill>
                  <a:srgbClr val="000024"/>
                </a:solidFill>
                <a:latin typeface="Times New Roman" panose="02020603050405020304" pitchFamily="18" charset="0"/>
                <a:cs typeface="Times New Roman" panose="02020603050405020304" pitchFamily="18" charset="0"/>
              </a:rPr>
              <a:t>( </a:t>
            </a:r>
            <a:r>
              <a:rPr lang="en-US" altLang="en-US" sz="4399" i="1" dirty="0" err="1">
                <a:solidFill>
                  <a:srgbClr val="000024"/>
                </a:solidFill>
                <a:latin typeface="Times New Roman" panose="02020603050405020304" pitchFamily="18" charset="0"/>
                <a:cs typeface="Times New Roman" panose="02020603050405020304" pitchFamily="18" charset="0"/>
              </a:rPr>
              <a:t>Thời</a:t>
            </a:r>
            <a:r>
              <a:rPr lang="en-US" altLang="en-US" sz="4399" i="1" dirty="0">
                <a:solidFill>
                  <a:srgbClr val="000024"/>
                </a:solidFill>
                <a:latin typeface="Times New Roman" panose="02020603050405020304" pitchFamily="18" charset="0"/>
                <a:cs typeface="Times New Roman" panose="02020603050405020304" pitchFamily="18" charset="0"/>
              </a:rPr>
              <a:t> </a:t>
            </a:r>
            <a:r>
              <a:rPr lang="en-US" altLang="en-US" sz="4399" i="1" dirty="0" err="1">
                <a:solidFill>
                  <a:srgbClr val="000024"/>
                </a:solidFill>
                <a:latin typeface="Times New Roman" panose="02020603050405020304" pitchFamily="18" charset="0"/>
                <a:cs typeface="Times New Roman" panose="02020603050405020304" pitchFamily="18" charset="0"/>
              </a:rPr>
              <a:t>gian</a:t>
            </a:r>
            <a:r>
              <a:rPr lang="en-US" altLang="en-US" sz="4399" i="1" dirty="0">
                <a:solidFill>
                  <a:srgbClr val="000024"/>
                </a:solidFill>
                <a:latin typeface="Times New Roman" panose="02020603050405020304" pitchFamily="18" charset="0"/>
                <a:cs typeface="Times New Roman" panose="02020603050405020304" pitchFamily="18" charset="0"/>
              </a:rPr>
              <a:t> 2 </a:t>
            </a:r>
            <a:r>
              <a:rPr lang="en-US" altLang="en-US" sz="4399" i="1" dirty="0" err="1">
                <a:solidFill>
                  <a:srgbClr val="000024"/>
                </a:solidFill>
                <a:latin typeface="Times New Roman" panose="02020603050405020304" pitchFamily="18" charset="0"/>
                <a:cs typeface="Times New Roman" panose="02020603050405020304" pitchFamily="18" charset="0"/>
              </a:rPr>
              <a:t>phút</a:t>
            </a:r>
            <a:r>
              <a:rPr lang="en-US" altLang="en-US" sz="4399" i="1" dirty="0">
                <a:solidFill>
                  <a:srgbClr val="000024"/>
                </a:solidFill>
                <a:latin typeface="Times New Roman" panose="02020603050405020304" pitchFamily="18" charset="0"/>
                <a:cs typeface="Times New Roman" panose="02020603050405020304" pitchFamily="18" charset="0"/>
              </a:rPr>
              <a:t> </a:t>
            </a:r>
            <a:r>
              <a:rPr lang="en-US" altLang="en-US" sz="4399" i="1" dirty="0">
                <a:solidFill>
                  <a:srgbClr val="000024"/>
                </a:solidFill>
              </a:rPr>
              <a:t>)</a:t>
            </a:r>
          </a:p>
        </p:txBody>
      </p:sp>
      <p:sp>
        <p:nvSpPr>
          <p:cNvPr id="12300" name="WordArt 12"/>
          <p:cNvSpPr>
            <a:spLocks noChangeArrowheads="1" noChangeShapeType="1" noTextEdit="1"/>
          </p:cNvSpPr>
          <p:nvPr/>
        </p:nvSpPr>
        <p:spPr bwMode="auto">
          <a:xfrm>
            <a:off x="4575290" y="5826294"/>
            <a:ext cx="2885883" cy="99034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599" b="1" kern="10" dirty="0">
                <a:solidFill>
                  <a:srgbClr val="FF0000"/>
                </a:solidFill>
                <a:effectLst>
                  <a:outerShdw dist="35921" dir="2700000" algn="ctr" rotWithShape="0">
                    <a:srgbClr val="C0C0C0">
                      <a:alpha val="79999"/>
                    </a:srgbClr>
                  </a:outerShdw>
                </a:effectLst>
                <a:latin typeface="VNI-Helve" pitchFamily="2" charset="0"/>
              </a:rPr>
              <a:t>HẾT GIỜ</a:t>
            </a:r>
          </a:p>
        </p:txBody>
      </p:sp>
      <p:sp>
        <p:nvSpPr>
          <p:cNvPr id="14" name="Cloud 13"/>
          <p:cNvSpPr/>
          <p:nvPr/>
        </p:nvSpPr>
        <p:spPr>
          <a:xfrm>
            <a:off x="1774265" y="184674"/>
            <a:ext cx="9196947" cy="5454125"/>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dirty="0">
                <a:solidFill>
                  <a:srgbClr val="C00000"/>
                </a:solidFill>
                <a:latin typeface="Times New Roman" panose="02020603050405020304" pitchFamily="18" charset="0"/>
                <a:cs typeface="Times New Roman" panose="02020603050405020304" pitchFamily="18" charset="0"/>
              </a:rPr>
              <a:t> </a:t>
            </a:r>
          </a:p>
          <a:p>
            <a:pPr algn="ctr" eaLnBrk="1" hangingPunct="1">
              <a:defRPr/>
            </a:pPr>
            <a:r>
              <a:rPr lang="en-US" sz="4400" b="1" u="sng" dirty="0" err="1">
                <a:solidFill>
                  <a:srgbClr val="0000CC"/>
                </a:solidFill>
                <a:latin typeface="Times New Roman" panose="02020603050405020304" pitchFamily="18" charset="0"/>
                <a:cs typeface="Times New Roman" panose="02020603050405020304" pitchFamily="18" charset="0"/>
              </a:rPr>
              <a:t>Thảo</a:t>
            </a:r>
            <a:r>
              <a:rPr lang="en-US" sz="4400" b="1" u="sng" dirty="0">
                <a:solidFill>
                  <a:srgbClr val="0000CC"/>
                </a:solidFill>
                <a:latin typeface="Times New Roman" panose="02020603050405020304" pitchFamily="18" charset="0"/>
                <a:cs typeface="Times New Roman" panose="02020603050405020304" pitchFamily="18" charset="0"/>
              </a:rPr>
              <a:t> </a:t>
            </a:r>
            <a:r>
              <a:rPr lang="en-US" sz="4400" b="1" u="sng" dirty="0" err="1">
                <a:solidFill>
                  <a:srgbClr val="0000CC"/>
                </a:solidFill>
                <a:latin typeface="Times New Roman" panose="02020603050405020304" pitchFamily="18" charset="0"/>
                <a:cs typeface="Times New Roman" panose="02020603050405020304" pitchFamily="18" charset="0"/>
              </a:rPr>
              <a:t>luận</a:t>
            </a:r>
            <a:r>
              <a:rPr lang="en-US" sz="4400" b="1" u="sng" dirty="0">
                <a:solidFill>
                  <a:srgbClr val="0000CC"/>
                </a:solidFill>
                <a:latin typeface="Times New Roman" panose="02020603050405020304" pitchFamily="18" charset="0"/>
                <a:cs typeface="Times New Roman" panose="02020603050405020304" pitchFamily="18" charset="0"/>
              </a:rPr>
              <a:t> </a:t>
            </a:r>
            <a:r>
              <a:rPr lang="en-US" sz="4400" b="1" u="sng" dirty="0" err="1" smtClean="0">
                <a:solidFill>
                  <a:srgbClr val="0000CC"/>
                </a:solidFill>
                <a:latin typeface="Times New Roman" panose="02020603050405020304" pitchFamily="18" charset="0"/>
                <a:cs typeface="Times New Roman" panose="02020603050405020304" pitchFamily="18" charset="0"/>
              </a:rPr>
              <a:t>đôi</a:t>
            </a:r>
            <a:r>
              <a:rPr lang="en-US" sz="4400" b="1" u="sng" dirty="0" smtClean="0">
                <a:solidFill>
                  <a:srgbClr val="0000CC"/>
                </a:solidFill>
                <a:latin typeface="Times New Roman" panose="02020603050405020304" pitchFamily="18" charset="0"/>
                <a:cs typeface="Times New Roman" panose="02020603050405020304" pitchFamily="18" charset="0"/>
              </a:rPr>
              <a:t> </a:t>
            </a:r>
            <a:r>
              <a:rPr lang="en-US" sz="4400" b="1" u="sng" dirty="0" err="1" smtClean="0">
                <a:solidFill>
                  <a:srgbClr val="0000CC"/>
                </a:solidFill>
                <a:latin typeface="Times New Roman" panose="02020603050405020304" pitchFamily="18" charset="0"/>
                <a:cs typeface="Times New Roman" panose="02020603050405020304" pitchFamily="18" charset="0"/>
              </a:rPr>
              <a:t>bạn</a:t>
            </a:r>
            <a:endParaRPr lang="en-US" sz="4400" b="1" u="sng" dirty="0">
              <a:solidFill>
                <a:srgbClr val="0000CC"/>
              </a:solidFill>
              <a:latin typeface="Times New Roman" panose="02020603050405020304" pitchFamily="18" charset="0"/>
              <a:cs typeface="Times New Roman" panose="02020603050405020304" pitchFamily="18" charset="0"/>
            </a:endParaRPr>
          </a:p>
          <a:p>
            <a:pPr algn="ctr" eaLnBrk="1" hangingPunct="1">
              <a:defRPr/>
            </a:pPr>
            <a:r>
              <a:rPr lang="en-US" sz="4400" dirty="0" err="1">
                <a:solidFill>
                  <a:srgbClr val="C00000"/>
                </a:solidFill>
                <a:latin typeface="Times New Roman" panose="02020603050405020304" pitchFamily="18" charset="0"/>
                <a:cs typeface="Times New Roman" panose="02020603050405020304" pitchFamily="18" charset="0"/>
              </a:rPr>
              <a:t>Tìm</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những</a:t>
            </a:r>
            <a:r>
              <a:rPr lang="en-US" sz="4400" dirty="0">
                <a:solidFill>
                  <a:srgbClr val="C00000"/>
                </a:solidFill>
                <a:latin typeface="Times New Roman" panose="02020603050405020304" pitchFamily="18" charset="0"/>
                <a:cs typeface="Times New Roman" panose="02020603050405020304" pitchFamily="18" charset="0"/>
              </a:rPr>
              <a:t> chi </a:t>
            </a:r>
            <a:r>
              <a:rPr lang="en-US" sz="4400" dirty="0" err="1">
                <a:solidFill>
                  <a:srgbClr val="C00000"/>
                </a:solidFill>
                <a:latin typeface="Times New Roman" panose="02020603050405020304" pitchFamily="18" charset="0"/>
                <a:cs typeface="Times New Roman" panose="02020603050405020304" pitchFamily="18" charset="0"/>
              </a:rPr>
              <a:t>tiết</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thể</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hiện</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thái</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độ</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kìm</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nén</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của</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bé</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Hồng</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trong</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cuộc</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đối</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thoại</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với</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a:solidFill>
                  <a:srgbClr val="C00000"/>
                </a:solidFill>
                <a:latin typeface="Times New Roman" panose="02020603050405020304" pitchFamily="18" charset="0"/>
                <a:cs typeface="Times New Roman" panose="02020603050405020304" pitchFamily="18" charset="0"/>
              </a:rPr>
              <a:t>người</a:t>
            </a:r>
            <a:r>
              <a:rPr lang="en-US" sz="4400" dirty="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cô</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Giải</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thích</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vì</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sao</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Hồng</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phải</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làm</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như</a:t>
            </a:r>
            <a:r>
              <a:rPr lang="en-US" sz="4400" dirty="0" smtClean="0">
                <a:solidFill>
                  <a:srgbClr val="C00000"/>
                </a:solidFill>
                <a:latin typeface="Times New Roman" panose="02020603050405020304" pitchFamily="18" charset="0"/>
                <a:cs typeface="Times New Roman" panose="02020603050405020304" pitchFamily="18" charset="0"/>
              </a:rPr>
              <a:t> </a:t>
            </a:r>
            <a:r>
              <a:rPr lang="en-US" sz="4400" dirty="0" err="1" smtClean="0">
                <a:solidFill>
                  <a:srgbClr val="C00000"/>
                </a:solidFill>
                <a:latin typeface="Times New Roman" panose="02020603050405020304" pitchFamily="18" charset="0"/>
                <a:cs typeface="Times New Roman" panose="02020603050405020304" pitchFamily="18" charset="0"/>
              </a:rPr>
              <a:t>vậy</a:t>
            </a:r>
            <a:r>
              <a:rPr lang="en-US" sz="4400" dirty="0" smtClean="0">
                <a:solidFill>
                  <a:srgbClr val="C00000"/>
                </a:solidFill>
                <a:latin typeface="Times New Roman" panose="02020603050405020304" pitchFamily="18" charset="0"/>
                <a:cs typeface="Times New Roman" panose="02020603050405020304" pitchFamily="18" charset="0"/>
              </a:rPr>
              <a:t>?</a:t>
            </a:r>
            <a:endParaRPr lang="en-US" sz="4400" dirty="0">
              <a:solidFill>
                <a:srgbClr val="C00000"/>
              </a:solidFill>
              <a:latin typeface="Times New Roman" panose="02020603050405020304" pitchFamily="18" charset="0"/>
              <a:cs typeface="Times New Roman" panose="02020603050405020304" pitchFamily="18" charset="0"/>
            </a:endParaRPr>
          </a:p>
        </p:txBody>
      </p:sp>
      <p:pic>
        <p:nvPicPr>
          <p:cNvPr id="15" name="Picture 6" descr="Tweety[1]"/>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flipH="1">
            <a:off x="821764" y="5786437"/>
            <a:ext cx="1447800" cy="107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4179663"/>
      </p:ext>
    </p:extLst>
  </p:cSld>
  <p:clrMapOvr>
    <a:masterClrMapping/>
  </p:clrMapOvr>
  <p:transition spd="slow">
    <p:fade/>
    <p:sndAc>
      <p:stSnd>
        <p:snd r:embed="rId7"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2299"/>
                                        </p:tgtEl>
                                        <p:attrNameLst>
                                          <p:attrName>style.visibility</p:attrName>
                                        </p:attrNameLst>
                                      </p:cBhvr>
                                      <p:to>
                                        <p:strVal val="visible"/>
                                      </p:to>
                                    </p:set>
                                    <p:animEffect transition="in" filter="box(in)">
                                      <p:cBhvr>
                                        <p:cTn id="7" dur="500"/>
                                        <p:tgtEl>
                                          <p:spTgt spid="12299"/>
                                        </p:tgtEl>
                                      </p:cBhvr>
                                    </p:animEffect>
                                  </p:childTnLst>
                                </p:cTn>
                              </p:par>
                              <p:par>
                                <p:cTn id="8" presetID="12" presetClass="entr" presetSubtype="4" fill="hold" nodeType="withEffect">
                                  <p:stCondLst>
                                    <p:cond delay="0"/>
                                  </p:stCondLst>
                                  <p:childTnLst>
                                    <p:set>
                                      <p:cBhvr>
                                        <p:cTn id="9" dur="1" fill="hold">
                                          <p:stCondLst>
                                            <p:cond delay="0"/>
                                          </p:stCondLst>
                                        </p:cTn>
                                        <p:tgtEl>
                                          <p:spTgt spid="12296"/>
                                        </p:tgtEl>
                                        <p:attrNameLst>
                                          <p:attrName>style.visibility</p:attrName>
                                        </p:attrNameLst>
                                      </p:cBhvr>
                                      <p:to>
                                        <p:strVal val="visible"/>
                                      </p:to>
                                    </p:set>
                                    <p:animEffect transition="in" filter="slide(fromBottom)">
                                      <p:cBhvr>
                                        <p:cTn id="10" dur="500"/>
                                        <p:tgtEl>
                                          <p:spTgt spid="1229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circle(in)">
                                      <p:cBhvr>
                                        <p:cTn id="15" dur="20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30" presetClass="entr" presetSubtype="0" fill="hold" nodeType="clickEffect">
                                  <p:stCondLst>
                                    <p:cond delay="0"/>
                                  </p:stCondLst>
                                  <p:childTnLst>
                                    <p:set>
                                      <p:cBhvr>
                                        <p:cTn id="19" dur="1" fill="hold">
                                          <p:stCondLst>
                                            <p:cond delay="0"/>
                                          </p:stCondLst>
                                        </p:cTn>
                                        <p:tgtEl>
                                          <p:spTgt spid="12295"/>
                                        </p:tgtEl>
                                        <p:attrNameLst>
                                          <p:attrName>style.visibility</p:attrName>
                                        </p:attrNameLst>
                                      </p:cBhvr>
                                      <p:to>
                                        <p:strVal val="visible"/>
                                      </p:to>
                                    </p:set>
                                    <p:animEffect transition="in" filter="fade">
                                      <p:cBhvr>
                                        <p:cTn id="20" dur="800" decel="100000"/>
                                        <p:tgtEl>
                                          <p:spTgt spid="12295"/>
                                        </p:tgtEl>
                                      </p:cBhvr>
                                    </p:animEffect>
                                    <p:anim calcmode="lin" valueType="num">
                                      <p:cBhvr>
                                        <p:cTn id="21" dur="800" decel="100000" fill="hold"/>
                                        <p:tgtEl>
                                          <p:spTgt spid="12295"/>
                                        </p:tgtEl>
                                        <p:attrNameLst>
                                          <p:attrName>style.rotation</p:attrName>
                                        </p:attrNameLst>
                                      </p:cBhvr>
                                      <p:tavLst>
                                        <p:tav tm="0">
                                          <p:val>
                                            <p:fltVal val="-90"/>
                                          </p:val>
                                        </p:tav>
                                        <p:tav tm="100000">
                                          <p:val>
                                            <p:fltVal val="0"/>
                                          </p:val>
                                        </p:tav>
                                      </p:tavLst>
                                    </p:anim>
                                    <p:anim calcmode="lin" valueType="num">
                                      <p:cBhvr>
                                        <p:cTn id="22" dur="800" decel="100000" fill="hold"/>
                                        <p:tgtEl>
                                          <p:spTgt spid="12295"/>
                                        </p:tgtEl>
                                        <p:attrNameLst>
                                          <p:attrName>ppt_x</p:attrName>
                                        </p:attrNameLst>
                                      </p:cBhvr>
                                      <p:tavLst>
                                        <p:tav tm="0">
                                          <p:val>
                                            <p:strVal val="#ppt_x+0.4"/>
                                          </p:val>
                                        </p:tav>
                                        <p:tav tm="100000">
                                          <p:val>
                                            <p:strVal val="#ppt_x-0.05"/>
                                          </p:val>
                                        </p:tav>
                                      </p:tavLst>
                                    </p:anim>
                                    <p:anim calcmode="lin" valueType="num">
                                      <p:cBhvr>
                                        <p:cTn id="23" dur="800" decel="100000" fill="hold"/>
                                        <p:tgtEl>
                                          <p:spTgt spid="12295"/>
                                        </p:tgtEl>
                                        <p:attrNameLst>
                                          <p:attrName>ppt_y</p:attrName>
                                        </p:attrNameLst>
                                      </p:cBhvr>
                                      <p:tavLst>
                                        <p:tav tm="0">
                                          <p:val>
                                            <p:strVal val="#ppt_y-0.4"/>
                                          </p:val>
                                        </p:tav>
                                        <p:tav tm="100000">
                                          <p:val>
                                            <p:strVal val="#ppt_y+0.1"/>
                                          </p:val>
                                        </p:tav>
                                      </p:tavLst>
                                    </p:anim>
                                    <p:anim calcmode="lin" valueType="num">
                                      <p:cBhvr>
                                        <p:cTn id="24" dur="200" accel="100000" fill="hold">
                                          <p:stCondLst>
                                            <p:cond delay="800"/>
                                          </p:stCondLst>
                                        </p:cTn>
                                        <p:tgtEl>
                                          <p:spTgt spid="12295"/>
                                        </p:tgtEl>
                                        <p:attrNameLst>
                                          <p:attrName>ppt_x</p:attrName>
                                        </p:attrNameLst>
                                      </p:cBhvr>
                                      <p:tavLst>
                                        <p:tav tm="0">
                                          <p:val>
                                            <p:strVal val="#ppt_x-0.05"/>
                                          </p:val>
                                        </p:tav>
                                        <p:tav tm="100000">
                                          <p:val>
                                            <p:strVal val="#ppt_x"/>
                                          </p:val>
                                        </p:tav>
                                      </p:tavLst>
                                    </p:anim>
                                    <p:anim calcmode="lin" valueType="num">
                                      <p:cBhvr>
                                        <p:cTn id="25" dur="200" accel="100000" fill="hold">
                                          <p:stCondLst>
                                            <p:cond delay="800"/>
                                          </p:stCondLst>
                                        </p:cTn>
                                        <p:tgtEl>
                                          <p:spTgt spid="12295"/>
                                        </p:tgtEl>
                                        <p:attrNameLst>
                                          <p:attrName>ppt_y</p:attrName>
                                        </p:attrNameLst>
                                      </p:cBhvr>
                                      <p:tavLst>
                                        <p:tav tm="0">
                                          <p:val>
                                            <p:strVal val="#ppt_y+0.1"/>
                                          </p:val>
                                        </p:tav>
                                        <p:tav tm="100000">
                                          <p:val>
                                            <p:strVal val="#ppt_y"/>
                                          </p:val>
                                        </p:tav>
                                      </p:tavLst>
                                    </p:anim>
                                  </p:childTnLst>
                                </p:cTn>
                              </p:par>
                              <p:par>
                                <p:cTn id="26" presetID="1" presetClass="mediacall" presetSubtype="0" fill="hold" nodeType="withEffect">
                                  <p:stCondLst>
                                    <p:cond delay="0"/>
                                  </p:stCondLst>
                                  <p:childTnLst>
                                    <p:cmd type="call" cmd="playFrom(0.0)">
                                      <p:cBhvr>
                                        <p:cTn id="27" dur="7312" fill="hold"/>
                                        <p:tgtEl>
                                          <p:spTgt spid="12292"/>
                                        </p:tgtEl>
                                      </p:cBhvr>
                                    </p:cmd>
                                  </p:childTnLst>
                                </p:cTn>
                              </p:par>
                              <p:par>
                                <p:cTn id="28" presetID="1" presetClass="mediacall" presetSubtype="0" fill="hold" nodeType="withEffect">
                                  <p:stCondLst>
                                    <p:cond delay="0"/>
                                  </p:stCondLst>
                                  <p:childTnLst>
                                    <p:cmd type="call" cmd="playFrom(0.0)">
                                      <p:cBhvr>
                                        <p:cTn id="29" dur="112750" fill="hold"/>
                                        <p:tgtEl>
                                          <p:spTgt spid="12291"/>
                                        </p:tgtEl>
                                      </p:cBhvr>
                                    </p:cmd>
                                  </p:childTnLst>
                                </p:cTn>
                              </p:par>
                            </p:childTnLst>
                          </p:cTn>
                        </p:par>
                      </p:childTnLst>
                    </p:cTn>
                  </p:par>
                  <p:par>
                    <p:cTn id="30" fill="hold">
                      <p:stCondLst>
                        <p:cond delay="indefinite"/>
                      </p:stCondLst>
                      <p:childTnLst>
                        <p:par>
                          <p:cTn id="31" fill="hold">
                            <p:stCondLst>
                              <p:cond delay="0"/>
                            </p:stCondLst>
                            <p:childTnLst>
                              <p:par>
                                <p:cTn id="32" presetID="1" presetClass="mediacall" presetSubtype="0" fill="hold" nodeType="clickEffect">
                                  <p:stCondLst>
                                    <p:cond delay="0"/>
                                  </p:stCondLst>
                                  <p:childTnLst>
                                    <p:cmd type="call" cmd="playFrom(0.0)">
                                      <p:cBhvr>
                                        <p:cTn id="33" dur="905" fill="hold"/>
                                        <p:tgtEl>
                                          <p:spTgt spid="12290"/>
                                        </p:tgtEl>
                                      </p:cBhvr>
                                    </p:cmd>
                                  </p:childTnLst>
                                </p:cTn>
                              </p:par>
                              <p:par>
                                <p:cTn id="34" presetID="23" presetClass="exit" presetSubtype="32" fill="hold" nodeType="withEffect">
                                  <p:stCondLst>
                                    <p:cond delay="0"/>
                                  </p:stCondLst>
                                  <p:childTnLst>
                                    <p:anim calcmode="lin" valueType="num">
                                      <p:cBhvr>
                                        <p:cTn id="35" dur="500"/>
                                        <p:tgtEl>
                                          <p:spTgt spid="12295"/>
                                        </p:tgtEl>
                                        <p:attrNameLst>
                                          <p:attrName>ppt_w</p:attrName>
                                        </p:attrNameLst>
                                      </p:cBhvr>
                                      <p:tavLst>
                                        <p:tav tm="0">
                                          <p:val>
                                            <p:strVal val="ppt_w"/>
                                          </p:val>
                                        </p:tav>
                                        <p:tav tm="100000">
                                          <p:val>
                                            <p:fltVal val="0"/>
                                          </p:val>
                                        </p:tav>
                                      </p:tavLst>
                                    </p:anim>
                                    <p:anim calcmode="lin" valueType="num">
                                      <p:cBhvr>
                                        <p:cTn id="36" dur="500"/>
                                        <p:tgtEl>
                                          <p:spTgt spid="12295"/>
                                        </p:tgtEl>
                                        <p:attrNameLst>
                                          <p:attrName>ppt_h</p:attrName>
                                        </p:attrNameLst>
                                      </p:cBhvr>
                                      <p:tavLst>
                                        <p:tav tm="0">
                                          <p:val>
                                            <p:strVal val="ppt_h"/>
                                          </p:val>
                                        </p:tav>
                                        <p:tav tm="100000">
                                          <p:val>
                                            <p:fltVal val="0"/>
                                          </p:val>
                                        </p:tav>
                                      </p:tavLst>
                                    </p:anim>
                                    <p:set>
                                      <p:cBhvr>
                                        <p:cTn id="37" dur="1" fill="hold">
                                          <p:stCondLst>
                                            <p:cond delay="499"/>
                                          </p:stCondLst>
                                        </p:cTn>
                                        <p:tgtEl>
                                          <p:spTgt spid="12295"/>
                                        </p:tgtEl>
                                        <p:attrNameLst>
                                          <p:attrName>style.visibility</p:attrName>
                                        </p:attrNameLst>
                                      </p:cBhvr>
                                      <p:to>
                                        <p:strVal val="hidden"/>
                                      </p:to>
                                    </p:set>
                                  </p:childTnLst>
                                </p:cTn>
                              </p:par>
                            </p:childTnLst>
                          </p:cTn>
                        </p:par>
                        <p:par>
                          <p:cTn id="38" fill="hold" nodeType="afterGroup">
                            <p:stCondLst>
                              <p:cond delay="905"/>
                            </p:stCondLst>
                            <p:childTnLst>
                              <p:par>
                                <p:cTn id="39" presetID="23" presetClass="entr" presetSubtype="32" fill="hold" nodeType="afterEffect">
                                  <p:stCondLst>
                                    <p:cond delay="0"/>
                                  </p:stCondLst>
                                  <p:childTnLst>
                                    <p:set>
                                      <p:cBhvr>
                                        <p:cTn id="40" dur="1" fill="hold">
                                          <p:stCondLst>
                                            <p:cond delay="0"/>
                                          </p:stCondLst>
                                        </p:cTn>
                                        <p:tgtEl>
                                          <p:spTgt spid="12300"/>
                                        </p:tgtEl>
                                        <p:attrNameLst>
                                          <p:attrName>style.visibility</p:attrName>
                                        </p:attrNameLst>
                                      </p:cBhvr>
                                      <p:to>
                                        <p:strVal val="visible"/>
                                      </p:to>
                                    </p:set>
                                    <p:anim calcmode="lin" valueType="num">
                                      <p:cBhvr>
                                        <p:cTn id="41" dur="500" fill="hold"/>
                                        <p:tgtEl>
                                          <p:spTgt spid="12300"/>
                                        </p:tgtEl>
                                        <p:attrNameLst>
                                          <p:attrName>ppt_w</p:attrName>
                                        </p:attrNameLst>
                                      </p:cBhvr>
                                      <p:tavLst>
                                        <p:tav tm="0">
                                          <p:val>
                                            <p:strVal val="4*#ppt_w"/>
                                          </p:val>
                                        </p:tav>
                                        <p:tav tm="100000">
                                          <p:val>
                                            <p:strVal val="#ppt_w"/>
                                          </p:val>
                                        </p:tav>
                                      </p:tavLst>
                                    </p:anim>
                                    <p:anim calcmode="lin" valueType="num">
                                      <p:cBhvr>
                                        <p:cTn id="42" dur="500" fill="hold"/>
                                        <p:tgtEl>
                                          <p:spTgt spid="12300"/>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39"/>
                                            </p:cond>
                                          </p:stCondLst>
                                          <p:endCondLst>
                                            <p:cond evt="onStopAudio" delay="0">
                                              <p:tgtEl>
                                                <p:sldTgt/>
                                              </p:tgtEl>
                                            </p:cond>
                                          </p:endCondLst>
                                        </p:cTn>
                                        <p:tgtEl>
                                          <p:sndTgt r:embed="rId8" name="suction.wav"/>
                                        </p:tgtEl>
                                      </p:cMediaNode>
                                    </p:audio>
                                  </p:subTnLst>
                                </p:cTn>
                              </p:par>
                              <p:par>
                                <p:cTn id="43" presetID="0" presetClass="path" presetSubtype="0" repeatCount="indefinite" accel="50000" decel="50000" fill="hold" nodeType="withEffect">
                                  <p:stCondLst>
                                    <p:cond delay="0"/>
                                  </p:stCondLst>
                                  <p:endCondLst>
                                    <p:cond evt="onNext" delay="0">
                                      <p:tgtEl>
                                        <p:sldTgt/>
                                      </p:tgtEl>
                                    </p:cond>
                                  </p:endCondLst>
                                  <p:childTnLst>
                                    <p:animMotion origin="layout" path="M 0.01667 0.00764 L 0.875 0.00764 " pathEditMode="relative" rAng="0" ptsTypes="AA">
                                      <p:cBhvr>
                                        <p:cTn id="44" dur="2000" fill="hold"/>
                                        <p:tgtEl>
                                          <p:spTgt spid="15"/>
                                        </p:tgtEl>
                                        <p:attrNameLst>
                                          <p:attrName>ppt_x</p:attrName>
                                          <p:attrName>ppt_y</p:attrName>
                                        </p:attrNameLst>
                                      </p:cBhvr>
                                      <p:rCtr x="42917" y="0"/>
                                    </p:animMotion>
                                  </p:childTnLst>
                                </p:cTn>
                              </p:par>
                            </p:childTnLst>
                          </p:cTn>
                        </p:par>
                      </p:childTnLst>
                    </p:cTn>
                  </p:par>
                </p:childTnLst>
              </p:cTn>
              <p:prevCondLst>
                <p:cond evt="onPrev" delay="0">
                  <p:tgtEl>
                    <p:sldTgt/>
                  </p:tgtEl>
                </p:cond>
              </p:prevCondLst>
              <p:nextCondLst>
                <p:cond evt="onNext" delay="0">
                  <p:tgtEl>
                    <p:sldTgt/>
                  </p:tgtEl>
                </p:cond>
              </p:nextCondLst>
            </p:seq>
            <p:audio>
              <p:cMediaNode>
                <p:cTn id="45" repeatCount="3000" fill="hold" display="0">
                  <p:stCondLst>
                    <p:cond delay="indefinite"/>
                  </p:stCondLst>
                  <p:endCondLst>
                    <p:cond evt="onPrev" delay="0">
                      <p:tgtEl>
                        <p:sldTgt/>
                      </p:tgtEl>
                    </p:cond>
                    <p:cond evt="onStopAudio" delay="0">
                      <p:tgtEl>
                        <p:sldTgt/>
                      </p:tgtEl>
                    </p:cond>
                  </p:endCondLst>
                </p:cTn>
                <p:tgtEl>
                  <p:spTgt spid="12290"/>
                </p:tgtEl>
              </p:cMediaNode>
            </p:audio>
            <p:audio>
              <p:cMediaNode>
                <p:cTn id="46" fill="hold" display="0">
                  <p:stCondLst>
                    <p:cond delay="indefinite"/>
                  </p:stCondLst>
                  <p:endCondLst>
                    <p:cond evt="onNext" delay="0">
                      <p:tgtEl>
                        <p:sldTgt/>
                      </p:tgtEl>
                    </p:cond>
                    <p:cond evt="onPrev" delay="0">
                      <p:tgtEl>
                        <p:sldTgt/>
                      </p:tgtEl>
                    </p:cond>
                    <p:cond evt="onStopAudio" delay="0">
                      <p:tgtEl>
                        <p:sldTgt/>
                      </p:tgtEl>
                    </p:cond>
                  </p:endCondLst>
                </p:cTn>
                <p:tgtEl>
                  <p:spTgt spid="12292"/>
                </p:tgtEl>
              </p:cMediaNode>
            </p:audio>
            <p:audio>
              <p:cMediaNode>
                <p:cTn id="47" fill="hold" display="0">
                  <p:stCondLst>
                    <p:cond delay="indefinite"/>
                  </p:stCondLst>
                  <p:endCondLst>
                    <p:cond evt="onNext" delay="0">
                      <p:tgtEl>
                        <p:sldTgt/>
                      </p:tgtEl>
                    </p:cond>
                    <p:cond evt="onPrev" delay="0">
                      <p:tgtEl>
                        <p:sldTgt/>
                      </p:tgtEl>
                    </p:cond>
                    <p:cond evt="onStopAudio" delay="0">
                      <p:tgtEl>
                        <p:sldTgt/>
                      </p:tgtEl>
                    </p:cond>
                  </p:endCondLst>
                </p:cTn>
                <p:tgtEl>
                  <p:spTgt spid="12291"/>
                </p:tgtEl>
              </p:cMediaNode>
            </p:audio>
          </p:childTnLst>
        </p:cTn>
      </p:par>
    </p:tnLst>
    <p:bldLst>
      <p:bldP spid="12299" grpId="0"/>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5124" name="Rectangle 4"/>
          <p:cNvSpPr>
            <a:spLocks noGrp="1" noChangeArrowheads="1"/>
          </p:cNvSpPr>
          <p:nvPr>
            <p:ph type="ctrTitle"/>
          </p:nvPr>
        </p:nvSpPr>
        <p:spPr>
          <a:xfrm>
            <a:off x="306228" y="95353"/>
            <a:ext cx="11579384" cy="3148780"/>
          </a:xfrm>
        </p:spPr>
        <p:txBody>
          <a:bodyPr>
            <a:normAutofit fontScale="90000"/>
          </a:bodyPr>
          <a:lstStyle/>
          <a:p>
            <a:pPr algn="l" eaLnBrk="1" hangingPunct="1"/>
            <a:r>
              <a:rPr lang="en-US" altLang="en-US" sz="4799" dirty="0">
                <a:latin typeface="Times New Roman" panose="02020603050405020304" pitchFamily="18" charset="0"/>
              </a:rPr>
              <a:t>- </a:t>
            </a:r>
            <a:r>
              <a:rPr lang="en-US" altLang="en-US" sz="4799" dirty="0" err="1">
                <a:latin typeface="Times New Roman" panose="02020603050405020304" pitchFamily="18" charset="0"/>
              </a:rPr>
              <a:t>Nhân</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vật</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Hồng</a:t>
            </a:r>
            <a:r>
              <a:rPr lang="en-US" altLang="en-US" sz="4799" dirty="0">
                <a:latin typeface="Times New Roman" panose="02020603050405020304" pitchFamily="18" charset="0"/>
              </a:rPr>
              <a:t> :</a:t>
            </a:r>
            <a:br>
              <a:rPr lang="en-US" altLang="en-US" sz="4799" dirty="0">
                <a:latin typeface="Times New Roman" panose="02020603050405020304" pitchFamily="18" charset="0"/>
              </a:rPr>
            </a:br>
            <a:r>
              <a:rPr lang="en-US" altLang="en-US" sz="4799" dirty="0">
                <a:latin typeface="Times New Roman" panose="02020603050405020304" pitchFamily="18" charset="0"/>
              </a:rPr>
              <a:t>  </a:t>
            </a:r>
            <a:r>
              <a:rPr lang="en-US" altLang="en-US" sz="4799" dirty="0" smtClean="0">
                <a:latin typeface="Times New Roman" panose="02020603050405020304" pitchFamily="18" charset="0"/>
              </a:rPr>
              <a:t>+ </a:t>
            </a:r>
            <a:r>
              <a:rPr lang="en-US" altLang="en-US" sz="4799" dirty="0" err="1" smtClean="0">
                <a:latin typeface="Times New Roman" panose="02020603050405020304" pitchFamily="18" charset="0"/>
              </a:rPr>
              <a:t>Tôi</a:t>
            </a:r>
            <a:r>
              <a:rPr lang="en-US" altLang="en-US" sz="4799" dirty="0" smtClean="0">
                <a:latin typeface="Times New Roman" panose="02020603050405020304" pitchFamily="18" charset="0"/>
              </a:rPr>
              <a:t> </a:t>
            </a:r>
            <a:r>
              <a:rPr lang="en-US" altLang="en-US" sz="4799" dirty="0" err="1">
                <a:latin typeface="Times New Roman" panose="02020603050405020304" pitchFamily="18" charset="0"/>
              </a:rPr>
              <a:t>cúi</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đầu</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không</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đáp</a:t>
            </a:r>
            <a:r>
              <a:rPr lang="en-US" altLang="en-US" sz="4799" dirty="0">
                <a:latin typeface="Times New Roman" panose="02020603050405020304" pitchFamily="18" charset="0"/>
              </a:rPr>
              <a:t>…</a:t>
            </a:r>
            <a:br>
              <a:rPr lang="en-US" altLang="en-US" sz="4799" dirty="0">
                <a:latin typeface="Times New Roman" panose="02020603050405020304" pitchFamily="18" charset="0"/>
              </a:rPr>
            </a:br>
            <a:r>
              <a:rPr lang="en-US" altLang="en-US" sz="4799" dirty="0">
                <a:latin typeface="Times New Roman" panose="02020603050405020304" pitchFamily="18" charset="0"/>
              </a:rPr>
              <a:t>  </a:t>
            </a:r>
            <a:r>
              <a:rPr lang="en-US" altLang="en-US" sz="4799" dirty="0" smtClean="0">
                <a:latin typeface="Times New Roman" panose="02020603050405020304" pitchFamily="18" charset="0"/>
              </a:rPr>
              <a:t>+ </a:t>
            </a:r>
            <a:r>
              <a:rPr lang="en-US" altLang="en-US" sz="4799" dirty="0" err="1" smtClean="0">
                <a:latin typeface="Times New Roman" panose="02020603050405020304" pitchFamily="18" charset="0"/>
              </a:rPr>
              <a:t>Tôi</a:t>
            </a:r>
            <a:r>
              <a:rPr lang="en-US" altLang="en-US" sz="4799" dirty="0" smtClean="0">
                <a:latin typeface="Times New Roman" panose="02020603050405020304" pitchFamily="18" charset="0"/>
              </a:rPr>
              <a:t> </a:t>
            </a:r>
            <a:r>
              <a:rPr lang="en-US" altLang="en-US" sz="4799" dirty="0" err="1">
                <a:latin typeface="Times New Roman" panose="02020603050405020304" pitchFamily="18" charset="0"/>
              </a:rPr>
              <a:t>im</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lặng</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cúi</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đầu</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xuống</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đất</a:t>
            </a:r>
            <a:r>
              <a:rPr lang="en-US" altLang="en-US" sz="4799" dirty="0">
                <a:latin typeface="Times New Roman" panose="02020603050405020304" pitchFamily="18" charset="0"/>
              </a:rPr>
              <a:t>…</a:t>
            </a:r>
            <a:br>
              <a:rPr lang="en-US" altLang="en-US" sz="4799" dirty="0">
                <a:latin typeface="Times New Roman" panose="02020603050405020304" pitchFamily="18" charset="0"/>
              </a:rPr>
            </a:br>
            <a:r>
              <a:rPr lang="en-US" altLang="en-US" sz="4799" dirty="0">
                <a:latin typeface="Times New Roman" panose="02020603050405020304" pitchFamily="18" charset="0"/>
              </a:rPr>
              <a:t>  </a:t>
            </a:r>
            <a:r>
              <a:rPr lang="en-US" altLang="en-US" sz="4799" dirty="0" smtClean="0">
                <a:latin typeface="Times New Roman" panose="02020603050405020304" pitchFamily="18" charset="0"/>
              </a:rPr>
              <a:t>+ </a:t>
            </a:r>
            <a:r>
              <a:rPr lang="en-US" altLang="en-US" sz="4799" dirty="0" err="1">
                <a:latin typeface="Times New Roman" panose="02020603050405020304" pitchFamily="18" charset="0"/>
              </a:rPr>
              <a:t>C</a:t>
            </a:r>
            <a:r>
              <a:rPr lang="en-US" altLang="en-US" sz="4799" dirty="0" err="1" smtClean="0">
                <a:latin typeface="Times New Roman" panose="02020603050405020304" pitchFamily="18" charset="0"/>
              </a:rPr>
              <a:t>ổ</a:t>
            </a:r>
            <a:r>
              <a:rPr lang="en-US" altLang="en-US" sz="4799" dirty="0" smtClean="0">
                <a:latin typeface="Times New Roman" panose="02020603050405020304" pitchFamily="18" charset="0"/>
              </a:rPr>
              <a:t> </a:t>
            </a:r>
            <a:r>
              <a:rPr lang="en-US" altLang="en-US" sz="4799" dirty="0" err="1">
                <a:latin typeface="Times New Roman" panose="02020603050405020304" pitchFamily="18" charset="0"/>
              </a:rPr>
              <a:t>họng</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tôi</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đã</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nghẹn</a:t>
            </a:r>
            <a:r>
              <a:rPr lang="en-US" altLang="en-US" sz="4799" dirty="0">
                <a:latin typeface="Times New Roman" panose="02020603050405020304" pitchFamily="18" charset="0"/>
              </a:rPr>
              <a:t> ứ </a:t>
            </a:r>
            <a:r>
              <a:rPr lang="en-US" altLang="en-US" sz="4799" dirty="0" err="1">
                <a:latin typeface="Times New Roman" panose="02020603050405020304" pitchFamily="18" charset="0"/>
              </a:rPr>
              <a:t>khóc</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không</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ra</a:t>
            </a:r>
            <a:r>
              <a:rPr lang="en-US" altLang="en-US" sz="4799" dirty="0">
                <a:latin typeface="Times New Roman" panose="02020603050405020304" pitchFamily="18" charset="0"/>
              </a:rPr>
              <a:t> </a:t>
            </a:r>
            <a:r>
              <a:rPr lang="en-US" altLang="en-US" sz="4799" dirty="0" err="1">
                <a:latin typeface="Times New Roman" panose="02020603050405020304" pitchFamily="18" charset="0"/>
              </a:rPr>
              <a:t>tiếng</a:t>
            </a:r>
            <a:endParaRPr lang="en-US" altLang="en-US" sz="4799" dirty="0">
              <a:latin typeface="Times New Roman" panose="02020603050405020304" pitchFamily="18" charset="0"/>
            </a:endParaRPr>
          </a:p>
        </p:txBody>
      </p:sp>
      <p:sp>
        <p:nvSpPr>
          <p:cNvPr id="7171" name="Text Box 9"/>
          <p:cNvSpPr txBox="1">
            <a:spLocks noChangeArrowheads="1"/>
          </p:cNvSpPr>
          <p:nvPr/>
        </p:nvSpPr>
        <p:spPr bwMode="auto">
          <a:xfrm>
            <a:off x="-1" y="5663618"/>
            <a:ext cx="12188825" cy="830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spcBef>
                <a:spcPct val="50000"/>
              </a:spcBef>
            </a:pPr>
            <a:endParaRPr lang="en-US" altLang="en-US" sz="4799"/>
          </a:p>
        </p:txBody>
      </p:sp>
      <p:sp>
        <p:nvSpPr>
          <p:cNvPr id="5133" name="Rectangle 13"/>
          <p:cNvSpPr>
            <a:spLocks noChangeArrowheads="1"/>
          </p:cNvSpPr>
          <p:nvPr/>
        </p:nvSpPr>
        <p:spPr bwMode="auto">
          <a:xfrm>
            <a:off x="609519" y="3244133"/>
            <a:ext cx="10971293" cy="2834919"/>
          </a:xfrm>
          <a:prstGeom prst="rect">
            <a:avLst/>
          </a:prstGeom>
          <a:ln>
            <a:noFill/>
            <a:headEnd/>
            <a:tailEnd/>
          </a:ln>
        </p:spPr>
        <p:style>
          <a:lnRef idx="2">
            <a:schemeClr val="dk1"/>
          </a:lnRef>
          <a:fillRef idx="1">
            <a:schemeClr val="lt1"/>
          </a:fillRef>
          <a:effectRef idx="0">
            <a:schemeClr val="dk1"/>
          </a:effectRef>
          <a:fontRef idx="minor">
            <a:schemeClr val="dk1"/>
          </a:fontRef>
        </p:style>
        <p:txBody>
          <a:bodyPr wrap="none" anchor="ct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lnSpc>
                <a:spcPct val="90000"/>
              </a:lnSpc>
              <a:spcBef>
                <a:spcPct val="20000"/>
              </a:spcBef>
            </a:pPr>
            <a:endParaRPr lang="en-US" altLang="en-US" sz="4799" b="1" dirty="0" smtClean="0">
              <a:latin typeface="Times New Roman" panose="02020603050405020304" pitchFamily="18" charset="0"/>
            </a:endParaRPr>
          </a:p>
          <a:p>
            <a:pPr algn="just" eaLnBrk="1" hangingPunct="1">
              <a:lnSpc>
                <a:spcPct val="90000"/>
              </a:lnSpc>
              <a:spcBef>
                <a:spcPct val="20000"/>
              </a:spcBef>
            </a:pP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Hồng</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lễ</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phép</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vì</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biết</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mình</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là</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bề</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dưới</a:t>
            </a:r>
            <a:r>
              <a:rPr lang="en-US" altLang="en-US" sz="4799" b="1" dirty="0" smtClean="0">
                <a:latin typeface="Times New Roman" panose="02020603050405020304" pitchFamily="18" charset="0"/>
              </a:rPr>
              <a:t>  </a:t>
            </a:r>
          </a:p>
          <a:p>
            <a:pPr algn="just" eaLnBrk="1" hangingPunct="1">
              <a:lnSpc>
                <a:spcPct val="90000"/>
              </a:lnSpc>
              <a:spcBef>
                <a:spcPct val="20000"/>
              </a:spcBef>
            </a:pP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phải</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tôn</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trọng</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bề</a:t>
            </a:r>
            <a:r>
              <a:rPr lang="en-US" altLang="en-US" sz="4799" b="1" dirty="0" smtClean="0">
                <a:latin typeface="Times New Roman" panose="02020603050405020304" pitchFamily="18" charset="0"/>
              </a:rPr>
              <a:t> </a:t>
            </a:r>
            <a:r>
              <a:rPr lang="en-US" altLang="en-US" sz="4799" b="1" dirty="0" err="1" smtClean="0">
                <a:latin typeface="Times New Roman" panose="02020603050405020304" pitchFamily="18" charset="0"/>
              </a:rPr>
              <a:t>trên</a:t>
            </a:r>
            <a:r>
              <a:rPr lang="en-US" altLang="en-US" sz="4799" b="1" dirty="0" smtClean="0">
                <a:latin typeface="Times New Roman" panose="02020603050405020304" pitchFamily="18" charset="0"/>
              </a:rPr>
              <a:t>.</a:t>
            </a:r>
          </a:p>
          <a:p>
            <a:pPr eaLnBrk="1" hangingPunct="1">
              <a:lnSpc>
                <a:spcPct val="90000"/>
              </a:lnSpc>
              <a:spcBef>
                <a:spcPct val="20000"/>
              </a:spcBef>
            </a:pPr>
            <a:r>
              <a:rPr lang="en-US" altLang="en-US" sz="4799" b="1" dirty="0" smtClean="0">
                <a:latin typeface="Times New Roman" panose="02020603050405020304" pitchFamily="18" charset="0"/>
              </a:rPr>
              <a:t>             </a:t>
            </a:r>
            <a:r>
              <a:rPr lang="en-US" altLang="en-US" sz="6000" b="1" dirty="0" err="1" smtClean="0">
                <a:latin typeface="Times New Roman" panose="02020603050405020304" pitchFamily="18" charset="0"/>
              </a:rPr>
              <a:t>Xác</a:t>
            </a:r>
            <a:r>
              <a:rPr lang="en-US" altLang="en-US" sz="6000" b="1" dirty="0" smtClean="0">
                <a:latin typeface="Times New Roman" panose="02020603050405020304" pitchFamily="18" charset="0"/>
              </a:rPr>
              <a:t> </a:t>
            </a:r>
            <a:r>
              <a:rPr lang="en-US" altLang="en-US" sz="6000" b="1" dirty="0" err="1">
                <a:latin typeface="Times New Roman" panose="02020603050405020304" pitchFamily="18" charset="0"/>
              </a:rPr>
              <a:t>định</a:t>
            </a:r>
            <a:r>
              <a:rPr lang="en-US" altLang="en-US" sz="6000" b="1" dirty="0">
                <a:latin typeface="Times New Roman" panose="02020603050405020304" pitchFamily="18" charset="0"/>
              </a:rPr>
              <a:t> </a:t>
            </a:r>
            <a:r>
              <a:rPr lang="en-US" altLang="en-US" sz="6000" b="1" dirty="0" err="1">
                <a:latin typeface="Times New Roman" panose="02020603050405020304" pitchFamily="18" charset="0"/>
              </a:rPr>
              <a:t>đúng</a:t>
            </a:r>
            <a:r>
              <a:rPr lang="en-US" altLang="en-US" sz="6000" b="1" dirty="0">
                <a:latin typeface="Times New Roman" panose="02020603050405020304" pitchFamily="18" charset="0"/>
              </a:rPr>
              <a:t> </a:t>
            </a:r>
            <a:r>
              <a:rPr lang="en-US" altLang="en-US" sz="6000" b="1" dirty="0" err="1" smtClean="0">
                <a:latin typeface="Times New Roman" panose="02020603050405020304" pitchFamily="18" charset="0"/>
              </a:rPr>
              <a:t>vai</a:t>
            </a:r>
            <a:endParaRPr lang="en-US" altLang="en-US" sz="4799" b="1" dirty="0">
              <a:latin typeface="Times New Roman" panose="02020603050405020304" pitchFamily="18" charset="0"/>
            </a:endParaRPr>
          </a:p>
          <a:p>
            <a:pPr eaLnBrk="1" hangingPunct="1"/>
            <a:endParaRPr lang="en-US" altLang="en-US" sz="4799" b="1" dirty="0">
              <a:latin typeface="Times New Roman" panose="02020603050405020304" pitchFamily="18" charset="0"/>
            </a:endParaRPr>
          </a:p>
        </p:txBody>
      </p:sp>
      <p:sp>
        <p:nvSpPr>
          <p:cNvPr id="5134" name="Line 14"/>
          <p:cNvSpPr>
            <a:spLocks noChangeShapeType="1"/>
          </p:cNvSpPr>
          <p:nvPr/>
        </p:nvSpPr>
        <p:spPr bwMode="auto">
          <a:xfrm flipV="1">
            <a:off x="608012" y="5791200"/>
            <a:ext cx="1422030" cy="0"/>
          </a:xfrm>
          <a:prstGeom prst="line">
            <a:avLst/>
          </a:prstGeom>
          <a:noFill/>
          <a:ln w="57150">
            <a:solidFill>
              <a:srgbClr val="0033CC"/>
            </a:solidFill>
            <a:round/>
            <a:headEnd/>
            <a:tailEnd type="triangle" w="med" len="med"/>
          </a:ln>
          <a:extLst>
            <a:ext uri="{909E8E84-426E-40DD-AFC4-6F175D3DCCD1}">
              <a14:hiddenFill xmlns:a14="http://schemas.microsoft.com/office/drawing/2010/main">
                <a:noFill/>
              </a14:hiddenFill>
            </a:ext>
          </a:extLst>
        </p:spPr>
        <p:txBody>
          <a:bodyPr/>
          <a:lstStyle/>
          <a:p>
            <a:endParaRPr lang="en-US" sz="4799"/>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blinds(horizontal)">
                                      <p:cBhvr>
                                        <p:cTn id="7" dur="500"/>
                                        <p:tgtEl>
                                          <p:spTgt spid="51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33"/>
                                        </p:tgtEl>
                                        <p:attrNameLst>
                                          <p:attrName>style.visibility</p:attrName>
                                        </p:attrNameLst>
                                      </p:cBhvr>
                                      <p:to>
                                        <p:strVal val="visible"/>
                                      </p:to>
                                    </p:set>
                                    <p:animEffect transition="in" filter="blinds(horizontal)">
                                      <p:cBhvr>
                                        <p:cTn id="12" dur="500"/>
                                        <p:tgtEl>
                                          <p:spTgt spid="5133"/>
                                        </p:tgtEl>
                                      </p:cBhvr>
                                    </p:animEffect>
                                  </p:childTnLst>
                                </p:cTn>
                              </p:par>
                              <p:par>
                                <p:cTn id="13" presetID="3" presetClass="entr" presetSubtype="10" fill="hold" nodeType="withEffect">
                                  <p:stCondLst>
                                    <p:cond delay="0"/>
                                  </p:stCondLst>
                                  <p:childTnLst>
                                    <p:set>
                                      <p:cBhvr>
                                        <p:cTn id="14" dur="1" fill="hold">
                                          <p:stCondLst>
                                            <p:cond delay="0"/>
                                          </p:stCondLst>
                                        </p:cTn>
                                        <p:tgtEl>
                                          <p:spTgt spid="5134"/>
                                        </p:tgtEl>
                                        <p:attrNameLst>
                                          <p:attrName>style.visibility</p:attrName>
                                        </p:attrNameLst>
                                      </p:cBhvr>
                                      <p:to>
                                        <p:strVal val="visible"/>
                                      </p:to>
                                    </p:set>
                                    <p:animEffect transition="in" filter="blinds(horizontal)">
                                      <p:cBhvr>
                                        <p:cTn id="15" dur="500"/>
                                        <p:tgtEl>
                                          <p:spTgt spid="5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P spid="513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p:cNvSpPr>
            <a:spLocks noChangeArrowheads="1"/>
          </p:cNvSpPr>
          <p:nvPr/>
        </p:nvSpPr>
        <p:spPr bwMode="auto">
          <a:xfrm>
            <a:off x="5895497" y="3001544"/>
            <a:ext cx="338554" cy="830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r>
              <a:rPr lang="en-US" altLang="en-US" sz="4799">
                <a:latin typeface="Times New Roman" panose="02020603050405020304" pitchFamily="18" charset="0"/>
              </a:rPr>
              <a:t> </a:t>
            </a:r>
          </a:p>
        </p:txBody>
      </p:sp>
      <p:sp>
        <p:nvSpPr>
          <p:cNvPr id="8195" name="Rectangle 6"/>
          <p:cNvSpPr>
            <a:spLocks noChangeArrowheads="1"/>
          </p:cNvSpPr>
          <p:nvPr/>
        </p:nvSpPr>
        <p:spPr bwMode="auto">
          <a:xfrm>
            <a:off x="5895497" y="3001544"/>
            <a:ext cx="338554" cy="830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r>
              <a:rPr lang="en-US" altLang="en-US" sz="4799">
                <a:latin typeface="Times New Roman" panose="02020603050405020304" pitchFamily="18" charset="0"/>
              </a:rPr>
              <a:t> </a:t>
            </a:r>
          </a:p>
        </p:txBody>
      </p:sp>
      <p:sp>
        <p:nvSpPr>
          <p:cNvPr id="26636" name="Rectangle 12"/>
          <p:cNvSpPr>
            <a:spLocks noChangeArrowheads="1"/>
          </p:cNvSpPr>
          <p:nvPr/>
        </p:nvSpPr>
        <p:spPr bwMode="auto">
          <a:xfrm>
            <a:off x="-1" y="-430795"/>
            <a:ext cx="12188826" cy="6703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r>
              <a:rPr lang="en-US" altLang="en-US" sz="4799" b="1" dirty="0">
                <a:solidFill>
                  <a:srgbClr val="FF0000"/>
                </a:solidFill>
                <a:effectLst>
                  <a:outerShdw blurRad="38100" dist="38100" dir="2700000" algn="tl">
                    <a:srgbClr val="000000">
                      <a:alpha val="43137"/>
                    </a:srgbClr>
                  </a:outerShdw>
                </a:effectLst>
                <a:latin typeface="Times New Roman" panose="02020603050405020304" pitchFamily="18" charset="0"/>
              </a:rPr>
              <a:t>- </a:t>
            </a:r>
            <a:r>
              <a:rPr lang="en-US" altLang="en-US" sz="4799" b="1" dirty="0" err="1" smtClean="0">
                <a:solidFill>
                  <a:srgbClr val="FF0000"/>
                </a:solidFill>
                <a:effectLst>
                  <a:outerShdw blurRad="38100" dist="38100" dir="2700000" algn="tl">
                    <a:srgbClr val="000000">
                      <a:alpha val="43137"/>
                    </a:srgbClr>
                  </a:outerShdw>
                </a:effectLst>
                <a:latin typeface="Times New Roman" panose="02020603050405020304" pitchFamily="18" charset="0"/>
              </a:rPr>
              <a:t>Ví</a:t>
            </a:r>
            <a:r>
              <a:rPr lang="en-US" altLang="en-US" sz="4799" b="1" dirty="0" smtClean="0">
                <a:solidFill>
                  <a:srgbClr val="FF0000"/>
                </a:solidFill>
                <a:effectLst>
                  <a:outerShdw blurRad="38100" dist="38100" dir="2700000" algn="tl">
                    <a:srgbClr val="000000">
                      <a:alpha val="43137"/>
                    </a:srgbClr>
                  </a:outerShdw>
                </a:effectLst>
                <a:latin typeface="Times New Roman" panose="02020603050405020304" pitchFamily="18" charset="0"/>
              </a:rPr>
              <a:t> </a:t>
            </a:r>
            <a:r>
              <a:rPr lang="en-US" altLang="en-US" sz="4799" b="1" dirty="0" err="1" smtClean="0">
                <a:solidFill>
                  <a:srgbClr val="FF0000"/>
                </a:solidFill>
                <a:effectLst>
                  <a:outerShdw blurRad="38100" dist="38100" dir="2700000" algn="tl">
                    <a:srgbClr val="000000">
                      <a:alpha val="43137"/>
                    </a:srgbClr>
                  </a:outerShdw>
                </a:effectLst>
                <a:latin typeface="Times New Roman" panose="02020603050405020304" pitchFamily="18" charset="0"/>
              </a:rPr>
              <a:t>dụ</a:t>
            </a:r>
            <a:r>
              <a:rPr lang="en-US" altLang="en-US" sz="4799" b="1" dirty="0" smtClean="0">
                <a:solidFill>
                  <a:srgbClr val="FF0000"/>
                </a:solidFill>
                <a:effectLst>
                  <a:outerShdw blurRad="38100" dist="38100" dir="2700000" algn="tl">
                    <a:srgbClr val="000000">
                      <a:alpha val="43137"/>
                    </a:srgbClr>
                  </a:outerShdw>
                </a:effectLst>
                <a:latin typeface="Times New Roman" panose="02020603050405020304" pitchFamily="18" charset="0"/>
              </a:rPr>
              <a:t> 2: </a:t>
            </a:r>
            <a:r>
              <a:rPr lang="en-US" altLang="en-US" sz="4799" b="1" dirty="0" err="1" smtClean="0">
                <a:solidFill>
                  <a:srgbClr val="FF0000"/>
                </a:solidFill>
                <a:effectLst>
                  <a:outerShdw blurRad="38100" dist="38100" dir="2700000" algn="tl">
                    <a:srgbClr val="000000">
                      <a:alpha val="43137"/>
                    </a:srgbClr>
                  </a:outerShdw>
                </a:effectLst>
                <a:latin typeface="Times New Roman" panose="02020603050405020304" pitchFamily="18" charset="0"/>
              </a:rPr>
              <a:t>Đọc</a:t>
            </a:r>
            <a:r>
              <a:rPr lang="en-US" altLang="en-US" sz="4799" b="1" dirty="0" smtClean="0">
                <a:solidFill>
                  <a:srgbClr val="FF0000"/>
                </a:solidFill>
                <a:effectLst>
                  <a:outerShdw blurRad="38100" dist="38100" dir="2700000" algn="tl">
                    <a:srgbClr val="000000">
                      <a:alpha val="43137"/>
                    </a:srgbClr>
                  </a:outerShdw>
                </a:effectLst>
                <a:latin typeface="Times New Roman" panose="02020603050405020304" pitchFamily="18" charset="0"/>
              </a:rPr>
              <a:t> </a:t>
            </a:r>
            <a:r>
              <a:rPr lang="en-US" altLang="en-US" sz="4799" b="1" dirty="0" err="1">
                <a:solidFill>
                  <a:srgbClr val="FF0000"/>
                </a:solidFill>
                <a:effectLst>
                  <a:outerShdw blurRad="38100" dist="38100" dir="2700000" algn="tl">
                    <a:srgbClr val="000000">
                      <a:alpha val="43137"/>
                    </a:srgbClr>
                  </a:outerShdw>
                </a:effectLst>
                <a:latin typeface="Times New Roman" panose="02020603050405020304" pitchFamily="18" charset="0"/>
              </a:rPr>
              <a:t>nội</a:t>
            </a:r>
            <a:r>
              <a:rPr lang="en-US" altLang="en-US" sz="4799" b="1" dirty="0">
                <a:solidFill>
                  <a:srgbClr val="FF0000"/>
                </a:solidFill>
                <a:effectLst>
                  <a:outerShdw blurRad="38100" dist="38100" dir="2700000" algn="tl">
                    <a:srgbClr val="000000">
                      <a:alpha val="43137"/>
                    </a:srgbClr>
                  </a:outerShdw>
                </a:effectLst>
                <a:latin typeface="Times New Roman" panose="02020603050405020304" pitchFamily="18" charset="0"/>
              </a:rPr>
              <a:t> dung  </a:t>
            </a:r>
            <a:r>
              <a:rPr lang="en-US" altLang="en-US" sz="4799" b="1" dirty="0" err="1">
                <a:solidFill>
                  <a:srgbClr val="FF0000"/>
                </a:solidFill>
                <a:effectLst>
                  <a:outerShdw blurRad="38100" dist="38100" dir="2700000" algn="tl">
                    <a:srgbClr val="000000">
                      <a:alpha val="43137"/>
                    </a:srgbClr>
                  </a:outerShdw>
                </a:effectLst>
                <a:latin typeface="Times New Roman" panose="02020603050405020304" pitchFamily="18" charset="0"/>
              </a:rPr>
              <a:t>sau</a:t>
            </a:r>
            <a:r>
              <a:rPr lang="en-US" altLang="en-US" sz="4799" b="1" dirty="0">
                <a:solidFill>
                  <a:srgbClr val="FF0000"/>
                </a:solidFill>
                <a:effectLst>
                  <a:outerShdw blurRad="38100" dist="38100" dir="2700000" algn="tl">
                    <a:srgbClr val="000000">
                      <a:alpha val="43137"/>
                    </a:srgbClr>
                  </a:outerShdw>
                </a:effectLst>
                <a:latin typeface="Times New Roman" panose="02020603050405020304" pitchFamily="18" charset="0"/>
              </a:rPr>
              <a:t> </a:t>
            </a:r>
            <a:r>
              <a:rPr lang="en-US" altLang="en-US" sz="4799" b="1" dirty="0" err="1">
                <a:solidFill>
                  <a:srgbClr val="FF0000"/>
                </a:solidFill>
                <a:effectLst>
                  <a:outerShdw blurRad="38100" dist="38100" dir="2700000" algn="tl">
                    <a:srgbClr val="000000">
                      <a:alpha val="43137"/>
                    </a:srgbClr>
                  </a:outerShdw>
                </a:effectLst>
                <a:latin typeface="Times New Roman" panose="02020603050405020304" pitchFamily="18" charset="0"/>
              </a:rPr>
              <a:t>và</a:t>
            </a:r>
            <a:r>
              <a:rPr lang="en-US" altLang="en-US" sz="4799" b="1" dirty="0">
                <a:solidFill>
                  <a:srgbClr val="FF0000"/>
                </a:solidFill>
                <a:effectLst>
                  <a:outerShdw blurRad="38100" dist="38100" dir="2700000" algn="tl">
                    <a:srgbClr val="000000">
                      <a:alpha val="43137"/>
                    </a:srgbClr>
                  </a:outerShdw>
                </a:effectLst>
                <a:latin typeface="Times New Roman" panose="02020603050405020304" pitchFamily="18" charset="0"/>
              </a:rPr>
              <a:t> </a:t>
            </a:r>
            <a:r>
              <a:rPr lang="en-US" altLang="en-US" sz="4799" b="1" dirty="0" err="1">
                <a:solidFill>
                  <a:srgbClr val="FF0000"/>
                </a:solidFill>
                <a:effectLst>
                  <a:outerShdw blurRad="38100" dist="38100" dir="2700000" algn="tl">
                    <a:srgbClr val="000000">
                      <a:alpha val="43137"/>
                    </a:srgbClr>
                  </a:outerShdw>
                </a:effectLst>
                <a:latin typeface="Times New Roman" panose="02020603050405020304" pitchFamily="18" charset="0"/>
              </a:rPr>
              <a:t>trả</a:t>
            </a:r>
            <a:r>
              <a:rPr lang="en-US" altLang="en-US" sz="4799" b="1" dirty="0">
                <a:solidFill>
                  <a:srgbClr val="FF0000"/>
                </a:solidFill>
                <a:effectLst>
                  <a:outerShdw blurRad="38100" dist="38100" dir="2700000" algn="tl">
                    <a:srgbClr val="000000">
                      <a:alpha val="43137"/>
                    </a:srgbClr>
                  </a:outerShdw>
                </a:effectLst>
                <a:latin typeface="Times New Roman" panose="02020603050405020304" pitchFamily="18" charset="0"/>
              </a:rPr>
              <a:t> </a:t>
            </a:r>
            <a:r>
              <a:rPr lang="en-US" altLang="en-US" sz="4799" b="1" dirty="0" err="1">
                <a:solidFill>
                  <a:srgbClr val="FF0000"/>
                </a:solidFill>
                <a:effectLst>
                  <a:outerShdw blurRad="38100" dist="38100" dir="2700000" algn="tl">
                    <a:srgbClr val="000000">
                      <a:alpha val="43137"/>
                    </a:srgbClr>
                  </a:outerShdw>
                </a:effectLst>
                <a:latin typeface="Times New Roman" panose="02020603050405020304" pitchFamily="18" charset="0"/>
              </a:rPr>
              <a:t>lời</a:t>
            </a:r>
            <a:r>
              <a:rPr lang="en-US" altLang="en-US" sz="4799" b="1" dirty="0">
                <a:solidFill>
                  <a:srgbClr val="FF0000"/>
                </a:solidFill>
                <a:effectLst>
                  <a:outerShdw blurRad="38100" dist="38100" dir="2700000" algn="tl">
                    <a:srgbClr val="000000">
                      <a:alpha val="43137"/>
                    </a:srgbClr>
                  </a:outerShdw>
                </a:effectLst>
                <a:latin typeface="Times New Roman" panose="02020603050405020304" pitchFamily="18" charset="0"/>
              </a:rPr>
              <a:t> </a:t>
            </a:r>
            <a:r>
              <a:rPr lang="en-US" altLang="en-US" sz="4799" b="1" dirty="0" err="1">
                <a:solidFill>
                  <a:srgbClr val="FF0000"/>
                </a:solidFill>
                <a:effectLst>
                  <a:outerShdw blurRad="38100" dist="38100" dir="2700000" algn="tl">
                    <a:srgbClr val="000000">
                      <a:alpha val="43137"/>
                    </a:srgbClr>
                  </a:outerShdw>
                </a:effectLst>
                <a:latin typeface="Times New Roman" panose="02020603050405020304" pitchFamily="18" charset="0"/>
              </a:rPr>
              <a:t>câu</a:t>
            </a:r>
            <a:r>
              <a:rPr lang="en-US" altLang="en-US" sz="4799" b="1" dirty="0">
                <a:solidFill>
                  <a:srgbClr val="FF0000"/>
                </a:solidFill>
                <a:effectLst>
                  <a:outerShdw blurRad="38100" dist="38100" dir="2700000" algn="tl">
                    <a:srgbClr val="000000">
                      <a:alpha val="43137"/>
                    </a:srgbClr>
                  </a:outerShdw>
                </a:effectLst>
                <a:latin typeface="Times New Roman" panose="02020603050405020304" pitchFamily="18" charset="0"/>
              </a:rPr>
              <a:t> </a:t>
            </a:r>
            <a:r>
              <a:rPr lang="en-US" altLang="en-US" sz="4799" b="1" dirty="0" err="1">
                <a:solidFill>
                  <a:srgbClr val="FF0000"/>
                </a:solidFill>
                <a:effectLst>
                  <a:outerShdw blurRad="38100" dist="38100" dir="2700000" algn="tl">
                    <a:srgbClr val="000000">
                      <a:alpha val="43137"/>
                    </a:srgbClr>
                  </a:outerShdw>
                </a:effectLst>
                <a:latin typeface="Times New Roman" panose="02020603050405020304" pitchFamily="18" charset="0"/>
              </a:rPr>
              <a:t>hỏi</a:t>
            </a:r>
            <a:r>
              <a:rPr lang="en-US" altLang="en-US" sz="4799" b="1" dirty="0">
                <a:solidFill>
                  <a:srgbClr val="FF0000"/>
                </a:solidFill>
                <a:effectLst>
                  <a:outerShdw blurRad="38100" dist="38100" dir="2700000" algn="tl">
                    <a:srgbClr val="000000">
                      <a:alpha val="43137"/>
                    </a:srgbClr>
                  </a:outerShdw>
                </a:effectLst>
                <a:latin typeface="Times New Roman" panose="02020603050405020304" pitchFamily="18" charset="0"/>
              </a:rPr>
              <a:t>:</a:t>
            </a:r>
            <a:r>
              <a:rPr lang="en-US" altLang="en-US" sz="4799" b="1" dirty="0">
                <a:solidFill>
                  <a:schemeClr val="tx2"/>
                </a:solidFill>
                <a:latin typeface="Times New Roman" panose="02020603050405020304" pitchFamily="18" charset="0"/>
              </a:rPr>
              <a:t/>
            </a:r>
            <a:br>
              <a:rPr lang="en-US" altLang="en-US" sz="4799" b="1" dirty="0">
                <a:solidFill>
                  <a:schemeClr val="tx2"/>
                </a:solidFill>
                <a:latin typeface="Times New Roman" panose="02020603050405020304" pitchFamily="18" charset="0"/>
              </a:rPr>
            </a:br>
            <a:r>
              <a:rPr lang="en-US" altLang="en-US" sz="4799" b="1" dirty="0">
                <a:solidFill>
                  <a:schemeClr val="tx2"/>
                </a:solidFill>
                <a:latin typeface="Times New Roman" panose="02020603050405020304" pitchFamily="18" charset="0"/>
              </a:rPr>
              <a:t>    Cha </a:t>
            </a:r>
            <a:r>
              <a:rPr lang="en-US" altLang="en-US" sz="4799" b="1" dirty="0" err="1">
                <a:solidFill>
                  <a:schemeClr val="tx2"/>
                </a:solidFill>
                <a:latin typeface="Times New Roman" panose="02020603050405020304" pitchFamily="18" charset="0"/>
              </a:rPr>
              <a:t>là</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giám</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đốc</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của</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một</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công</a:t>
            </a:r>
            <a:r>
              <a:rPr lang="en-US" altLang="en-US" sz="4799" b="1" dirty="0">
                <a:solidFill>
                  <a:schemeClr val="tx2"/>
                </a:solidFill>
                <a:latin typeface="Times New Roman" panose="02020603050405020304" pitchFamily="18" charset="0"/>
              </a:rPr>
              <a:t> ty, con </a:t>
            </a:r>
            <a:r>
              <a:rPr lang="en-US" altLang="en-US" sz="4799" b="1" dirty="0" err="1">
                <a:solidFill>
                  <a:schemeClr val="tx2"/>
                </a:solidFill>
                <a:latin typeface="Times New Roman" panose="02020603050405020304" pitchFamily="18" charset="0"/>
              </a:rPr>
              <a:t>là</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trưởng</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phòng</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tài</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vụ</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hai</a:t>
            </a:r>
            <a:r>
              <a:rPr lang="en-US" altLang="en-US" sz="4799" b="1" dirty="0">
                <a:solidFill>
                  <a:schemeClr val="tx2"/>
                </a:solidFill>
                <a:latin typeface="Times New Roman" panose="02020603050405020304" pitchFamily="18" charset="0"/>
              </a:rPr>
              <a:t> cha con </a:t>
            </a:r>
            <a:r>
              <a:rPr lang="en-US" altLang="en-US" sz="4799" b="1" dirty="0" err="1">
                <a:solidFill>
                  <a:schemeClr val="tx2"/>
                </a:solidFill>
                <a:latin typeface="Times New Roman" panose="02020603050405020304" pitchFamily="18" charset="0"/>
              </a:rPr>
              <a:t>nói</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chuyện</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với</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nhau</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về</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tài</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khoản</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của</a:t>
            </a:r>
            <a:r>
              <a:rPr lang="en-US" altLang="en-US" sz="4799" b="1" dirty="0">
                <a:solidFill>
                  <a:schemeClr val="tx2"/>
                </a:solidFill>
                <a:latin typeface="Times New Roman" panose="02020603050405020304" pitchFamily="18" charset="0"/>
              </a:rPr>
              <a:t> </a:t>
            </a:r>
            <a:r>
              <a:rPr lang="en-US" altLang="en-US" sz="4799" b="1" dirty="0" err="1">
                <a:solidFill>
                  <a:schemeClr val="tx2"/>
                </a:solidFill>
                <a:latin typeface="Times New Roman" panose="02020603050405020304" pitchFamily="18" charset="0"/>
              </a:rPr>
              <a:t>công</a:t>
            </a:r>
            <a:r>
              <a:rPr lang="en-US" altLang="en-US" sz="4799" b="1" dirty="0">
                <a:solidFill>
                  <a:schemeClr val="tx2"/>
                </a:solidFill>
                <a:latin typeface="Times New Roman" panose="02020603050405020304" pitchFamily="18" charset="0"/>
              </a:rPr>
              <a:t> </a:t>
            </a:r>
            <a:r>
              <a:rPr lang="en-US" altLang="en-US" sz="4799" b="1" dirty="0" smtClean="0">
                <a:solidFill>
                  <a:schemeClr val="tx2"/>
                </a:solidFill>
                <a:latin typeface="Times New Roman" panose="02020603050405020304" pitchFamily="18" charset="0"/>
              </a:rPr>
              <a:t>ty.</a:t>
            </a:r>
            <a:r>
              <a:rPr lang="en-US" altLang="en-US" sz="4799" b="1" dirty="0">
                <a:solidFill>
                  <a:schemeClr val="tx2"/>
                </a:solidFill>
                <a:latin typeface="Times New Roman" panose="02020603050405020304" pitchFamily="18" charset="0"/>
              </a:rPr>
              <a:t/>
            </a:r>
            <a:br>
              <a:rPr lang="en-US" altLang="en-US" sz="4799" b="1" dirty="0">
                <a:solidFill>
                  <a:schemeClr val="tx2"/>
                </a:solidFill>
                <a:latin typeface="Times New Roman" panose="02020603050405020304" pitchFamily="18" charset="0"/>
              </a:rPr>
            </a:br>
            <a:r>
              <a:rPr lang="en-US" altLang="en-US" sz="4266" b="1" dirty="0">
                <a:solidFill>
                  <a:schemeClr val="tx2"/>
                </a:solidFill>
                <a:latin typeface="Times New Roman" panose="02020603050405020304" pitchFamily="18" charset="0"/>
              </a:rPr>
              <a:t>  a-</a:t>
            </a:r>
            <a:r>
              <a:rPr lang="en-US" altLang="en-US" sz="4266" b="1" dirty="0" err="1">
                <a:solidFill>
                  <a:schemeClr val="tx2"/>
                </a:solidFill>
                <a:latin typeface="Times New Roman" panose="02020603050405020304" pitchFamily="18" charset="0"/>
              </a:rPr>
              <a:t>Quan</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hệ</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gia</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đình</a:t>
            </a:r>
            <a:r>
              <a:rPr lang="en-US" altLang="en-US" sz="4266" b="1" dirty="0">
                <a:solidFill>
                  <a:schemeClr val="tx2"/>
                </a:solidFill>
                <a:latin typeface="Times New Roman" panose="02020603050405020304" pitchFamily="18" charset="0"/>
              </a:rPr>
              <a:t>.</a:t>
            </a:r>
            <a:br>
              <a:rPr lang="en-US" altLang="en-US" sz="4266" b="1" dirty="0">
                <a:solidFill>
                  <a:schemeClr val="tx2"/>
                </a:solidFill>
                <a:latin typeface="Times New Roman" panose="02020603050405020304" pitchFamily="18" charset="0"/>
              </a:rPr>
            </a:br>
            <a:r>
              <a:rPr lang="en-US" altLang="en-US" sz="4266" b="1" dirty="0">
                <a:solidFill>
                  <a:schemeClr val="tx2"/>
                </a:solidFill>
                <a:latin typeface="Times New Roman" panose="02020603050405020304" pitchFamily="18" charset="0"/>
              </a:rPr>
              <a:t>  b-</a:t>
            </a:r>
            <a:r>
              <a:rPr lang="en-US" altLang="en-US" sz="4266" b="1" dirty="0" err="1">
                <a:solidFill>
                  <a:schemeClr val="tx2"/>
                </a:solidFill>
                <a:latin typeface="Times New Roman" panose="02020603050405020304" pitchFamily="18" charset="0"/>
              </a:rPr>
              <a:t>Quan</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hệ</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tuổi</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tác</a:t>
            </a:r>
            <a:r>
              <a:rPr lang="en-US" altLang="en-US" sz="4266" b="1" dirty="0">
                <a:solidFill>
                  <a:schemeClr val="tx2"/>
                </a:solidFill>
                <a:latin typeface="Times New Roman" panose="02020603050405020304" pitchFamily="18" charset="0"/>
              </a:rPr>
              <a:t> .</a:t>
            </a:r>
            <a:br>
              <a:rPr lang="en-US" altLang="en-US" sz="4266" b="1" dirty="0">
                <a:solidFill>
                  <a:schemeClr val="tx2"/>
                </a:solidFill>
                <a:latin typeface="Times New Roman" panose="02020603050405020304" pitchFamily="18" charset="0"/>
              </a:rPr>
            </a:br>
            <a:r>
              <a:rPr lang="en-US" altLang="en-US" sz="4266" b="1" dirty="0">
                <a:solidFill>
                  <a:schemeClr val="tx2"/>
                </a:solidFill>
                <a:latin typeface="Times New Roman" panose="02020603050405020304" pitchFamily="18" charset="0"/>
              </a:rPr>
              <a:t>  c-</a:t>
            </a:r>
            <a:r>
              <a:rPr lang="en-US" altLang="en-US" sz="4266" b="1" dirty="0" err="1">
                <a:solidFill>
                  <a:schemeClr val="tx2"/>
                </a:solidFill>
                <a:latin typeface="Times New Roman" panose="02020603050405020304" pitchFamily="18" charset="0"/>
              </a:rPr>
              <a:t>Quan</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hệ</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chức</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vụ</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xã</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hội</a:t>
            </a:r>
            <a:r>
              <a:rPr lang="en-US" altLang="en-US" sz="4266" b="1" dirty="0">
                <a:solidFill>
                  <a:schemeClr val="tx2"/>
                </a:solidFill>
                <a:latin typeface="Times New Roman" panose="02020603050405020304" pitchFamily="18" charset="0"/>
              </a:rPr>
              <a:t>.</a:t>
            </a:r>
            <a:br>
              <a:rPr lang="en-US" altLang="en-US" sz="4266" b="1" dirty="0">
                <a:solidFill>
                  <a:schemeClr val="tx2"/>
                </a:solidFill>
                <a:latin typeface="Times New Roman" panose="02020603050405020304" pitchFamily="18" charset="0"/>
              </a:rPr>
            </a:br>
            <a:r>
              <a:rPr lang="en-US" altLang="en-US" sz="4266" b="1" dirty="0">
                <a:solidFill>
                  <a:schemeClr val="tx2"/>
                </a:solidFill>
                <a:latin typeface="Times New Roman" panose="02020603050405020304" pitchFamily="18" charset="0"/>
              </a:rPr>
              <a:t>  </a:t>
            </a:r>
            <a:r>
              <a:rPr lang="en-US" altLang="en-US" sz="4266" b="1" dirty="0" smtClean="0">
                <a:solidFill>
                  <a:schemeClr val="tx2"/>
                </a:solidFill>
                <a:latin typeface="Times New Roman" panose="02020603050405020304" pitchFamily="18" charset="0"/>
              </a:rPr>
              <a:t>d-</a:t>
            </a:r>
            <a:r>
              <a:rPr lang="en-US" altLang="en-US" sz="4266" b="1" dirty="0" err="1" smtClean="0">
                <a:solidFill>
                  <a:schemeClr val="tx2"/>
                </a:solidFill>
                <a:latin typeface="Times New Roman" panose="02020603050405020304" pitchFamily="18" charset="0"/>
              </a:rPr>
              <a:t>Quan</a:t>
            </a:r>
            <a:r>
              <a:rPr lang="en-US" altLang="en-US" sz="4266" b="1" dirty="0" smtClean="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hệ</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bạn</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bè</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đồng</a:t>
            </a:r>
            <a:r>
              <a:rPr lang="en-US" altLang="en-US" sz="4266" b="1" dirty="0">
                <a:solidFill>
                  <a:schemeClr val="tx2"/>
                </a:solidFill>
                <a:latin typeface="Times New Roman" panose="02020603050405020304" pitchFamily="18" charset="0"/>
              </a:rPr>
              <a:t> </a:t>
            </a:r>
            <a:r>
              <a:rPr lang="en-US" altLang="en-US" sz="4266" b="1" dirty="0" err="1">
                <a:solidFill>
                  <a:schemeClr val="tx2"/>
                </a:solidFill>
                <a:latin typeface="Times New Roman" panose="02020603050405020304" pitchFamily="18" charset="0"/>
              </a:rPr>
              <a:t>nghiệp</a:t>
            </a:r>
            <a:r>
              <a:rPr lang="en-US" altLang="en-US" sz="4266" b="1" dirty="0">
                <a:solidFill>
                  <a:schemeClr val="tx2"/>
                </a:solidFill>
                <a:latin typeface="Times New Roman" panose="02020603050405020304" pitchFamily="18" charset="0"/>
              </a:rPr>
              <a:t>.</a:t>
            </a:r>
          </a:p>
        </p:txBody>
      </p:sp>
      <p:sp>
        <p:nvSpPr>
          <p:cNvPr id="26637" name="Line 13"/>
          <p:cNvSpPr>
            <a:spLocks noChangeShapeType="1"/>
          </p:cNvSpPr>
          <p:nvPr/>
        </p:nvSpPr>
        <p:spPr bwMode="auto">
          <a:xfrm>
            <a:off x="914161" y="4952602"/>
            <a:ext cx="5319889" cy="39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sz="4799"/>
          </a:p>
        </p:txBody>
      </p:sp>
    </p:spTree>
  </p:cSld>
  <p:clrMapOvr>
    <a:masterClrMapping/>
  </p:clrMapOvr>
  <p:transition spd="slow">
    <p:fade/>
    <p:sndAc>
      <p:stSnd>
        <p:snd r:embed="rId3" name="hamme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6636"/>
                                        </p:tgtEl>
                                        <p:attrNameLst>
                                          <p:attrName>style.visibility</p:attrName>
                                        </p:attrNameLst>
                                      </p:cBhvr>
                                      <p:to>
                                        <p:strVal val="visible"/>
                                      </p:to>
                                    </p:set>
                                    <p:animEffect transition="in" filter="wedge">
                                      <p:cBhvr>
                                        <p:cTn id="7" dur="2000"/>
                                        <p:tgtEl>
                                          <p:spTgt spid="266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6637"/>
                                        </p:tgtEl>
                                        <p:attrNameLst>
                                          <p:attrName>style.visibility</p:attrName>
                                        </p:attrNameLst>
                                      </p:cBhvr>
                                      <p:to>
                                        <p:strVal val="visible"/>
                                      </p:to>
                                    </p:set>
                                    <p:animEffect transition="in" filter="box(in)">
                                      <p:cBhvr>
                                        <p:cTn id="12" dur="500"/>
                                        <p:tgtEl>
                                          <p:spTgt spid="266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6"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7172" name="Rectangle 4"/>
          <p:cNvSpPr>
            <a:spLocks noGrp="1" noChangeArrowheads="1"/>
          </p:cNvSpPr>
          <p:nvPr>
            <p:ph type="ctrTitle"/>
          </p:nvPr>
        </p:nvSpPr>
        <p:spPr>
          <a:xfrm>
            <a:off x="306388" y="-304800"/>
            <a:ext cx="12188824" cy="7620000"/>
          </a:xfrm>
        </p:spPr>
        <p:txBody>
          <a:bodyPr>
            <a:normAutofit/>
          </a:bodyPr>
          <a:lstStyle/>
          <a:p>
            <a:pPr algn="l" eaLnBrk="1" hangingPunct="1"/>
            <a:r>
              <a:rPr lang="en-US" altLang="en-US" sz="4000" b="1" dirty="0" err="1">
                <a:solidFill>
                  <a:srgbClr val="FF0000"/>
                </a:solidFill>
                <a:latin typeface="Times New Roman" panose="02020603050405020304" pitchFamily="18" charset="0"/>
              </a:rPr>
              <a:t>Ví</a:t>
            </a:r>
            <a:r>
              <a:rPr lang="en-US" altLang="en-US" sz="4000" b="1" dirty="0">
                <a:solidFill>
                  <a:srgbClr val="FF0000"/>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dụ</a:t>
            </a:r>
            <a:r>
              <a:rPr lang="en-US" altLang="en-US" sz="4000" b="1" dirty="0">
                <a:solidFill>
                  <a:srgbClr val="FF0000"/>
                </a:solidFill>
                <a:latin typeface="Times New Roman" panose="02020603050405020304" pitchFamily="18" charset="0"/>
              </a:rPr>
              <a:t> 3:</a:t>
            </a:r>
            <a:r>
              <a:rPr lang="en-US" altLang="en-US" sz="4000" b="1" dirty="0">
                <a:latin typeface="Times New Roman" panose="02020603050405020304" pitchFamily="18" charset="0"/>
              </a:rPr>
              <a:t/>
            </a:r>
            <a:br>
              <a:rPr lang="en-US" altLang="en-US" sz="4000" b="1" dirty="0">
                <a:latin typeface="Times New Roman" panose="02020603050405020304" pitchFamily="18" charset="0"/>
              </a:rPr>
            </a:br>
            <a:r>
              <a:rPr lang="en-US" altLang="en-US" sz="4000" dirty="0" err="1">
                <a:latin typeface="Times New Roman" panose="02020603050405020304" pitchFamily="18" charset="0"/>
              </a:rPr>
              <a:t>Chị</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Dậu</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xám</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mặt,vội</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đặt</a:t>
            </a:r>
            <a:r>
              <a:rPr lang="en-US" altLang="en-US" sz="4000" dirty="0">
                <a:latin typeface="Times New Roman" panose="02020603050405020304" pitchFamily="18" charset="0"/>
              </a:rPr>
              <a:t> con </a:t>
            </a:r>
            <a:r>
              <a:rPr lang="en-US" altLang="en-US" sz="4000" dirty="0" err="1">
                <a:latin typeface="Times New Roman" panose="02020603050405020304" pitchFamily="18" charset="0"/>
              </a:rPr>
              <a:t>xuống</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đất,chạy</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đến</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đỡ</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lấy</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tay</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hắn</a:t>
            </a:r>
            <a:r>
              <a:rPr lang="en-US" altLang="en-US" sz="4000" dirty="0">
                <a:latin typeface="Times New Roman" panose="02020603050405020304" pitchFamily="18" charset="0"/>
              </a:rPr>
              <a:t>:</a:t>
            </a:r>
            <a:br>
              <a:rPr lang="en-US" altLang="en-US" sz="4000" dirty="0">
                <a:latin typeface="Times New Roman" panose="02020603050405020304" pitchFamily="18" charset="0"/>
              </a:rPr>
            </a:br>
            <a:r>
              <a:rPr lang="en-US" altLang="en-US" sz="4000" dirty="0">
                <a:latin typeface="Times New Roman" panose="02020603050405020304" pitchFamily="18" charset="0"/>
              </a:rPr>
              <a:t>  -</a:t>
            </a:r>
            <a:r>
              <a:rPr lang="en-US" altLang="en-US" sz="4000" b="1" dirty="0" err="1">
                <a:solidFill>
                  <a:srgbClr val="FF0000"/>
                </a:solidFill>
                <a:latin typeface="Times New Roman" panose="02020603050405020304" pitchFamily="18" charset="0"/>
              </a:rPr>
              <a:t>Cháu</a:t>
            </a:r>
            <a:r>
              <a:rPr lang="en-US" altLang="en-US" sz="4000" dirty="0">
                <a:solidFill>
                  <a:srgbClr val="0000CC"/>
                </a:solidFill>
                <a:latin typeface="Times New Roman" panose="02020603050405020304" pitchFamily="18" charset="0"/>
              </a:rPr>
              <a:t> van </a:t>
            </a:r>
            <a:r>
              <a:rPr lang="en-US" altLang="en-US" sz="4000" b="1" dirty="0" err="1">
                <a:solidFill>
                  <a:srgbClr val="FF0000"/>
                </a:solidFill>
                <a:latin typeface="Times New Roman" panose="02020603050405020304" pitchFamily="18" charset="0"/>
              </a:rPr>
              <a:t>ông</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nhà</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cháu</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vừa</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mới</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tỉnh</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được</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một</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lúc,ông</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tha</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cho</a:t>
            </a:r>
            <a:r>
              <a:rPr lang="en-US" altLang="en-US" sz="4000" dirty="0">
                <a:solidFill>
                  <a:srgbClr val="0000CC"/>
                </a:solidFill>
                <a:latin typeface="Times New Roman" panose="02020603050405020304" pitchFamily="18" charset="0"/>
              </a:rPr>
              <a:t>!</a:t>
            </a:r>
            <a:r>
              <a:rPr lang="en-US" altLang="en-US" sz="4000" dirty="0">
                <a:latin typeface="Times New Roman" panose="02020603050405020304" pitchFamily="18" charset="0"/>
              </a:rPr>
              <a:t/>
            </a:r>
            <a:br>
              <a:rPr lang="en-US" altLang="en-US" sz="4000" dirty="0">
                <a:latin typeface="Times New Roman" panose="02020603050405020304" pitchFamily="18" charset="0"/>
              </a:rPr>
            </a:br>
            <a:r>
              <a:rPr lang="en-US" altLang="en-US" sz="4000" dirty="0">
                <a:latin typeface="Times New Roman" panose="02020603050405020304" pitchFamily="18" charset="0"/>
              </a:rPr>
              <a:t> …</a:t>
            </a:r>
            <a:r>
              <a:rPr lang="en-US" altLang="en-US" sz="4000" dirty="0" err="1">
                <a:latin typeface="Times New Roman" panose="02020603050405020304" pitchFamily="18" charset="0"/>
              </a:rPr>
              <a:t>Hình</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như</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tức</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quá</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không</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thể</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chịu</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được</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chị</a:t>
            </a:r>
            <a:r>
              <a:rPr lang="en-US" altLang="en-US" sz="4000" dirty="0">
                <a:latin typeface="Times New Roman" panose="02020603050405020304" pitchFamily="18" charset="0"/>
              </a:rPr>
              <a:t> </a:t>
            </a:r>
            <a:r>
              <a:rPr lang="en-US" altLang="en-US" sz="4000" dirty="0" err="1" smtClean="0">
                <a:latin typeface="Times New Roman" panose="02020603050405020304" pitchFamily="18" charset="0"/>
              </a:rPr>
              <a:t>Dậu</a:t>
            </a:r>
            <a:r>
              <a:rPr lang="en-US" altLang="en-US" sz="4000" dirty="0" smtClean="0">
                <a:latin typeface="Times New Roman" panose="02020603050405020304" pitchFamily="18" charset="0"/>
              </a:rPr>
              <a:t/>
            </a:r>
            <a:br>
              <a:rPr lang="en-US" altLang="en-US" sz="4000" dirty="0" smtClean="0">
                <a:latin typeface="Times New Roman" panose="02020603050405020304" pitchFamily="18" charset="0"/>
              </a:rPr>
            </a:br>
            <a:r>
              <a:rPr lang="en-US" altLang="en-US" sz="4000" dirty="0" smtClean="0">
                <a:latin typeface="Times New Roman" panose="02020603050405020304" pitchFamily="18" charset="0"/>
              </a:rPr>
              <a:t> </a:t>
            </a:r>
            <a:r>
              <a:rPr lang="en-US" altLang="en-US" sz="4000" dirty="0" err="1">
                <a:latin typeface="Times New Roman" panose="02020603050405020304" pitchFamily="18" charset="0"/>
              </a:rPr>
              <a:t>liều</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mạng</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cự</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lại</a:t>
            </a:r>
            <a:r>
              <a:rPr lang="en-US" altLang="en-US" sz="4000" dirty="0">
                <a:latin typeface="Times New Roman" panose="02020603050405020304" pitchFamily="18" charset="0"/>
              </a:rPr>
              <a:t> :</a:t>
            </a:r>
            <a:br>
              <a:rPr lang="en-US" altLang="en-US" sz="4000" dirty="0">
                <a:latin typeface="Times New Roman" panose="02020603050405020304" pitchFamily="18" charset="0"/>
              </a:rPr>
            </a:br>
            <a:r>
              <a:rPr lang="en-US" altLang="en-US" sz="4000" dirty="0">
                <a:solidFill>
                  <a:srgbClr val="0000CC"/>
                </a:solidFill>
                <a:latin typeface="Times New Roman" panose="02020603050405020304" pitchFamily="18" charset="0"/>
              </a:rPr>
              <a:t>-</a:t>
            </a:r>
            <a:r>
              <a:rPr lang="en-US" altLang="en-US" sz="4000" dirty="0" err="1">
                <a:solidFill>
                  <a:srgbClr val="0000CC"/>
                </a:solidFill>
                <a:latin typeface="Times New Roman" panose="02020603050405020304" pitchFamily="18" charset="0"/>
              </a:rPr>
              <a:t>Chồng</a:t>
            </a:r>
            <a:r>
              <a:rPr lang="en-US" altLang="en-US" sz="4000" dirty="0">
                <a:solidFill>
                  <a:srgbClr val="0000CC"/>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tôi</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đau</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ốm</a:t>
            </a:r>
            <a:r>
              <a:rPr lang="en-US" altLang="en-US" sz="4000" dirty="0">
                <a:solidFill>
                  <a:srgbClr val="0000CC"/>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ông</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không</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được</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phép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hành</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hạ</a:t>
            </a:r>
            <a:r>
              <a:rPr lang="en-US" altLang="en-US" sz="4000" dirty="0">
                <a:solidFill>
                  <a:srgbClr val="0000CC"/>
                </a:solidFill>
                <a:latin typeface="Times New Roman" panose="02020603050405020304" pitchFamily="18" charset="0"/>
              </a:rPr>
              <a:t>!</a:t>
            </a:r>
            <a:r>
              <a:rPr lang="en-US" altLang="en-US" sz="4000" dirty="0">
                <a:latin typeface="Times New Roman" panose="02020603050405020304" pitchFamily="18" charset="0"/>
              </a:rPr>
              <a:t/>
            </a:r>
            <a:br>
              <a:rPr lang="en-US" altLang="en-US" sz="4000" dirty="0">
                <a:latin typeface="Times New Roman" panose="02020603050405020304" pitchFamily="18" charset="0"/>
              </a:rPr>
            </a:br>
            <a:r>
              <a:rPr lang="en-US" altLang="en-US" sz="4000" dirty="0">
                <a:latin typeface="Times New Roman" panose="02020603050405020304" pitchFamily="18" charset="0"/>
              </a:rPr>
              <a:t>…</a:t>
            </a:r>
            <a:r>
              <a:rPr lang="en-US" altLang="en-US" sz="4000" dirty="0" err="1">
                <a:latin typeface="Times New Roman" panose="02020603050405020304" pitchFamily="18" charset="0"/>
              </a:rPr>
              <a:t>Chị</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Dậu</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nghiến</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hai</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hàm</a:t>
            </a:r>
            <a:r>
              <a:rPr lang="en-US" altLang="en-US" sz="4000" dirty="0">
                <a:latin typeface="Times New Roman" panose="02020603050405020304" pitchFamily="18" charset="0"/>
              </a:rPr>
              <a:t> </a:t>
            </a:r>
            <a:r>
              <a:rPr lang="en-US" altLang="en-US" sz="4000" dirty="0" err="1">
                <a:latin typeface="Times New Roman" panose="02020603050405020304" pitchFamily="18" charset="0"/>
              </a:rPr>
              <a:t>răng</a:t>
            </a:r>
            <a:r>
              <a:rPr lang="en-US" altLang="en-US" sz="4000" dirty="0">
                <a:latin typeface="Times New Roman" panose="02020603050405020304" pitchFamily="18" charset="0"/>
              </a:rPr>
              <a:t> :</a:t>
            </a:r>
            <a:br>
              <a:rPr lang="en-US" altLang="en-US" sz="4000" dirty="0">
                <a:latin typeface="Times New Roman" panose="02020603050405020304" pitchFamily="18" charset="0"/>
              </a:rPr>
            </a:br>
            <a:r>
              <a:rPr lang="en-US" altLang="en-US" sz="4000" dirty="0">
                <a:solidFill>
                  <a:srgbClr val="0000CC"/>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Mày</a:t>
            </a:r>
            <a:r>
              <a:rPr lang="en-US" altLang="en-US" sz="4000" dirty="0">
                <a:solidFill>
                  <a:srgbClr val="FF0000"/>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trói</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chồng</a:t>
            </a:r>
            <a:r>
              <a:rPr lang="en-US" altLang="en-US" sz="4000" dirty="0">
                <a:solidFill>
                  <a:srgbClr val="0000CC"/>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bà</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đi</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bà</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cho</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mày</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xem</a:t>
            </a:r>
            <a:r>
              <a:rPr lang="en-US" altLang="en-US" sz="4000" dirty="0" smtClean="0">
                <a:solidFill>
                  <a:srgbClr val="0000CC"/>
                </a:solidFill>
                <a:latin typeface="Times New Roman" panose="02020603050405020304" pitchFamily="18" charset="0"/>
              </a:rPr>
              <a:t>!</a:t>
            </a:r>
            <a:r>
              <a:rPr lang="en-US" altLang="en-US" sz="4000" b="1" dirty="0" smtClean="0">
                <a:latin typeface="Times New Roman" panose="02020603050405020304" pitchFamily="18" charset="0"/>
              </a:rPr>
              <a:t/>
            </a:r>
            <a:br>
              <a:rPr lang="en-US" altLang="en-US" sz="4000" b="1" dirty="0" smtClean="0">
                <a:latin typeface="Times New Roman" panose="02020603050405020304" pitchFamily="18" charset="0"/>
              </a:rPr>
            </a:br>
            <a:endParaRPr lang="en-US" altLang="en-US" sz="4000" dirty="0">
              <a:latin typeface="Times New Roman" panose="02020603050405020304" pitchFamily="18" charset="0"/>
            </a:endParaRPr>
          </a:p>
        </p:txBody>
      </p:sp>
      <p:sp>
        <p:nvSpPr>
          <p:cNvPr id="4" name="Text Box 21"/>
          <p:cNvSpPr txBox="1">
            <a:spLocks noChangeArrowheads="1"/>
          </p:cNvSpPr>
          <p:nvPr/>
        </p:nvSpPr>
        <p:spPr bwMode="auto">
          <a:xfrm>
            <a:off x="2360612" y="2590800"/>
            <a:ext cx="731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3600" b="1" dirty="0" smtClean="0">
                <a:solidFill>
                  <a:srgbClr val="FF0000"/>
                </a:solidFill>
                <a:latin typeface="Times New Roman" panose="02020603050405020304" pitchFamily="18" charset="0"/>
                <a:sym typeface="Wingdings" pitchFamily="2" charset="2"/>
              </a:rPr>
              <a:t></a:t>
            </a:r>
            <a:r>
              <a:rPr lang="en-US" altLang="en-US" sz="3600" b="1" dirty="0" smtClean="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Quan</a:t>
            </a:r>
            <a:r>
              <a:rPr lang="en-US" altLang="en-US" sz="3600" b="1" dirty="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hệ</a:t>
            </a:r>
            <a:r>
              <a:rPr lang="en-US" altLang="en-US" sz="3600" b="1" dirty="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trên</a:t>
            </a:r>
            <a:r>
              <a:rPr lang="en-US" altLang="en-US" sz="3600" b="1" dirty="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dưới</a:t>
            </a:r>
            <a:r>
              <a:rPr lang="en-US" altLang="en-US" sz="3600" b="1" dirty="0">
                <a:solidFill>
                  <a:srgbClr val="FF0000"/>
                </a:solidFill>
                <a:latin typeface="Times New Roman" panose="02020603050405020304" pitchFamily="18" charset="0"/>
              </a:rPr>
              <a:t> (XH) </a:t>
            </a:r>
          </a:p>
        </p:txBody>
      </p:sp>
      <p:sp>
        <p:nvSpPr>
          <p:cNvPr id="5" name="Text Box 21"/>
          <p:cNvSpPr txBox="1">
            <a:spLocks noChangeArrowheads="1"/>
          </p:cNvSpPr>
          <p:nvPr/>
        </p:nvSpPr>
        <p:spPr bwMode="auto">
          <a:xfrm>
            <a:off x="7161212" y="4916487"/>
            <a:ext cx="480060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3600" b="1" dirty="0" smtClean="0">
                <a:solidFill>
                  <a:srgbClr val="FF0000"/>
                </a:solidFill>
                <a:latin typeface="Times New Roman" panose="02020603050405020304" pitchFamily="18" charset="0"/>
                <a:sym typeface="Wingdings" pitchFamily="2" charset="2"/>
              </a:rPr>
              <a:t></a:t>
            </a:r>
            <a:r>
              <a:rPr lang="en-US" altLang="en-US" sz="3600" b="1" dirty="0" smtClean="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Quan</a:t>
            </a:r>
            <a:r>
              <a:rPr lang="en-US" altLang="en-US" sz="3600" b="1" dirty="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hệ</a:t>
            </a:r>
            <a:r>
              <a:rPr lang="en-US" altLang="en-US" sz="3600" b="1" dirty="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ngang</a:t>
            </a:r>
            <a:r>
              <a:rPr lang="en-US" altLang="en-US" sz="3600" b="1" dirty="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hàng</a:t>
            </a:r>
            <a:endParaRPr lang="en-US" altLang="en-US" sz="3600" b="1" dirty="0">
              <a:solidFill>
                <a:srgbClr val="FF0000"/>
              </a:solidFill>
              <a:latin typeface="Times New Roman" panose="02020603050405020304" pitchFamily="18" charset="0"/>
            </a:endParaRPr>
          </a:p>
        </p:txBody>
      </p:sp>
      <p:sp>
        <p:nvSpPr>
          <p:cNvPr id="6" name="Text Box 21"/>
          <p:cNvSpPr txBox="1">
            <a:spLocks noChangeArrowheads="1"/>
          </p:cNvSpPr>
          <p:nvPr/>
        </p:nvSpPr>
        <p:spPr bwMode="auto">
          <a:xfrm>
            <a:off x="7008812" y="6096000"/>
            <a:ext cx="4953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3600" b="1" dirty="0" smtClean="0">
                <a:solidFill>
                  <a:srgbClr val="FF0000"/>
                </a:solidFill>
                <a:latin typeface="Times New Roman" panose="02020603050405020304" pitchFamily="18" charset="0"/>
                <a:sym typeface="Wingdings" pitchFamily="2" charset="2"/>
              </a:rPr>
              <a:t></a:t>
            </a:r>
            <a:r>
              <a:rPr lang="en-US" altLang="en-US" sz="3600" b="1" dirty="0" smtClean="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Quan</a:t>
            </a:r>
            <a:r>
              <a:rPr lang="en-US" altLang="en-US" sz="3600" b="1" dirty="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hệ</a:t>
            </a:r>
            <a:r>
              <a:rPr lang="en-US" altLang="en-US" sz="3600" b="1" dirty="0">
                <a:solidFill>
                  <a:srgbClr val="FF0000"/>
                </a:solidFill>
                <a:latin typeface="Times New Roman" panose="02020603050405020304" pitchFamily="18" charset="0"/>
              </a:rPr>
              <a:t> </a:t>
            </a:r>
            <a:r>
              <a:rPr lang="en-US" altLang="en-US" sz="3600" b="1" dirty="0" err="1" smtClean="0">
                <a:solidFill>
                  <a:srgbClr val="FF0000"/>
                </a:solidFill>
                <a:latin typeface="Times New Roman" panose="02020603050405020304" pitchFamily="18" charset="0"/>
              </a:rPr>
              <a:t>trên</a:t>
            </a:r>
            <a:r>
              <a:rPr lang="en-US" altLang="en-US" sz="3600" b="1" dirty="0">
                <a:solidFill>
                  <a:srgbClr val="FF0000"/>
                </a:solidFill>
                <a:latin typeface="Times New Roman" panose="02020603050405020304" pitchFamily="18" charset="0"/>
              </a:rPr>
              <a:t> </a:t>
            </a:r>
            <a:r>
              <a:rPr lang="en-US" altLang="en-US" sz="3600" b="1" dirty="0" smtClean="0">
                <a:solidFill>
                  <a:srgbClr val="FF0000"/>
                </a:solidFill>
                <a:latin typeface="Times New Roman" panose="02020603050405020304" pitchFamily="18" charset="0"/>
              </a:rPr>
              <a:t>- </a:t>
            </a:r>
            <a:r>
              <a:rPr lang="en-US" altLang="en-US" sz="3600" b="1" dirty="0" err="1" smtClean="0">
                <a:solidFill>
                  <a:srgbClr val="FF0000"/>
                </a:solidFill>
                <a:latin typeface="Times New Roman" panose="02020603050405020304" pitchFamily="18" charset="0"/>
              </a:rPr>
              <a:t>dưới</a:t>
            </a:r>
            <a:r>
              <a:rPr lang="en-US" altLang="en-US" sz="3600" b="1" dirty="0" smtClean="0">
                <a:solidFill>
                  <a:srgbClr val="FF0000"/>
                </a:solidFill>
                <a:latin typeface="Times New Roman" panose="02020603050405020304" pitchFamily="18" charset="0"/>
              </a:rPr>
              <a:t> </a:t>
            </a:r>
            <a:endParaRPr lang="en-US" altLang="en-US" sz="3600" b="1" dirty="0">
              <a:solidFill>
                <a:srgbClr val="FF0000"/>
              </a:solidFill>
              <a:latin typeface="Times New Roman" panose="02020603050405020304" pitchFamily="18" charset="0"/>
            </a:endParaRPr>
          </a:p>
        </p:txBody>
      </p:sp>
      <p:sp>
        <p:nvSpPr>
          <p:cNvPr id="7" name="Rectangle 6"/>
          <p:cNvSpPr>
            <a:spLocks noChangeArrowheads="1"/>
          </p:cNvSpPr>
          <p:nvPr/>
        </p:nvSpPr>
        <p:spPr bwMode="auto">
          <a:xfrm>
            <a:off x="-1588" y="-152400"/>
            <a:ext cx="12496800" cy="7010400"/>
          </a:xfrm>
          <a:prstGeom prst="rect">
            <a:avLst/>
          </a:prstGeom>
          <a:solidFill>
            <a:schemeClr val="accent1"/>
          </a:solidFill>
          <a:ln w="9525">
            <a:solidFill>
              <a:schemeClr val="tx1"/>
            </a:solidFill>
            <a:miter lim="800000"/>
            <a:headEnd/>
            <a:tailEnd/>
          </a:ln>
        </p:spPr>
        <p:txBody>
          <a:bodyPr wrap="none" anchor="ctr"/>
          <a:lstStyle>
            <a:lvl1pPr eaLnBrk="0" hangingPunct="0">
              <a:defRPr sz="3600">
                <a:solidFill>
                  <a:schemeClr val="tx1"/>
                </a:solidFill>
                <a:latin typeface=".VnTime" panose="020B7200000000000000" pitchFamily="34" charset="0"/>
              </a:defRPr>
            </a:lvl1pPr>
            <a:lvl2pPr marL="742950" indent="-285750" eaLnBrk="0" hangingPunct="0">
              <a:defRPr sz="3600">
                <a:solidFill>
                  <a:schemeClr val="tx1"/>
                </a:solidFill>
                <a:latin typeface=".VnTime" panose="020B7200000000000000" pitchFamily="34" charset="0"/>
              </a:defRPr>
            </a:lvl2pPr>
            <a:lvl3pPr marL="1143000" indent="-228600" eaLnBrk="0" hangingPunct="0">
              <a:defRPr sz="3600">
                <a:solidFill>
                  <a:schemeClr val="tx1"/>
                </a:solidFill>
                <a:latin typeface=".VnTime" panose="020B7200000000000000" pitchFamily="34" charset="0"/>
              </a:defRPr>
            </a:lvl3pPr>
            <a:lvl4pPr marL="1600200" indent="-228600" eaLnBrk="0" hangingPunct="0">
              <a:defRPr sz="3600">
                <a:solidFill>
                  <a:schemeClr val="tx1"/>
                </a:solidFill>
                <a:latin typeface=".VnTime" panose="020B7200000000000000" pitchFamily="34" charset="0"/>
              </a:defRPr>
            </a:lvl4pPr>
            <a:lvl5pPr marL="2057400" indent="-228600" eaLnBrk="0" hangingPunct="0">
              <a:defRPr sz="3600">
                <a:solidFill>
                  <a:schemeClr val="tx1"/>
                </a:solidFill>
                <a:latin typeface=".VnTime" panose="020B7200000000000000" pitchFamily="34" charset="0"/>
              </a:defRPr>
            </a:lvl5pPr>
            <a:lvl6pPr marL="2514600" indent="-228600" eaLnBrk="0" fontAlgn="base" hangingPunct="0">
              <a:spcBef>
                <a:spcPct val="0"/>
              </a:spcBef>
              <a:spcAft>
                <a:spcPct val="0"/>
              </a:spcAft>
              <a:defRPr sz="3600">
                <a:solidFill>
                  <a:schemeClr val="tx1"/>
                </a:solidFill>
                <a:latin typeface=".VnTime" panose="020B7200000000000000" pitchFamily="34" charset="0"/>
              </a:defRPr>
            </a:lvl6pPr>
            <a:lvl7pPr marL="2971800" indent="-228600" eaLnBrk="0" fontAlgn="base" hangingPunct="0">
              <a:spcBef>
                <a:spcPct val="0"/>
              </a:spcBef>
              <a:spcAft>
                <a:spcPct val="0"/>
              </a:spcAft>
              <a:defRPr sz="3600">
                <a:solidFill>
                  <a:schemeClr val="tx1"/>
                </a:solidFill>
                <a:latin typeface=".VnTime" panose="020B7200000000000000" pitchFamily="34" charset="0"/>
              </a:defRPr>
            </a:lvl7pPr>
            <a:lvl8pPr marL="3429000" indent="-228600" eaLnBrk="0" fontAlgn="base" hangingPunct="0">
              <a:spcBef>
                <a:spcPct val="0"/>
              </a:spcBef>
              <a:spcAft>
                <a:spcPct val="0"/>
              </a:spcAft>
              <a:defRPr sz="3600">
                <a:solidFill>
                  <a:schemeClr val="tx1"/>
                </a:solidFill>
                <a:latin typeface=".VnTime" panose="020B7200000000000000" pitchFamily="34" charset="0"/>
              </a:defRPr>
            </a:lvl8pPr>
            <a:lvl9pPr marL="3886200" indent="-228600" eaLnBrk="0" fontAlgn="base" hangingPunct="0">
              <a:spcBef>
                <a:spcPct val="0"/>
              </a:spcBef>
              <a:spcAft>
                <a:spcPct val="0"/>
              </a:spcAft>
              <a:defRPr sz="3600">
                <a:solidFill>
                  <a:schemeClr val="tx1"/>
                </a:solidFill>
                <a:latin typeface=".VnTime" panose="020B7200000000000000" pitchFamily="34" charset="0"/>
              </a:defRPr>
            </a:lvl9pPr>
          </a:lstStyle>
          <a:p>
            <a:pPr eaLnBrk="1" hangingPunct="1"/>
            <a:r>
              <a:rPr lang="en-US" altLang="en-US" sz="6000" b="1" dirty="0" smtClean="0">
                <a:latin typeface="Times New Roman" panose="02020603050405020304" pitchFamily="18" charset="0"/>
              </a:rPr>
              <a:t> </a:t>
            </a:r>
            <a:endParaRPr lang="en-US" altLang="en-US" sz="6000" b="1" dirty="0">
              <a:latin typeface="Times New Roman" panose="02020603050405020304" pitchFamily="18" charset="0"/>
            </a:endParaRPr>
          </a:p>
        </p:txBody>
      </p:sp>
      <p:sp>
        <p:nvSpPr>
          <p:cNvPr id="10" name="Rectangle 4"/>
          <p:cNvSpPr txBox="1">
            <a:spLocks noChangeArrowheads="1"/>
          </p:cNvSpPr>
          <p:nvPr/>
        </p:nvSpPr>
        <p:spPr bwMode="auto">
          <a:xfrm>
            <a:off x="1065212" y="381001"/>
            <a:ext cx="10665222"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5865">
                <a:solidFill>
                  <a:schemeClr val="tx2"/>
                </a:solidFill>
                <a:latin typeface="+mj-lt"/>
                <a:ea typeface="+mj-ea"/>
                <a:cs typeface="+mj-cs"/>
              </a:defRPr>
            </a:lvl1pPr>
            <a:lvl2pPr algn="ctr" rtl="0" eaLnBrk="0" fontAlgn="base" hangingPunct="0">
              <a:spcBef>
                <a:spcPct val="0"/>
              </a:spcBef>
              <a:spcAft>
                <a:spcPct val="0"/>
              </a:spcAft>
              <a:defRPr sz="5865">
                <a:solidFill>
                  <a:schemeClr val="tx2"/>
                </a:solidFill>
                <a:latin typeface="Arial" charset="0"/>
              </a:defRPr>
            </a:lvl2pPr>
            <a:lvl3pPr algn="ctr" rtl="0" eaLnBrk="0" fontAlgn="base" hangingPunct="0">
              <a:spcBef>
                <a:spcPct val="0"/>
              </a:spcBef>
              <a:spcAft>
                <a:spcPct val="0"/>
              </a:spcAft>
              <a:defRPr sz="5865">
                <a:solidFill>
                  <a:schemeClr val="tx2"/>
                </a:solidFill>
                <a:latin typeface="Arial" charset="0"/>
              </a:defRPr>
            </a:lvl3pPr>
            <a:lvl4pPr algn="ctr" rtl="0" eaLnBrk="0" fontAlgn="base" hangingPunct="0">
              <a:spcBef>
                <a:spcPct val="0"/>
              </a:spcBef>
              <a:spcAft>
                <a:spcPct val="0"/>
              </a:spcAft>
              <a:defRPr sz="5865">
                <a:solidFill>
                  <a:schemeClr val="tx2"/>
                </a:solidFill>
                <a:latin typeface="Arial" charset="0"/>
              </a:defRPr>
            </a:lvl4pPr>
            <a:lvl5pPr algn="ctr" rtl="0" eaLnBrk="0" fontAlgn="base" hangingPunct="0">
              <a:spcBef>
                <a:spcPct val="0"/>
              </a:spcBef>
              <a:spcAft>
                <a:spcPct val="0"/>
              </a:spcAft>
              <a:defRPr sz="5865">
                <a:solidFill>
                  <a:schemeClr val="tx2"/>
                </a:solidFill>
                <a:latin typeface="Arial" charset="0"/>
              </a:defRPr>
            </a:lvl5pPr>
            <a:lvl6pPr marL="609448" algn="ctr" rtl="0" fontAlgn="base">
              <a:spcBef>
                <a:spcPct val="0"/>
              </a:spcBef>
              <a:spcAft>
                <a:spcPct val="0"/>
              </a:spcAft>
              <a:defRPr sz="5865">
                <a:solidFill>
                  <a:schemeClr val="tx2"/>
                </a:solidFill>
                <a:latin typeface="Arial" charset="0"/>
              </a:defRPr>
            </a:lvl6pPr>
            <a:lvl7pPr marL="1218895" algn="ctr" rtl="0" fontAlgn="base">
              <a:spcBef>
                <a:spcPct val="0"/>
              </a:spcBef>
              <a:spcAft>
                <a:spcPct val="0"/>
              </a:spcAft>
              <a:defRPr sz="5865">
                <a:solidFill>
                  <a:schemeClr val="tx2"/>
                </a:solidFill>
                <a:latin typeface="Arial" charset="0"/>
              </a:defRPr>
            </a:lvl7pPr>
            <a:lvl8pPr marL="1828343" algn="ctr" rtl="0" fontAlgn="base">
              <a:spcBef>
                <a:spcPct val="0"/>
              </a:spcBef>
              <a:spcAft>
                <a:spcPct val="0"/>
              </a:spcAft>
              <a:defRPr sz="5865">
                <a:solidFill>
                  <a:schemeClr val="tx2"/>
                </a:solidFill>
                <a:latin typeface="Arial" charset="0"/>
              </a:defRPr>
            </a:lvl8pPr>
            <a:lvl9pPr marL="2437790" algn="ctr" rtl="0" fontAlgn="base">
              <a:spcBef>
                <a:spcPct val="0"/>
              </a:spcBef>
              <a:spcAft>
                <a:spcPct val="0"/>
              </a:spcAft>
              <a:defRPr sz="5865">
                <a:solidFill>
                  <a:schemeClr val="tx2"/>
                </a:solidFill>
                <a:latin typeface="Arial" charset="0"/>
              </a:defRPr>
            </a:lvl9pPr>
          </a:lstStyle>
          <a:p>
            <a:pPr algn="l" eaLnBrk="1" hangingPunct="1"/>
            <a:r>
              <a:rPr lang="en-US" altLang="en-US" sz="4799" b="1" kern="0" dirty="0" smtClean="0">
                <a:latin typeface="Times New Roman" panose="02020603050405020304" pitchFamily="18" charset="0"/>
              </a:rPr>
              <a:t>*</a:t>
            </a:r>
            <a:r>
              <a:rPr lang="en-US" altLang="en-US" sz="5332" kern="0" dirty="0" err="1" smtClean="0">
                <a:solidFill>
                  <a:schemeClr val="tx1"/>
                </a:solidFill>
                <a:latin typeface="Times New Roman" panose="02020603050405020304" pitchFamily="18" charset="0"/>
              </a:rPr>
              <a:t>Lưu</a:t>
            </a:r>
            <a:r>
              <a:rPr lang="en-US" altLang="en-US" sz="5332" kern="0" dirty="0" smtClean="0">
                <a:solidFill>
                  <a:schemeClr val="tx1"/>
                </a:solidFill>
                <a:latin typeface="Times New Roman" panose="02020603050405020304" pitchFamily="18" charset="0"/>
              </a:rPr>
              <a:t> ý </a:t>
            </a:r>
            <a:r>
              <a:rPr lang="en-US" altLang="en-US" sz="5332" kern="0" dirty="0" err="1">
                <a:solidFill>
                  <a:schemeClr val="tx1"/>
                </a:solidFill>
                <a:latin typeface="Times New Roman" panose="02020603050405020304" pitchFamily="18" charset="0"/>
              </a:rPr>
              <a:t>k</a:t>
            </a:r>
            <a:r>
              <a:rPr lang="en-US" altLang="en-US" sz="5332" kern="0" dirty="0" err="1" smtClean="0">
                <a:solidFill>
                  <a:schemeClr val="tx1"/>
                </a:solidFill>
                <a:latin typeface="Times New Roman" panose="02020603050405020304" pitchFamily="18" charset="0"/>
              </a:rPr>
              <a:t>hi</a:t>
            </a:r>
            <a:r>
              <a:rPr lang="en-US" altLang="en-US" sz="5332" kern="0" dirty="0" smtClean="0">
                <a:solidFill>
                  <a:schemeClr val="tx1"/>
                </a:solidFill>
                <a:latin typeface="Times New Roman" panose="02020603050405020304" pitchFamily="18" charset="0"/>
              </a:rPr>
              <a:t> </a:t>
            </a:r>
            <a:r>
              <a:rPr lang="en-US" altLang="en-US" sz="5332" kern="0" dirty="0" err="1" smtClean="0">
                <a:solidFill>
                  <a:schemeClr val="tx1"/>
                </a:solidFill>
                <a:latin typeface="Times New Roman" panose="02020603050405020304" pitchFamily="18" charset="0"/>
              </a:rPr>
              <a:t>tham</a:t>
            </a:r>
            <a:r>
              <a:rPr lang="en-US" altLang="en-US" sz="5332" kern="0" dirty="0" smtClean="0">
                <a:solidFill>
                  <a:schemeClr val="tx1"/>
                </a:solidFill>
                <a:latin typeface="Times New Roman" panose="02020603050405020304" pitchFamily="18" charset="0"/>
              </a:rPr>
              <a:t> </a:t>
            </a:r>
            <a:r>
              <a:rPr lang="en-US" altLang="en-US" sz="5332" kern="0" dirty="0" err="1" smtClean="0">
                <a:solidFill>
                  <a:schemeClr val="tx1"/>
                </a:solidFill>
                <a:latin typeface="Times New Roman" panose="02020603050405020304" pitchFamily="18" charset="0"/>
              </a:rPr>
              <a:t>gia</a:t>
            </a:r>
            <a:r>
              <a:rPr lang="en-US" altLang="en-US" sz="5332" kern="0" dirty="0" smtClean="0">
                <a:solidFill>
                  <a:schemeClr val="tx1"/>
                </a:solidFill>
                <a:latin typeface="Times New Roman" panose="02020603050405020304" pitchFamily="18" charset="0"/>
              </a:rPr>
              <a:t> </a:t>
            </a:r>
            <a:r>
              <a:rPr lang="en-US" altLang="en-US" sz="5332" kern="0" dirty="0" err="1" smtClean="0">
                <a:solidFill>
                  <a:schemeClr val="tx1"/>
                </a:solidFill>
                <a:latin typeface="Times New Roman" panose="02020603050405020304" pitchFamily="18" charset="0"/>
              </a:rPr>
              <a:t>hội</a:t>
            </a:r>
            <a:r>
              <a:rPr lang="en-US" altLang="en-US" sz="5332" kern="0" dirty="0" smtClean="0">
                <a:solidFill>
                  <a:schemeClr val="tx1"/>
                </a:solidFill>
                <a:latin typeface="Times New Roman" panose="02020603050405020304" pitchFamily="18" charset="0"/>
              </a:rPr>
              <a:t> </a:t>
            </a:r>
            <a:r>
              <a:rPr lang="en-US" altLang="en-US" sz="5332" kern="0" dirty="0" err="1" smtClean="0">
                <a:solidFill>
                  <a:schemeClr val="tx1"/>
                </a:solidFill>
                <a:latin typeface="Times New Roman" panose="02020603050405020304" pitchFamily="18" charset="0"/>
              </a:rPr>
              <a:t>thoại</a:t>
            </a:r>
            <a:r>
              <a:rPr lang="en-US" altLang="en-US" sz="5332" kern="0" dirty="0" smtClean="0">
                <a:solidFill>
                  <a:schemeClr val="tx1"/>
                </a:solidFill>
                <a:latin typeface="Times New Roman" panose="02020603050405020304" pitchFamily="18" charset="0"/>
              </a:rPr>
              <a:t>:</a:t>
            </a:r>
          </a:p>
          <a:p>
            <a:pPr algn="l" eaLnBrk="1" hangingPunct="1"/>
            <a:r>
              <a:rPr lang="en-US" altLang="en-US" sz="5332" kern="0" dirty="0">
                <a:solidFill>
                  <a:schemeClr val="tx1"/>
                </a:solidFill>
                <a:latin typeface="Times New Roman" panose="02020603050405020304" pitchFamily="18" charset="0"/>
              </a:rPr>
              <a:t> </a:t>
            </a:r>
            <a:r>
              <a:rPr lang="en-US" altLang="en-US" sz="5332" kern="0" dirty="0" smtClean="0">
                <a:solidFill>
                  <a:schemeClr val="tx1"/>
                </a:solidFill>
                <a:latin typeface="Times New Roman" panose="02020603050405020304" pitchFamily="18" charset="0"/>
              </a:rPr>
              <a:t>         - </a:t>
            </a:r>
            <a:r>
              <a:rPr lang="en-US" altLang="en-US" sz="5332" kern="0" dirty="0" err="1">
                <a:solidFill>
                  <a:schemeClr val="tx1"/>
                </a:solidFill>
                <a:latin typeface="Times New Roman" panose="02020603050405020304" pitchFamily="18" charset="0"/>
              </a:rPr>
              <a:t>X</a:t>
            </a:r>
            <a:r>
              <a:rPr lang="en-US" altLang="en-US" sz="5332" kern="0" dirty="0" err="1" smtClean="0">
                <a:solidFill>
                  <a:schemeClr val="tx1"/>
                </a:solidFill>
                <a:latin typeface="Times New Roman" panose="02020603050405020304" pitchFamily="18" charset="0"/>
              </a:rPr>
              <a:t>ác</a:t>
            </a:r>
            <a:r>
              <a:rPr lang="en-US" altLang="en-US" sz="5332" kern="0" dirty="0" smtClean="0">
                <a:solidFill>
                  <a:schemeClr val="tx1"/>
                </a:solidFill>
                <a:latin typeface="Times New Roman" panose="02020603050405020304" pitchFamily="18" charset="0"/>
              </a:rPr>
              <a:t> </a:t>
            </a:r>
            <a:r>
              <a:rPr lang="en-US" altLang="en-US" sz="5332" kern="0" dirty="0" err="1" smtClean="0">
                <a:solidFill>
                  <a:schemeClr val="tx1"/>
                </a:solidFill>
                <a:latin typeface="Times New Roman" panose="02020603050405020304" pitchFamily="18" charset="0"/>
              </a:rPr>
              <a:t>định</a:t>
            </a:r>
            <a:r>
              <a:rPr lang="en-US" altLang="en-US" sz="5332" kern="0" dirty="0" smtClean="0">
                <a:solidFill>
                  <a:schemeClr val="tx1"/>
                </a:solidFill>
                <a:latin typeface="Times New Roman" panose="02020603050405020304" pitchFamily="18" charset="0"/>
              </a:rPr>
              <a:t> </a:t>
            </a:r>
            <a:r>
              <a:rPr lang="en-US" altLang="en-US" sz="5332" kern="0" dirty="0" err="1" smtClean="0">
                <a:solidFill>
                  <a:schemeClr val="tx1"/>
                </a:solidFill>
                <a:latin typeface="Times New Roman" panose="02020603050405020304" pitchFamily="18" charset="0"/>
              </a:rPr>
              <a:t>đúng</a:t>
            </a:r>
            <a:r>
              <a:rPr lang="en-US" altLang="en-US" sz="5332" kern="0" dirty="0" smtClean="0">
                <a:solidFill>
                  <a:schemeClr val="tx1"/>
                </a:solidFill>
                <a:latin typeface="Times New Roman" panose="02020603050405020304" pitchFamily="18" charset="0"/>
              </a:rPr>
              <a:t> </a:t>
            </a:r>
            <a:r>
              <a:rPr lang="en-US" altLang="en-US" sz="5332" kern="0" dirty="0" err="1" smtClean="0">
                <a:solidFill>
                  <a:schemeClr val="tx1"/>
                </a:solidFill>
                <a:latin typeface="Times New Roman" panose="02020603050405020304" pitchFamily="18" charset="0"/>
              </a:rPr>
              <a:t>vai</a:t>
            </a:r>
            <a:endParaRPr lang="en-US" altLang="en-US" sz="5332" kern="0" dirty="0" smtClean="0">
              <a:solidFill>
                <a:schemeClr val="tx1"/>
              </a:solidFill>
              <a:latin typeface="Times New Roman" panose="02020603050405020304" pitchFamily="18" charset="0"/>
            </a:endParaRPr>
          </a:p>
          <a:p>
            <a:pPr algn="l" eaLnBrk="1" hangingPunct="1"/>
            <a:r>
              <a:rPr lang="en-US" altLang="en-US" sz="5332" kern="0" dirty="0">
                <a:solidFill>
                  <a:schemeClr val="tx1"/>
                </a:solidFill>
                <a:latin typeface="Times New Roman" panose="02020603050405020304" pitchFamily="18" charset="0"/>
              </a:rPr>
              <a:t> </a:t>
            </a:r>
            <a:r>
              <a:rPr lang="en-US" altLang="en-US" sz="5332" kern="0" dirty="0" smtClean="0">
                <a:solidFill>
                  <a:schemeClr val="tx1"/>
                </a:solidFill>
                <a:latin typeface="Times New Roman" panose="02020603050405020304" pitchFamily="18" charset="0"/>
              </a:rPr>
              <a:t>         - </a:t>
            </a:r>
            <a:r>
              <a:rPr lang="en-US" altLang="en-US" sz="5332" kern="0" dirty="0" err="1">
                <a:solidFill>
                  <a:schemeClr val="tx1"/>
                </a:solidFill>
                <a:latin typeface="Times New Roman" panose="02020603050405020304" pitchFamily="18" charset="0"/>
              </a:rPr>
              <a:t>C</a:t>
            </a:r>
            <a:r>
              <a:rPr lang="en-US" altLang="en-US" sz="5332" kern="0" dirty="0" err="1" smtClean="0">
                <a:solidFill>
                  <a:schemeClr val="tx1"/>
                </a:solidFill>
                <a:latin typeface="Times New Roman" panose="02020603050405020304" pitchFamily="18" charset="0"/>
              </a:rPr>
              <a:t>ách</a:t>
            </a:r>
            <a:r>
              <a:rPr lang="en-US" altLang="en-US" sz="5332" kern="0" dirty="0" smtClean="0">
                <a:solidFill>
                  <a:schemeClr val="tx1"/>
                </a:solidFill>
                <a:latin typeface="Times New Roman" panose="02020603050405020304" pitchFamily="18" charset="0"/>
              </a:rPr>
              <a:t> </a:t>
            </a:r>
            <a:r>
              <a:rPr lang="en-US" altLang="en-US" sz="5332" kern="0" dirty="0" err="1" smtClean="0">
                <a:solidFill>
                  <a:schemeClr val="tx1"/>
                </a:solidFill>
                <a:latin typeface="Times New Roman" panose="02020603050405020304" pitchFamily="18" charset="0"/>
              </a:rPr>
              <a:t>nói</a:t>
            </a:r>
            <a:r>
              <a:rPr lang="en-US" altLang="en-US" sz="5332" kern="0" dirty="0" smtClean="0">
                <a:solidFill>
                  <a:schemeClr val="tx1"/>
                </a:solidFill>
                <a:latin typeface="Times New Roman" panose="02020603050405020304" pitchFamily="18" charset="0"/>
              </a:rPr>
              <a:t> </a:t>
            </a:r>
            <a:r>
              <a:rPr lang="en-US" altLang="en-US" sz="5332" kern="0" dirty="0" err="1" smtClean="0">
                <a:solidFill>
                  <a:schemeClr val="tx1"/>
                </a:solidFill>
                <a:latin typeface="Times New Roman" panose="02020603050405020304" pitchFamily="18" charset="0"/>
              </a:rPr>
              <a:t>cho</a:t>
            </a:r>
            <a:r>
              <a:rPr lang="en-US" altLang="en-US" sz="5332" kern="0" dirty="0" smtClean="0">
                <a:solidFill>
                  <a:schemeClr val="tx1"/>
                </a:solidFill>
                <a:latin typeface="Times New Roman" panose="02020603050405020304" pitchFamily="18" charset="0"/>
              </a:rPr>
              <a:t> </a:t>
            </a:r>
            <a:r>
              <a:rPr lang="en-US" altLang="en-US" sz="5332" kern="0" dirty="0" err="1" smtClean="0">
                <a:solidFill>
                  <a:schemeClr val="tx1"/>
                </a:solidFill>
                <a:latin typeface="Times New Roman" panose="02020603050405020304" pitchFamily="18" charset="0"/>
              </a:rPr>
              <a:t>phù</a:t>
            </a:r>
            <a:r>
              <a:rPr lang="en-US" altLang="en-US" sz="5332" kern="0" dirty="0" smtClean="0">
                <a:solidFill>
                  <a:schemeClr val="tx1"/>
                </a:solidFill>
                <a:latin typeface="Times New Roman" panose="02020603050405020304" pitchFamily="18" charset="0"/>
              </a:rPr>
              <a:t> </a:t>
            </a:r>
            <a:r>
              <a:rPr lang="en-US" altLang="en-US" sz="5332" kern="0" dirty="0" err="1" smtClean="0">
                <a:solidFill>
                  <a:schemeClr val="tx1"/>
                </a:solidFill>
                <a:latin typeface="Times New Roman" panose="02020603050405020304" pitchFamily="18" charset="0"/>
              </a:rPr>
              <a:t>hợp</a:t>
            </a:r>
            <a:r>
              <a:rPr lang="en-US" altLang="en-US" sz="5332" kern="0" dirty="0" smtClean="0">
                <a:solidFill>
                  <a:schemeClr val="tx1"/>
                </a:solidFill>
                <a:latin typeface="Times New Roman" panose="02020603050405020304" pitchFamily="18" charset="0"/>
              </a:rPr>
              <a:t>.</a:t>
            </a:r>
            <a:endParaRPr lang="en-US" altLang="en-US" sz="5332" kern="0" dirty="0">
              <a:solidFill>
                <a:schemeClr val="tx1"/>
              </a:solidFill>
              <a:latin typeface="Times New Roman" panose="02020603050405020304" pitchFamily="18" charset="0"/>
            </a:endParaRPr>
          </a:p>
        </p:txBody>
      </p:sp>
      <p:sp>
        <p:nvSpPr>
          <p:cNvPr id="8" name="TextBox 7"/>
          <p:cNvSpPr txBox="1"/>
          <p:nvPr/>
        </p:nvSpPr>
        <p:spPr>
          <a:xfrm>
            <a:off x="379412" y="4191000"/>
            <a:ext cx="7467600" cy="830997"/>
          </a:xfrm>
          <a:prstGeom prst="rect">
            <a:avLst/>
          </a:prstGeom>
          <a:noFill/>
        </p:spPr>
        <p:txBody>
          <a:bodyPr wrap="square" rtlCol="0">
            <a:spAutoFit/>
          </a:bodyPr>
          <a:lstStyle/>
          <a:p>
            <a:r>
              <a:rPr lang="vi-VN" altLang="en-US" sz="4800" b="1" i="1" dirty="0" smtClean="0">
                <a:latin typeface="Times New Roman" panose="02020603050405020304" pitchFamily="18" charset="0"/>
              </a:rPr>
              <a:t>3/ </a:t>
            </a:r>
            <a:r>
              <a:rPr lang="en-US" altLang="en-US" sz="4800" b="1" i="1" dirty="0" smtClean="0">
                <a:latin typeface="Times New Roman" panose="02020603050405020304" pitchFamily="18" charset="0"/>
              </a:rPr>
              <a:t> </a:t>
            </a:r>
            <a:r>
              <a:rPr lang="en-US" altLang="en-US" sz="4800" b="1" i="1" dirty="0" err="1">
                <a:latin typeface="Times New Roman" panose="02020603050405020304" pitchFamily="18" charset="0"/>
              </a:rPr>
              <a:t>Ghi</a:t>
            </a:r>
            <a:r>
              <a:rPr lang="en-US" altLang="en-US" sz="4800" b="1" i="1" dirty="0">
                <a:latin typeface="Times New Roman" panose="02020603050405020304" pitchFamily="18" charset="0"/>
              </a:rPr>
              <a:t> </a:t>
            </a:r>
            <a:r>
              <a:rPr lang="en-US" altLang="en-US" sz="4800" b="1" i="1" dirty="0" err="1">
                <a:latin typeface="Times New Roman" panose="02020603050405020304" pitchFamily="18" charset="0"/>
              </a:rPr>
              <a:t>nhớ</a:t>
            </a:r>
            <a:r>
              <a:rPr lang="en-US" altLang="en-US" sz="4800" b="1" i="1" dirty="0">
                <a:latin typeface="Times New Roman" panose="02020603050405020304" pitchFamily="18" charset="0"/>
              </a:rPr>
              <a:t>: </a:t>
            </a:r>
            <a:r>
              <a:rPr lang="en-US" altLang="en-US" sz="4800" b="1" i="1" dirty="0" err="1" smtClean="0">
                <a:latin typeface="Times New Roman" panose="02020603050405020304" pitchFamily="18" charset="0"/>
              </a:rPr>
              <a:t>sgk</a:t>
            </a:r>
            <a:r>
              <a:rPr lang="en-US" altLang="en-US" sz="4800" b="1" i="1" dirty="0" smtClean="0">
                <a:latin typeface="Times New Roman" panose="02020603050405020304" pitchFamily="18" charset="0"/>
              </a:rPr>
              <a:t>/94</a:t>
            </a:r>
            <a:endParaRPr lang="en-US" altLang="en-US" sz="4800" i="1" dirty="0"/>
          </a:p>
        </p:txBody>
      </p:sp>
    </p:spTree>
  </p:cSld>
  <p:clrMapOvr>
    <a:masterClrMapping/>
  </p:clrMapOvr>
  <p:transition spd="slow">
    <p:randomBar dir="vert"/>
    <p:sndAc>
      <p:stSnd>
        <p:snd r:embed="rId2" name="lase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wheel(4)">
                                      <p:cBhvr>
                                        <p:cTn id="7" dur="2000"/>
                                        <p:tgtEl>
                                          <p:spTgt spid="717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ircle(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arn(inVertical)">
                                      <p:cBhvr>
                                        <p:cTn id="3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P spid="4" grpId="0"/>
      <p:bldP spid="5" grpId="0"/>
      <p:bldP spid="6" grpId="0"/>
      <p:bldP spid="7" grpId="0" animBg="1"/>
      <p:bldP spid="10"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841</TotalTime>
  <Words>1764</Words>
  <Application>Microsoft Office PowerPoint</Application>
  <PresentationFormat>Custom</PresentationFormat>
  <Paragraphs>140</Paragraphs>
  <Slides>21</Slides>
  <Notes>2</Notes>
  <HiddenSlides>0</HiddenSlides>
  <MMClips>3</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PowerPoint Presentation</vt:lpstr>
      <vt:lpstr>PowerPoint Presentation</vt:lpstr>
      <vt:lpstr>- Nhân vật Hồng :   + Tôi cúi đầu không đáp…   + Tôi im lặng cúi đầu xuống đất…   + Cổ họng tôi đã nghẹn ứ khóc không ra tiếng</vt:lpstr>
      <vt:lpstr>PowerPoint Presentation</vt:lpstr>
      <vt:lpstr>Ví dụ 3: Chị Dậu xám mặt,vội đặt con xuống đất,chạy đến đỡ lấy tay hắn:   -Cháu van ông nhà cháu vừa mới tỉnh được một lúc,ông tha cho!  …Hình như tức quá không thể chịu được, chị Dậu  liều mạng cự lại : -Chồng tôi đau ốm ông không được phép hành hạ! …Chị Dậu nghiến hai hàm răng :   -Mày trói chồng bà đi ,bà cho mày xem! </vt:lpstr>
      <vt:lpstr>PowerPoint Presentation</vt:lpstr>
      <vt:lpstr>PowerPoint Presentation</vt:lpstr>
      <vt:lpstr>PowerPoint Presentation</vt:lpstr>
      <vt:lpstr>     Đọc tình huống và nhận xét về các nhân vật tham gia hội thoại</vt:lpstr>
      <vt:lpstr>Đọc tình huống sau và nhận xét về các nhân vật tham gia hội thoại</vt:lpstr>
      <vt:lpstr>PowerPoint Presentation</vt:lpstr>
      <vt:lpstr>III-Luyện tập</vt:lpstr>
      <vt:lpstr>PowerPoint Presentation</vt:lpstr>
      <vt:lpstr>Bài 2</vt:lpstr>
      <vt:lpstr>Bài 2</vt:lpstr>
      <vt:lpstr>Bài 2</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TiÕt 107:         Héi tho¹i</dc:title>
  <dc:creator>Nguyen Thi Yen-Truong THCS My Ha</dc:creator>
  <cp:lastModifiedBy>Administrator</cp:lastModifiedBy>
  <cp:revision>102</cp:revision>
  <dcterms:created xsi:type="dcterms:W3CDTF">2007-03-21T06:11:11Z</dcterms:created>
  <dcterms:modified xsi:type="dcterms:W3CDTF">2021-04-11T22:57:14Z</dcterms:modified>
</cp:coreProperties>
</file>