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2.xml" ContentType="application/vnd.openxmlformats-officedocument.presentationml.comments+xml"/>
  <Override PartName="/ppt/notesSlides/notesSlide38.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72" r:id="rId2"/>
    <p:sldId id="273" r:id="rId3"/>
    <p:sldId id="491" r:id="rId4"/>
    <p:sldId id="274" r:id="rId5"/>
    <p:sldId id="555" r:id="rId6"/>
    <p:sldId id="276" r:id="rId7"/>
    <p:sldId id="277" r:id="rId8"/>
    <p:sldId id="278" r:id="rId9"/>
    <p:sldId id="560" r:id="rId10"/>
    <p:sldId id="279" r:id="rId11"/>
    <p:sldId id="280" r:id="rId12"/>
    <p:sldId id="281" r:id="rId13"/>
    <p:sldId id="282" r:id="rId14"/>
    <p:sldId id="283" r:id="rId15"/>
    <p:sldId id="284" r:id="rId16"/>
    <p:sldId id="556" r:id="rId17"/>
    <p:sldId id="286" r:id="rId18"/>
    <p:sldId id="287" r:id="rId19"/>
    <p:sldId id="288" r:id="rId20"/>
    <p:sldId id="289" r:id="rId21"/>
    <p:sldId id="541" r:id="rId22"/>
    <p:sldId id="547" r:id="rId23"/>
    <p:sldId id="548" r:id="rId24"/>
    <p:sldId id="546" r:id="rId25"/>
    <p:sldId id="530" r:id="rId26"/>
    <p:sldId id="494" r:id="rId27"/>
    <p:sldId id="542" r:id="rId28"/>
    <p:sldId id="543" r:id="rId29"/>
    <p:sldId id="501" r:id="rId30"/>
    <p:sldId id="549" r:id="rId31"/>
    <p:sldId id="550" r:id="rId32"/>
    <p:sldId id="557" r:id="rId33"/>
    <p:sldId id="504" r:id="rId34"/>
    <p:sldId id="544" r:id="rId35"/>
    <p:sldId id="545" r:id="rId36"/>
    <p:sldId id="387" r:id="rId37"/>
    <p:sldId id="290" r:id="rId38"/>
    <p:sldId id="551" r:id="rId39"/>
    <p:sldId id="552" r:id="rId40"/>
    <p:sldId id="553" r:id="rId41"/>
    <p:sldId id="554" r:id="rId42"/>
    <p:sldId id="257" r:id="rId43"/>
    <p:sldId id="258" r:id="rId44"/>
    <p:sldId id="259" r:id="rId45"/>
    <p:sldId id="260" r:id="rId46"/>
    <p:sldId id="261" r:id="rId47"/>
    <p:sldId id="262" r:id="rId48"/>
    <p:sldId id="264" r:id="rId49"/>
    <p:sldId id="265" r:id="rId50"/>
    <p:sldId id="266" r:id="rId51"/>
    <p:sldId id="267" r:id="rId52"/>
    <p:sldId id="268" r:id="rId53"/>
    <p:sldId id="293" r:id="rId54"/>
    <p:sldId id="559" r:id="rId55"/>
    <p:sldId id="291" r:id="rId56"/>
    <p:sldId id="292" r:id="rId57"/>
    <p:sldId id="385" r:id="rId58"/>
  </p:sldIdLst>
  <p:sldSz cx="12192000" cy="6858000"/>
  <p:notesSz cx="6858000" cy="9144000"/>
  <p:embeddedFontLst>
    <p:embeddedFont>
      <p:font typeface="微软雅黑" panose="020B0503020204020204" pitchFamily="34" charset="-122"/>
      <p:regular r:id="rId60"/>
      <p:bold r:id="rId61"/>
    </p:embeddedFont>
    <p:embeddedFont>
      <p:font typeface="#9Slide03 Arima Madurai" panose="020B0604020202020204" charset="0"/>
      <p:regular r:id="rId62"/>
    </p:embeddedFont>
    <p:embeddedFont>
      <p:font typeface="#9Slide03 Arima Madurai Black" panose="020B0604020202020204" charset="0"/>
      <p:bold r:id="rId63"/>
    </p:embeddedFont>
    <p:embeddedFont>
      <p:font typeface=".VnAristote" panose="020B7200000000000000"/>
      <p:regular r:id="rId64"/>
    </p:embeddedFont>
    <p:embeddedFont>
      <p:font typeface="Calibri" panose="020F0502020204030204" pitchFamily="34" charset="0"/>
      <p:regular r:id="rId65"/>
      <p:bold r:id="rId66"/>
      <p:italic r:id="rId67"/>
      <p:boldItalic r:id="rId68"/>
    </p:embeddedFont>
    <p:embeddedFont>
      <p:font typeface="Calibri Light" panose="020F0302020204030204" pitchFamily="34" charset="0"/>
      <p:regular r:id="rId69"/>
      <p:italic r:id="rId70"/>
    </p:embeddedFont>
    <p:embeddedFont>
      <p:font typeface="Harrington" panose="04040505050A02020702" pitchFamily="82" charset="0"/>
      <p:regular r:id="rId71"/>
    </p:embeddedFont>
    <p:embeddedFont>
      <p:font typeface="Tahoma" panose="020B0604030504040204" pitchFamily="34" charset="0"/>
      <p:regular r:id="rId72"/>
      <p:bold r:id="rId7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55" autoAdjust="0"/>
    <p:restoredTop sz="94660"/>
  </p:normalViewPr>
  <p:slideViewPr>
    <p:cSldViewPr snapToGrid="0">
      <p:cViewPr varScale="1">
        <p:scale>
          <a:sx n="60" d="100"/>
          <a:sy n="60" d="100"/>
        </p:scale>
        <p:origin x="86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4:50:04.737" idx="1">
    <p:pos x="10" y="10"/>
    <p:text>-&gt; Đối lập, nhân hóa, từ láy gợi cảm, hình ảnh thơ giàu tính biểu tượng</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11/21/2023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a:t>
            </a:fld>
            <a:endParaRPr lang="zh-CN" altLang="en-US"/>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12</a:t>
            </a:fld>
            <a:endParaRPr lang="zh-CN" altLang="en-US"/>
          </a:p>
        </p:txBody>
      </p:sp>
    </p:spTree>
    <p:extLst>
      <p:ext uri="{BB962C8B-B14F-4D97-AF65-F5344CB8AC3E}">
        <p14:creationId xmlns:p14="http://schemas.microsoft.com/office/powerpoint/2010/main" val="295743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13</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14</a:t>
            </a:fld>
            <a:endParaRPr lang="en-US"/>
          </a:p>
        </p:txBody>
      </p:sp>
    </p:spTree>
    <p:extLst>
      <p:ext uri="{BB962C8B-B14F-4D97-AF65-F5344CB8AC3E}">
        <p14:creationId xmlns:p14="http://schemas.microsoft.com/office/powerpoint/2010/main" val="1618089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15</a:t>
            </a:fld>
            <a:endParaRPr lang="en-US"/>
          </a:p>
        </p:txBody>
      </p:sp>
    </p:spTree>
    <p:extLst>
      <p:ext uri="{BB962C8B-B14F-4D97-AF65-F5344CB8AC3E}">
        <p14:creationId xmlns:p14="http://schemas.microsoft.com/office/powerpoint/2010/main" val="2056138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18</a:t>
            </a:fld>
            <a:endParaRPr lang="zh-CN" altLang="en-US"/>
          </a:p>
        </p:txBody>
      </p:sp>
    </p:spTree>
    <p:extLst>
      <p:ext uri="{BB962C8B-B14F-4D97-AF65-F5344CB8AC3E}">
        <p14:creationId xmlns:p14="http://schemas.microsoft.com/office/powerpoint/2010/main" val="730049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19</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21</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22</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a:t>
            </a:fld>
            <a:endParaRPr lang="zh-CN" altLang="en-US"/>
          </a:p>
        </p:txBody>
      </p:sp>
    </p:spTree>
    <p:extLst>
      <p:ext uri="{BB962C8B-B14F-4D97-AF65-F5344CB8AC3E}">
        <p14:creationId xmlns:p14="http://schemas.microsoft.com/office/powerpoint/2010/main" val="2629512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23</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24</a:t>
            </a:fld>
            <a:endParaRPr lang="zh-CN" altLang="en-US"/>
          </a:p>
        </p:txBody>
      </p:sp>
    </p:spTree>
    <p:extLst>
      <p:ext uri="{BB962C8B-B14F-4D97-AF65-F5344CB8AC3E}">
        <p14:creationId xmlns:p14="http://schemas.microsoft.com/office/powerpoint/2010/main" val="149167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25</a:t>
            </a:fld>
            <a:endParaRPr lang="en-US"/>
          </a:p>
        </p:txBody>
      </p:sp>
    </p:spTree>
    <p:extLst>
      <p:ext uri="{BB962C8B-B14F-4D97-AF65-F5344CB8AC3E}">
        <p14:creationId xmlns:p14="http://schemas.microsoft.com/office/powerpoint/2010/main" val="40500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26</a:t>
            </a:fld>
            <a:endParaRPr lang="en-US"/>
          </a:p>
        </p:txBody>
      </p:sp>
    </p:spTree>
    <p:extLst>
      <p:ext uri="{BB962C8B-B14F-4D97-AF65-F5344CB8AC3E}">
        <p14:creationId xmlns:p14="http://schemas.microsoft.com/office/powerpoint/2010/main" val="12178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27</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28</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29</a:t>
            </a:fld>
            <a:endParaRPr lang="en-US"/>
          </a:p>
        </p:txBody>
      </p:sp>
    </p:spTree>
    <p:extLst>
      <p:ext uri="{BB962C8B-B14F-4D97-AF65-F5344CB8AC3E}">
        <p14:creationId xmlns:p14="http://schemas.microsoft.com/office/powerpoint/2010/main" val="8271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30</a:t>
            </a:fld>
            <a:endParaRPr lang="zh-CN" altLang="en-US"/>
          </a:p>
        </p:txBody>
      </p:sp>
    </p:spTree>
    <p:extLst>
      <p:ext uri="{BB962C8B-B14F-4D97-AF65-F5344CB8AC3E}">
        <p14:creationId xmlns:p14="http://schemas.microsoft.com/office/powerpoint/2010/main" val="1773910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31</a:t>
            </a:fld>
            <a:endParaRPr lang="zh-CN" altLang="en-US"/>
          </a:p>
        </p:txBody>
      </p:sp>
    </p:spTree>
    <p:extLst>
      <p:ext uri="{BB962C8B-B14F-4D97-AF65-F5344CB8AC3E}">
        <p14:creationId xmlns:p14="http://schemas.microsoft.com/office/powerpoint/2010/main" val="79619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33</a:t>
            </a:fld>
            <a:endParaRPr lang="en-US"/>
          </a:p>
        </p:txBody>
      </p:sp>
    </p:spTree>
    <p:extLst>
      <p:ext uri="{BB962C8B-B14F-4D97-AF65-F5344CB8AC3E}">
        <p14:creationId xmlns:p14="http://schemas.microsoft.com/office/powerpoint/2010/main" val="1876134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a:t>
            </a:fld>
            <a:endParaRPr lang="en-US"/>
          </a:p>
        </p:txBody>
      </p:sp>
    </p:spTree>
    <p:extLst>
      <p:ext uri="{BB962C8B-B14F-4D97-AF65-F5344CB8AC3E}">
        <p14:creationId xmlns:p14="http://schemas.microsoft.com/office/powerpoint/2010/main" val="215633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34</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35</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71A5D5E-ECBD-4092-9B38-9BFA9DD3EE7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6250F34-C4A1-4289-9A04-16471254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altLang="en-US" dirty="0"/>
          </a:p>
          <a:p>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38</a:t>
            </a:fld>
            <a:endParaRPr lang="zh-CN" altLang="en-US"/>
          </a:p>
        </p:txBody>
      </p:sp>
    </p:spTree>
    <p:extLst>
      <p:ext uri="{BB962C8B-B14F-4D97-AF65-F5344CB8AC3E}">
        <p14:creationId xmlns:p14="http://schemas.microsoft.com/office/powerpoint/2010/main" val="1916210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39</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40</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41</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42</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43</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44</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45</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46</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47</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48</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49</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50</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51</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52</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53</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6</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1421-4CDA-474F-8FF0-8BD43FAEBC5B}" type="slidenum">
              <a:rPr lang="en-US" smtClean="0"/>
              <a:t>54</a:t>
            </a:fld>
            <a:endParaRPr lang="en-US"/>
          </a:p>
        </p:txBody>
      </p:sp>
    </p:spTree>
    <p:extLst>
      <p:ext uri="{BB962C8B-B14F-4D97-AF65-F5344CB8AC3E}">
        <p14:creationId xmlns:p14="http://schemas.microsoft.com/office/powerpoint/2010/main" val="8601765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55</a:t>
            </a:fld>
            <a:endParaRPr lang="zh-CN" altLang="en-US"/>
          </a:p>
        </p:txBody>
      </p:sp>
    </p:spTree>
    <p:extLst>
      <p:ext uri="{BB962C8B-B14F-4D97-AF65-F5344CB8AC3E}">
        <p14:creationId xmlns:p14="http://schemas.microsoft.com/office/powerpoint/2010/main" val="1606359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zh-CN" altLang="en-US"/>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56</a:t>
            </a:fld>
            <a:endParaRPr lang="zh-CN" altLang="en-US"/>
          </a:p>
        </p:txBody>
      </p:sp>
    </p:spTree>
    <p:extLst>
      <p:ext uri="{BB962C8B-B14F-4D97-AF65-F5344CB8AC3E}">
        <p14:creationId xmlns:p14="http://schemas.microsoft.com/office/powerpoint/2010/main" val="2411004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7</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10</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11</a:t>
            </a:fld>
            <a:endParaRPr lang="en-US"/>
          </a:p>
        </p:txBody>
      </p:sp>
    </p:spTree>
    <p:extLst>
      <p:ext uri="{BB962C8B-B14F-4D97-AF65-F5344CB8AC3E}">
        <p14:creationId xmlns:p14="http://schemas.microsoft.com/office/powerpoint/2010/main" val="1460853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21/11/2023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21/11/2023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jpeg"/><Relationship Id="rId7" Type="http://schemas.openxmlformats.org/officeDocument/2006/relationships/hyperlink" Target="http://www.google.com.vn/imgres?imgurl=http://i168.photobucket.com/albums/u161/pekitty/linh%20ta%20linh%20tinh/sau_mua_vu.jpg?t=1244719939&amp;imgrefurl=http://tuoitrequangnam.com.vn/home/blog-quang-360/que-toi.htm&amp;usg=__27EuuP4kmHWp8JrL-aeT49GcYAM=&amp;h=533&amp;w=800&amp;sz=62&amp;hl=vi&amp;start=202&amp;zoom=0&amp;itbs=1&amp;tbnid=Fz5MI9F0I-CoiM:&amp;tbnh=95&amp;tbnw=143&amp;prev=/images?q=tu%E1%BB%95i+th%C6%A1+tr%C3%AAn+bi%E1%BB%83n&amp;start=200&amp;hl=vi&amp;sa=N&amp;gbv=2&amp;ndsp=20&amp;tbs=isch:1" TargetMode="External"/><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4.jpeg"/><Relationship Id="rId5" Type="http://schemas.openxmlformats.org/officeDocument/2006/relationships/image" Target="../media/image40.jpeg"/><Relationship Id="rId10" Type="http://schemas.openxmlformats.org/officeDocument/2006/relationships/hyperlink" Target="http://www.google.com.vn/imgres?imgurl=http://files.chungta.com/Image.ashx/image=pjpeg/c1f663b2320d4003b1854d51f0ad7110-cchuc-020709.jpg/cchuc-020709.jpg&amp;imgrefurl=http://chungta.com/Desktop.aspx/ChungTa-SuyNgam/Hanh-Dong/Cong_chuc_bo_viec-tin_hieu_xa_hoi_dan_su/&amp;usg=__SG1cBOaBceLWj4OL98Cc2U1sIuA=&amp;h=300&amp;w=400&amp;sz=94&amp;hl=vi&amp;start=17&amp;zoom=1&amp;itbs=1&amp;tbnid=cYtTW69RGv6WfM:&amp;tbnh=93&amp;tbnw=124&amp;prev=/images?q=C%E1%BA%A3nh+l%C3%A0m+vi%E1%BB%87c+c%E1%BB%A7a+c%C3%B4ng+ch%E1%BB%A9c+nh%C3%A0+n%C6%B0%E1%BB%9Bc&amp;hl=vi&amp;sa=N&amp;gbv=2&amp;ndsp=20&amp;tbs=isch:1" TargetMode="External"/><Relationship Id="rId4" Type="http://schemas.openxmlformats.org/officeDocument/2006/relationships/hyperlink" Target="http://www.google.com.vn/imgres?imgurl=http://khachsanexpress.com/imagedb/news/172/17153/C%E1%BA%A3nh%20%C4%91%E1%BA%B9p%20h%C3%B9ng%20v%E1%BB%B9%20%E1%BB%9F%20n%C3%BAi%20r%E1%BB%ABng%20T%C3%A2y%20B%E1%BA%AFc.jpg&amp;imgrefurl=http://www.khachsanexpress.com/customer/newsview.aspx?nid=17153&amp;cid=2&amp;usg=__OQ2GtIjxdAonFhtf-67v7lW7aiE=&amp;h=375&amp;w=500&amp;sz=139&amp;hl=vi&amp;start=38&amp;zoom=1&amp;itbs=1&amp;tbnid=XFvMk-qm2PGjnM:&amp;tbnh=98&amp;tbnw=130&amp;prev=/images?q=C%E1%BA%A3nh+n%C3%BAi+r%E1%BB%ABng&amp;start=20&amp;hl=vi&amp;sa=N&amp;gbv=2&amp;ndsp=20&amp;tbs=isch:1" TargetMode="External"/><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33.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60.jpeg"/><Relationship Id="rId4" Type="http://schemas.openxmlformats.org/officeDocument/2006/relationships/notesSlide" Target="../notesSlides/notesSlide35.xml"/><Relationship Id="rId9"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comments" Target="../comments/comment2.xml"/><Relationship Id="rId5" Type="http://schemas.openxmlformats.org/officeDocument/2006/relationships/image" Target="../media/image61.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gif"/><Relationship Id="rId21" Type="http://schemas.openxmlformats.org/officeDocument/2006/relationships/image" Target="../media/image74.png"/><Relationship Id="rId34" Type="http://schemas.openxmlformats.org/officeDocument/2006/relationships/slide" Target="slide49.xml"/><Relationship Id="rId7" Type="http://schemas.openxmlformats.org/officeDocument/2006/relationships/audio" Target="../media/audio3.wav"/><Relationship Id="rId12" Type="http://schemas.openxmlformats.org/officeDocument/2006/relationships/image" Target="../media/image65.gif"/><Relationship Id="rId17" Type="http://schemas.openxmlformats.org/officeDocument/2006/relationships/image" Target="../media/image70.png"/><Relationship Id="rId25" Type="http://schemas.openxmlformats.org/officeDocument/2006/relationships/image" Target="../media/image78.png"/><Relationship Id="rId33" Type="http://schemas.openxmlformats.org/officeDocument/2006/relationships/slide" Target="slide48.xml"/><Relationship Id="rId38" Type="http://schemas.openxmlformats.org/officeDocument/2006/relationships/image" Target="../media/image81.png"/><Relationship Id="rId2" Type="http://schemas.openxmlformats.org/officeDocument/2006/relationships/audio" Target="../media/media2.wav"/><Relationship Id="rId16" Type="http://schemas.openxmlformats.org/officeDocument/2006/relationships/image" Target="../media/image69.gif"/><Relationship Id="rId20" Type="http://schemas.openxmlformats.org/officeDocument/2006/relationships/image" Target="../media/image73.png"/><Relationship Id="rId29" Type="http://schemas.openxmlformats.org/officeDocument/2006/relationships/slide" Target="slide44.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slide" Target="slide14.xml"/><Relationship Id="rId24" Type="http://schemas.openxmlformats.org/officeDocument/2006/relationships/image" Target="../media/image77.png"/><Relationship Id="rId32" Type="http://schemas.openxmlformats.org/officeDocument/2006/relationships/slide" Target="slide47.xml"/><Relationship Id="rId37" Type="http://schemas.openxmlformats.org/officeDocument/2006/relationships/slide" Target="slide52.xml"/><Relationship Id="rId5" Type="http://schemas.openxmlformats.org/officeDocument/2006/relationships/audio" Target="../media/audio1.wav"/><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0.gif"/><Relationship Id="rId36" Type="http://schemas.openxmlformats.org/officeDocument/2006/relationships/slide" Target="slide51.xml"/><Relationship Id="rId10" Type="http://schemas.openxmlformats.org/officeDocument/2006/relationships/image" Target="../media/image64.png"/><Relationship Id="rId19" Type="http://schemas.openxmlformats.org/officeDocument/2006/relationships/image" Target="../media/image72.png"/><Relationship Id="rId31" Type="http://schemas.openxmlformats.org/officeDocument/2006/relationships/slide" Target="slide46.xml"/><Relationship Id="rId4" Type="http://schemas.openxmlformats.org/officeDocument/2006/relationships/notesSlide" Target="../notesSlides/notesSlide38.xml"/><Relationship Id="rId9" Type="http://schemas.openxmlformats.org/officeDocument/2006/relationships/image" Target="../media/image63.gif"/><Relationship Id="rId14" Type="http://schemas.openxmlformats.org/officeDocument/2006/relationships/image" Target="../media/image67.gif"/><Relationship Id="rId22" Type="http://schemas.openxmlformats.org/officeDocument/2006/relationships/image" Target="../media/image75.png"/><Relationship Id="rId27" Type="http://schemas.openxmlformats.org/officeDocument/2006/relationships/slide" Target="slide43.xml"/><Relationship Id="rId30" Type="http://schemas.openxmlformats.org/officeDocument/2006/relationships/slide" Target="slide45.xml"/><Relationship Id="rId35" Type="http://schemas.openxmlformats.org/officeDocument/2006/relationships/slide" Target="slide50.xml"/><Relationship Id="rId8" Type="http://schemas.openxmlformats.org/officeDocument/2006/relationships/image" Target="../media/image62.png"/><Relationship Id="rId3"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slide" Target="slide4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3" Type="http://schemas.openxmlformats.org/officeDocument/2006/relationships/image" Target="../media/image83.png"/><Relationship Id="rId21" Type="http://schemas.openxmlformats.org/officeDocument/2006/relationships/image" Target="../media/image101.png"/><Relationship Id="rId34" Type="http://schemas.openxmlformats.org/officeDocument/2006/relationships/image" Target="../media/image114.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113.jpeg"/><Relationship Id="rId2" Type="http://schemas.openxmlformats.org/officeDocument/2006/relationships/notesSlide" Target="../notesSlides/notesSlide49.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8"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28.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6" y="4612213"/>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1846" y="2277617"/>
            <a:ext cx="3352800" cy="3352800"/>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63752" y="1800690"/>
            <a:ext cx="1485900" cy="1123950"/>
          </a:xfrm>
          <a:prstGeom prst="rect">
            <a:avLst/>
          </a:prstGeom>
        </p:spPr>
      </p:pic>
      <p:grpSp>
        <p:nvGrpSpPr>
          <p:cNvPr id="4" name="组合 19">
            <a:extLst>
              <a:ext uri="{FF2B5EF4-FFF2-40B4-BE49-F238E27FC236}">
                <a16:creationId xmlns:a16="http://schemas.microsoft.com/office/drawing/2014/main" id="{6CFD4125-F001-49C0-8AFB-500238DF660E}"/>
              </a:ext>
            </a:extLst>
          </p:cNvPr>
          <p:cNvGrpSpPr/>
          <p:nvPr/>
        </p:nvGrpSpPr>
        <p:grpSpPr>
          <a:xfrm>
            <a:off x="4535145" y="2286322"/>
            <a:ext cx="6690936" cy="2662003"/>
            <a:chOff x="4799100" y="1168696"/>
            <a:chExt cx="2476469" cy="2048187"/>
          </a:xfrm>
        </p:grpSpPr>
        <p:pic>
          <p:nvPicPr>
            <p:cNvPr id="18" name="图片 17">
              <a:extLst>
                <a:ext uri="{FF2B5EF4-FFF2-40B4-BE49-F238E27FC236}">
                  <a16:creationId xmlns:a16="http://schemas.microsoft.com/office/drawing/2014/main" id="{95AD42A8-C2C4-48D8-A18C-06E2BB6D7A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9100" y="1168696"/>
              <a:ext cx="2476469" cy="1672092"/>
            </a:xfrm>
            <a:prstGeom prst="rect">
              <a:avLst/>
            </a:prstGeom>
          </p:spPr>
        </p:pic>
        <p:sp>
          <p:nvSpPr>
            <p:cNvPr id="9" name="文本框 8">
              <a:extLst>
                <a:ext uri="{FF2B5EF4-FFF2-40B4-BE49-F238E27FC236}">
                  <a16:creationId xmlns:a16="http://schemas.microsoft.com/office/drawing/2014/main" id="{405D13AC-633E-49EF-9A8B-555367BEB9CD}"/>
                </a:ext>
              </a:extLst>
            </p:cNvPr>
            <p:cNvSpPr txBox="1"/>
            <p:nvPr/>
          </p:nvSpPr>
          <p:spPr>
            <a:xfrm>
              <a:off x="5152943" y="1224183"/>
              <a:ext cx="2058824" cy="199270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Thi</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đọc</a:t>
              </a:r>
              <a:r>
                <a:rPr lang="en-US" altLang="zh-CN" sz="8000" b="1" dirty="0">
                  <a:solidFill>
                    <a:srgbClr val="FFC000"/>
                  </a:solidFill>
                  <a:latin typeface="Times New Roman" pitchFamily="18" charset="0"/>
                  <a:ea typeface="微软雅黑" panose="020B0503020204020204" pitchFamily="34" charset="-122"/>
                  <a:cs typeface="Times New Roman" pitchFamily="18" charset="0"/>
                </a:rPr>
                <a:t> </a:t>
              </a:r>
              <a:r>
                <a:rPr lang="en-US" altLang="zh-CN" sz="8000" b="1" dirty="0" err="1">
                  <a:solidFill>
                    <a:srgbClr val="FFC000"/>
                  </a:solidFill>
                  <a:latin typeface="Times New Roman" pitchFamily="18" charset="0"/>
                  <a:ea typeface="微软雅黑" panose="020B0503020204020204" pitchFamily="34" charset="-122"/>
                  <a:cs typeface="Times New Roman" pitchFamily="18" charset="0"/>
                </a:rPr>
                <a:t>thơ</a:t>
              </a: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grpSp>
      <p:grpSp>
        <p:nvGrpSpPr>
          <p:cNvPr id="6" name="组合 18">
            <a:extLst>
              <a:ext uri="{FF2B5EF4-FFF2-40B4-BE49-F238E27FC236}">
                <a16:creationId xmlns:a16="http://schemas.microsoft.com/office/drawing/2014/main" id="{8DD042F7-3979-4450-965A-FFFB5823E2EC}"/>
              </a:ext>
            </a:extLst>
          </p:cNvPr>
          <p:cNvGrpSpPr/>
          <p:nvPr/>
        </p:nvGrpSpPr>
        <p:grpSpPr>
          <a:xfrm>
            <a:off x="4191849" y="5286341"/>
            <a:ext cx="7124044" cy="1400394"/>
            <a:chOff x="4829158" y="3488103"/>
            <a:chExt cx="7124044" cy="1400394"/>
          </a:xfrm>
        </p:grpSpPr>
        <p:sp>
          <p:nvSpPr>
            <p:cNvPr id="30" name="文本框 29">
              <a:extLst>
                <a:ext uri="{FF2B5EF4-FFF2-40B4-BE49-F238E27FC236}">
                  <a16:creationId xmlns:a16="http://schemas.microsoft.com/office/drawing/2014/main" id="{84378DEF-59B5-44F4-B7F2-A7AFAD95A0D5}"/>
                </a:ext>
              </a:extLst>
            </p:cNvPr>
            <p:cNvSpPr txBox="1"/>
            <p:nvPr/>
          </p:nvSpPr>
          <p:spPr>
            <a:xfrm>
              <a:off x="4895160" y="3565058"/>
              <a:ext cx="7058042" cy="1323439"/>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8000" b="1" dirty="0">
                <a:solidFill>
                  <a:srgbClr val="FFC000"/>
                </a:solidFill>
                <a:latin typeface="Times New Roman" pitchFamily="18" charset="0"/>
                <a:ea typeface="微软雅黑" panose="020B0503020204020204" pitchFamily="34" charset="-122"/>
                <a:cs typeface="Times New Roman" pitchFamily="18" charset="0"/>
              </a:endParaRPr>
            </a:p>
          </p:txBody>
        </p:sp>
        <p:sp>
          <p:nvSpPr>
            <p:cNvPr id="34" name="文本框 33">
              <a:extLst>
                <a:ext uri="{FF2B5EF4-FFF2-40B4-BE49-F238E27FC236}">
                  <a16:creationId xmlns:a16="http://schemas.microsoft.com/office/drawing/2014/main" id="{CF5CA852-2FCA-4E39-BD29-475A9C3468CF}"/>
                </a:ext>
              </a:extLst>
            </p:cNvPr>
            <p:cNvSpPr txBox="1"/>
            <p:nvPr/>
          </p:nvSpPr>
          <p:spPr>
            <a:xfrm>
              <a:off x="4829158" y="3488103"/>
              <a:ext cx="7058042" cy="923330"/>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endParaRPr lang="zh-CN" altLang="en-US" sz="5400" b="1" dirty="0">
                <a:solidFill>
                  <a:schemeClr val="bg1"/>
                </a:solidFill>
                <a:ea typeface="微软雅黑" panose="020B0503020204020204" pitchFamily="34" charset="-122"/>
              </a:endParaRPr>
            </a:p>
          </p:txBody>
        </p:sp>
      </p:grpSp>
    </p:spTree>
    <p:extLst>
      <p:ext uri="{BB962C8B-B14F-4D97-AF65-F5344CB8AC3E}">
        <p14:creationId xmlns:p14="http://schemas.microsoft.com/office/powerpoint/2010/main" val="109297297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3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900" decel="100000" fill="hold"/>
                                        <p:tgtEl>
                                          <p:spTgt spid="4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9" presetClass="entr" presetSubtype="0" decel="10000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 calcmode="lin" valueType="num">
                                      <p:cBhvr>
                                        <p:cTn id="46" dur="500" fill="hold"/>
                                        <p:tgtEl>
                                          <p:spTgt spid="4"/>
                                        </p:tgtEl>
                                        <p:attrNameLst>
                                          <p:attrName>style.rotation</p:attrName>
                                        </p:attrNameLst>
                                      </p:cBhvr>
                                      <p:tavLst>
                                        <p:tav tm="0">
                                          <p:val>
                                            <p:fltVal val="360"/>
                                          </p:val>
                                        </p:tav>
                                        <p:tav tm="100000">
                                          <p:val>
                                            <p:fltVal val="0"/>
                                          </p:val>
                                        </p:tav>
                                      </p:tavLst>
                                    </p:anim>
                                    <p:animEffect transition="in" filter="fade">
                                      <p:cBhvr>
                                        <p:cTn id="47" dur="500"/>
                                        <p:tgtEl>
                                          <p:spTgt spid="4"/>
                                        </p:tgtEl>
                                      </p:cBhvr>
                                    </p:animEffect>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dissolv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a16="http://schemas.microsoft.com/office/drawing/2014/main"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
        <p:nvSpPr>
          <p:cNvPr id="12" name="Cloud Callout 11"/>
          <p:cNvSpPr/>
          <p:nvPr/>
        </p:nvSpPr>
        <p:spPr>
          <a:xfrm rot="661804">
            <a:off x="2062329" y="2241286"/>
            <a:ext cx="4963168" cy="2565625"/>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3657F9D-375F-4E4B-AA77-0F5B7C571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17" y="491317"/>
            <a:ext cx="11337905" cy="5868539"/>
          </a:xfrm>
          <a:prstGeom prst="rect">
            <a:avLst/>
          </a:prstGeom>
        </p:spPr>
      </p:pic>
      <p:sp>
        <p:nvSpPr>
          <p:cNvPr id="27" name="TextBox 26"/>
          <p:cNvSpPr txBox="1"/>
          <p:nvPr/>
        </p:nvSpPr>
        <p:spPr>
          <a:xfrm>
            <a:off x="2677238" y="561827"/>
            <a:ext cx="7135503"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Phiếu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tập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1</a:t>
            </a:r>
          </a:p>
        </p:txBody>
      </p:sp>
      <p:sp>
        <p:nvSpPr>
          <p:cNvPr id="11" name="Rectangle 3"/>
          <p:cNvSpPr>
            <a:spLocks noChangeArrowheads="1"/>
          </p:cNvSpPr>
          <p:nvPr/>
        </p:nvSpPr>
        <p:spPr bwMode="auto">
          <a:xfrm>
            <a:off x="2349974" y="1356815"/>
            <a:ext cx="83362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Ánh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trăng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viết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 ở …………… </a:t>
            </a:r>
            <a:r>
              <a:rPr lang="en-US" altLang="en-US" sz="3000" b="0" dirty="0" err="1">
                <a:latin typeface="Times New Roman" panose="02020603050405020304" pitchFamily="18" charset="0"/>
                <a:cs typeface="Times New Roman" panose="02020603050405020304" pitchFamily="18" charset="0"/>
              </a:rPr>
              <a:t>và</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được</a:t>
            </a:r>
            <a:r>
              <a:rPr lang="en-US" altLang="en-US" sz="3000" b="0" dirty="0">
                <a:latin typeface="Times New Roman" panose="02020603050405020304" pitchFamily="18" charset="0"/>
                <a:cs typeface="Times New Roman" panose="02020603050405020304" pitchFamily="18" charset="0"/>
              </a:rPr>
              <a:t> in </a:t>
            </a:r>
            <a:r>
              <a:rPr lang="en-US" altLang="en-US" sz="3000" b="0" dirty="0" err="1">
                <a:latin typeface="Times New Roman" panose="02020603050405020304" pitchFamily="18" charset="0"/>
                <a:cs typeface="Times New Roman" panose="02020603050405020304" pitchFamily="18" charset="0"/>
              </a:rPr>
              <a:t>trong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tập</a:t>
            </a:r>
            <a:r>
              <a:rPr lang="en-US" altLang="en-US" sz="3000" b="0" dirty="0">
                <a:latin typeface="Times New Roman" panose="02020603050405020304" pitchFamily="18" charset="0"/>
                <a:cs typeface="Times New Roman" panose="02020603050405020304" pitchFamily="18" charset="0"/>
              </a:rPr>
              <a:t> …………</a:t>
            </a:r>
            <a:endParaRPr lang="vi-VN" altLang="en-US" sz="3000" b="0" dirty="0">
              <a:latin typeface="Times New Roman" panose="02020603050405020304" pitchFamily="18" charset="0"/>
              <a:cs typeface="Times New Roman" panose="02020603050405020304" pitchFamily="18" charset="0"/>
            </a:endParaRPr>
          </a:p>
        </p:txBody>
      </p:sp>
      <p:pic>
        <p:nvPicPr>
          <p:cNvPr id="12" name="Picture 11" descr="—Pngtree—arabic ornament in golden moon_4869696.png"/>
          <p:cNvPicPr>
            <a:picLocks noChangeAspect="1"/>
          </p:cNvPicPr>
          <p:nvPr/>
        </p:nvPicPr>
        <p:blipFill>
          <a:blip r:embed="rId6" cstate="print"/>
          <a:srcRect l="23201" t="18110" r="27446" b="29154"/>
          <a:stretch>
            <a:fillRect/>
          </a:stretch>
        </p:blipFill>
        <p:spPr>
          <a:xfrm>
            <a:off x="1405723" y="1487608"/>
            <a:ext cx="539090" cy="576044"/>
          </a:xfrm>
          <a:prstGeom prst="rect">
            <a:avLst/>
          </a:prstGeom>
        </p:spPr>
      </p:pic>
      <p:sp>
        <p:nvSpPr>
          <p:cNvPr id="13" name="Rectangle 3"/>
          <p:cNvSpPr>
            <a:spLocks noChangeArrowheads="1"/>
          </p:cNvSpPr>
          <p:nvPr/>
        </p:nvSpPr>
        <p:spPr bwMode="auto">
          <a:xfrm>
            <a:off x="2352246" y="2669295"/>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a:solidFill>
                  <a:srgbClr val="7030A0"/>
                </a:solidFill>
                <a:latin typeface="Times New Roman" panose="02020603050405020304" pitchFamily="18" charset="0"/>
                <a:cs typeface="Times New Roman" panose="02020603050405020304" pitchFamily="18" charset="0"/>
              </a:rPr>
              <a:t>“</a:t>
            </a:r>
            <a:r>
              <a:rPr lang="en-US" altLang="en-US" sz="3000" b="0" dirty="0" err="1">
                <a:solidFill>
                  <a:srgbClr val="7030A0"/>
                </a:solidFill>
                <a:latin typeface="Times New Roman" panose="02020603050405020304" pitchFamily="18" charset="0"/>
                <a:cs typeface="Times New Roman" panose="02020603050405020304" pitchFamily="18" charset="0"/>
              </a:rPr>
              <a:t>Ánh</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trăng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được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viết</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theo</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thể</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thơ</a:t>
            </a:r>
            <a:r>
              <a:rPr lang="en-US" altLang="en-US" sz="3000" b="0" dirty="0">
                <a:solidFill>
                  <a:srgbClr val="7030A0"/>
                </a:solidFill>
                <a:latin typeface="Times New Roman" panose="02020603050405020304" pitchFamily="18" charset="0"/>
                <a:cs typeface="Times New Roman" panose="02020603050405020304" pitchFamily="18" charset="0"/>
              </a:rPr>
              <a:t> …………</a:t>
            </a:r>
          </a:p>
        </p:txBody>
      </p:sp>
      <p:pic>
        <p:nvPicPr>
          <p:cNvPr id="14" name="Picture 13" descr="—Pngtree—arabic ornament in golden moon_4869696.png"/>
          <p:cNvPicPr>
            <a:picLocks noChangeAspect="1"/>
          </p:cNvPicPr>
          <p:nvPr/>
        </p:nvPicPr>
        <p:blipFill>
          <a:blip r:embed="rId6" cstate="print"/>
          <a:srcRect l="23201" t="18110" r="27446" b="29154"/>
          <a:stretch>
            <a:fillRect/>
          </a:stretch>
        </p:blipFill>
        <p:spPr>
          <a:xfrm>
            <a:off x="1421643" y="2663608"/>
            <a:ext cx="539090" cy="576044"/>
          </a:xfrm>
          <a:prstGeom prst="rect">
            <a:avLst/>
          </a:prstGeom>
        </p:spPr>
      </p:pic>
      <p:sp>
        <p:nvSpPr>
          <p:cNvPr id="15" name="Rectangle 3"/>
          <p:cNvSpPr>
            <a:spLocks noChangeArrowheads="1"/>
          </p:cNvSpPr>
          <p:nvPr/>
        </p:nvSpPr>
        <p:spPr bwMode="auto">
          <a:xfrm>
            <a:off x="2463698" y="3654201"/>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Mạch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cảm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xúc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của</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thơ</a:t>
            </a:r>
            <a:r>
              <a:rPr lang="en-US" altLang="en-US" sz="3000" b="0" dirty="0">
                <a:latin typeface="Times New Roman" panose="02020603050405020304" pitchFamily="18" charset="0"/>
                <a:cs typeface="Times New Roman" panose="02020603050405020304" pitchFamily="18" charset="0"/>
              </a:rPr>
              <a:t>:</a:t>
            </a:r>
          </a:p>
        </p:txBody>
      </p:sp>
      <p:pic>
        <p:nvPicPr>
          <p:cNvPr id="16" name="Picture 15" descr="—Pngtree—arabic ornament in golden moon_4869696.png"/>
          <p:cNvPicPr>
            <a:picLocks noChangeAspect="1"/>
          </p:cNvPicPr>
          <p:nvPr/>
        </p:nvPicPr>
        <p:blipFill>
          <a:blip r:embed="rId6" cstate="print"/>
          <a:srcRect l="23201" t="18110" r="27446" b="29154"/>
          <a:stretch>
            <a:fillRect/>
          </a:stretch>
        </p:blipFill>
        <p:spPr>
          <a:xfrm>
            <a:off x="1464860" y="3703108"/>
            <a:ext cx="539090" cy="576044"/>
          </a:xfrm>
          <a:prstGeom prst="rect">
            <a:avLst/>
          </a:prstGeom>
        </p:spPr>
      </p:pic>
      <p:sp>
        <p:nvSpPr>
          <p:cNvPr id="17" name="Rectangle 3"/>
          <p:cNvSpPr>
            <a:spLocks noChangeArrowheads="1"/>
          </p:cNvSpPr>
          <p:nvPr/>
        </p:nvSpPr>
        <p:spPr bwMode="auto">
          <a:xfrm>
            <a:off x="2534216" y="4734656"/>
            <a:ext cx="833622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solidFill>
                  <a:srgbClr val="7030A0"/>
                </a:solidFill>
                <a:latin typeface="Times New Roman" panose="02020603050405020304" pitchFamily="18" charset="0"/>
                <a:cs typeface="Times New Roman" panose="02020603050405020304" pitchFamily="18" charset="0"/>
              </a:rPr>
              <a:t>Phương</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thức</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biểu</a:t>
            </a:r>
            <a:r>
              <a:rPr lang="en-US" altLang="en-US" sz="3000" b="0" dirty="0">
                <a:solidFill>
                  <a:srgbClr val="7030A0"/>
                </a:solidFill>
                <a:latin typeface="Times New Roman" panose="02020603050405020304" pitchFamily="18" charset="0"/>
                <a:cs typeface="Times New Roman" panose="02020603050405020304" pitchFamily="18" charset="0"/>
              </a:rPr>
              <a:t> </a:t>
            </a:r>
            <a:r>
              <a:rPr lang="en-US" altLang="en-US" sz="3000" b="0" dirty="0" err="1">
                <a:solidFill>
                  <a:srgbClr val="7030A0"/>
                </a:solidFill>
                <a:latin typeface="Times New Roman" panose="02020603050405020304" pitchFamily="18" charset="0"/>
                <a:cs typeface="Times New Roman" panose="02020603050405020304" pitchFamily="18" charset="0"/>
              </a:rPr>
              <a:t>đạt</a:t>
            </a:r>
            <a:r>
              <a:rPr lang="en-US" altLang="en-US" sz="3000" b="0" dirty="0">
                <a:solidFill>
                  <a:srgbClr val="7030A0"/>
                </a:solidFill>
                <a:latin typeface="Times New Roman" panose="02020603050405020304" pitchFamily="18" charset="0"/>
                <a:cs typeface="Times New Roman" panose="02020603050405020304" pitchFamily="18" charset="0"/>
              </a:rPr>
              <a:t>:</a:t>
            </a:r>
            <a:endParaRPr lang="vi-VN" altLang="en-US" sz="3000" b="0" dirty="0">
              <a:solidFill>
                <a:srgbClr val="7030A0"/>
              </a:solidFill>
              <a:latin typeface="Times New Roman" panose="02020603050405020304" pitchFamily="18" charset="0"/>
              <a:cs typeface="Times New Roman" panose="02020603050405020304" pitchFamily="18" charset="0"/>
            </a:endParaRPr>
          </a:p>
        </p:txBody>
      </p:sp>
      <p:pic>
        <p:nvPicPr>
          <p:cNvPr id="18" name="Picture 17" descr="—Pngtree—arabic ornament in golden moon_4869696.png"/>
          <p:cNvPicPr>
            <a:picLocks noChangeAspect="1"/>
          </p:cNvPicPr>
          <p:nvPr/>
        </p:nvPicPr>
        <p:blipFill>
          <a:blip r:embed="rId6" cstate="print"/>
          <a:srcRect l="23201" t="18110" r="27446" b="29154"/>
          <a:stretch>
            <a:fillRect/>
          </a:stretch>
        </p:blipFill>
        <p:spPr>
          <a:xfrm>
            <a:off x="1439840" y="4756262"/>
            <a:ext cx="539090" cy="576044"/>
          </a:xfrm>
          <a:prstGeom prst="rect">
            <a:avLst/>
          </a:prstGeom>
        </p:spPr>
      </p:pic>
      <p:pic>
        <p:nvPicPr>
          <p:cNvPr id="19" name="图片 3">
            <a:extLst>
              <a:ext uri="{FF2B5EF4-FFF2-40B4-BE49-F238E27FC236}">
                <a16:creationId xmlns:a16="http://schemas.microsoft.com/office/drawing/2014/main" id="{CCB599A1-9F55-4CAE-BD22-3D85AE9D12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4193" y="3725836"/>
            <a:ext cx="1057334" cy="1862921"/>
          </a:xfrm>
          <a:prstGeom prst="rect">
            <a:avLst/>
          </a:prstGeom>
        </p:spPr>
      </p:pic>
    </p:spTree>
    <p:extLst>
      <p:ext uri="{BB962C8B-B14F-4D97-AF65-F5344CB8AC3E}">
        <p14:creationId xmlns:p14="http://schemas.microsoft.com/office/powerpoint/2010/main" val="6315742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2000"/>
                                        <p:tgtEl>
                                          <p:spTgt spid="27"/>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par>
                                <p:cTn id="32" presetID="9"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13"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19100"/>
            <a:ext cx="11118882" cy="591345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2663674"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71465" y="171165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1214651" y="2369021"/>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1244221" y="295814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3152112" y="3630278"/>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82555" y="5565087"/>
            <a:ext cx="4371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d</a:t>
            </a:r>
            <a:r>
              <a:rPr lang="vi-VN"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thức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biểu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đạt</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4043149" y="4360863"/>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
        <p:nvSpPr>
          <p:cNvPr id="21" name="Rectangle 20"/>
          <p:cNvSpPr>
            <a:spLocks noChangeArrowheads="1"/>
          </p:cNvSpPr>
          <p:nvPr/>
        </p:nvSpPr>
        <p:spPr bwMode="auto">
          <a:xfrm>
            <a:off x="5407925" y="5572551"/>
            <a:ext cx="5742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hợp</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với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trữ</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tình</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2: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3: </a:t>
            </a:r>
          </a:p>
          <a:p>
            <a:pPr algn="ct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689464"/>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2" name="Rounded Rectangle 21"/>
          <p:cNvSpPr/>
          <p:nvPr/>
        </p:nvSpPr>
        <p:spPr>
          <a:xfrm>
            <a:off x="4633419" y="3678091"/>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3" name="Rounded Rectangle 22"/>
          <p:cNvSpPr/>
          <p:nvPr/>
        </p:nvSpPr>
        <p:spPr>
          <a:xfrm>
            <a:off x="8156815" y="3694013"/>
            <a:ext cx="3016156" cy="1130492"/>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itchFamily="18" charset="0"/>
                <a:cs typeface="Times New Roman" pitchFamily="18" charset="0"/>
              </a:rPr>
              <a:t>……………….</a:t>
            </a: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34844" y="5282262"/>
            <a:ext cx="980331" cy="32975"/>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150647" y="3276606"/>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16200000" flipH="1">
            <a:off x="5721815" y="3258409"/>
            <a:ext cx="823444" cy="15920"/>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252035" y="3281155"/>
            <a:ext cx="823444"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par>
                                <p:cTn id="27" presetID="9"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dissolve">
                                      <p:cBhvr>
                                        <p:cTn id="32" dur="500"/>
                                        <p:tgtEl>
                                          <p:spTgt spid="2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dissolve">
                                      <p:cBhvr>
                                        <p:cTn id="38" dur="500"/>
                                        <p:tgtEl>
                                          <p:spTgt spid="2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par>
                                <p:cTn id="42" presetID="9"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dissolve">
                                      <p:cBhvr>
                                        <p:cTn id="44" dur="500"/>
                                        <p:tgtEl>
                                          <p:spTgt spid="25"/>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par>
                                <p:cTn id="51" presetID="9"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dissolve">
                                      <p:cBhvr>
                                        <p:cTn id="53" dur="500"/>
                                        <p:tgtEl>
                                          <p:spTgt spid="41"/>
                                        </p:tgtEl>
                                      </p:cBhvr>
                                    </p:animEffect>
                                  </p:childTnLst>
                                </p:cTn>
                              </p:par>
                              <p:par>
                                <p:cTn id="54" presetID="9" presetClass="entr" presetSubtype="0" fill="hold"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dissolve">
                                      <p:cBhvr>
                                        <p:cTn id="56" dur="500"/>
                                        <p:tgtEl>
                                          <p:spTgt spid="42"/>
                                        </p:tgtEl>
                                      </p:cBhvr>
                                    </p:animEffect>
                                  </p:childTnLst>
                                </p:cTn>
                              </p:par>
                              <p:par>
                                <p:cTn id="57" presetID="9"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dissolv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588791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1: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3,4</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3" y="1740077"/>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Đoạn</a:t>
            </a:r>
            <a:r>
              <a:rPr lang="en-US" sz="2800" dirty="0">
                <a:solidFill>
                  <a:schemeClr val="tx1"/>
                </a:solidFill>
                <a:latin typeface="Times New Roman" pitchFamily="18" charset="0"/>
                <a:cs typeface="Times New Roman" pitchFamily="18" charset="0"/>
              </a:rPr>
              <a:t> 3: </a:t>
            </a:r>
          </a:p>
          <a:p>
            <a:pPr algn="ctr"/>
            <a:r>
              <a:rPr lang="en-US" sz="2800" dirty="0" err="1">
                <a:solidFill>
                  <a:schemeClr val="tx1"/>
                </a:solidFill>
                <a:latin typeface="Times New Roman" pitchFamily="18" charset="0"/>
                <a:cs typeface="Times New Roman" pitchFamily="18" charset="0"/>
              </a:rPr>
              <a:t>Còn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endParaRPr lang="en-US" sz="2800" dirty="0">
              <a:solidFill>
                <a:schemeClr val="tx1"/>
              </a:solidFill>
              <a:latin typeface="Times New Roman" pitchFamily="18" charset="0"/>
              <a:cs typeface="Times New Roman" pitchFamily="18" charset="0"/>
            </a:endParaRPr>
          </a:p>
        </p:txBody>
      </p:sp>
      <p:cxnSp>
        <p:nvCxnSpPr>
          <p:cNvPr id="13" name="Straight Arrow Connector 12"/>
          <p:cNvCxnSpPr>
            <a:stCxn id="5" idx="2"/>
            <a:endCxn id="12" idx="0"/>
          </p:cNvCxnSpPr>
          <p:nvPr/>
        </p:nvCxnSpPr>
        <p:spPr>
          <a:xfrm rot="16200000" flipH="1">
            <a:off x="7526746" y="-395799"/>
            <a:ext cx="730153" cy="354159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2" idx="2"/>
            <a:endCxn id="23" idx="0"/>
          </p:cNvCxnSpPr>
          <p:nvPr/>
        </p:nvCxnSpPr>
        <p:spPr>
          <a:xfrm rot="16200000" flipH="1">
            <a:off x="9411274" y="3008195"/>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991861" y="1905506"/>
            <a:ext cx="790633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061" y="643510"/>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085779" y="821706"/>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09798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938751"/>
            <a:ext cx="3520035" cy="2919249"/>
          </a:xfrm>
          <a:prstGeom prst="rect">
            <a:avLst/>
          </a:prstGeom>
          <a:noFill/>
          <a:ln w="9525">
            <a:noFill/>
          </a:ln>
        </p:spPr>
      </p:pic>
      <p:sp>
        <p:nvSpPr>
          <p:cNvPr id="21" name="TextBox 20"/>
          <p:cNvSpPr txBox="1"/>
          <p:nvPr/>
        </p:nvSpPr>
        <p:spPr>
          <a:xfrm>
            <a:off x="3944203" y="696036"/>
            <a:ext cx="3441968" cy="646331"/>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endParaRPr lang="en-US" sz="3600" b="1" dirty="0">
              <a:solidFill>
                <a:srgbClr val="FF0000"/>
              </a:solidFill>
              <a:latin typeface="Times New Roman" pitchFamily="18" charset="0"/>
              <a:cs typeface="Times New Roman" pitchFamily="18" charset="0"/>
            </a:endParaRPr>
          </a:p>
        </p:txBody>
      </p:sp>
      <p:sp>
        <p:nvSpPr>
          <p:cNvPr id="22" name="Title 1"/>
          <p:cNvSpPr txBox="1">
            <a:spLocks/>
          </p:cNvSpPr>
          <p:nvPr/>
        </p:nvSpPr>
        <p:spPr>
          <a:xfrm>
            <a:off x="1187356" y="1608709"/>
            <a:ext cx="10090308" cy="348191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1.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quá</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khứ</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gắn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với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ảnh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cuộc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của</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6" name="Title 1"/>
          <p:cNvSpPr txBox="1">
            <a:spLocks/>
          </p:cNvSpPr>
          <p:nvPr/>
        </p:nvSpPr>
        <p:spPr>
          <a:xfrm>
            <a:off x="2336043" y="2966650"/>
            <a:ext cx="8827826" cy="1550757"/>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2.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cảm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mà</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trữ</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tình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trong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khoảng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thời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gian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như</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thế</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nào</a:t>
            </a:r>
            <a:r>
              <a:rPr lang="en-US" sz="3000" dirty="0">
                <a:solidFill>
                  <a:schemeClr val="tx1"/>
                </a:solidFill>
                <a:latin typeface="Times New Roman" panose="02020603050405020304" pitchFamily="18" charset="0"/>
                <a:cs typeface="Times New Roman" panose="02020603050405020304" pitchFamily="18" charset="0"/>
              </a:rPr>
              <a:t>? Qua </a:t>
            </a:r>
            <a:r>
              <a:rPr lang="en-US" sz="3000" dirty="0" err="1">
                <a:solidFill>
                  <a:schemeClr val="tx1"/>
                </a:solidFill>
                <a:latin typeface="Times New Roman" panose="02020603050405020304" pitchFamily="18" charset="0"/>
                <a:cs typeface="Times New Roman" panose="02020603050405020304" pitchFamily="18" charset="0"/>
              </a:rPr>
              <a:t>đó</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em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thấy</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vầng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trăng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biểu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tượng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cho</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điều</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gì</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
        <p:nvSpPr>
          <p:cNvPr id="27" name="Title 1"/>
          <p:cNvSpPr txBox="1">
            <a:spLocks/>
          </p:cNvSpPr>
          <p:nvPr/>
        </p:nvSpPr>
        <p:spPr>
          <a:xfrm>
            <a:off x="4003345" y="4811359"/>
            <a:ext cx="7174171" cy="117316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n-US" sz="3000" dirty="0">
                <a:solidFill>
                  <a:schemeClr val="tx1"/>
                </a:solidFill>
                <a:latin typeface="Times New Roman" panose="02020603050405020304" pitchFamily="18" charset="0"/>
                <a:cs typeface="Times New Roman" panose="02020603050405020304" pitchFamily="18" charset="0"/>
              </a:rPr>
              <a:t>3. </a:t>
            </a:r>
            <a:r>
              <a:rPr lang="en-US" sz="3000" dirty="0" err="1">
                <a:solidFill>
                  <a:schemeClr val="tx1"/>
                </a:solidFill>
                <a:latin typeface="Times New Roman" panose="02020603050405020304" pitchFamily="18" charset="0"/>
                <a:cs typeface="Times New Roman" panose="02020603050405020304" pitchFamily="18" charset="0"/>
              </a:rPr>
              <a:t>Tìm</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nghệ</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thuật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nổi</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bật</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đã</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góp</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phần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thể</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hiện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những</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nội</a:t>
            </a:r>
            <a:r>
              <a:rPr lang="en-US" sz="3000" dirty="0">
                <a:solidFill>
                  <a:schemeClr val="tx1"/>
                </a:solidFill>
                <a:latin typeface="Times New Roman" panose="02020603050405020304" pitchFamily="18" charset="0"/>
                <a:cs typeface="Times New Roman" panose="02020603050405020304" pitchFamily="18" charset="0"/>
              </a:rPr>
              <a:t> dung </a:t>
            </a:r>
            <a:r>
              <a:rPr lang="en-US" sz="3000" dirty="0" err="1">
                <a:solidFill>
                  <a:schemeClr val="tx1"/>
                </a:solidFill>
                <a:latin typeface="Times New Roman" panose="02020603050405020304" pitchFamily="18" charset="0"/>
                <a:cs typeface="Times New Roman" panose="02020603050405020304" pitchFamily="18" charset="0"/>
              </a:rPr>
              <a:t>trên</a:t>
            </a:r>
            <a:r>
              <a:rPr lang="en-US" sz="3000" dirty="0">
                <a:solidFill>
                  <a:schemeClr val="tx1"/>
                </a:solidFill>
                <a:latin typeface="Times New Roman" panose="02020603050405020304" pitchFamily="18" charset="0"/>
                <a:cs typeface="Times New Roman" panose="02020603050405020304" pitchFamily="18" charset="0"/>
              </a:rPr>
              <a:t>. </a:t>
            </a:r>
            <a:endParaRPr lang="en-US" sz="3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5864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Horizont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ssolv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dissolv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882555" y="1495546"/>
            <a:ext cx="14785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4626591" y="812016"/>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805216" y="2854640"/>
            <a:ext cx="26476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452884" y="3116248"/>
            <a:ext cx="991738"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strips(downLeft)">
                                      <p:cBhvr>
                                        <p:cTn id="17" dur="500"/>
                                        <p:tgtEl>
                                          <p:spTgt spid="42"/>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strips(down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strips(downLeft)">
                                      <p:cBhvr>
                                        <p:cTn id="30" dur="500"/>
                                        <p:tgtEl>
                                          <p:spTgt spid="4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strips(down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18" presetClass="entr" presetSubtype="12"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strips(down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ssolv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barn(inHorizontal)">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p:cTn id="61" dur="1000" fill="hold"/>
                                        <p:tgtEl>
                                          <p:spTgt spid="31"/>
                                        </p:tgtEl>
                                        <p:attrNameLst>
                                          <p:attrName>ppt_w</p:attrName>
                                        </p:attrNameLst>
                                      </p:cBhvr>
                                      <p:tavLst>
                                        <p:tav tm="0">
                                          <p:val>
                                            <p:strVal val="#ppt_w*0.70"/>
                                          </p:val>
                                        </p:tav>
                                        <p:tav tm="100000">
                                          <p:val>
                                            <p:strVal val="#ppt_w"/>
                                          </p:val>
                                        </p:tav>
                                      </p:tavLst>
                                    </p:anim>
                                    <p:anim calcmode="lin" valueType="num">
                                      <p:cBhvr>
                                        <p:cTn id="62" dur="1000" fill="hold"/>
                                        <p:tgtEl>
                                          <p:spTgt spid="31"/>
                                        </p:tgtEl>
                                        <p:attrNameLst>
                                          <p:attrName>ppt_h</p:attrName>
                                        </p:attrNameLst>
                                      </p:cBhvr>
                                      <p:tavLst>
                                        <p:tav tm="0">
                                          <p:val>
                                            <p:strVal val="#ppt_h"/>
                                          </p:val>
                                        </p:tav>
                                        <p:tav tm="100000">
                                          <p:val>
                                            <p:strVal val="#ppt_h"/>
                                          </p:val>
                                        </p:tav>
                                      </p:tavLst>
                                    </p:anim>
                                    <p:animEffect transition="in" filter="fade">
                                      <p:cBhvr>
                                        <p:cTn id="63" dur="1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8" presetClass="entr" presetSubtype="12"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strips(downLeft)">
                                      <p:cBhvr>
                                        <p:cTn id="74" dur="500"/>
                                        <p:tgtEl>
                                          <p:spTgt spid="51"/>
                                        </p:tgtEl>
                                      </p:cBhvr>
                                    </p:animEffect>
                                  </p:childTnLst>
                                </p:cTn>
                              </p:par>
                              <p:par>
                                <p:cTn id="75" presetID="18" presetClass="entr" presetSubtype="12"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strips(downLeft)">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12" fill="hold" grpId="0" nodeType="click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strips(downLeft)">
                                      <p:cBhvr>
                                        <p:cTn id="87" dur="500"/>
                                        <p:tgtEl>
                                          <p:spTgt spid="52"/>
                                        </p:tgtEl>
                                      </p:cBhvr>
                                    </p:animEffect>
                                  </p:childTnLst>
                                </p:cTn>
                              </p:par>
                              <p:par>
                                <p:cTn id="88" presetID="18" presetClass="entr" presetSubtype="12"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strips(downLeft)">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dissolve">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18" presetClass="entr" presetSubtype="12"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strips(downLeft)">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grpId="0" nodeType="clickEffect">
                                  <p:stCondLst>
                                    <p:cond delay="0"/>
                                  </p:stCondLst>
                                  <p:childTnLst>
                                    <p:set>
                                      <p:cBhvr>
                                        <p:cTn id="104" dur="1" fill="hold">
                                          <p:stCondLst>
                                            <p:cond delay="0"/>
                                          </p:stCondLst>
                                        </p:cTn>
                                        <p:tgtEl>
                                          <p:spTgt spid="53"/>
                                        </p:tgtEl>
                                        <p:attrNameLst>
                                          <p:attrName>style.visibility</p:attrName>
                                        </p:attrNameLst>
                                      </p:cBhvr>
                                      <p:to>
                                        <p:strVal val="visible"/>
                                      </p:to>
                                    </p:set>
                                    <p:animEffect transition="in" filter="strips(downLeft)">
                                      <p:cBhvr>
                                        <p:cTn id="105" dur="500"/>
                                        <p:tgtEl>
                                          <p:spTgt spid="53"/>
                                        </p:tgtEl>
                                      </p:cBhvr>
                                    </p:animEffect>
                                  </p:childTnLst>
                                </p:cTn>
                              </p:par>
                              <p:par>
                                <p:cTn id="106" presetID="18" presetClass="entr" presetSubtype="12"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strips(downLeft)">
                                      <p:cBhvr>
                                        <p:cTn id="10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2601520" y="1364132"/>
            <a:ext cx="8350193" cy="1569660"/>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GV </a:t>
            </a:r>
            <a:r>
              <a:rPr lang="en-US" sz="3200" dirty="0" err="1">
                <a:latin typeface="Times New Roman" pitchFamily="18" charset="0"/>
                <a:cs typeface="Times New Roman" pitchFamily="18" charset="0"/>
              </a:rPr>
              <a:t>chia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2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Ánh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trăng</a:t>
            </a:r>
            <a:r>
              <a:rPr lang="en-US" sz="3200" i="1"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a:t>
            </a:r>
          </a:p>
        </p:txBody>
      </p:sp>
      <p:sp>
        <p:nvSpPr>
          <p:cNvPr id="15" name="TextBox 14"/>
          <p:cNvSpPr txBox="1"/>
          <p:nvPr/>
        </p:nvSpPr>
        <p:spPr>
          <a:xfrm>
            <a:off x="2601520" y="3720628"/>
            <a:ext cx="8350193" cy="1569660"/>
          </a:xfrm>
          <a:prstGeom prst="rect">
            <a:avLst/>
          </a:prstGeom>
          <a:noFill/>
        </p:spPr>
        <p:txBody>
          <a:bodyPr wrap="square" rtlCol="0">
            <a:spAutoFit/>
          </a:bodyPr>
          <a:lstStyle/>
          <a:p>
            <a:pPr algn="just"/>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a:t>
            </a:r>
          </a:p>
        </p:txBody>
      </p:sp>
      <p:pic>
        <p:nvPicPr>
          <p:cNvPr id="16" name="Picture 15" descr="—Pngtree—crescent crescent pattern picture material,cute_188469.png"/>
          <p:cNvPicPr>
            <a:picLocks noChangeAspect="1"/>
          </p:cNvPicPr>
          <p:nvPr/>
        </p:nvPicPr>
        <p:blipFill>
          <a:blip r:embed="rId5" cstate="print"/>
          <a:srcRect b="7778"/>
          <a:stretch>
            <a:fillRect/>
          </a:stretch>
        </p:blipFill>
        <p:spPr>
          <a:xfrm>
            <a:off x="907285" y="1479611"/>
            <a:ext cx="1321852" cy="1199903"/>
          </a:xfrm>
          <a:prstGeom prst="rect">
            <a:avLst/>
          </a:prstGeom>
        </p:spPr>
      </p:pic>
      <p:pic>
        <p:nvPicPr>
          <p:cNvPr id="17" name="Picture 16" descr="—Pngtree—crescent crescent pattern picture material,cute_188469.png"/>
          <p:cNvPicPr>
            <a:picLocks noChangeAspect="1"/>
          </p:cNvPicPr>
          <p:nvPr/>
        </p:nvPicPr>
        <p:blipFill>
          <a:blip r:embed="rId5" cstate="print"/>
          <a:srcRect b="7778"/>
          <a:stretch>
            <a:fillRect/>
          </a:stretch>
        </p:blipFill>
        <p:spPr>
          <a:xfrm>
            <a:off x="983485" y="3905507"/>
            <a:ext cx="1321852" cy="1199903"/>
          </a:xfrm>
          <a:prstGeom prst="rect">
            <a:avLst/>
          </a:prstGeom>
        </p:spPr>
      </p:pic>
    </p:spTree>
    <p:extLst>
      <p:ext uri="{BB962C8B-B14F-4D97-AF65-F5344CB8AC3E}">
        <p14:creationId xmlns:p14="http://schemas.microsoft.com/office/powerpoint/2010/main" val="4014733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par>
                                <p:cTn id="18" presetID="18" presetClass="entr" presetSubtype="12"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strips(down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1034956" y="1262467"/>
            <a:ext cx="4724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endParaRPr lang="en-US" altLang="en-US" sz="2800" i="1" dirty="0">
              <a:solidFill>
                <a:srgbClr val="FF0000"/>
              </a:solidFill>
              <a:latin typeface="Times New Roman" panose="02020603050405020304" pitchFamily="18" charset="0"/>
            </a:endParaRPr>
          </a:p>
        </p:txBody>
      </p:sp>
      <p:sp>
        <p:nvSpPr>
          <p:cNvPr id="13" name="Text Box 42"/>
          <p:cNvSpPr txBox="1">
            <a:spLocks noChangeArrowheads="1"/>
          </p:cNvSpPr>
          <p:nvPr/>
        </p:nvSpPr>
        <p:spPr bwMode="auto">
          <a:xfrm>
            <a:off x="1905000" y="3505200"/>
            <a:ext cx="4572000" cy="2246769"/>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không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những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mà</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đã</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trở</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thành</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4" name="AutoShape 43"/>
          <p:cNvSpPr>
            <a:spLocks noChangeArrowheads="1"/>
          </p:cNvSpPr>
          <p:nvPr/>
        </p:nvSpPr>
        <p:spPr bwMode="auto">
          <a:xfrm>
            <a:off x="804558" y="3848670"/>
            <a:ext cx="839429" cy="1161633"/>
          </a:xfrm>
          <a:prstGeom prst="rightArrow">
            <a:avLst>
              <a:gd name="adj1" fmla="val 50000"/>
              <a:gd name="adj2" fmla="val 62500"/>
            </a:avLst>
          </a:prstGeom>
          <a:solidFill>
            <a:srgbClr val="3333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15" name="Text Box 41"/>
          <p:cNvSpPr txBox="1">
            <a:spLocks noChangeArrowheads="1"/>
          </p:cNvSpPr>
          <p:nvPr/>
        </p:nvSpPr>
        <p:spPr bwMode="auto">
          <a:xfrm>
            <a:off x="1569493" y="2206439"/>
            <a:ext cx="4724400"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ox(i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linds(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5844691" y="2111297"/>
            <a:ext cx="5302375" cy="421159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endParaRPr lang="zh-CN" altLang="en-US" sz="4000" b="1" i="1" dirty="0">
              <a:solidFill>
                <a:srgbClr val="FF000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824050D-660C-4F37-B6BE-628E32CB8802}"/>
              </a:ext>
            </a:extLst>
          </p:cNvPr>
          <p:cNvPicPr>
            <a:picLocks noChangeAspect="1"/>
          </p:cNvPicPr>
          <p:nvPr/>
        </p:nvPicPr>
        <p:blipFill rotWithShape="1">
          <a:blip r:embed="rId6">
            <a:extLst>
              <a:ext uri="{28A0092B-C50C-407E-A947-70E740481C1C}">
                <a14:useLocalDpi xmlns:a14="http://schemas.microsoft.com/office/drawing/2010/main" val="0"/>
              </a:ext>
            </a:extLst>
          </a:blip>
          <a:srcRect l="15996" t="15906" r="17153" b="16223"/>
          <a:stretch/>
        </p:blipFill>
        <p:spPr>
          <a:xfrm>
            <a:off x="1294315" y="2299898"/>
            <a:ext cx="3582161" cy="3636817"/>
          </a:xfrm>
          <a:prstGeom prst="rect">
            <a:avLst/>
          </a:prstGeom>
        </p:spPr>
      </p:pic>
    </p:spTree>
    <p:extLst>
      <p:ext uri="{BB962C8B-B14F-4D97-AF65-F5344CB8AC3E}">
        <p14:creationId xmlns:p14="http://schemas.microsoft.com/office/powerpoint/2010/main" val="3756762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882555" y="1975835"/>
            <a:ext cx="285817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4578479" y="1417413"/>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578479" y="2000906"/>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4578480" y="2559330"/>
            <a:ext cx="440850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sung </a:t>
            </a:r>
            <a:r>
              <a:rPr lang="en-US" altLang="en-US" sz="2800" b="1" i="1" dirty="0" err="1">
                <a:solidFill>
                  <a:srgbClr val="333399"/>
                </a:solidFill>
                <a:latin typeface="Times New Roman" panose="02020603050405020304" pitchFamily="18" charset="0"/>
              </a:rPr>
              <a:t>túc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9198592" y="1292305"/>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627728" y="1340094"/>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1679023"/>
            <a:ext cx="837752"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2237445"/>
            <a:ext cx="837752"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3740727" y="2237445"/>
            <a:ext cx="837753"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685223-03DD-4560-A790-AA353CCA5D87}"/>
              </a:ext>
            </a:extLst>
          </p:cNvPr>
          <p:cNvSpPr txBox="1"/>
          <p:nvPr/>
        </p:nvSpPr>
        <p:spPr>
          <a:xfrm>
            <a:off x="1154546" y="4103571"/>
            <a:ext cx="9615053"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 </a:t>
            </a:r>
            <a:r>
              <a:rPr lang="en-US" sz="3200" dirty="0" err="1">
                <a:solidFill>
                  <a:srgbClr val="C00000"/>
                </a:solidFill>
                <a:latin typeface="Times New Roman" pitchFamily="18" charset="0"/>
                <a:cs typeface="Times New Roman" pitchFamily="18" charset="0"/>
              </a:rPr>
              <a:t>Nghệ</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thuật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đối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lập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nhân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hóa</a:t>
            </a:r>
            <a:r>
              <a:rPr lang="en-US" sz="3200" dirty="0">
                <a:solidFill>
                  <a:srgbClr val="C00000"/>
                </a:solidFill>
                <a:latin typeface="Times New Roman" pitchFamily="18" charset="0"/>
                <a:cs typeface="Times New Roman" pitchFamily="18" charset="0"/>
              </a:rPr>
              <a:t>, so </a:t>
            </a:r>
            <a:r>
              <a:rPr lang="en-US" sz="3200" dirty="0" err="1">
                <a:solidFill>
                  <a:srgbClr val="C00000"/>
                </a:solidFill>
                <a:latin typeface="Times New Roman" pitchFamily="18" charset="0"/>
                <a:cs typeface="Times New Roman" pitchFamily="18" charset="0"/>
              </a:rPr>
              <a:t>sánh</a:t>
            </a:r>
            <a:endParaRPr lang="en-US" sz="3200" dirty="0">
              <a:solidFill>
                <a:srgbClr val="C0000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9A5EF8D9-ACD4-4C76-8906-B63E037485B8}"/>
              </a:ext>
            </a:extLst>
          </p:cNvPr>
          <p:cNvSpPr txBox="1"/>
          <p:nvPr/>
        </p:nvSpPr>
        <p:spPr>
          <a:xfrm>
            <a:off x="1154546" y="5106920"/>
            <a:ext cx="10200391" cy="584775"/>
          </a:xfrm>
          <a:prstGeom prst="rect">
            <a:avLst/>
          </a:prstGeom>
          <a:noFill/>
        </p:spPr>
        <p:txBody>
          <a:bodyPr wrap="square" rtlCol="0">
            <a:spAutoFit/>
          </a:bodyPr>
          <a:lstStyle/>
          <a:p>
            <a:r>
              <a:rPr lang="en-US" sz="3200" dirty="0">
                <a:solidFill>
                  <a:srgbClr val="C00000"/>
                </a:solidFill>
                <a:latin typeface="Times New Roman" pitchFamily="18" charset="0"/>
                <a:cs typeface="Times New Roman" pitchFamily="18" charset="0"/>
                <a:sym typeface="Wingdings" panose="05000000000000000000" pitchFamily="2" charset="2"/>
              </a:rPr>
              <a:t></a:t>
            </a:r>
            <a:r>
              <a:rPr lang="en-US" sz="3200" dirty="0">
                <a:solidFill>
                  <a:srgbClr val="C00000"/>
                </a:solidFill>
                <a:latin typeface="Times New Roman" pitchFamily="18" charset="0"/>
                <a:cs typeface="Times New Roman" pitchFamily="18" charset="0"/>
              </a:rPr>
              <a:t> Con </a:t>
            </a:r>
            <a:r>
              <a:rPr lang="en-US" sz="3200" dirty="0" err="1">
                <a:solidFill>
                  <a:srgbClr val="C00000"/>
                </a:solidFill>
                <a:latin typeface="Times New Roman" pitchFamily="18" charset="0"/>
                <a:cs typeface="Times New Roman" pitchFamily="18" charset="0"/>
              </a:rPr>
              <a:t>người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đã</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lãng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quên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quá</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khứ</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đổi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thay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tình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cảm</a:t>
            </a:r>
            <a:endParaRPr lang="en-US" sz="32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1673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par>
                                <p:cTn id="24" presetID="18" presetClass="entr" presetSubtype="12"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strips(downLeft)">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Horizontal)">
                                      <p:cBhvr>
                                        <p:cTn id="36" dur="500"/>
                                        <p:tgtEl>
                                          <p:spTgt spid="40"/>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strVal val="#ppt_w*0.70"/>
                                          </p:val>
                                        </p:tav>
                                        <p:tav tm="100000">
                                          <p:val>
                                            <p:strVal val="#ppt_w"/>
                                          </p:val>
                                        </p:tav>
                                      </p:tavLst>
                                    </p:anim>
                                    <p:anim calcmode="lin" valueType="num">
                                      <p:cBhvr>
                                        <p:cTn id="42" dur="1000" fill="hold"/>
                                        <p:tgtEl>
                                          <p:spTgt spid="31"/>
                                        </p:tgtEl>
                                        <p:attrNameLst>
                                          <p:attrName>ppt_h</p:attrName>
                                        </p:attrNameLst>
                                      </p:cBhvr>
                                      <p:tavLst>
                                        <p:tav tm="0">
                                          <p:val>
                                            <p:strVal val="#ppt_h"/>
                                          </p:val>
                                        </p:tav>
                                        <p:tav tm="100000">
                                          <p:val>
                                            <p:strVal val="#ppt_h"/>
                                          </p:val>
                                        </p:tav>
                                      </p:tavLst>
                                    </p:anim>
                                    <p:animEffect transition="in" filter="fade">
                                      <p:cBhvr>
                                        <p:cTn id="43" dur="10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inVertical)">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checkerboard(across)">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a16="http://schemas.microsoft.com/office/drawing/2014/main" id="{D9223B33-8A29-4C6C-8C64-4F6F04843219}"/>
              </a:ext>
            </a:extLst>
          </p:cNvPr>
          <p:cNvSpPr/>
          <p:nvPr/>
        </p:nvSpPr>
        <p:spPr>
          <a:xfrm>
            <a:off x="806466" y="858469"/>
            <a:ext cx="3932612" cy="21992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rgbClr val="FF0000"/>
                </a:solidFill>
                <a:latin typeface="Times New Roman" pitchFamily="18" charset="0"/>
                <a:cs typeface="Times New Roman" pitchFamily="18" charset="0"/>
              </a:rPr>
              <a:t>vội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bật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tung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trăng tròn </a:t>
            </a:r>
          </a:p>
        </p:txBody>
      </p:sp>
      <p:sp>
        <p:nvSpPr>
          <p:cNvPr id="12" name="Rectangle 11">
            <a:extLst>
              <a:ext uri="{FF2B5EF4-FFF2-40B4-BE49-F238E27FC236}">
                <a16:creationId xmlns:a16="http://schemas.microsoft.com/office/drawing/2014/main" id="{0FF0E83C-DCAC-4BB8-ABF6-B93A00F819CD}"/>
              </a:ext>
            </a:extLst>
          </p:cNvPr>
          <p:cNvSpPr/>
          <p:nvPr/>
        </p:nvSpPr>
        <p:spPr>
          <a:xfrm>
            <a:off x="4929305" y="1700361"/>
            <a:ext cx="6393033" cy="523220"/>
          </a:xfrm>
          <a:prstGeom prst="rect">
            <a:avLst/>
          </a:prstGeom>
        </p:spPr>
        <p:txBody>
          <a:bodyPr wrap="non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3A0ACAA-FD14-4552-A1F1-3B1157185425}"/>
              </a:ext>
            </a:extLst>
          </p:cNvPr>
          <p:cNvSpPr txBox="1"/>
          <p:nvPr/>
        </p:nvSpPr>
        <p:spPr>
          <a:xfrm>
            <a:off x="806466" y="3442582"/>
            <a:ext cx="6217004"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a:t>
            </a:r>
          </a:p>
        </p:txBody>
      </p:sp>
      <p:sp>
        <p:nvSpPr>
          <p:cNvPr id="32" name="TextBox 31">
            <a:extLst>
              <a:ext uri="{FF2B5EF4-FFF2-40B4-BE49-F238E27FC236}">
                <a16:creationId xmlns:a16="http://schemas.microsoft.com/office/drawing/2014/main" id="{9AC51463-3097-48AF-8672-65495F4DF311}"/>
              </a:ext>
            </a:extLst>
          </p:cNvPr>
          <p:cNvSpPr txBox="1"/>
          <p:nvPr/>
        </p:nvSpPr>
        <p:spPr>
          <a:xfrm>
            <a:off x="676980" y="4124252"/>
            <a:ext cx="6691782"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80261001-9D8F-4ADE-AF3C-74C19E927837}"/>
              </a:ext>
            </a:extLst>
          </p:cNvPr>
          <p:cNvSpPr txBox="1"/>
          <p:nvPr/>
        </p:nvSpPr>
        <p:spPr>
          <a:xfrm>
            <a:off x="806465" y="4766557"/>
            <a:ext cx="6954615"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endParaRPr lang="en-US" sz="2800" dirty="0">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54DD1D73-5E68-4FC9-A454-28FF4101599A}"/>
              </a:ext>
            </a:extLst>
          </p:cNvPr>
          <p:cNvSpPr txBox="1"/>
          <p:nvPr/>
        </p:nvSpPr>
        <p:spPr>
          <a:xfrm>
            <a:off x="730266" y="5387825"/>
            <a:ext cx="6638496"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Khẩn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endParaRPr lang="en-US" sz="2800"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id="{D6051E0C-D5FB-4741-B250-DD5EE173DC37}"/>
              </a:ext>
            </a:extLst>
          </p:cNvPr>
          <p:cNvSpPr txBox="1"/>
          <p:nvPr/>
        </p:nvSpPr>
        <p:spPr>
          <a:xfrm>
            <a:off x="8164337" y="3365327"/>
            <a:ext cx="3206852" cy="2677656"/>
          </a:xfrm>
          <a:prstGeom prst="rect">
            <a:avLst/>
          </a:prstGeom>
          <a:noFill/>
        </p:spPr>
        <p:txBody>
          <a:bodyPr wrap="square" rtlCol="0">
            <a:spAutoFit/>
          </a:bodyPr>
          <a:lstStyle/>
          <a:p>
            <a:pPr algn="just"/>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a16="http://schemas.microsoft.com/office/drawing/2014/main" id="{09F5E749-5679-4064-963B-2F15FD56CF22}"/>
              </a:ext>
            </a:extLst>
          </p:cNvPr>
          <p:cNvSpPr/>
          <p:nvPr/>
        </p:nvSpPr>
        <p:spPr>
          <a:xfrm>
            <a:off x="7248143" y="3343275"/>
            <a:ext cx="636102" cy="27296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amond(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Horizont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49061"/>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Table 3">
            <a:extLst>
              <a:ext uri="{FF2B5EF4-FFF2-40B4-BE49-F238E27FC236}">
                <a16:creationId xmlns:a16="http://schemas.microsoft.com/office/drawing/2014/main" id="{61FBCDE2-AFB9-4315-991D-858060BFB909}"/>
              </a:ext>
            </a:extLst>
          </p:cNvPr>
          <p:cNvGraphicFramePr>
            <a:graphicFrameLocks noGrp="1"/>
          </p:cNvGraphicFramePr>
          <p:nvPr>
            <p:extLst>
              <p:ext uri="{D42A27DB-BD31-4B8C-83A1-F6EECF244321}">
                <p14:modId xmlns:p14="http://schemas.microsoft.com/office/powerpoint/2010/main" val="772111816"/>
              </p:ext>
            </p:extLst>
          </p:nvPr>
        </p:nvGraphicFramePr>
        <p:xfrm>
          <a:off x="226218" y="251323"/>
          <a:ext cx="11739563" cy="6351038"/>
        </p:xfrm>
        <a:graphic>
          <a:graphicData uri="http://schemas.openxmlformats.org/drawingml/2006/table">
            <a:tbl>
              <a:tblPr firstRow="1" bandRow="1">
                <a:tableStyleId>{5C22544A-7EE6-4342-B048-85BDC9FD1C3A}</a:tableStyleId>
              </a:tblPr>
              <a:tblGrid>
                <a:gridCol w="1485179">
                  <a:extLst>
                    <a:ext uri="{9D8B030D-6E8A-4147-A177-3AD203B41FA5}">
                      <a16:colId xmlns:a16="http://schemas.microsoft.com/office/drawing/2014/main" val="132857707"/>
                    </a:ext>
                  </a:extLst>
                </a:gridCol>
                <a:gridCol w="2412928">
                  <a:extLst>
                    <a:ext uri="{9D8B030D-6E8A-4147-A177-3AD203B41FA5}">
                      <a16:colId xmlns:a16="http://schemas.microsoft.com/office/drawing/2014/main" val="1641785534"/>
                    </a:ext>
                  </a:extLst>
                </a:gridCol>
                <a:gridCol w="2402681">
                  <a:extLst>
                    <a:ext uri="{9D8B030D-6E8A-4147-A177-3AD203B41FA5}">
                      <a16:colId xmlns:a16="http://schemas.microsoft.com/office/drawing/2014/main" val="973949973"/>
                    </a:ext>
                  </a:extLst>
                </a:gridCol>
                <a:gridCol w="2343150">
                  <a:extLst>
                    <a:ext uri="{9D8B030D-6E8A-4147-A177-3AD203B41FA5}">
                      <a16:colId xmlns:a16="http://schemas.microsoft.com/office/drawing/2014/main" val="763509259"/>
                    </a:ext>
                  </a:extLst>
                </a:gridCol>
                <a:gridCol w="3095625">
                  <a:extLst>
                    <a:ext uri="{9D8B030D-6E8A-4147-A177-3AD203B41FA5}">
                      <a16:colId xmlns:a16="http://schemas.microsoft.com/office/drawing/2014/main" val="2814431546"/>
                    </a:ext>
                  </a:extLst>
                </a:gridCol>
              </a:tblGrid>
              <a:tr h="730254">
                <a:tc>
                  <a:txBody>
                    <a:bodyPr/>
                    <a:lstStyle/>
                    <a:p>
                      <a:pPr algn="ctr"/>
                      <a:endParaRPr lang="en-SG" sz="3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Thời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Trăng</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a:solidFill>
                            <a:srgbClr val="FF0000"/>
                          </a:solidFill>
                          <a:latin typeface="Times New Roman" panose="02020603050405020304" pitchFamily="18" charset="0"/>
                          <a:cs typeface="Times New Roman" panose="02020603050405020304" pitchFamily="18" charset="0"/>
                        </a:rPr>
                        <a:t>Con ng</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ời</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9922010"/>
                  </a:ext>
                </a:extLst>
              </a:tr>
              <a:tr h="663937">
                <a:tc rowSpan="2">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Quá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khứ</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1530050"/>
                  </a:ext>
                </a:extLst>
              </a:tr>
              <a:tr h="954811">
                <a:tc vMerge="1">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Rừng</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5356330"/>
                  </a:ext>
                </a:extLst>
              </a:tr>
              <a:tr h="2203716">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Hiện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tại</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buyn-đinh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ngõ</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eaLnBrk="1" hangingPunct="1">
                        <a:lnSpc>
                          <a:spcPct val="115000"/>
                        </a:lnSpc>
                        <a:spcAft>
                          <a:spcPts val="1000"/>
                        </a:spcAft>
                        <a:defRPr/>
                      </a:pP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Quen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ánh</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điện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cửa</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gương</a:t>
                      </a:r>
                      <a:endParaRPr lang="en-US" sz="2800" dirty="0">
                        <a:solidFill>
                          <a:srgbClr val="000000"/>
                        </a:solidFill>
                        <a:latin typeface="Times New Roman" pitchFamily="18" charset="0"/>
                        <a:cs typeface="Calibri" pitchFamily="34" charset="0"/>
                      </a:endParaRPr>
                    </a:p>
                    <a:p>
                      <a:pPr eaLnBrk="1" hangingPunct="1">
                        <a:lnSpc>
                          <a:spcPct val="115000"/>
                        </a:lnSpc>
                        <a:spcAft>
                          <a:spcPts val="1000"/>
                        </a:spcAft>
                        <a:defRPr/>
                      </a:pP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Trăng</a:t>
                      </a:r>
                      <a:r>
                        <a:rPr lang="en-US" sz="2800" dirty="0">
                          <a:solidFill>
                            <a:srgbClr val="000000"/>
                          </a:solidFill>
                          <a:latin typeface="Times New Roman" pitchFamily="18" charset="0"/>
                          <a:cs typeface="Calibri" pitchFamily="34" charset="0"/>
                        </a:rPr>
                        <a:t> : </a:t>
                      </a:r>
                      <a:r>
                        <a:rPr lang="en-US" sz="2800" b="1" dirty="0" err="1">
                          <a:solidFill>
                            <a:srgbClr val="000000"/>
                          </a:solidFill>
                          <a:latin typeface="Times New Roman" pitchFamily="18" charset="0"/>
                          <a:cs typeface="Calibri" pitchFamily="34" charset="0"/>
                        </a:rPr>
                        <a:t>người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dưng</a:t>
                      </a:r>
                      <a:r>
                        <a:rPr lang="en-US" sz="2800" b="1" dirty="0">
                          <a:solidFill>
                            <a:srgbClr val="000000"/>
                          </a:solidFill>
                          <a:latin typeface="Times New Roman" pitchFamily="18" charset="0"/>
                          <a:cs typeface="Calibri" pitchFamily="34" charset="0"/>
                        </a:rPr>
                        <a:t> </a:t>
                      </a:r>
                      <a:r>
                        <a:rPr lang="en-US" sz="2800" dirty="0">
                          <a:solidFill>
                            <a:srgbClr val="000000"/>
                          </a:solidFill>
                          <a:latin typeface="Times New Roman" pitchFamily="18" charset="0"/>
                          <a:cs typeface="Calibri" pitchFamily="34" charset="0"/>
                        </a:rPr>
                        <a:t>qua </a:t>
                      </a:r>
                      <a:r>
                        <a:rPr lang="en-US" sz="2800" dirty="0" err="1">
                          <a:solidFill>
                            <a:srgbClr val="000000"/>
                          </a:solidFill>
                          <a:latin typeface="Times New Roman" pitchFamily="18" charset="0"/>
                          <a:cs typeface="Calibri" pitchFamily="34" charset="0"/>
                        </a:rPr>
                        <a:t>đường</a:t>
                      </a:r>
                      <a:endParaRPr lang="en-US" sz="2800" dirty="0">
                        <a:solidFill>
                          <a:srgbClr val="000000"/>
                        </a:solidFill>
                        <a:latin typeface="Times New Roman" pitchFamily="18"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9567768"/>
                  </a:ext>
                </a:extLst>
              </a:tr>
              <a:tr h="1063400">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7593003"/>
                  </a:ext>
                </a:extLst>
              </a:tr>
            </a:tbl>
          </a:graphicData>
        </a:graphic>
      </p:graphicFrame>
      <p:sp>
        <p:nvSpPr>
          <p:cNvPr id="6" name="Rectangle 5">
            <a:extLst>
              <a:ext uri="{FF2B5EF4-FFF2-40B4-BE49-F238E27FC236}">
                <a16:creationId xmlns:a16="http://schemas.microsoft.com/office/drawing/2014/main" id="{DC575D2B-458B-4F33-8EDB-0BE89DDE1882}"/>
              </a:ext>
            </a:extLst>
          </p:cNvPr>
          <p:cNvSpPr/>
          <p:nvPr/>
        </p:nvSpPr>
        <p:spPr>
          <a:xfrm>
            <a:off x="1779224" y="4905697"/>
            <a:ext cx="4654047"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khách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tất</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yếu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cũng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bình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thường</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A9E2922-A8A1-4155-9CCB-546034AA542E}"/>
              </a:ext>
            </a:extLst>
          </p:cNvPr>
          <p:cNvSpPr/>
          <p:nvPr/>
        </p:nvSpPr>
        <p:spPr>
          <a:xfrm>
            <a:off x="6659489" y="4918606"/>
            <a:ext cx="5170488"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do ý </a:t>
            </a:r>
            <a:r>
              <a:rPr lang="en-US" altLang="en-US" sz="3000" b="1" dirty="0" err="1">
                <a:solidFill>
                  <a:srgbClr val="0070C0"/>
                </a:solidFill>
                <a:latin typeface="Times New Roman" panose="02020603050405020304" pitchFamily="18" charset="0"/>
                <a:cs typeface="Times New Roman" panose="02020603050405020304" pitchFamily="18" charset="0"/>
              </a:rPr>
              <a:t>thức</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chủ</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không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nên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p>
          <a:p>
            <a:pPr algn="ctr"/>
            <a:r>
              <a:rPr lang="en-US" altLang="en-US" sz="3000" b="1" dirty="0" err="1">
                <a:solidFill>
                  <a:srgbClr val="0070C0"/>
                </a:solidFill>
                <a:latin typeface="Times New Roman" panose="02020603050405020304" pitchFamily="18" charset="0"/>
                <a:cs typeface="Times New Roman" panose="02020603050405020304" pitchFamily="18" charset="0"/>
              </a:rPr>
              <a:t>đáng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trách</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79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A77BC99-1B5D-44DF-A5B0-4E438DF4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F38F0CD1-4562-4168-A5E4-61B08435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38" t="11563" r="23605" b="13338"/>
          <a:stretch>
            <a:fillRect/>
          </a:stretch>
        </p:blipFill>
        <p:spPr bwMode="auto">
          <a:xfrm>
            <a:off x="364331" y="2390776"/>
            <a:ext cx="2678112" cy="250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5">
            <a:extLst>
              <a:ext uri="{FF2B5EF4-FFF2-40B4-BE49-F238E27FC236}">
                <a16:creationId xmlns:a16="http://schemas.microsoft.com/office/drawing/2014/main" id="{E140AC52-5565-489F-A236-663D64AB505E}"/>
              </a:ext>
            </a:extLst>
          </p:cNvPr>
          <p:cNvSpPr>
            <a:spLocks noChangeArrowheads="1"/>
          </p:cNvSpPr>
          <p:nvPr/>
        </p:nvSpPr>
        <p:spPr bwMode="auto">
          <a:xfrm>
            <a:off x="3172622" y="178068"/>
            <a:ext cx="36401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en-US" sz="2200" dirty="0">
                <a:solidFill>
                  <a:schemeClr val="bg1"/>
                </a:solidFill>
                <a:latin typeface="+mj-lt"/>
              </a:rPr>
              <a:t>Hồi nhỏ </a:t>
            </a:r>
            <a:r>
              <a:rPr lang="vi-VN" altLang="en-US" sz="2200" dirty="0">
                <a:solidFill>
                  <a:srgbClr val="FFC000"/>
                </a:solidFill>
                <a:latin typeface="+mj-lt"/>
              </a:rPr>
              <a:t>sống </a:t>
            </a:r>
            <a:r>
              <a:rPr lang="vi-VN" altLang="en-US" sz="2200" dirty="0">
                <a:solidFill>
                  <a:schemeClr val="bg1"/>
                </a:solidFill>
                <a:latin typeface="+mj-lt"/>
              </a:rPr>
              <a:t>với</a:t>
            </a:r>
            <a:r>
              <a:rPr lang="vi-VN" altLang="en-US" sz="2200" dirty="0">
                <a:solidFill>
                  <a:srgbClr val="FFC000"/>
                </a:solidFill>
                <a:latin typeface="+mj-lt"/>
              </a:rPr>
              <a:t> đồng </a:t>
            </a:r>
          </a:p>
          <a:p>
            <a:pPr eaLnBrk="1" hangingPunct="1"/>
            <a:r>
              <a:rPr lang="vi-VN" altLang="en-US" sz="2200" dirty="0">
                <a:solidFill>
                  <a:schemeClr val="bg1"/>
                </a:solidFill>
                <a:latin typeface="+mj-lt"/>
              </a:rPr>
              <a:t>với </a:t>
            </a:r>
            <a:r>
              <a:rPr lang="vi-VN" altLang="en-US" sz="2200" dirty="0">
                <a:solidFill>
                  <a:srgbClr val="FFC000"/>
                </a:solidFill>
                <a:latin typeface="+mj-lt"/>
              </a:rPr>
              <a:t>sông</a:t>
            </a:r>
            <a:r>
              <a:rPr lang="vi-VN" altLang="en-US" sz="2200" dirty="0">
                <a:solidFill>
                  <a:schemeClr val="bg1"/>
                </a:solidFill>
                <a:latin typeface="+mj-lt"/>
              </a:rPr>
              <a:t> rồi với </a:t>
            </a:r>
            <a:r>
              <a:rPr lang="en-US" altLang="en-US" sz="2200" dirty="0" err="1">
                <a:solidFill>
                  <a:srgbClr val="FFC000"/>
                </a:solidFill>
                <a:latin typeface="+mj-lt"/>
              </a:rPr>
              <a:t>bể</a:t>
            </a:r>
            <a:r>
              <a:rPr lang="vi-VN" altLang="en-US" sz="2200" dirty="0">
                <a:solidFill>
                  <a:schemeClr val="bg1"/>
                </a:solidFill>
                <a:latin typeface="+mj-lt"/>
              </a:rPr>
              <a:t> </a:t>
            </a:r>
          </a:p>
          <a:p>
            <a:pPr eaLnBrk="1" hangingPunct="1"/>
            <a:r>
              <a:rPr lang="vi-VN" altLang="en-US" sz="2200" dirty="0">
                <a:solidFill>
                  <a:schemeClr val="bg1"/>
                </a:solidFill>
                <a:latin typeface="+mj-lt"/>
              </a:rPr>
              <a:t>hồi chiến tranh </a:t>
            </a:r>
            <a:r>
              <a:rPr lang="vi-VN" altLang="en-US" sz="2200" dirty="0">
                <a:solidFill>
                  <a:srgbClr val="FFC000"/>
                </a:solidFill>
                <a:latin typeface="+mj-lt"/>
              </a:rPr>
              <a:t>ở rừng </a:t>
            </a:r>
          </a:p>
          <a:p>
            <a:pPr eaLnBrk="1" hangingPunct="1"/>
            <a:r>
              <a:rPr lang="vi-VN" altLang="en-US" sz="2200" dirty="0">
                <a:solidFill>
                  <a:srgbClr val="FFC000"/>
                </a:solidFill>
                <a:latin typeface="+mj-lt"/>
              </a:rPr>
              <a:t>vầng trăng thành </a:t>
            </a:r>
            <a:r>
              <a:rPr lang="vi-VN" altLang="en-US" sz="2200" dirty="0">
                <a:solidFill>
                  <a:schemeClr val="bg1"/>
                </a:solidFill>
                <a:latin typeface="+mj-lt"/>
              </a:rPr>
              <a:t>tri kỷ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Trần trụi với thiên nhiên </a:t>
            </a:r>
          </a:p>
          <a:p>
            <a:pPr eaLnBrk="1" hangingPunct="1"/>
            <a:r>
              <a:rPr lang="vi-VN" altLang="en-US" sz="2200" dirty="0">
                <a:solidFill>
                  <a:srgbClr val="FFC000"/>
                </a:solidFill>
                <a:latin typeface="+mj-lt"/>
              </a:rPr>
              <a:t>hồn nhiên như cây cỏ </a:t>
            </a:r>
          </a:p>
          <a:p>
            <a:pPr eaLnBrk="1" hangingPunct="1"/>
            <a:r>
              <a:rPr lang="vi-VN" altLang="en-US" sz="2200" dirty="0">
                <a:solidFill>
                  <a:srgbClr val="FFC000"/>
                </a:solidFill>
                <a:latin typeface="+mj-lt"/>
              </a:rPr>
              <a:t>ngỡ không bao giờ quên </a:t>
            </a:r>
          </a:p>
          <a:p>
            <a:pPr eaLnBrk="1" hangingPunct="1"/>
            <a:r>
              <a:rPr lang="vi-VN" altLang="en-US" sz="2200" dirty="0">
                <a:solidFill>
                  <a:srgbClr val="FFC000"/>
                </a:solidFill>
                <a:latin typeface="+mj-lt"/>
              </a:rPr>
              <a:t>cái vầng trăng </a:t>
            </a:r>
            <a:r>
              <a:rPr lang="vi-VN" altLang="en-US" sz="2200" dirty="0">
                <a:solidFill>
                  <a:schemeClr val="bg1"/>
                </a:solidFill>
                <a:latin typeface="+mj-lt"/>
              </a:rPr>
              <a:t>tình nghĩa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Từ </a:t>
            </a:r>
            <a:r>
              <a:rPr lang="vi-VN" altLang="en-US" sz="2200" dirty="0">
                <a:solidFill>
                  <a:schemeClr val="bg1"/>
                </a:solidFill>
                <a:latin typeface="+mj-lt"/>
              </a:rPr>
              <a:t>hồi về thành phố </a:t>
            </a:r>
          </a:p>
          <a:p>
            <a:pPr eaLnBrk="1" hangingPunct="1"/>
            <a:r>
              <a:rPr lang="vi-VN" altLang="en-US" sz="2200" dirty="0">
                <a:solidFill>
                  <a:srgbClr val="FFC000"/>
                </a:solidFill>
                <a:latin typeface="+mj-lt"/>
              </a:rPr>
              <a:t>quen ánh điện cửa gương </a:t>
            </a:r>
          </a:p>
          <a:p>
            <a:pPr eaLnBrk="1" hangingPunct="1"/>
            <a:r>
              <a:rPr lang="vi-VN" altLang="en-US" sz="2200" dirty="0">
                <a:solidFill>
                  <a:srgbClr val="FFC000"/>
                </a:solidFill>
                <a:latin typeface="+mj-lt"/>
              </a:rPr>
              <a:t>vầng trăng </a:t>
            </a:r>
            <a:r>
              <a:rPr lang="vi-VN" altLang="en-US" sz="2200" dirty="0">
                <a:solidFill>
                  <a:schemeClr val="bg1"/>
                </a:solidFill>
                <a:latin typeface="+mj-lt"/>
              </a:rPr>
              <a:t>đi qua ngõ </a:t>
            </a:r>
          </a:p>
          <a:p>
            <a:pPr eaLnBrk="1" hangingPunct="1"/>
            <a:r>
              <a:rPr lang="vi-VN" altLang="en-US" sz="2200" dirty="0">
                <a:solidFill>
                  <a:schemeClr val="bg1"/>
                </a:solidFill>
                <a:latin typeface="+mj-lt"/>
              </a:rPr>
              <a:t>như người dưng qua đường </a:t>
            </a:r>
          </a:p>
          <a:p>
            <a:pPr eaLnBrk="1" hangingPunct="1"/>
            <a:endParaRPr lang="vi-VN" altLang="en-US" sz="2200" dirty="0">
              <a:solidFill>
                <a:srgbClr val="FFC000"/>
              </a:solidFill>
              <a:latin typeface="+mj-lt"/>
            </a:endParaRPr>
          </a:p>
          <a:p>
            <a:pPr eaLnBrk="1" hangingPunct="1"/>
            <a:r>
              <a:rPr lang="vi-VN" altLang="en-US" sz="2200" dirty="0">
                <a:solidFill>
                  <a:srgbClr val="FFC000"/>
                </a:solidFill>
                <a:latin typeface="+mj-lt"/>
              </a:rPr>
              <a:t>Thình lình đèn điện tắt </a:t>
            </a:r>
          </a:p>
          <a:p>
            <a:pPr eaLnBrk="1" hangingPunct="1"/>
            <a:r>
              <a:rPr lang="vi-VN" altLang="en-US" sz="2200" dirty="0">
                <a:solidFill>
                  <a:srgbClr val="FFC000"/>
                </a:solidFill>
                <a:latin typeface="+mj-lt"/>
              </a:rPr>
              <a:t>phòng buyn-đinh tối om </a:t>
            </a:r>
          </a:p>
          <a:p>
            <a:pPr eaLnBrk="1" hangingPunct="1"/>
            <a:r>
              <a:rPr lang="vi-VN" altLang="en-US" sz="2200" dirty="0">
                <a:solidFill>
                  <a:srgbClr val="FFC000"/>
                </a:solidFill>
                <a:latin typeface="+mj-lt"/>
              </a:rPr>
              <a:t>vội bật tung cửa sổ </a:t>
            </a:r>
          </a:p>
          <a:p>
            <a:pPr eaLnBrk="1" hangingPunct="1"/>
            <a:r>
              <a:rPr lang="vi-VN" altLang="en-US" sz="2200" dirty="0">
                <a:solidFill>
                  <a:srgbClr val="FFC000"/>
                </a:solidFill>
                <a:latin typeface="+mj-lt"/>
              </a:rPr>
              <a:t>đột ngột </a:t>
            </a:r>
            <a:r>
              <a:rPr lang="vi-VN" altLang="en-US" sz="2200" dirty="0">
                <a:solidFill>
                  <a:schemeClr val="bg1"/>
                </a:solidFill>
                <a:latin typeface="+mj-lt"/>
              </a:rPr>
              <a:t>vầng trăng tròn</a:t>
            </a:r>
            <a:endParaRPr lang="en-US" altLang="en-US" sz="2200" dirty="0">
              <a:solidFill>
                <a:schemeClr val="bg1"/>
              </a:solidFill>
              <a:latin typeface="+mj-lt"/>
            </a:endParaRPr>
          </a:p>
          <a:p>
            <a:pPr eaLnBrk="1" hangingPunct="1"/>
            <a:endParaRPr lang="en-US" altLang="en-US" sz="2200" dirty="0">
              <a:solidFill>
                <a:srgbClr val="FFC000"/>
              </a:solidFill>
              <a:latin typeface="+mj-lt"/>
            </a:endParaRPr>
          </a:p>
        </p:txBody>
      </p:sp>
      <p:cxnSp>
        <p:nvCxnSpPr>
          <p:cNvPr id="20" name="Straight Connector 19">
            <a:extLst>
              <a:ext uri="{FF2B5EF4-FFF2-40B4-BE49-F238E27FC236}">
                <a16:creationId xmlns:a16="http://schemas.microsoft.com/office/drawing/2014/main" id="{60FBF619-3E4A-4D26-A161-C4F2E11E4132}"/>
              </a:ext>
            </a:extLst>
          </p:cNvPr>
          <p:cNvCxnSpPr>
            <a:cxnSpLocks/>
          </p:cNvCxnSpPr>
          <p:nvPr/>
        </p:nvCxnSpPr>
        <p:spPr>
          <a:xfrm>
            <a:off x="6702425" y="178068"/>
            <a:ext cx="0" cy="3023919"/>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B4AD0B60-326D-487A-B896-C3FA307EED07}"/>
              </a:ext>
            </a:extLst>
          </p:cNvPr>
          <p:cNvCxnSpPr>
            <a:cxnSpLocks/>
          </p:cNvCxnSpPr>
          <p:nvPr/>
        </p:nvCxnSpPr>
        <p:spPr>
          <a:xfrm flipH="1">
            <a:off x="6711950" y="3581403"/>
            <a:ext cx="1" cy="3098529"/>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 Box 9">
            <a:extLst>
              <a:ext uri="{FF2B5EF4-FFF2-40B4-BE49-F238E27FC236}">
                <a16:creationId xmlns:a16="http://schemas.microsoft.com/office/drawing/2014/main" id="{F76A57FD-62D1-4AA4-8374-4C7025B353EA}"/>
              </a:ext>
            </a:extLst>
          </p:cNvPr>
          <p:cNvSpPr txBox="1"/>
          <p:nvPr/>
        </p:nvSpPr>
        <p:spPr>
          <a:xfrm>
            <a:off x="6942939" y="495300"/>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Nghĩa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thực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trăng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đep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vĩnh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hằng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đất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nước</a:t>
            </a: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12" name="Text Box 9">
            <a:extLst>
              <a:ext uri="{FF2B5EF4-FFF2-40B4-BE49-F238E27FC236}">
                <a16:creationId xmlns:a16="http://schemas.microsoft.com/office/drawing/2014/main" id="{B0D46DB6-E4C7-43AB-9500-8E30C20D12F3}"/>
              </a:ext>
            </a:extLst>
          </p:cNvPr>
          <p:cNvSpPr txBox="1"/>
          <p:nvPr/>
        </p:nvSpPr>
        <p:spPr>
          <a:xfrm>
            <a:off x="6942939" y="1916112"/>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a:solidFill>
                  <a:srgbClr val="000000"/>
                </a:solidFill>
                <a:latin typeface="Times New Roman" pitchFamily="18" charset="0"/>
                <a:cs typeface="Calibri" pitchFamily="34" charset="0"/>
              </a:rPr>
              <a:t>Trăng là biểu tượng cho cuộc sống tình nghĩa, trong sáng của quá khứ gian lao</a:t>
            </a:r>
          </a:p>
          <a:p>
            <a:pPr algn="just" eaLnBrk="1" hangingPunct="1">
              <a:lnSpc>
                <a:spcPct val="115000"/>
              </a:lnSpc>
              <a:spcAft>
                <a:spcPts val="1000"/>
              </a:spcAft>
              <a:defRPr/>
            </a:pPr>
            <a:endParaRPr lang="en-US" sz="2400">
              <a:solidFill>
                <a:srgbClr val="000000"/>
              </a:solidFill>
              <a:latin typeface="Times New Roman" pitchFamily="18" charset="0"/>
              <a:cs typeface="Calibri" pitchFamily="34" charset="0"/>
            </a:endParaRPr>
          </a:p>
        </p:txBody>
      </p:sp>
      <p:sp>
        <p:nvSpPr>
          <p:cNvPr id="13" name="Text Box 9">
            <a:extLst>
              <a:ext uri="{FF2B5EF4-FFF2-40B4-BE49-F238E27FC236}">
                <a16:creationId xmlns:a16="http://schemas.microsoft.com/office/drawing/2014/main" id="{01478492-CC2C-4C56-AB18-8605410C0124}"/>
              </a:ext>
            </a:extLst>
          </p:cNvPr>
          <p:cNvSpPr txBox="1"/>
          <p:nvPr/>
        </p:nvSpPr>
        <p:spPr>
          <a:xfrm>
            <a:off x="6942939" y="4583375"/>
            <a:ext cx="4984743" cy="1309687"/>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ct val="115000"/>
              </a:lnSpc>
              <a:spcAft>
                <a:spcPts val="1000"/>
              </a:spcAft>
              <a:defRPr/>
            </a:pPr>
            <a:r>
              <a:rPr lang="en-US" sz="2400" dirty="0" err="1">
                <a:solidFill>
                  <a:srgbClr val="000000"/>
                </a:solidFill>
                <a:latin typeface="Times New Roman" pitchFamily="18" charset="0"/>
                <a:cs typeface="Calibri" pitchFamily="34" charset="0"/>
              </a:rPr>
              <a:t>Vẻ</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đẹp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ấy</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vẹn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nguyên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song </a:t>
            </a:r>
            <a:r>
              <a:rPr lang="en-US" sz="2400" dirty="0" err="1">
                <a:solidFill>
                  <a:srgbClr val="000000"/>
                </a:solidFill>
                <a:latin typeface="Times New Roman" pitchFamily="18" charset="0"/>
                <a:cs typeface="Calibri" pitchFamily="34" charset="0"/>
              </a:rPr>
              <a:t>hành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cùng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hiện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tại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dù</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cho</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lãng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quên</a:t>
            </a:r>
            <a:r>
              <a:rPr lang="en-US" sz="2400" dirty="0">
                <a:solidFill>
                  <a:srgbClr val="000000"/>
                </a:solidFill>
                <a:latin typeface="Times New Roman" pitchFamily="18" charset="0"/>
                <a:cs typeface="Calibri" pitchFamily="34" charset="0"/>
              </a:rPr>
              <a:t>.</a:t>
            </a: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endParaRPr lang="en-US" sz="2400" dirty="0">
              <a:solidFill>
                <a:srgbClr val="000000"/>
              </a:solidFill>
              <a:latin typeface="Times New Roman" pitchFamily="18" charset="0"/>
              <a:cs typeface="Calibri" pitchFamily="34" charset="0"/>
            </a:endParaRPr>
          </a:p>
        </p:txBody>
      </p:sp>
      <p:sp>
        <p:nvSpPr>
          <p:cNvPr id="32781" name="TextBox 1">
            <a:extLst>
              <a:ext uri="{FF2B5EF4-FFF2-40B4-BE49-F238E27FC236}">
                <a16:creationId xmlns:a16="http://schemas.microsoft.com/office/drawing/2014/main" id="{B89FCFE0-1DC3-456F-8540-A55AE1B10E04}"/>
              </a:ext>
            </a:extLst>
          </p:cNvPr>
          <p:cNvSpPr txBox="1">
            <a:spLocks noChangeArrowheads="1"/>
          </p:cNvSpPr>
          <p:nvPr/>
        </p:nvSpPr>
        <p:spPr bwMode="auto">
          <a:xfrm>
            <a:off x="823118" y="2888906"/>
            <a:ext cx="17549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latin typeface="Times New Roman" panose="02020603050405020304" pitchFamily="18" charset="0"/>
                <a:cs typeface="Times New Roman" panose="02020603050405020304" pitchFamily="18" charset="0"/>
              </a:rPr>
              <a:t>Ý </a:t>
            </a:r>
            <a:r>
              <a:rPr lang="en-US" altLang="en-US" sz="2800" b="1" dirty="0" err="1">
                <a:latin typeface="Times New Roman" panose="02020603050405020304" pitchFamily="18" charset="0"/>
                <a:cs typeface="Times New Roman" panose="02020603050405020304" pitchFamily="18" charset="0"/>
              </a:rPr>
              <a:t>nghĩa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ảnh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trăng</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1"/>
            <a:ext cx="3886200" cy="900113"/>
            <a:chOff x="1920" y="0"/>
            <a:chExt cx="2448" cy="567"/>
          </a:xfrm>
        </p:grpSpPr>
        <p:sp>
          <p:nvSpPr>
            <p:cNvPr id="22548" name="Text Box 4"/>
            <p:cNvSpPr txBox="1">
              <a:spLocks noChangeArrowheads="1"/>
            </p:cNvSpPr>
            <p:nvPr/>
          </p:nvSpPr>
          <p:spPr bwMode="auto">
            <a:xfrm>
              <a:off x="1920" y="0"/>
              <a:ext cx="1296" cy="365"/>
            </a:xfrm>
            <a:prstGeom prst="rect">
              <a:avLst/>
            </a:prstGeom>
            <a:noFill/>
            <a:ln w="9525">
              <a:noFill/>
              <a:miter lim="800000"/>
              <a:headEnd/>
              <a:tailEnd/>
            </a:ln>
          </p:spPr>
          <p:txBody>
            <a:bodyPr>
              <a:spAutoFit/>
            </a:bodyPr>
            <a:lstStyle/>
            <a:p>
              <a:pPr>
                <a:spcBef>
                  <a:spcPct val="50000"/>
                </a:spcBef>
              </a:pPr>
              <a:endParaRPr lang="en-US" sz="3200">
                <a:solidFill>
                  <a:schemeClr val="bg2"/>
                </a:solidFill>
                <a:latin typeface=".VnAristote" pitchFamily="34" charset="0"/>
              </a:endParaRPr>
            </a:p>
          </p:txBody>
        </p:sp>
        <p:sp>
          <p:nvSpPr>
            <p:cNvPr id="22549" name="Text Box 5"/>
            <p:cNvSpPr txBox="1">
              <a:spLocks noChangeArrowheads="1"/>
            </p:cNvSpPr>
            <p:nvPr/>
          </p:nvSpPr>
          <p:spPr bwMode="auto">
            <a:xfrm>
              <a:off x="3024" y="336"/>
              <a:ext cx="1344" cy="231"/>
            </a:xfrm>
            <a:prstGeom prst="rect">
              <a:avLst/>
            </a:prstGeom>
            <a:noFill/>
            <a:ln w="9525">
              <a:noFill/>
              <a:miter lim="800000"/>
              <a:headEnd/>
              <a:tailEnd/>
            </a:ln>
          </p:spPr>
          <p:txBody>
            <a:bodyPr>
              <a:spAutoFit/>
            </a:bodyPr>
            <a:lstStyle/>
            <a:p>
              <a:pPr>
                <a:spcBef>
                  <a:spcPct val="50000"/>
                </a:spcBef>
              </a:pPr>
              <a:endParaRPr lang="en-US"/>
            </a:p>
          </p:txBody>
        </p:sp>
      </p:grpSp>
      <p:sp>
        <p:nvSpPr>
          <p:cNvPr id="22532" name="Text Box 6"/>
          <p:cNvSpPr txBox="1">
            <a:spLocks noChangeArrowheads="1"/>
          </p:cNvSpPr>
          <p:nvPr/>
        </p:nvSpPr>
        <p:spPr bwMode="auto">
          <a:xfrm>
            <a:off x="9128125" y="3389313"/>
            <a:ext cx="290464" cy="369332"/>
          </a:xfrm>
          <a:prstGeom prst="rect">
            <a:avLst/>
          </a:prstGeom>
          <a:noFill/>
          <a:ln w="9525" algn="ctr">
            <a:noFill/>
            <a:miter lim="800000"/>
            <a:headEnd/>
            <a:tailEnd/>
          </a:ln>
        </p:spPr>
        <p:txBody>
          <a:bodyPr wrap="none">
            <a:spAutoFit/>
          </a:bodyPr>
          <a:lstStyle/>
          <a:p>
            <a:r>
              <a:rPr lang="en-US"/>
              <a:t>  </a:t>
            </a:r>
          </a:p>
        </p:txBody>
      </p:sp>
      <p:sp>
        <p:nvSpPr>
          <p:cNvPr id="22533" name="Text Box 7"/>
          <p:cNvSpPr txBox="1">
            <a:spLocks noChangeArrowheads="1"/>
          </p:cNvSpPr>
          <p:nvPr/>
        </p:nvSpPr>
        <p:spPr bwMode="auto">
          <a:xfrm>
            <a:off x="7375525" y="2322513"/>
            <a:ext cx="237566" cy="369332"/>
          </a:xfrm>
          <a:prstGeom prst="rect">
            <a:avLst/>
          </a:prstGeom>
          <a:noFill/>
          <a:ln w="9525" algn="ctr">
            <a:noFill/>
            <a:miter lim="800000"/>
            <a:headEnd/>
            <a:tailEnd/>
          </a:ln>
        </p:spPr>
        <p:txBody>
          <a:bodyPr wrap="none">
            <a:spAutoFit/>
          </a:bodyPr>
          <a:lstStyle/>
          <a:p>
            <a:r>
              <a:rPr lang="en-US"/>
              <a:t> </a:t>
            </a:r>
          </a:p>
        </p:txBody>
      </p:sp>
      <p:sp>
        <p:nvSpPr>
          <p:cNvPr id="22535" name="Text Box 9"/>
          <p:cNvSpPr txBox="1">
            <a:spLocks noChangeArrowheads="1"/>
          </p:cNvSpPr>
          <p:nvPr/>
        </p:nvSpPr>
        <p:spPr bwMode="auto">
          <a:xfrm>
            <a:off x="2613026" y="5249863"/>
            <a:ext cx="3559175" cy="641350"/>
          </a:xfrm>
          <a:prstGeom prst="rect">
            <a:avLst/>
          </a:prstGeom>
          <a:noFill/>
          <a:ln w="9525" algn="ctr">
            <a:noFill/>
            <a:miter lim="800000"/>
            <a:headEnd/>
            <a:tailEnd/>
          </a:ln>
        </p:spPr>
        <p:txBody>
          <a:bodyPr>
            <a:spAutoFit/>
          </a:bodyPr>
          <a:lstStyle/>
          <a:p>
            <a:pPr>
              <a:spcBef>
                <a:spcPct val="50000"/>
              </a:spcBef>
            </a:pPr>
            <a:endParaRPr lang="en-US" sz="3600" b="1" i="1" u="sng">
              <a:solidFill>
                <a:srgbClr val="FF0000"/>
              </a:solidFill>
            </a:endParaRPr>
          </a:p>
        </p:txBody>
      </p:sp>
      <p:sp>
        <p:nvSpPr>
          <p:cNvPr id="22536" name="Text Box 11"/>
          <p:cNvSpPr txBox="1">
            <a:spLocks noChangeArrowheads="1"/>
          </p:cNvSpPr>
          <p:nvPr/>
        </p:nvSpPr>
        <p:spPr bwMode="auto">
          <a:xfrm>
            <a:off x="8382000" y="6324601"/>
            <a:ext cx="1371600" cy="366713"/>
          </a:xfrm>
          <a:prstGeom prst="rect">
            <a:avLst/>
          </a:prstGeom>
          <a:noFill/>
          <a:ln w="9525">
            <a:noFill/>
            <a:miter lim="800000"/>
            <a:headEnd/>
            <a:tailEnd/>
          </a:ln>
        </p:spPr>
        <p:txBody>
          <a:bodyPr>
            <a:spAutoFit/>
          </a:bodyPr>
          <a:lstStyle/>
          <a:p>
            <a:pPr>
              <a:spcBef>
                <a:spcPct val="50000"/>
              </a:spcBef>
            </a:pPr>
            <a:endParaRPr lang="en-US"/>
          </a:p>
        </p:txBody>
      </p:sp>
      <p:sp>
        <p:nvSpPr>
          <p:cNvPr id="22539" name="Text Box 24"/>
          <p:cNvSpPr txBox="1">
            <a:spLocks noChangeArrowheads="1"/>
          </p:cNvSpPr>
          <p:nvPr/>
        </p:nvSpPr>
        <p:spPr bwMode="auto">
          <a:xfrm>
            <a:off x="2362200" y="3048001"/>
            <a:ext cx="7162800" cy="366713"/>
          </a:xfrm>
          <a:prstGeom prst="rect">
            <a:avLst/>
          </a:prstGeom>
          <a:noFill/>
          <a:ln w="9525">
            <a:noFill/>
            <a:miter lim="800000"/>
            <a:headEnd/>
            <a:tailEnd/>
          </a:ln>
        </p:spPr>
        <p:txBody>
          <a:bodyPr>
            <a:spAutoFit/>
          </a:bodyPr>
          <a:lstStyle/>
          <a:p>
            <a:pPr>
              <a:spcBef>
                <a:spcPct val="50000"/>
              </a:spcBef>
            </a:pPr>
            <a:endParaRPr lang="en-US"/>
          </a:p>
        </p:txBody>
      </p:sp>
      <p:sp>
        <p:nvSpPr>
          <p:cNvPr id="237599" name="Text Box 31"/>
          <p:cNvSpPr txBox="1">
            <a:spLocks noChangeArrowheads="1"/>
          </p:cNvSpPr>
          <p:nvPr/>
        </p:nvSpPr>
        <p:spPr bwMode="auto">
          <a:xfrm>
            <a:off x="1477241" y="5665554"/>
            <a:ext cx="10304318" cy="954107"/>
          </a:xfrm>
          <a:prstGeom prst="rect">
            <a:avLst/>
          </a:prstGeom>
          <a:noFill/>
          <a:ln w="9525">
            <a:noFill/>
            <a:miter lim="800000"/>
            <a:headEnd/>
            <a:tailEnd/>
          </a:ln>
        </p:spPr>
        <p:txBody>
          <a:bodyPr wrap="square">
            <a:spAutoFit/>
          </a:bodyPr>
          <a:lstStyle/>
          <a:p>
            <a:pPr algn="just">
              <a:spcBef>
                <a:spcPct val="50000"/>
              </a:spcBef>
            </a:pP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hướng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2F0EA3D9-FA5B-4800-9F15-02F7F62103B8}"/>
              </a:ext>
            </a:extLst>
          </p:cNvPr>
          <p:cNvGrpSpPr/>
          <p:nvPr/>
        </p:nvGrpSpPr>
        <p:grpSpPr>
          <a:xfrm>
            <a:off x="0" y="15874"/>
            <a:ext cx="4110182" cy="2708191"/>
            <a:chOff x="0" y="15875"/>
            <a:chExt cx="3054926" cy="2667000"/>
          </a:xfrm>
        </p:grpSpPr>
        <p:pic>
          <p:nvPicPr>
            <p:cNvPr id="22546" name="Picture 57" descr="image-D16D_4B4C0E63"/>
            <p:cNvPicPr>
              <a:picLocks noChangeAspect="1" noChangeArrowheads="1"/>
            </p:cNvPicPr>
            <p:nvPr/>
          </p:nvPicPr>
          <p:blipFill>
            <a:blip r:embed="rId3"/>
            <a:srcRect/>
            <a:stretch>
              <a:fillRect/>
            </a:stretch>
          </p:blipFill>
          <p:spPr bwMode="auto">
            <a:xfrm>
              <a:off x="0" y="15875"/>
              <a:ext cx="3048000" cy="2667000"/>
            </a:xfrm>
            <a:prstGeom prst="rect">
              <a:avLst/>
            </a:prstGeom>
            <a:noFill/>
            <a:ln w="9525">
              <a:noFill/>
              <a:miter lim="800000"/>
              <a:headEnd/>
              <a:tailEnd/>
            </a:ln>
          </p:spPr>
        </p:pic>
        <p:sp>
          <p:nvSpPr>
            <p:cNvPr id="23" name="TextBox 22"/>
            <p:cNvSpPr txBox="1"/>
            <p:nvPr/>
          </p:nvSpPr>
          <p:spPr>
            <a:xfrm>
              <a:off x="1523999" y="2279883"/>
              <a:ext cx="153092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Làng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quê</a:t>
              </a:r>
              <a:r>
                <a:rPr lang="en-US" sz="2000" b="1" dirty="0">
                  <a:solidFill>
                    <a:srgbClr val="7030A0"/>
                  </a:solidFill>
                  <a:latin typeface="Times New Roman" pitchFamily="18" charset="0"/>
                  <a:cs typeface="Times New Roman" pitchFamily="18" charset="0"/>
                </a:rPr>
                <a:t> </a:t>
              </a:r>
              <a:endParaRPr lang="en-US" sz="2000" b="1" dirty="0">
                <a:solidFill>
                  <a:srgbClr val="7030A0"/>
                </a:solidFill>
              </a:endParaRPr>
            </a:p>
          </p:txBody>
        </p:sp>
      </p:grpSp>
      <p:grpSp>
        <p:nvGrpSpPr>
          <p:cNvPr id="4" name="Group 3">
            <a:extLst>
              <a:ext uri="{FF2B5EF4-FFF2-40B4-BE49-F238E27FC236}">
                <a16:creationId xmlns:a16="http://schemas.microsoft.com/office/drawing/2014/main" id="{C4D6AA61-F5AE-4C6E-A0DF-538A9DA903A9}"/>
              </a:ext>
            </a:extLst>
          </p:cNvPr>
          <p:cNvGrpSpPr/>
          <p:nvPr/>
        </p:nvGrpSpPr>
        <p:grpSpPr>
          <a:xfrm>
            <a:off x="4114800" y="-2308"/>
            <a:ext cx="3998342" cy="2708191"/>
            <a:chOff x="4114800" y="-2308"/>
            <a:chExt cx="2971800" cy="2667000"/>
          </a:xfrm>
        </p:grpSpPr>
        <p:pic>
          <p:nvPicPr>
            <p:cNvPr id="22544" name="Picture 43" descr="C%E1%BA%A3nh%2520%C4%91%E1%BA%B9p%2520h%C3%B9ng%2520v%E1%BB%B9%2520%E1%BB%9F%2520n%C3%BAi%2520r%E1%BB%ABng%2520T%C3%A2y%2520B%E1%BA%AFc">
              <a:hlinkClick r:id="rId4"/>
            </p:cNvPr>
            <p:cNvPicPr>
              <a:picLocks noChangeAspect="1" noChangeArrowheads="1"/>
            </p:cNvPicPr>
            <p:nvPr/>
          </p:nvPicPr>
          <p:blipFill>
            <a:blip r:embed="rId5"/>
            <a:srcRect/>
            <a:stretch>
              <a:fillRect/>
            </a:stretch>
          </p:blipFill>
          <p:spPr bwMode="auto">
            <a:xfrm>
              <a:off x="4114800" y="-2308"/>
              <a:ext cx="2971800" cy="2667000"/>
            </a:xfrm>
            <a:prstGeom prst="rect">
              <a:avLst/>
            </a:prstGeom>
            <a:noFill/>
            <a:ln w="9525">
              <a:noFill/>
              <a:miter lim="800000"/>
              <a:headEnd/>
              <a:tailEnd/>
            </a:ln>
          </p:spPr>
        </p:pic>
        <p:sp>
          <p:nvSpPr>
            <p:cNvPr id="24" name="TextBox 23"/>
            <p:cNvSpPr txBox="1"/>
            <p:nvPr/>
          </p:nvSpPr>
          <p:spPr>
            <a:xfrm>
              <a:off x="5846618" y="2252596"/>
              <a:ext cx="12399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Núi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rừng</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5" name="Group 4">
            <a:extLst>
              <a:ext uri="{FF2B5EF4-FFF2-40B4-BE49-F238E27FC236}">
                <a16:creationId xmlns:a16="http://schemas.microsoft.com/office/drawing/2014/main" id="{16AB0CB3-9D8B-4A9C-AA93-ABECD05DF208}"/>
              </a:ext>
            </a:extLst>
          </p:cNvPr>
          <p:cNvGrpSpPr/>
          <p:nvPr/>
        </p:nvGrpSpPr>
        <p:grpSpPr>
          <a:xfrm>
            <a:off x="8127078" y="-12133"/>
            <a:ext cx="4064922" cy="2733272"/>
            <a:chOff x="7543800" y="0"/>
            <a:chExt cx="3124200" cy="2667000"/>
          </a:xfrm>
        </p:grpSpPr>
        <p:pic>
          <p:nvPicPr>
            <p:cNvPr id="22538" name="Picture 22" descr="dem 3"/>
            <p:cNvPicPr>
              <a:picLocks noChangeAspect="1" noChangeArrowheads="1"/>
            </p:cNvPicPr>
            <p:nvPr/>
          </p:nvPicPr>
          <p:blipFill>
            <a:blip r:embed="rId6"/>
            <a:srcRect/>
            <a:stretch>
              <a:fillRect/>
            </a:stretch>
          </p:blipFill>
          <p:spPr bwMode="auto">
            <a:xfrm>
              <a:off x="7543800" y="0"/>
              <a:ext cx="3124200" cy="2667000"/>
            </a:xfrm>
            <a:prstGeom prst="rect">
              <a:avLst/>
            </a:prstGeom>
            <a:noFill/>
            <a:ln w="9525">
              <a:noFill/>
              <a:miter lim="800000"/>
              <a:headEnd/>
              <a:tailEnd/>
            </a:ln>
          </p:spPr>
        </p:pic>
        <p:sp>
          <p:nvSpPr>
            <p:cNvPr id="25" name="TextBox 24"/>
            <p:cNvSpPr txBox="1"/>
            <p:nvPr/>
          </p:nvSpPr>
          <p:spPr>
            <a:xfrm>
              <a:off x="9208654" y="2264699"/>
              <a:ext cx="145934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Thành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phố</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6" name="Group 5">
            <a:extLst>
              <a:ext uri="{FF2B5EF4-FFF2-40B4-BE49-F238E27FC236}">
                <a16:creationId xmlns:a16="http://schemas.microsoft.com/office/drawing/2014/main" id="{522C8DC1-E4B0-4F6F-9295-7DAAE6844D85}"/>
              </a:ext>
            </a:extLst>
          </p:cNvPr>
          <p:cNvGrpSpPr/>
          <p:nvPr/>
        </p:nvGrpSpPr>
        <p:grpSpPr>
          <a:xfrm>
            <a:off x="-1" y="2734113"/>
            <a:ext cx="4100863" cy="2669381"/>
            <a:chOff x="-1" y="2734113"/>
            <a:chExt cx="4100863" cy="2669381"/>
          </a:xfrm>
        </p:grpSpPr>
        <p:pic>
          <p:nvPicPr>
            <p:cNvPr id="22545" name="Picture 49" descr="sau_mua_vu">
              <a:hlinkClick r:id="rId7"/>
            </p:cNvPr>
            <p:cNvPicPr>
              <a:picLocks noChangeAspect="1" noChangeArrowheads="1"/>
            </p:cNvPicPr>
            <p:nvPr/>
          </p:nvPicPr>
          <p:blipFill>
            <a:blip r:embed="rId8"/>
            <a:srcRect/>
            <a:stretch>
              <a:fillRect/>
            </a:stretch>
          </p:blipFill>
          <p:spPr bwMode="auto">
            <a:xfrm>
              <a:off x="-1" y="2734113"/>
              <a:ext cx="4100863" cy="2669381"/>
            </a:xfrm>
            <a:prstGeom prst="rect">
              <a:avLst/>
            </a:prstGeom>
            <a:noFill/>
            <a:ln w="9525">
              <a:noFill/>
              <a:miter lim="800000"/>
              <a:headEnd/>
              <a:tailEnd/>
            </a:ln>
          </p:spPr>
        </p:pic>
        <p:sp>
          <p:nvSpPr>
            <p:cNvPr id="26" name="TextBox 25"/>
            <p:cNvSpPr txBox="1"/>
            <p:nvPr/>
          </p:nvSpPr>
          <p:spPr>
            <a:xfrm>
              <a:off x="2330128"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Tuổi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thơ</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7" name="Group 6">
            <a:extLst>
              <a:ext uri="{FF2B5EF4-FFF2-40B4-BE49-F238E27FC236}">
                <a16:creationId xmlns:a16="http://schemas.microsoft.com/office/drawing/2014/main" id="{0287C94A-8200-4D40-864F-48B9AAFAE249}"/>
              </a:ext>
            </a:extLst>
          </p:cNvPr>
          <p:cNvGrpSpPr/>
          <p:nvPr/>
        </p:nvGrpSpPr>
        <p:grpSpPr>
          <a:xfrm>
            <a:off x="4100862" y="2706073"/>
            <a:ext cx="4035534" cy="2690356"/>
            <a:chOff x="4100862" y="2706073"/>
            <a:chExt cx="4035534" cy="2690356"/>
          </a:xfrm>
        </p:grpSpPr>
        <p:pic>
          <p:nvPicPr>
            <p:cNvPr id="22537" name="Picture 21" descr="dongchi"/>
            <p:cNvPicPr>
              <a:picLocks noChangeAspect="1" noChangeArrowheads="1"/>
            </p:cNvPicPr>
            <p:nvPr/>
          </p:nvPicPr>
          <p:blipFill>
            <a:blip r:embed="rId9"/>
            <a:srcRect/>
            <a:stretch>
              <a:fillRect/>
            </a:stretch>
          </p:blipFill>
          <p:spPr bwMode="auto">
            <a:xfrm>
              <a:off x="4100862" y="2706073"/>
              <a:ext cx="4035534" cy="2690356"/>
            </a:xfrm>
            <a:prstGeom prst="rect">
              <a:avLst/>
            </a:prstGeom>
            <a:noFill/>
            <a:ln w="9525">
              <a:noFill/>
              <a:miter lim="800000"/>
              <a:headEnd/>
              <a:tailEnd/>
            </a:ln>
          </p:spPr>
        </p:pic>
        <p:sp>
          <p:nvSpPr>
            <p:cNvPr id="27" name="TextBox 26"/>
            <p:cNvSpPr txBox="1"/>
            <p:nvPr/>
          </p:nvSpPr>
          <p:spPr>
            <a:xfrm>
              <a:off x="6360542" y="499517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Người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lính</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sp>
        <p:nvSpPr>
          <p:cNvPr id="28" name="TextBox 27"/>
          <p:cNvSpPr txBox="1"/>
          <p:nvPr/>
        </p:nvSpPr>
        <p:spPr>
          <a:xfrm>
            <a:off x="8458200" y="5410201"/>
            <a:ext cx="1752600" cy="461665"/>
          </a:xfrm>
          <a:prstGeom prst="rect">
            <a:avLst/>
          </a:prstGeom>
          <a:noFill/>
        </p:spPr>
        <p:txBody>
          <a:bodyPr wrap="square" rtlCol="0">
            <a:spAutoFit/>
          </a:bodyPr>
          <a:lstStyle/>
          <a:p>
            <a:r>
              <a:rPr lang="en-US" sz="2400" dirty="0">
                <a:solidFill>
                  <a:srgbClr val="0000EA"/>
                </a:solidFill>
                <a:latin typeface="Times New Roman" pitchFamily="18" charset="0"/>
                <a:cs typeface="Times New Roman" pitchFamily="18" charset="0"/>
              </a:rPr>
              <a:t> </a:t>
            </a:r>
            <a:endParaRPr lang="en-US" dirty="0"/>
          </a:p>
        </p:txBody>
      </p:sp>
      <p:grpSp>
        <p:nvGrpSpPr>
          <p:cNvPr id="8" name="Group 7">
            <a:extLst>
              <a:ext uri="{FF2B5EF4-FFF2-40B4-BE49-F238E27FC236}">
                <a16:creationId xmlns:a16="http://schemas.microsoft.com/office/drawing/2014/main" id="{D11D1936-6BB1-40FE-8939-D424B447FA63}"/>
              </a:ext>
            </a:extLst>
          </p:cNvPr>
          <p:cNvGrpSpPr/>
          <p:nvPr/>
        </p:nvGrpSpPr>
        <p:grpSpPr>
          <a:xfrm>
            <a:off x="8138332" y="2718893"/>
            <a:ext cx="4054603" cy="2677255"/>
            <a:chOff x="8138332" y="2719174"/>
            <a:chExt cx="4054603" cy="2677255"/>
          </a:xfrm>
        </p:grpSpPr>
        <p:pic>
          <p:nvPicPr>
            <p:cNvPr id="22543" name="Picture 33" descr="cchuc-020709">
              <a:hlinkClick r:id="rId10"/>
            </p:cNvPr>
            <p:cNvPicPr>
              <a:picLocks noChangeAspect="1" noChangeArrowheads="1"/>
            </p:cNvPicPr>
            <p:nvPr/>
          </p:nvPicPr>
          <p:blipFill>
            <a:blip r:embed="rId11"/>
            <a:srcRect/>
            <a:stretch>
              <a:fillRect/>
            </a:stretch>
          </p:blipFill>
          <p:spPr bwMode="auto">
            <a:xfrm>
              <a:off x="8138332" y="2719174"/>
              <a:ext cx="4035534" cy="2677255"/>
            </a:xfrm>
            <a:prstGeom prst="rect">
              <a:avLst/>
            </a:prstGeom>
            <a:noFill/>
            <a:ln w="9525">
              <a:noFill/>
              <a:miter lim="800000"/>
              <a:headEnd/>
              <a:tailEnd/>
            </a:ln>
          </p:spPr>
        </p:pic>
        <p:sp>
          <p:nvSpPr>
            <p:cNvPr id="29" name="TextBox 28"/>
            <p:cNvSpPr txBox="1"/>
            <p:nvPr/>
          </p:nvSpPr>
          <p:spPr>
            <a:xfrm>
              <a:off x="10440335"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Công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pic>
        <p:nvPicPr>
          <p:cNvPr id="10" name="Picture 9">
            <a:extLst>
              <a:ext uri="{FF2B5EF4-FFF2-40B4-BE49-F238E27FC236}">
                <a16:creationId xmlns:a16="http://schemas.microsoft.com/office/drawing/2014/main" id="{70AD21E2-119A-4E09-B2CD-35F05D754C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262" y="5278149"/>
            <a:ext cx="1536705"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7599"/>
                                        </p:tgtEl>
                                        <p:attrNameLst>
                                          <p:attrName>style.visibility</p:attrName>
                                        </p:attrNameLst>
                                      </p:cBhvr>
                                      <p:to>
                                        <p:strVal val="visible"/>
                                      </p:to>
                                    </p:set>
                                    <p:animEffect transition="in" filter="randombar(horizontal)">
                                      <p:cBhvr>
                                        <p:cTn id="31" dur="500"/>
                                        <p:tgtEl>
                                          <p:spTgt spid="237599"/>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br>
              <a:rPr lang="vi-VN" sz="2800" dirty="0">
                <a:latin typeface="+mj-lt"/>
              </a:rPr>
            </a:br>
            <a:r>
              <a:rPr lang="vi-VN" sz="2800" dirty="0">
                <a:solidFill>
                  <a:srgbClr val="00264D"/>
                </a:solidFill>
                <a:latin typeface="+mj-lt"/>
              </a:rPr>
              <a:t>có cái gì rưng rưng</a:t>
            </a:r>
            <a:br>
              <a:rPr lang="vi-VN" sz="2800" dirty="0">
                <a:latin typeface="+mj-lt"/>
              </a:rPr>
            </a:br>
            <a:r>
              <a:rPr lang="vi-VN" sz="2800" dirty="0">
                <a:solidFill>
                  <a:srgbClr val="00264D"/>
                </a:solidFill>
                <a:latin typeface="+mj-lt"/>
              </a:rPr>
              <a:t>như là đồng là bể</a:t>
            </a:r>
            <a:br>
              <a:rPr lang="vi-VN" sz="2800" dirty="0">
                <a:latin typeface="+mj-lt"/>
              </a:rPr>
            </a:br>
            <a:r>
              <a:rPr lang="vi-VN" sz="2800" dirty="0">
                <a:solidFill>
                  <a:srgbClr val="00264D"/>
                </a:solidFill>
                <a:latin typeface="+mj-lt"/>
              </a:rPr>
              <a:t>như là sông là rừng</a:t>
            </a:r>
            <a:br>
              <a:rPr lang="vi-VN" sz="2800" dirty="0">
                <a:latin typeface="+mj-lt"/>
              </a:rPr>
            </a:br>
            <a:br>
              <a:rPr lang="vi-VN" sz="2800" dirty="0">
                <a:latin typeface="+mj-lt"/>
              </a:rPr>
            </a:br>
            <a:r>
              <a:rPr lang="vi-VN" sz="2800" dirty="0">
                <a:solidFill>
                  <a:srgbClr val="00264D"/>
                </a:solidFill>
                <a:latin typeface="+mj-lt"/>
              </a:rPr>
              <a:t>Trăng cứ tròn vành vạnh</a:t>
            </a:r>
            <a:br>
              <a:rPr lang="vi-VN" sz="2800" dirty="0">
                <a:latin typeface="+mj-lt"/>
              </a:rPr>
            </a:br>
            <a:r>
              <a:rPr lang="vi-VN" sz="2800" dirty="0">
                <a:solidFill>
                  <a:srgbClr val="00264D"/>
                </a:solidFill>
                <a:latin typeface="+mj-lt"/>
              </a:rPr>
              <a:t>kể chi người vô tình</a:t>
            </a:r>
            <a:br>
              <a:rPr lang="vi-VN" sz="2800" dirty="0">
                <a:latin typeface="+mj-lt"/>
              </a:rPr>
            </a:br>
            <a:r>
              <a:rPr lang="vi-VN" sz="2800" dirty="0">
                <a:solidFill>
                  <a:srgbClr val="00264D"/>
                </a:solidFill>
                <a:latin typeface="+mj-lt"/>
              </a:rPr>
              <a:t>ánh trăng im phăng phắc</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a16="http://schemas.microsoft.com/office/drawing/2014/main"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a16="http://schemas.microsoft.com/office/drawing/2014/main"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a16="http://schemas.microsoft.com/office/drawing/2014/main"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a16="http://schemas.microsoft.com/office/drawing/2014/main"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a16="http://schemas.microsoft.com/office/drawing/2014/main" id="{7ACDEDA9-00A3-4B37-9E29-9E59766B42F5}"/>
              </a:ext>
            </a:extLst>
          </p:cNvPr>
          <p:cNvSpPr>
            <a:spLocks noChangeArrowheads="1"/>
          </p:cNvSpPr>
          <p:nvPr/>
        </p:nvSpPr>
        <p:spPr bwMode="auto">
          <a:xfrm>
            <a:off x="3839409" y="596081"/>
            <a:ext cx="2999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người trăng, đối diện, đàm tâm</a:t>
            </a:r>
            <a:endParaRPr lang="pt-BR" altLang="en-US" sz="2800" dirty="0"/>
          </a:p>
        </p:txBody>
      </p:sp>
      <p:sp>
        <p:nvSpPr>
          <p:cNvPr id="11" name="Rectangle 10">
            <a:extLst>
              <a:ext uri="{FF2B5EF4-FFF2-40B4-BE49-F238E27FC236}">
                <a16:creationId xmlns:a16="http://schemas.microsoft.com/office/drawing/2014/main"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a16="http://schemas.microsoft.com/office/drawing/2014/main"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 đồng, bể, sông, rừng </a:t>
            </a:r>
            <a:endParaRPr lang="en-US" altLang="en-US" sz="2800" dirty="0"/>
          </a:p>
        </p:txBody>
      </p:sp>
      <p:sp>
        <p:nvSpPr>
          <p:cNvPr id="14" name="Rectangle 8">
            <a:extLst>
              <a:ext uri="{FF2B5EF4-FFF2-40B4-BE49-F238E27FC236}">
                <a16:creationId xmlns:a16="http://schemas.microsoft.com/office/drawing/2014/main"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dirty="0">
                <a:cs typeface="Times New Roman" panose="02020603050405020304" pitchFamily="18" charset="0"/>
              </a:rPr>
              <a:t> Cấu trúc thơ song hành (như là, là) cùng với phép so sánh, liệt kê + giọng thơ xúc động, nhịp thơ hối hả</a:t>
            </a:r>
          </a:p>
        </p:txBody>
      </p:sp>
      <p:sp>
        <p:nvSpPr>
          <p:cNvPr id="15" name="AutoShape 2">
            <a:extLst>
              <a:ext uri="{FF2B5EF4-FFF2-40B4-BE49-F238E27FC236}">
                <a16:creationId xmlns:a16="http://schemas.microsoft.com/office/drawing/2014/main"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a16="http://schemas.microsoft.com/office/drawing/2014/main"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a16="http://schemas.microsoft.com/office/drawing/2014/main"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c</a:t>
            </a:r>
            <a:r>
              <a:rPr lang="en-US" altLang="en-US" sz="2800" dirty="0" err="1">
                <a:cs typeface="Times New Roman" panose="02020603050405020304" pitchFamily="18" charset="0"/>
              </a:rPr>
              <a:t>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solidFill>
                  <a:srgbClr val="FF3300"/>
                </a:solidFill>
                <a:cs typeface="Times New Roman" panose="02020603050405020304" pitchFamily="18" charset="0"/>
              </a:rPr>
              <a:t>n</a:t>
            </a:r>
            <a:r>
              <a:rPr lang="en-US" altLang="en-US" sz="2800" dirty="0" err="1">
                <a:cs typeface="Times New Roman" panose="02020603050405020304" pitchFamily="18" charset="0"/>
              </a:rPr>
              <a:t>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10937" y="342901"/>
            <a:ext cx="10539845" cy="437043"/>
          </a:xfrm>
          <a:prstGeom prst="rect">
            <a:avLst/>
          </a:prstGeom>
          <a:noFill/>
          <a:ln w="9525">
            <a:noFill/>
            <a:miter lim="800000"/>
            <a:headEnd/>
            <a:tailEnd/>
          </a:ln>
        </p:spPr>
        <p:txBody>
          <a:bodyPr wrap="square">
            <a:spAutoFit/>
          </a:bodyPr>
          <a:lstStyle/>
          <a:p>
            <a:pPr algn="ctr">
              <a:lnSpc>
                <a:spcPct val="80000"/>
              </a:lnSpc>
              <a:spcBef>
                <a:spcPct val="50000"/>
              </a:spcBef>
            </a:pPr>
            <a:r>
              <a:rPr lang="en-US" sz="2800" b="1" dirty="0">
                <a:latin typeface="Times New Roman" panose="02020603050405020304" pitchFamily="18" charset="0"/>
                <a:cs typeface="Times New Roman" panose="02020603050405020304" pitchFamily="18" charset="0"/>
              </a:rPr>
              <a:t>PHIẾU HỌC TẬP</a:t>
            </a:r>
          </a:p>
        </p:txBody>
      </p:sp>
      <p:graphicFrame>
        <p:nvGraphicFramePr>
          <p:cNvPr id="258076" name="Group 28"/>
          <p:cNvGraphicFramePr>
            <a:graphicFrameLocks noGrp="1"/>
          </p:cNvGraphicFramePr>
          <p:nvPr>
            <p:extLst>
              <p:ext uri="{D42A27DB-BD31-4B8C-83A1-F6EECF244321}">
                <p14:modId xmlns:p14="http://schemas.microsoft.com/office/powerpoint/2010/main" val="1480175622"/>
              </p:ext>
            </p:extLst>
          </p:nvPr>
        </p:nvGraphicFramePr>
        <p:xfrm>
          <a:off x="445077" y="1010312"/>
          <a:ext cx="11301845" cy="5521115"/>
        </p:xfrm>
        <a:graphic>
          <a:graphicData uri="http://schemas.openxmlformats.org/drawingml/2006/table">
            <a:tbl>
              <a:tblPr/>
              <a:tblGrid>
                <a:gridCol w="3815196">
                  <a:extLst>
                    <a:ext uri="{9D8B030D-6E8A-4147-A177-3AD203B41FA5}">
                      <a16:colId xmlns:a16="http://schemas.microsoft.com/office/drawing/2014/main" val="20000"/>
                    </a:ext>
                  </a:extLst>
                </a:gridCol>
                <a:gridCol w="7486649">
                  <a:extLst>
                    <a:ext uri="{9D8B030D-6E8A-4147-A177-3AD203B41FA5}">
                      <a16:colId xmlns:a16="http://schemas.microsoft.com/office/drawing/2014/main" val="20001"/>
                    </a:ext>
                  </a:extLst>
                </a:gridCol>
              </a:tblGrid>
              <a:tr h="6201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Hình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ảnh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thơ</a:t>
                      </a:r>
                      <a:endParaRPr kumimoji="0" lang="en-US" sz="2800" b="1" i="0" u="none" strike="noStrike" cap="none" normalizeH="0" baseline="0" dirty="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Ý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nghĩa</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biểu</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tượng</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cứ</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tròn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vành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vạnh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71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im</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phắc</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6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ta</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giật</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mình</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25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Vầng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thơ</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158">
            <a:extLst>
              <a:ext uri="{FF2B5EF4-FFF2-40B4-BE49-F238E27FC236}">
                <a16:creationId xmlns:a16="http://schemas.microsoft.com/office/drawing/2014/main" id="{26A1C766-BDF5-4D52-9C47-31BD8333708C}"/>
              </a:ext>
            </a:extLst>
          </p:cNvPr>
          <p:cNvSpPr txBox="1">
            <a:spLocks noChangeArrowheads="1"/>
          </p:cNvSpPr>
          <p:nvPr/>
        </p:nvSpPr>
        <p:spPr bwMode="auto">
          <a:xfrm>
            <a:off x="4405745" y="1688892"/>
            <a:ext cx="7169728" cy="954107"/>
          </a:xfrm>
          <a:prstGeom prst="rect">
            <a:avLst/>
          </a:prstGeom>
          <a:noFill/>
          <a:ln w="9525">
            <a:noFill/>
            <a:miter lim="800000"/>
            <a:headEnd/>
            <a:tailEnd/>
          </a:ln>
        </p:spPr>
        <p:txBody>
          <a:bodyPr wrap="square">
            <a:spAutoFit/>
          </a:bodyPr>
          <a:lstStyle/>
          <a:p>
            <a:pPr algn="just">
              <a:spcBef>
                <a:spcPct val="20000"/>
              </a:spcBef>
            </a:pP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vẹn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thuỷ</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mờ</a:t>
            </a:r>
            <a:r>
              <a:rPr lang="en-US" sz="2800" dirty="0">
                <a:latin typeface="Times New Roman" pitchFamily="18" charset="0"/>
                <a:cs typeface="Times New Roman" pitchFamily="18" charset="0"/>
              </a:rPr>
              <a:t>.</a:t>
            </a:r>
          </a:p>
        </p:txBody>
      </p:sp>
      <p:sp>
        <p:nvSpPr>
          <p:cNvPr id="6" name="Text Box 160">
            <a:extLst>
              <a:ext uri="{FF2B5EF4-FFF2-40B4-BE49-F238E27FC236}">
                <a16:creationId xmlns:a16="http://schemas.microsoft.com/office/drawing/2014/main" id="{E410FA6E-7BEE-4BE7-8496-838A5C9E94D3}"/>
              </a:ext>
            </a:extLst>
          </p:cNvPr>
          <p:cNvSpPr txBox="1">
            <a:spLocks noChangeArrowheads="1"/>
          </p:cNvSpPr>
          <p:nvPr/>
        </p:nvSpPr>
        <p:spPr bwMode="auto">
          <a:xfrm>
            <a:off x="4353789" y="2822782"/>
            <a:ext cx="8073735" cy="523220"/>
          </a:xfrm>
          <a:prstGeom prst="rect">
            <a:avLst/>
          </a:prstGeom>
          <a:noFill/>
          <a:ln w="9525">
            <a:noFill/>
            <a:miter lim="800000"/>
            <a:headEnd/>
            <a:tailEnd/>
          </a:ln>
        </p:spPr>
        <p:txBody>
          <a:bodyPr wrap="square">
            <a:spAutoFit/>
          </a:bodyPr>
          <a:lstStyle/>
          <a:p>
            <a:pPr>
              <a:spcBef>
                <a:spcPct val="20000"/>
              </a:spcBef>
            </a:pPr>
            <a:r>
              <a:rPr lang="en-US" sz="2800" dirty="0">
                <a:latin typeface="Times New Roman" pitchFamily="18" charset="0"/>
                <a:cs typeface="Times New Roman" pitchFamily="18" charset="0"/>
              </a:rPr>
              <a:t>Bao dung,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nghiêm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khắc</a:t>
            </a:r>
            <a:r>
              <a:rPr lang="en-US" sz="2800" dirty="0">
                <a:latin typeface="Times New Roman" pitchFamily="18" charset="0"/>
                <a:cs typeface="Times New Roman" pitchFamily="18" charset="0"/>
              </a:rPr>
              <a:t>.</a:t>
            </a:r>
          </a:p>
        </p:txBody>
      </p:sp>
      <p:sp>
        <p:nvSpPr>
          <p:cNvPr id="7" name="Text Box 163">
            <a:extLst>
              <a:ext uri="{FF2B5EF4-FFF2-40B4-BE49-F238E27FC236}">
                <a16:creationId xmlns:a16="http://schemas.microsoft.com/office/drawing/2014/main" id="{2CA430BC-3F79-4A92-8BD0-A72BCB12EE61}"/>
              </a:ext>
            </a:extLst>
          </p:cNvPr>
          <p:cNvSpPr txBox="1">
            <a:spLocks noChangeArrowheads="1"/>
          </p:cNvSpPr>
          <p:nvPr/>
        </p:nvSpPr>
        <p:spPr bwMode="auto">
          <a:xfrm>
            <a:off x="4333007" y="3525785"/>
            <a:ext cx="7242466" cy="954107"/>
          </a:xfrm>
          <a:prstGeom prst="rect">
            <a:avLst/>
          </a:prstGeom>
          <a:noFill/>
          <a:ln w="9525">
            <a:noFill/>
            <a:miter lim="800000"/>
            <a:headEnd/>
            <a:tailEnd/>
          </a:ln>
        </p:spPr>
        <p:txBody>
          <a:bodyPr wrap="square">
            <a:spAutoFit/>
          </a:bodyPr>
          <a:lstStyle/>
          <a:p>
            <a:pPr algn="just"/>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vấn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xót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a:t>
            </a:r>
          </a:p>
        </p:txBody>
      </p:sp>
      <p:sp>
        <p:nvSpPr>
          <p:cNvPr id="8" name="Text Box 164">
            <a:extLst>
              <a:ext uri="{FF2B5EF4-FFF2-40B4-BE49-F238E27FC236}">
                <a16:creationId xmlns:a16="http://schemas.microsoft.com/office/drawing/2014/main" id="{E613E2AC-37CE-4E3C-AEB9-F7D602A90795}"/>
              </a:ext>
            </a:extLst>
          </p:cNvPr>
          <p:cNvSpPr txBox="1">
            <a:spLocks noChangeArrowheads="1"/>
          </p:cNvSpPr>
          <p:nvPr/>
        </p:nvSpPr>
        <p:spPr bwMode="auto">
          <a:xfrm>
            <a:off x="4343400" y="4614500"/>
            <a:ext cx="7315202" cy="1815882"/>
          </a:xfrm>
          <a:prstGeom prst="rect">
            <a:avLst/>
          </a:prstGeom>
          <a:noFill/>
          <a:ln w="9525">
            <a:noFill/>
            <a:miter lim="800000"/>
            <a:headEnd/>
            <a:tailEnd/>
          </a:ln>
        </p:spPr>
        <p:txBody>
          <a:bodyPr wrap="square">
            <a:spAutoFit/>
          </a:bodyPr>
          <a:lstStyle/>
          <a:p>
            <a:pPr algn="just"/>
            <a:r>
              <a:rPr lang="en-US" sz="2800" dirty="0"/>
              <a:t> </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a:t>
            </a:r>
          </a:p>
          <a:p>
            <a:pPr algn="just"/>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vẻ</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BEA1949-76BD-4FC8-A2C3-F6979AE6AE55}"/>
              </a:ext>
            </a:extLst>
          </p:cNvPr>
          <p:cNvGrpSpPr/>
          <p:nvPr/>
        </p:nvGrpSpPr>
        <p:grpSpPr>
          <a:xfrm>
            <a:off x="0" y="0"/>
            <a:ext cx="6096000" cy="3429000"/>
            <a:chOff x="0" y="0"/>
            <a:chExt cx="6096000" cy="3429000"/>
          </a:xfrm>
        </p:grpSpPr>
        <p:pic>
          <p:nvPicPr>
            <p:cNvPr id="44034" name="Picture 2">
              <a:extLst>
                <a:ext uri="{FF2B5EF4-FFF2-40B4-BE49-F238E27FC236}">
                  <a16:creationId xmlns:a16="http://schemas.microsoft.com/office/drawing/2014/main" id="{9EBAD61D-E8D1-460D-B188-9CB67BE61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A8BBC8-A349-4859-A1C8-724C0DFF7003}"/>
                </a:ext>
              </a:extLst>
            </p:cNvPr>
            <p:cNvSpPr/>
            <p:nvPr/>
          </p:nvSpPr>
          <p:spPr>
            <a:xfrm>
              <a:off x="113088" y="2865581"/>
              <a:ext cx="5832879"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nghĩ</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đêm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tĩnh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Bạch</a:t>
              </a:r>
              <a:r>
                <a:rPr lang="en-US" altLang="en-US" sz="2400" b="1" dirty="0">
                  <a:latin typeface="Times New Roman" panose="02020603050405020304" pitchFamily="18" charset="0"/>
                  <a:cs typeface="Times New Roman" panose="02020603050405020304" pitchFamily="18" charset="0"/>
                </a:rPr>
                <a:t>)</a:t>
              </a:r>
            </a:p>
          </p:txBody>
        </p:sp>
      </p:grpSp>
      <p:grpSp>
        <p:nvGrpSpPr>
          <p:cNvPr id="12" name="Group 11">
            <a:extLst>
              <a:ext uri="{FF2B5EF4-FFF2-40B4-BE49-F238E27FC236}">
                <a16:creationId xmlns:a16="http://schemas.microsoft.com/office/drawing/2014/main" id="{0E293B64-82BE-4F64-85FB-5A3142397519}"/>
              </a:ext>
            </a:extLst>
          </p:cNvPr>
          <p:cNvGrpSpPr/>
          <p:nvPr/>
        </p:nvGrpSpPr>
        <p:grpSpPr>
          <a:xfrm>
            <a:off x="6096000" y="3429000"/>
            <a:ext cx="6096000" cy="3429000"/>
            <a:chOff x="6096000" y="3429000"/>
            <a:chExt cx="6096000" cy="3429000"/>
          </a:xfrm>
        </p:grpSpPr>
        <p:pic>
          <p:nvPicPr>
            <p:cNvPr id="5" name="Picture 4" descr="Bai tho Dong chi">
              <a:extLst>
                <a:ext uri="{FF2B5EF4-FFF2-40B4-BE49-F238E27FC236}">
                  <a16:creationId xmlns:a16="http://schemas.microsoft.com/office/drawing/2014/main" id="{00ACC868-45BE-4D40-B7EA-DE9FE0C563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096000" y="3429000"/>
              <a:ext cx="6096000" cy="3429000"/>
            </a:xfrm>
            <a:prstGeom prst="rect">
              <a:avLst/>
            </a:prstGeom>
            <a:ln>
              <a:noFill/>
            </a:ln>
            <a:effectLst>
              <a:softEdge rad="112500"/>
            </a:effectLst>
          </p:spPr>
        </p:pic>
        <p:sp>
          <p:nvSpPr>
            <p:cNvPr id="7" name="Rectangle 6">
              <a:extLst>
                <a:ext uri="{FF2B5EF4-FFF2-40B4-BE49-F238E27FC236}">
                  <a16:creationId xmlns:a16="http://schemas.microsoft.com/office/drawing/2014/main" id="{94E438A6-689D-448B-AE01-64AAF2753067}"/>
                </a:ext>
              </a:extLst>
            </p:cNvPr>
            <p:cNvSpPr/>
            <p:nvPr/>
          </p:nvSpPr>
          <p:spPr>
            <a:xfrm>
              <a:off x="7845563" y="6241471"/>
              <a:ext cx="3132588"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Đồng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Hữu</a:t>
              </a:r>
              <a:r>
                <a:rPr lang="en-US" altLang="en-US" sz="2400" b="1" dirty="0">
                  <a:latin typeface="Times New Roman" panose="02020603050405020304" pitchFamily="18" charset="0"/>
                  <a:cs typeface="Times New Roman" panose="02020603050405020304" pitchFamily="18" charset="0"/>
                </a:rPr>
                <a:t>)</a:t>
              </a:r>
            </a:p>
          </p:txBody>
        </p:sp>
      </p:grpSp>
      <p:grpSp>
        <p:nvGrpSpPr>
          <p:cNvPr id="4" name="Group 3">
            <a:extLst>
              <a:ext uri="{FF2B5EF4-FFF2-40B4-BE49-F238E27FC236}">
                <a16:creationId xmlns:a16="http://schemas.microsoft.com/office/drawing/2014/main" id="{76B34263-41E6-4147-92BE-758149ED302A}"/>
              </a:ext>
            </a:extLst>
          </p:cNvPr>
          <p:cNvGrpSpPr/>
          <p:nvPr/>
        </p:nvGrpSpPr>
        <p:grpSpPr>
          <a:xfrm>
            <a:off x="6096000" y="0"/>
            <a:ext cx="6096000" cy="3429000"/>
            <a:chOff x="6096000" y="0"/>
            <a:chExt cx="6096000" cy="3429000"/>
          </a:xfrm>
        </p:grpSpPr>
        <p:pic>
          <p:nvPicPr>
            <p:cNvPr id="8" name="Picture 10" descr="ANd9GcSHavJ5n6TAE4vIQpOhjRsKttdK8jT1HLco3LOVVk90GriEKbPCGA">
              <a:extLst>
                <a:ext uri="{FF2B5EF4-FFF2-40B4-BE49-F238E27FC236}">
                  <a16:creationId xmlns:a16="http://schemas.microsoft.com/office/drawing/2014/main" id="{8A9E418A-F009-41D5-AECD-84D44912E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0A2E54FC-483B-4C8B-8256-89ED4C018A9F}"/>
                </a:ext>
              </a:extLst>
            </p:cNvPr>
            <p:cNvSpPr/>
            <p:nvPr/>
          </p:nvSpPr>
          <p:spPr>
            <a:xfrm>
              <a:off x="7515348" y="2717798"/>
              <a:ext cx="379302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Ngắm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trăng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grpSp>
        <p:nvGrpSpPr>
          <p:cNvPr id="6" name="Group 5">
            <a:extLst>
              <a:ext uri="{FF2B5EF4-FFF2-40B4-BE49-F238E27FC236}">
                <a16:creationId xmlns:a16="http://schemas.microsoft.com/office/drawing/2014/main" id="{421F36CC-B98E-4A01-8DA9-757FC35441C5}"/>
              </a:ext>
            </a:extLst>
          </p:cNvPr>
          <p:cNvGrpSpPr/>
          <p:nvPr/>
        </p:nvGrpSpPr>
        <p:grpSpPr>
          <a:xfrm>
            <a:off x="14583" y="3426535"/>
            <a:ext cx="6095999" cy="3428999"/>
            <a:chOff x="14583" y="3426535"/>
            <a:chExt cx="6095999" cy="3428999"/>
          </a:xfrm>
        </p:grpSpPr>
        <p:pic>
          <p:nvPicPr>
            <p:cNvPr id="10" name="Picture 4">
              <a:extLst>
                <a:ext uri="{FF2B5EF4-FFF2-40B4-BE49-F238E27FC236}">
                  <a16:creationId xmlns:a16="http://schemas.microsoft.com/office/drawing/2014/main" id="{81E1587F-3D27-4939-842C-C41D150D3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167" t="20000" r="14999" b="12222"/>
            <a:stretch>
              <a:fillRect/>
            </a:stretch>
          </p:blipFill>
          <p:spPr bwMode="auto">
            <a:xfrm>
              <a:off x="14583" y="3426535"/>
              <a:ext cx="6095999" cy="3428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1259DC5-A4F3-4BFF-B2D1-88F27431218F}"/>
                </a:ext>
              </a:extLst>
            </p:cNvPr>
            <p:cNvSpPr/>
            <p:nvPr/>
          </p:nvSpPr>
          <p:spPr>
            <a:xfrm>
              <a:off x="1195417" y="6197597"/>
              <a:ext cx="3829896" cy="461665"/>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a:spAutoFit/>
            </a:bodyPr>
            <a:lstStyle/>
            <a:p>
              <a:pPr algn="ctr">
                <a:spcBef>
                  <a:spcPct val="50000"/>
                </a:spcBef>
              </a:pPr>
              <a:r>
                <a:rPr lang="en-US" altLang="en-US" sz="2400" b="1" dirty="0" err="1">
                  <a:latin typeface="Times New Roman" panose="02020603050405020304" pitchFamily="18" charset="0"/>
                  <a:cs typeface="Times New Roman" panose="02020603050405020304" pitchFamily="18" charset="0"/>
                </a:rPr>
                <a:t>Cảnh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khuya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Hồ</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Chí</a:t>
              </a:r>
              <a:r>
                <a:rPr lang="en-US" altLang="en-US" sz="2400" b="1" dirty="0">
                  <a:latin typeface="Times New Roman" panose="02020603050405020304" pitchFamily="18" charset="0"/>
                  <a:cs typeface="Times New Roman" panose="02020603050405020304" pitchFamily="18" charset="0"/>
                </a:rPr>
                <a:t> Minh)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Box 2">
            <a:extLst>
              <a:ext uri="{FF2B5EF4-FFF2-40B4-BE49-F238E27FC236}">
                <a16:creationId xmlns:a16="http://schemas.microsoft.com/office/drawing/2014/main" id="{94FD2A90-C09C-486B-B80D-92AEC9A88021}"/>
              </a:ext>
            </a:extLst>
          </p:cNvPr>
          <p:cNvSpPr txBox="1">
            <a:spLocks noChangeArrowheads="1"/>
          </p:cNvSpPr>
          <p:nvPr/>
        </p:nvSpPr>
        <p:spPr bwMode="auto">
          <a:xfrm>
            <a:off x="185056" y="2493871"/>
            <a:ext cx="1676400" cy="523220"/>
          </a:xfrm>
          <a:prstGeom prst="rect">
            <a:avLst/>
          </a:prstGeom>
          <a:solidFill>
            <a:schemeClr val="bg1"/>
          </a:solidFill>
          <a:ln w="9525" algn="ctr">
            <a:solidFill>
              <a:schemeClr val="tx2"/>
            </a:solidFill>
            <a:miter lim="800000"/>
            <a:headEnd/>
            <a:tailEnd/>
          </a:ln>
        </p:spPr>
        <p:txBody>
          <a:bodyPr>
            <a:spAutoFit/>
          </a:bodyPr>
          <a:lstStyle/>
          <a:p>
            <a:pPr algn="ctr"/>
            <a:r>
              <a:rPr lang="en-US" sz="2800" b="1" dirty="0">
                <a:solidFill>
                  <a:srgbClr val="FF0000"/>
                </a:solidFill>
                <a:latin typeface="Times New Roman" pitchFamily="18" charset="0"/>
                <a:cs typeface="Times New Roman" pitchFamily="18" charset="0"/>
              </a:rPr>
              <a:t>TRĂNG </a:t>
            </a:r>
          </a:p>
        </p:txBody>
      </p:sp>
      <p:sp>
        <p:nvSpPr>
          <p:cNvPr id="17" name="Text Box 3">
            <a:extLst>
              <a:ext uri="{FF2B5EF4-FFF2-40B4-BE49-F238E27FC236}">
                <a16:creationId xmlns:a16="http://schemas.microsoft.com/office/drawing/2014/main" id="{A37C2243-0C4D-4CC1-9EBF-16541089DFEF}"/>
              </a:ext>
            </a:extLst>
          </p:cNvPr>
          <p:cNvSpPr txBox="1">
            <a:spLocks noChangeArrowheads="1"/>
          </p:cNvSpPr>
          <p:nvPr/>
        </p:nvSpPr>
        <p:spPr bwMode="auto">
          <a:xfrm>
            <a:off x="10439401" y="2570071"/>
            <a:ext cx="1524000" cy="523220"/>
          </a:xfrm>
          <a:prstGeom prst="rect">
            <a:avLst/>
          </a:prstGeom>
          <a:solidFill>
            <a:schemeClr val="bg1"/>
          </a:solidFill>
          <a:ln w="9525" algn="ctr">
            <a:solidFill>
              <a:schemeClr val="tx2"/>
            </a:solidFill>
            <a:miter lim="800000"/>
            <a:headEnd/>
            <a:tailEnd/>
          </a:ln>
        </p:spPr>
        <p:txBody>
          <a:bodyPr>
            <a:spAutoFit/>
          </a:bodyPr>
          <a:lstStyle/>
          <a:p>
            <a:pPr algn="ctr"/>
            <a:r>
              <a:rPr lang="vi-VN" sz="2800" b="1" dirty="0">
                <a:solidFill>
                  <a:srgbClr val="FF0000"/>
                </a:solidFill>
                <a:latin typeface="+mj-lt"/>
              </a:rPr>
              <a:t>NGƯỜI </a:t>
            </a:r>
          </a:p>
        </p:txBody>
      </p:sp>
      <p:grpSp>
        <p:nvGrpSpPr>
          <p:cNvPr id="18" name="Group 4">
            <a:extLst>
              <a:ext uri="{FF2B5EF4-FFF2-40B4-BE49-F238E27FC236}">
                <a16:creationId xmlns:a16="http://schemas.microsoft.com/office/drawing/2014/main" id="{0A4C4776-7119-44BF-93B5-F680CCDCD06E}"/>
              </a:ext>
            </a:extLst>
          </p:cNvPr>
          <p:cNvGrpSpPr>
            <a:grpSpLocks/>
          </p:cNvGrpSpPr>
          <p:nvPr/>
        </p:nvGrpSpPr>
        <p:grpSpPr bwMode="auto">
          <a:xfrm>
            <a:off x="1861456" y="817471"/>
            <a:ext cx="1219200" cy="4343400"/>
            <a:chOff x="1296" y="768"/>
            <a:chExt cx="768" cy="2736"/>
          </a:xfrm>
        </p:grpSpPr>
        <p:sp>
          <p:nvSpPr>
            <p:cNvPr id="19" name="Line 5">
              <a:extLst>
                <a:ext uri="{FF2B5EF4-FFF2-40B4-BE49-F238E27FC236}">
                  <a16:creationId xmlns:a16="http://schemas.microsoft.com/office/drawing/2014/main" id="{AA56F3C2-8FC2-4E01-812C-4EC0B718E339}"/>
                </a:ext>
              </a:extLst>
            </p:cNvPr>
            <p:cNvSpPr>
              <a:spLocks noChangeShapeType="1"/>
            </p:cNvSpPr>
            <p:nvPr/>
          </p:nvSpPr>
          <p:spPr bwMode="auto">
            <a:xfrm flipV="1">
              <a:off x="1296" y="768"/>
              <a:ext cx="720" cy="1200"/>
            </a:xfrm>
            <a:prstGeom prst="line">
              <a:avLst/>
            </a:prstGeom>
            <a:noFill/>
            <a:ln w="57150">
              <a:solidFill>
                <a:schemeClr val="accent2"/>
              </a:solidFill>
              <a:round/>
              <a:headEnd/>
              <a:tailEnd type="triangle" w="med" len="med"/>
            </a:ln>
          </p:spPr>
          <p:txBody>
            <a:bodyPr>
              <a:spAutoFit/>
            </a:bodyPr>
            <a:lstStyle/>
            <a:p>
              <a:endParaRPr lang="en-US"/>
            </a:p>
          </p:txBody>
        </p:sp>
        <p:sp>
          <p:nvSpPr>
            <p:cNvPr id="20" name="Line 6">
              <a:extLst>
                <a:ext uri="{FF2B5EF4-FFF2-40B4-BE49-F238E27FC236}">
                  <a16:creationId xmlns:a16="http://schemas.microsoft.com/office/drawing/2014/main" id="{809A41F8-062D-4F96-9820-1A230BED662B}"/>
                </a:ext>
              </a:extLst>
            </p:cNvPr>
            <p:cNvSpPr>
              <a:spLocks noChangeShapeType="1"/>
            </p:cNvSpPr>
            <p:nvPr/>
          </p:nvSpPr>
          <p:spPr bwMode="auto">
            <a:xfrm>
              <a:off x="1296" y="2016"/>
              <a:ext cx="768" cy="0"/>
            </a:xfrm>
            <a:prstGeom prst="line">
              <a:avLst/>
            </a:prstGeom>
            <a:noFill/>
            <a:ln w="57150">
              <a:solidFill>
                <a:schemeClr val="accent2"/>
              </a:solidFill>
              <a:round/>
              <a:headEnd/>
              <a:tailEnd type="triangle" w="med" len="med"/>
            </a:ln>
          </p:spPr>
          <p:txBody>
            <a:bodyPr>
              <a:spAutoFit/>
            </a:bodyPr>
            <a:lstStyle/>
            <a:p>
              <a:endParaRPr lang="en-US"/>
            </a:p>
          </p:txBody>
        </p:sp>
        <p:sp>
          <p:nvSpPr>
            <p:cNvPr id="21" name="Line 7">
              <a:extLst>
                <a:ext uri="{FF2B5EF4-FFF2-40B4-BE49-F238E27FC236}">
                  <a16:creationId xmlns:a16="http://schemas.microsoft.com/office/drawing/2014/main" id="{7A924B46-F7D5-41B3-BDD4-AB50CD695B18}"/>
                </a:ext>
              </a:extLst>
            </p:cNvPr>
            <p:cNvSpPr>
              <a:spLocks noChangeShapeType="1"/>
            </p:cNvSpPr>
            <p:nvPr/>
          </p:nvSpPr>
          <p:spPr bwMode="auto">
            <a:xfrm>
              <a:off x="1296" y="2016"/>
              <a:ext cx="768" cy="1488"/>
            </a:xfrm>
            <a:prstGeom prst="line">
              <a:avLst/>
            </a:prstGeom>
            <a:noFill/>
            <a:ln w="57150">
              <a:solidFill>
                <a:schemeClr val="accent2"/>
              </a:solidFill>
              <a:round/>
              <a:headEnd/>
              <a:tailEnd type="triangle" w="med" len="med"/>
            </a:ln>
          </p:spPr>
          <p:txBody>
            <a:bodyPr>
              <a:spAutoFit/>
            </a:bodyPr>
            <a:lstStyle/>
            <a:p>
              <a:endParaRPr lang="en-US"/>
            </a:p>
          </p:txBody>
        </p:sp>
      </p:grpSp>
      <p:grpSp>
        <p:nvGrpSpPr>
          <p:cNvPr id="22" name="Group 8">
            <a:extLst>
              <a:ext uri="{FF2B5EF4-FFF2-40B4-BE49-F238E27FC236}">
                <a16:creationId xmlns:a16="http://schemas.microsoft.com/office/drawing/2014/main" id="{964C60CF-BC9C-49EB-8991-B86390F51AFE}"/>
              </a:ext>
            </a:extLst>
          </p:cNvPr>
          <p:cNvGrpSpPr>
            <a:grpSpLocks/>
          </p:cNvGrpSpPr>
          <p:nvPr/>
        </p:nvGrpSpPr>
        <p:grpSpPr bwMode="auto">
          <a:xfrm>
            <a:off x="9296401" y="817471"/>
            <a:ext cx="1143000" cy="4343400"/>
            <a:chOff x="3936" y="720"/>
            <a:chExt cx="720" cy="2736"/>
          </a:xfrm>
        </p:grpSpPr>
        <p:sp>
          <p:nvSpPr>
            <p:cNvPr id="25" name="Line 9">
              <a:extLst>
                <a:ext uri="{FF2B5EF4-FFF2-40B4-BE49-F238E27FC236}">
                  <a16:creationId xmlns:a16="http://schemas.microsoft.com/office/drawing/2014/main" id="{BD282F31-6BDE-4AB0-A7C2-5856E67052D6}"/>
                </a:ext>
              </a:extLst>
            </p:cNvPr>
            <p:cNvSpPr>
              <a:spLocks noChangeShapeType="1"/>
            </p:cNvSpPr>
            <p:nvPr/>
          </p:nvSpPr>
          <p:spPr bwMode="auto">
            <a:xfrm flipH="1">
              <a:off x="3984" y="1968"/>
              <a:ext cx="672" cy="0"/>
            </a:xfrm>
            <a:prstGeom prst="line">
              <a:avLst/>
            </a:prstGeom>
            <a:noFill/>
            <a:ln w="57150">
              <a:solidFill>
                <a:schemeClr val="accent2"/>
              </a:solidFill>
              <a:round/>
              <a:headEnd/>
              <a:tailEnd type="triangle" w="med" len="med"/>
            </a:ln>
          </p:spPr>
          <p:txBody>
            <a:bodyPr>
              <a:spAutoFit/>
            </a:bodyPr>
            <a:lstStyle/>
            <a:p>
              <a:endParaRPr lang="en-US"/>
            </a:p>
          </p:txBody>
        </p:sp>
        <p:sp>
          <p:nvSpPr>
            <p:cNvPr id="26" name="Line 10">
              <a:extLst>
                <a:ext uri="{FF2B5EF4-FFF2-40B4-BE49-F238E27FC236}">
                  <a16:creationId xmlns:a16="http://schemas.microsoft.com/office/drawing/2014/main" id="{F43A3AC4-0814-4D4C-BCD6-218DA44716E5}"/>
                </a:ext>
              </a:extLst>
            </p:cNvPr>
            <p:cNvSpPr>
              <a:spLocks noChangeShapeType="1"/>
            </p:cNvSpPr>
            <p:nvPr/>
          </p:nvSpPr>
          <p:spPr bwMode="auto">
            <a:xfrm flipH="1">
              <a:off x="4032" y="1968"/>
              <a:ext cx="624" cy="1488"/>
            </a:xfrm>
            <a:prstGeom prst="line">
              <a:avLst/>
            </a:prstGeom>
            <a:noFill/>
            <a:ln w="57150">
              <a:solidFill>
                <a:schemeClr val="accent2"/>
              </a:solidFill>
              <a:round/>
              <a:headEnd/>
              <a:tailEnd type="triangle" w="med" len="med"/>
            </a:ln>
          </p:spPr>
          <p:txBody>
            <a:bodyPr>
              <a:spAutoFit/>
            </a:bodyPr>
            <a:lstStyle/>
            <a:p>
              <a:endParaRPr lang="en-US"/>
            </a:p>
          </p:txBody>
        </p:sp>
        <p:sp>
          <p:nvSpPr>
            <p:cNvPr id="27" name="Line 11">
              <a:extLst>
                <a:ext uri="{FF2B5EF4-FFF2-40B4-BE49-F238E27FC236}">
                  <a16:creationId xmlns:a16="http://schemas.microsoft.com/office/drawing/2014/main" id="{58DA4924-9FE5-46DD-9192-31C8966B3FAF}"/>
                </a:ext>
              </a:extLst>
            </p:cNvPr>
            <p:cNvSpPr>
              <a:spLocks noChangeShapeType="1"/>
            </p:cNvSpPr>
            <p:nvPr/>
          </p:nvSpPr>
          <p:spPr bwMode="auto">
            <a:xfrm flipH="1" flipV="1">
              <a:off x="3936" y="720"/>
              <a:ext cx="720" cy="1248"/>
            </a:xfrm>
            <a:prstGeom prst="line">
              <a:avLst/>
            </a:prstGeom>
            <a:noFill/>
            <a:ln w="57150">
              <a:solidFill>
                <a:schemeClr val="accent2"/>
              </a:solidFill>
              <a:round/>
              <a:headEnd/>
              <a:tailEnd type="triangle" w="med" len="med"/>
            </a:ln>
          </p:spPr>
          <p:txBody>
            <a:bodyPr>
              <a:spAutoFit/>
            </a:bodyPr>
            <a:lstStyle/>
            <a:p>
              <a:endParaRPr lang="en-US"/>
            </a:p>
          </p:txBody>
        </p:sp>
      </p:grpSp>
      <p:graphicFrame>
        <p:nvGraphicFramePr>
          <p:cNvPr id="28" name="Table 5">
            <a:extLst>
              <a:ext uri="{FF2B5EF4-FFF2-40B4-BE49-F238E27FC236}">
                <a16:creationId xmlns:a16="http://schemas.microsoft.com/office/drawing/2014/main" id="{1C25AD51-6760-4528-90C6-8420D49F9A36}"/>
              </a:ext>
            </a:extLst>
          </p:cNvPr>
          <p:cNvGraphicFramePr>
            <a:graphicFrameLocks noGrp="1"/>
          </p:cNvGraphicFramePr>
          <p:nvPr>
            <p:extLst>
              <p:ext uri="{D42A27DB-BD31-4B8C-83A1-F6EECF244321}">
                <p14:modId xmlns:p14="http://schemas.microsoft.com/office/powerpoint/2010/main" val="2360376306"/>
              </p:ext>
            </p:extLst>
          </p:nvPr>
        </p:nvGraphicFramePr>
        <p:xfrm>
          <a:off x="3167743" y="312014"/>
          <a:ext cx="5954486" cy="1642606"/>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Quá</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khứ</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nghĩa</a:t>
                      </a:r>
                      <a:r>
                        <a:rPr lang="en-SG" sz="2600" dirty="0">
                          <a:solidFill>
                            <a:schemeClr val="tx1"/>
                          </a:solidFill>
                          <a:latin typeface="Times New Roman" panose="02020603050405020304" pitchFamily="18" charset="0"/>
                          <a:cs typeface="Times New Roman" panose="02020603050405020304" pitchFamily="18" charset="0"/>
                        </a:rPr>
                        <a:t> tri </a:t>
                      </a:r>
                      <a:r>
                        <a:rPr lang="en-SG" sz="2600" dirty="0" err="1">
                          <a:solidFill>
                            <a:schemeClr val="tx1"/>
                          </a:solidFill>
                          <a:latin typeface="Times New Roman" panose="02020603050405020304" pitchFamily="18" charset="0"/>
                          <a:cs typeface="Times New Roman" panose="02020603050405020304" pitchFamily="18" charset="0"/>
                        </a:rPr>
                        <a:t>kỉ</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Ngỡ</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không</a:t>
                      </a:r>
                      <a:r>
                        <a:rPr lang="en-SG" sz="2600" dirty="0">
                          <a:solidFill>
                            <a:schemeClr val="tx1"/>
                          </a:solidFill>
                          <a:latin typeface="Times New Roman" panose="02020603050405020304" pitchFamily="18" charset="0"/>
                          <a:cs typeface="Times New Roman" panose="02020603050405020304" pitchFamily="18" charset="0"/>
                        </a:rPr>
                        <a:t> bao </a:t>
                      </a:r>
                      <a:r>
                        <a:rPr lang="en-SG" sz="2600" dirty="0" err="1">
                          <a:solidFill>
                            <a:schemeClr val="tx1"/>
                          </a:solidFill>
                          <a:latin typeface="Times New Roman" panose="02020603050405020304" pitchFamily="18" charset="0"/>
                          <a:cs typeface="Times New Roman" panose="02020603050405020304" pitchFamily="18" charset="0"/>
                        </a:rPr>
                        <a:t>giờ</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29" name="Table 5">
            <a:extLst>
              <a:ext uri="{FF2B5EF4-FFF2-40B4-BE49-F238E27FC236}">
                <a16:creationId xmlns:a16="http://schemas.microsoft.com/office/drawing/2014/main" id="{5096A1D3-3862-48E3-9A0F-20164284BD0B}"/>
              </a:ext>
            </a:extLst>
          </p:cNvPr>
          <p:cNvGraphicFramePr>
            <a:graphicFrameLocks noGrp="1"/>
          </p:cNvGraphicFramePr>
          <p:nvPr>
            <p:extLst>
              <p:ext uri="{D42A27DB-BD31-4B8C-83A1-F6EECF244321}">
                <p14:modId xmlns:p14="http://schemas.microsoft.com/office/powerpoint/2010/main" val="1692393594"/>
              </p:ext>
            </p:extLst>
          </p:nvPr>
        </p:nvGraphicFramePr>
        <p:xfrm>
          <a:off x="3167743" y="2227169"/>
          <a:ext cx="5954486" cy="1343345"/>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Hiện</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tại</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702385">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Vầng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tròn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Vô</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lãng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30" name="Table 5">
            <a:extLst>
              <a:ext uri="{FF2B5EF4-FFF2-40B4-BE49-F238E27FC236}">
                <a16:creationId xmlns:a16="http://schemas.microsoft.com/office/drawing/2014/main" id="{765E9A1A-3041-41F4-BE93-087E55353254}"/>
              </a:ext>
            </a:extLst>
          </p:cNvPr>
          <p:cNvGraphicFramePr>
            <a:graphicFrameLocks noGrp="1"/>
          </p:cNvGraphicFramePr>
          <p:nvPr>
            <p:extLst>
              <p:ext uri="{D42A27DB-BD31-4B8C-83A1-F6EECF244321}">
                <p14:modId xmlns:p14="http://schemas.microsoft.com/office/powerpoint/2010/main" val="4276277740"/>
              </p:ext>
            </p:extLst>
          </p:nvPr>
        </p:nvGraphicFramePr>
        <p:xfrm>
          <a:off x="3167743" y="3817890"/>
          <a:ext cx="5954486" cy="1921120"/>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Suy</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ngẫm</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Tròn</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vành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vạnh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Im</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phắc</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vị</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Giật</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mình</a:t>
                      </a:r>
                      <a:r>
                        <a:rPr lang="en-SG" sz="2600" dirty="0">
                          <a:solidFill>
                            <a:schemeClr val="tx1"/>
                          </a:solidFill>
                          <a:latin typeface="Times New Roman" panose="02020603050405020304" pitchFamily="18" charset="0"/>
                          <a:cs typeface="Times New Roman" panose="02020603050405020304" pitchFamily="18" charset="0"/>
                        </a:rPr>
                        <a:t> </a:t>
                      </a:r>
                    </a:p>
                    <a:p>
                      <a:pPr algn="ct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sp>
        <p:nvSpPr>
          <p:cNvPr id="31" name="Text Box 26">
            <a:extLst>
              <a:ext uri="{FF2B5EF4-FFF2-40B4-BE49-F238E27FC236}">
                <a16:creationId xmlns:a16="http://schemas.microsoft.com/office/drawing/2014/main" id="{41F8B57E-D1DB-4849-BB66-2E3979D9FE11}"/>
              </a:ext>
            </a:extLst>
          </p:cNvPr>
          <p:cNvSpPr txBox="1">
            <a:spLocks noChangeArrowheads="1"/>
          </p:cNvSpPr>
          <p:nvPr/>
        </p:nvSpPr>
        <p:spPr bwMode="auto">
          <a:xfrm>
            <a:off x="0" y="6022766"/>
            <a:ext cx="12191999" cy="523220"/>
          </a:xfrm>
          <a:prstGeom prst="rect">
            <a:avLst/>
          </a:prstGeom>
          <a:solidFill>
            <a:schemeClr val="bg1"/>
          </a:solidFill>
          <a:ln w="38100" algn="ctr">
            <a:solidFill>
              <a:schemeClr val="accent2"/>
            </a:solidFill>
            <a:miter lim="800000"/>
            <a:headEnd/>
            <a:tailEnd/>
          </a:ln>
        </p:spPr>
        <p:txBody>
          <a:bodyPr wrap="square">
            <a:spAutoFit/>
          </a:bodyPr>
          <a:lstStyle/>
          <a:p>
            <a:pPr algn="ctr"/>
            <a:r>
              <a:rPr lang="vi-VN" sz="2800" dirty="0">
                <a:latin typeface="Times New Roman" pitchFamily="18" charset="0"/>
                <a:cs typeface="Times New Roman" pitchFamily="18" charset="0"/>
              </a:rPr>
              <a:t>Tự nhắc nhở mình</a:t>
            </a:r>
            <a:r>
              <a:rPr lang="en-SG" sz="2800" dirty="0">
                <a:latin typeface="Times New Roman" pitchFamily="18" charset="0"/>
                <a:cs typeface="Times New Roman" pitchFamily="18" charset="0"/>
              </a:rPr>
              <a:t>,</a:t>
            </a:r>
            <a:r>
              <a:rPr lang="vi-VN" sz="2800" dirty="0">
                <a:latin typeface="Times New Roman" pitchFamily="18" charset="0"/>
                <a:cs typeface="Times New Roman" pitchFamily="18" charset="0"/>
              </a:rPr>
              <a:t> nhắc nhở mọi người về thái độ sống “uống nước nhớ nguồn”.</a:t>
            </a:r>
          </a:p>
        </p:txBody>
      </p:sp>
      <p:sp>
        <p:nvSpPr>
          <p:cNvPr id="11" name="Arrow: Down 10">
            <a:extLst>
              <a:ext uri="{FF2B5EF4-FFF2-40B4-BE49-F238E27FC236}">
                <a16:creationId xmlns:a16="http://schemas.microsoft.com/office/drawing/2014/main" id="{0B14A099-A5B3-433B-9DF1-529A650C6DDE}"/>
              </a:ext>
            </a:extLst>
          </p:cNvPr>
          <p:cNvSpPr/>
          <p:nvPr/>
        </p:nvSpPr>
        <p:spPr>
          <a:xfrm>
            <a:off x="5981699" y="1797691"/>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a16="http://schemas.microsoft.com/office/drawing/2014/main" id="{2574AB34-2CCE-4EB4-B0CD-B76750B534EA}"/>
              </a:ext>
            </a:extLst>
          </p:cNvPr>
          <p:cNvSpPr/>
          <p:nvPr/>
        </p:nvSpPr>
        <p:spPr>
          <a:xfrm>
            <a:off x="5976256" y="3386915"/>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Arrow: Down 32">
            <a:extLst>
              <a:ext uri="{FF2B5EF4-FFF2-40B4-BE49-F238E27FC236}">
                <a16:creationId xmlns:a16="http://schemas.microsoft.com/office/drawing/2014/main" id="{5714754D-920E-4D62-AAE2-147FBA0BC867}"/>
              </a:ext>
            </a:extLst>
          </p:cNvPr>
          <p:cNvSpPr/>
          <p:nvPr/>
        </p:nvSpPr>
        <p:spPr>
          <a:xfrm>
            <a:off x="5959929" y="5595774"/>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2548570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Picture 7">
            <a:extLst>
              <a:ext uri="{FF2B5EF4-FFF2-40B4-BE49-F238E27FC236}">
                <a16:creationId xmlns:a16="http://schemas.microsoft.com/office/drawing/2014/main" id="{739A704F-B390-496A-8F1B-2E0512C0F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45" y="676744"/>
            <a:ext cx="5625676" cy="5625676"/>
          </a:xfrm>
          <a:prstGeom prst="rect">
            <a:avLst/>
          </a:prstGeom>
        </p:spPr>
      </p:pic>
      <p:sp>
        <p:nvSpPr>
          <p:cNvPr id="14" name="Content Placeholder 2">
            <a:extLst>
              <a:ext uri="{FF2B5EF4-FFF2-40B4-BE49-F238E27FC236}">
                <a16:creationId xmlns:a16="http://schemas.microsoft.com/office/drawing/2014/main" id="{24D4AD97-73D8-43C1-A3EB-175C30FDC272}"/>
              </a:ext>
            </a:extLst>
          </p:cNvPr>
          <p:cNvSpPr txBox="1">
            <a:spLocks/>
          </p:cNvSpPr>
          <p:nvPr/>
        </p:nvSpPr>
        <p:spPr>
          <a:xfrm>
            <a:off x="1219200" y="1493959"/>
            <a:ext cx="6019800" cy="4035813"/>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pP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rằng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thôi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bây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nữa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984732"/>
      </p:ext>
    </p:extLst>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8" name="Group 4"/>
          <p:cNvGraphicFramePr>
            <a:graphicFrameLocks noGrp="1"/>
          </p:cNvGraphicFramePr>
          <p:nvPr>
            <p:extLst>
              <p:ext uri="{D42A27DB-BD31-4B8C-83A1-F6EECF244321}">
                <p14:modId xmlns:p14="http://schemas.microsoft.com/office/powerpoint/2010/main" val="3283910214"/>
              </p:ext>
            </p:extLst>
          </p:nvPr>
        </p:nvGraphicFramePr>
        <p:xfrm>
          <a:off x="716973" y="1513607"/>
          <a:ext cx="6496628" cy="4876802"/>
        </p:xfrm>
        <a:graphic>
          <a:graphicData uri="http://schemas.openxmlformats.org/drawingml/2006/table">
            <a:tbl>
              <a:tblPr/>
              <a:tblGrid>
                <a:gridCol w="2961409">
                  <a:extLst>
                    <a:ext uri="{9D8B030D-6E8A-4147-A177-3AD203B41FA5}">
                      <a16:colId xmlns:a16="http://schemas.microsoft.com/office/drawing/2014/main" val="20000"/>
                    </a:ext>
                  </a:extLst>
                </a:gridCol>
                <a:gridCol w="3535219">
                  <a:extLst>
                    <a:ext uri="{9D8B030D-6E8A-4147-A177-3AD203B41FA5}">
                      <a16:colId xmlns:a16="http://schemas.microsoft.com/office/drawing/2014/main" val="20001"/>
                    </a:ext>
                  </a:extLst>
                </a:gridCol>
              </a:tblGrid>
              <a:tr h="952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THỨC NGHỆ THUẬT TIÊU BIỂU</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93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ẢNH XUYÊN SUỐT</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THỂ THƠ</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BIỆN PHÁP TU TỪ</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0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GIỌNG ĐIỆU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5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KẾT CẤU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0010" name="Text Box 26"/>
          <p:cNvSpPr txBox="1">
            <a:spLocks noChangeArrowheads="1"/>
          </p:cNvSpPr>
          <p:nvPr/>
        </p:nvSpPr>
        <p:spPr bwMode="auto">
          <a:xfrm>
            <a:off x="8001000" y="3952008"/>
            <a:ext cx="2977188"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trăng</a:t>
            </a:r>
            <a:endParaRPr lang="en-US" sz="2400" b="1" dirty="0">
              <a:solidFill>
                <a:srgbClr val="FF0000"/>
              </a:solidFill>
              <a:latin typeface="Times New Roman" pitchFamily="18" charset="0"/>
              <a:cs typeface="Times New Roman" pitchFamily="18" charset="0"/>
            </a:endParaRPr>
          </a:p>
        </p:txBody>
      </p:sp>
      <p:sp>
        <p:nvSpPr>
          <p:cNvPr id="170011" name="Text Box 27"/>
          <p:cNvSpPr txBox="1">
            <a:spLocks noChangeArrowheads="1"/>
          </p:cNvSpPr>
          <p:nvPr/>
        </p:nvSpPr>
        <p:spPr bwMode="auto">
          <a:xfrm>
            <a:off x="7791449" y="4333008"/>
            <a:ext cx="3442373"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Chặt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xúc</a:t>
            </a:r>
            <a:r>
              <a:rPr lang="en-US" sz="2400" b="1" dirty="0">
                <a:solidFill>
                  <a:srgbClr val="FF0000"/>
                </a:solidFill>
                <a:latin typeface="Times New Roman" pitchFamily="18" charset="0"/>
                <a:cs typeface="Times New Roman" pitchFamily="18" charset="0"/>
              </a:rPr>
              <a:t>.</a:t>
            </a:r>
          </a:p>
        </p:txBody>
      </p:sp>
      <p:sp>
        <p:nvSpPr>
          <p:cNvPr id="31772" name="Text Box 28"/>
          <p:cNvSpPr txBox="1">
            <a:spLocks noChangeArrowheads="1"/>
          </p:cNvSpPr>
          <p:nvPr/>
        </p:nvSpPr>
        <p:spPr bwMode="auto">
          <a:xfrm>
            <a:off x="7696199" y="3113808"/>
            <a:ext cx="3628447"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ngọt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ngào</a:t>
            </a:r>
            <a:endParaRPr lang="en-US" sz="2400" b="1" dirty="0">
              <a:solidFill>
                <a:srgbClr val="FF0000"/>
              </a:solidFill>
              <a:latin typeface="Times New Roman" pitchFamily="18" charset="0"/>
              <a:cs typeface="Times New Roman" pitchFamily="18" charset="0"/>
            </a:endParaRPr>
          </a:p>
        </p:txBody>
      </p:sp>
      <p:sp>
        <p:nvSpPr>
          <p:cNvPr id="170013" name="Text Box 29"/>
          <p:cNvSpPr txBox="1">
            <a:spLocks noChangeArrowheads="1"/>
          </p:cNvSpPr>
          <p:nvPr/>
        </p:nvSpPr>
        <p:spPr bwMode="auto">
          <a:xfrm>
            <a:off x="7772400" y="5095008"/>
            <a:ext cx="3535410" cy="830997"/>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Điệp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31774" name="Text Box 30"/>
          <p:cNvSpPr txBox="1">
            <a:spLocks noChangeArrowheads="1"/>
          </p:cNvSpPr>
          <p:nvPr/>
        </p:nvSpPr>
        <p:spPr bwMode="auto">
          <a:xfrm>
            <a:off x="7619999" y="5780808"/>
            <a:ext cx="325629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Theo </a:t>
            </a:r>
            <a:r>
              <a:rPr lang="en-US" sz="2400" b="1" dirty="0" err="1">
                <a:solidFill>
                  <a:srgbClr val="FF0000"/>
                </a:solidFill>
                <a:latin typeface="Times New Roman" pitchFamily="18" charset="0"/>
                <a:cs typeface="Times New Roman" pitchFamily="18" charset="0"/>
              </a:rPr>
              <a:t>từng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ru</a:t>
            </a:r>
            <a:endParaRPr lang="en-US" sz="2400" b="1" dirty="0">
              <a:solidFill>
                <a:srgbClr val="FF0000"/>
              </a:solidFill>
              <a:latin typeface="Times New Roman" pitchFamily="18" charset="0"/>
              <a:cs typeface="Times New Roman" pitchFamily="18" charset="0"/>
            </a:endParaRPr>
          </a:p>
        </p:txBody>
      </p:sp>
      <p:sp>
        <p:nvSpPr>
          <p:cNvPr id="170015" name="Text Box 31"/>
          <p:cNvSpPr txBox="1">
            <a:spLocks noChangeArrowheads="1"/>
          </p:cNvSpPr>
          <p:nvPr/>
        </p:nvSpPr>
        <p:spPr bwMode="auto">
          <a:xfrm>
            <a:off x="7924800" y="2656608"/>
            <a:ext cx="3349336" cy="461665"/>
          </a:xfrm>
          <a:prstGeom prst="rect">
            <a:avLst/>
          </a:prstGeom>
          <a:noFill/>
          <a:ln w="9525">
            <a:noFill/>
            <a:miter lim="800000"/>
            <a:headEnd/>
            <a:tailEnd/>
          </a:ln>
        </p:spPr>
        <p:txBody>
          <a:bodyPr wrap="square">
            <a:spAutoFit/>
          </a:bodyPr>
          <a:lstStyle/>
          <a:p>
            <a:pPr>
              <a:spcBef>
                <a:spcPct val="50000"/>
              </a:spcBef>
            </a:pPr>
            <a:r>
              <a:rPr lang="en-US" sz="2400" b="1" dirty="0" err="1">
                <a:solidFill>
                  <a:srgbClr val="FF0000"/>
                </a:solidFill>
                <a:latin typeface="Times New Roman" pitchFamily="18" charset="0"/>
                <a:cs typeface="Times New Roman" pitchFamily="18" charset="0"/>
              </a:rPr>
              <a:t>Tâm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lắng</a:t>
            </a:r>
            <a:endParaRPr lang="en-US" sz="2400" b="1" dirty="0">
              <a:solidFill>
                <a:srgbClr val="FF0000"/>
              </a:solidFill>
              <a:latin typeface="Times New Roman" pitchFamily="18" charset="0"/>
              <a:cs typeface="Times New Roman" pitchFamily="18" charset="0"/>
            </a:endParaRPr>
          </a:p>
        </p:txBody>
      </p:sp>
      <p:sp>
        <p:nvSpPr>
          <p:cNvPr id="31776" name="Rectangle 32"/>
          <p:cNvSpPr>
            <a:spLocks noChangeArrowheads="1"/>
          </p:cNvSpPr>
          <p:nvPr/>
        </p:nvSpPr>
        <p:spPr bwMode="auto">
          <a:xfrm>
            <a:off x="7619999" y="980207"/>
            <a:ext cx="4215245" cy="1015663"/>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HÃY CHỌN VÀ ĐIỀN TRONG CÁC TỪ SAU ĐÂY VÀO Ô TRỐNG SAO CHO ĐÚNG NHẤT?</a:t>
            </a:r>
          </a:p>
        </p:txBody>
      </p:sp>
      <p:sp>
        <p:nvSpPr>
          <p:cNvPr id="170017" name="Text Box 33"/>
          <p:cNvSpPr txBox="1">
            <a:spLocks noChangeArrowheads="1"/>
          </p:cNvSpPr>
          <p:nvPr/>
        </p:nvSpPr>
        <p:spPr bwMode="auto">
          <a:xfrm>
            <a:off x="7848600" y="3418608"/>
            <a:ext cx="2884150"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endParaRPr lang="en-US" sz="2400" b="1" dirty="0">
              <a:solidFill>
                <a:srgbClr val="FF0000"/>
              </a:solidFill>
              <a:latin typeface="Times New Roman" pitchFamily="18" charset="0"/>
              <a:cs typeface="Times New Roman" pitchFamily="18" charset="0"/>
            </a:endParaRPr>
          </a:p>
        </p:txBody>
      </p:sp>
      <p:sp>
        <p:nvSpPr>
          <p:cNvPr id="13" name="Text Box 10"/>
          <p:cNvSpPr txBox="1">
            <a:spLocks noChangeArrowheads="1"/>
          </p:cNvSpPr>
          <p:nvPr/>
        </p:nvSpPr>
        <p:spPr bwMode="auto">
          <a:xfrm>
            <a:off x="4038600" y="370608"/>
            <a:ext cx="3657600" cy="769441"/>
          </a:xfrm>
          <a:prstGeom prst="rect">
            <a:avLst/>
          </a:prstGeom>
          <a:noFill/>
          <a:ln w="9525">
            <a:noFill/>
            <a:miter lim="800000"/>
            <a:headEnd/>
            <a:tailEnd/>
          </a:ln>
        </p:spPr>
        <p:txBody>
          <a:bodyPr wrap="square">
            <a:spAutoFit/>
          </a:bodyPr>
          <a:lstStyle/>
          <a:p>
            <a:pPr>
              <a:spcBef>
                <a:spcPct val="50000"/>
              </a:spcBef>
            </a:pPr>
            <a:r>
              <a:rPr lang="en-US" sz="4400" dirty="0">
                <a:solidFill>
                  <a:srgbClr val="FF0066"/>
                </a:solidFill>
                <a:latin typeface=".VnAristote" pitchFamily="34" charset="0"/>
              </a:rPr>
              <a:t>Ai </a:t>
            </a:r>
            <a:r>
              <a:rPr lang="en-US" sz="4400" dirty="0" err="1">
                <a:solidFill>
                  <a:srgbClr val="FF0066"/>
                </a:solidFill>
                <a:latin typeface=".VnAristote" pitchFamily="34" charset="0"/>
              </a:rPr>
              <a:t>nhanh</a:t>
            </a:r>
            <a:r>
              <a:rPr lang="en-US" sz="4400" dirty="0">
                <a:solidFill>
                  <a:srgbClr val="FF0066"/>
                </a:solidFill>
                <a:latin typeface=".VnAristote" pitchFamily="34" charset="0"/>
              </a:rPr>
              <a:t> </a:t>
            </a:r>
            <a:r>
              <a:rPr lang="en-US" sz="4400" dirty="0" err="1">
                <a:solidFill>
                  <a:srgbClr val="FF0066"/>
                </a:solidFill>
                <a:latin typeface=".VnAristote" pitchFamily="34" charset="0"/>
              </a:rPr>
              <a:t>h¬n</a:t>
            </a:r>
            <a:endParaRPr lang="en-US" sz="4400" dirty="0">
              <a:solidFill>
                <a:srgbClr val="FF0066"/>
              </a:solidFill>
              <a:latin typeface=".VnAristot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76"/>
                                        </p:tgtEl>
                                        <p:attrNameLst>
                                          <p:attrName>style.visibility</p:attrName>
                                        </p:attrNameLst>
                                      </p:cBhvr>
                                      <p:to>
                                        <p:strVal val="visible"/>
                                      </p:to>
                                    </p:set>
                                    <p:animEffect transition="in" filter="checkerboard(across)">
                                      <p:cBhvr>
                                        <p:cTn id="7" dur="500"/>
                                        <p:tgtEl>
                                          <p:spTgt spid="31776"/>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70015"/>
                                        </p:tgtEl>
                                        <p:attrNameLst>
                                          <p:attrName>style.visibility</p:attrName>
                                        </p:attrNameLst>
                                      </p:cBhvr>
                                      <p:to>
                                        <p:strVal val="visible"/>
                                      </p:to>
                                    </p:set>
                                    <p:animEffect transition="in" filter="checkerboard(across)">
                                      <p:cBhvr>
                                        <p:cTn id="10" dur="500"/>
                                        <p:tgtEl>
                                          <p:spTgt spid="17001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72"/>
                                        </p:tgtEl>
                                        <p:attrNameLst>
                                          <p:attrName>style.visibility</p:attrName>
                                        </p:attrNameLst>
                                      </p:cBhvr>
                                      <p:to>
                                        <p:strVal val="visible"/>
                                      </p:to>
                                    </p:set>
                                    <p:animEffect transition="in" filter="checkerboard(across)">
                                      <p:cBhvr>
                                        <p:cTn id="13" dur="500"/>
                                        <p:tgtEl>
                                          <p:spTgt spid="31772"/>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0017"/>
                                        </p:tgtEl>
                                        <p:attrNameLst>
                                          <p:attrName>style.visibility</p:attrName>
                                        </p:attrNameLst>
                                      </p:cBhvr>
                                      <p:to>
                                        <p:strVal val="visible"/>
                                      </p:to>
                                    </p:set>
                                    <p:animEffect transition="in" filter="checkerboard(across)">
                                      <p:cBhvr>
                                        <p:cTn id="16" dur="500"/>
                                        <p:tgtEl>
                                          <p:spTgt spid="1700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0010"/>
                                        </p:tgtEl>
                                        <p:attrNameLst>
                                          <p:attrName>style.visibility</p:attrName>
                                        </p:attrNameLst>
                                      </p:cBhvr>
                                      <p:to>
                                        <p:strVal val="visible"/>
                                      </p:to>
                                    </p:set>
                                    <p:animEffect transition="in" filter="checkerboard(across)">
                                      <p:cBhvr>
                                        <p:cTn id="19" dur="500"/>
                                        <p:tgtEl>
                                          <p:spTgt spid="170010"/>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70011"/>
                                        </p:tgtEl>
                                        <p:attrNameLst>
                                          <p:attrName>style.visibility</p:attrName>
                                        </p:attrNameLst>
                                      </p:cBhvr>
                                      <p:to>
                                        <p:strVal val="visible"/>
                                      </p:to>
                                    </p:set>
                                    <p:animEffect transition="in" filter="checkerboard(across)">
                                      <p:cBhvr>
                                        <p:cTn id="22" dur="500"/>
                                        <p:tgtEl>
                                          <p:spTgt spid="170011"/>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170013"/>
                                        </p:tgtEl>
                                        <p:attrNameLst>
                                          <p:attrName>style.visibility</p:attrName>
                                        </p:attrNameLst>
                                      </p:cBhvr>
                                      <p:to>
                                        <p:strVal val="visible"/>
                                      </p:to>
                                    </p:set>
                                    <p:animEffect transition="in" filter="checkerboard(across)">
                                      <p:cBhvr>
                                        <p:cTn id="25" dur="500"/>
                                        <p:tgtEl>
                                          <p:spTgt spid="1700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774"/>
                                        </p:tgtEl>
                                        <p:attrNameLst>
                                          <p:attrName>style.visibility</p:attrName>
                                        </p:attrNameLst>
                                      </p:cBhvr>
                                      <p:to>
                                        <p:strVal val="visible"/>
                                      </p:to>
                                    </p:set>
                                    <p:animEffect transition="in" filter="checkerboard(across)">
                                      <p:cBhvr>
                                        <p:cTn id="28" dur="500"/>
                                        <p:tgtEl>
                                          <p:spTgt spid="317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9988"/>
                                        </p:tgtEl>
                                        <p:attrNameLst>
                                          <p:attrName>style.visibility</p:attrName>
                                        </p:attrNameLst>
                                      </p:cBhvr>
                                      <p:to>
                                        <p:strVal val="visible"/>
                                      </p:to>
                                    </p:set>
                                    <p:animEffect transition="in" filter="checkerboard(across)">
                                      <p:cBhvr>
                                        <p:cTn id="33" dur="500"/>
                                        <p:tgtEl>
                                          <p:spTgt spid="16998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03437 -2.22222E-6 C 0.0332 -0.1 0.04257 -0.26018 -0.00521 -0.35555 C -0.00782 -0.36921 -0.0142 -0.38055 -0.01771 -0.39444 C -0.02331 -0.4169 -0.0306 -0.43773 -0.03855 -0.45833 C -0.04362 -0.47083 -0.04792 -0.4831 -0.0573 -0.4919 C -0.06524 -0.50717 -0.05691 -0.49375 -0.07396 -0.50833 C -0.07774 -0.5118 -0.08073 -0.51574 -0.08438 -0.51898 C -0.08698 -0.52176 -0.08998 -0.52245 -0.09271 -0.52523 C -0.10899 -0.5375 -0.12279 -0.55231 -0.14063 -0.56088 C -0.18816 -0.58356 -0.2392 -0.58611 -0.28855 -0.5993 C -0.30691 -0.59838 -0.34753 -0.60972 -0.36563 -0.58333 C -0.37826 -0.56435 -0.38282 -0.5419 -0.38855 -0.51898 C -0.39024 -0.51203 -0.39271 -0.49699 -0.39271 -0.49676 C -0.39805 -0.39375 -0.39883 -0.41736 -0.3948 -0.29375 C -0.39441 -0.28588 -0.39167 -0.28588 -0.38646 -0.28055 C -0.38503 -0.27824 -0.38399 -0.2743 -0.3823 -0.27222 C -0.3806 -0.2706 -0.37761 -0.26898 -0.37605 -0.2669 C -0.37409 -0.26342 -0.37357 -0.25903 -0.37188 -0.25578 C -0.36615 -0.24421 -0.36446 -0.24861 -0.3573 -0.23889 C -0.3556 -0.2368 -0.35482 -0.23241 -0.35313 -0.23032 C -0.34896 -0.225 -0.3431 -0.22176 -0.33855 -0.21713 C -0.3323 -0.20972 -0.32722 -0.20555 -0.3198 -0.2 C -0.31784 -0.19815 -0.31355 -0.19791 -0.31355 -0.19676 " pathEditMode="relative" rAng="0" ptsTypes="AAAAAAAAAAAAAAAAAAAAAAA">
                                      <p:cBhvr>
                                        <p:cTn id="37" dur="2000" fill="hold"/>
                                        <p:tgtEl>
                                          <p:spTgt spid="170010"/>
                                        </p:tgtEl>
                                        <p:attrNameLst>
                                          <p:attrName>ppt_x</p:attrName>
                                          <p:attrName>ppt_y</p:attrName>
                                        </p:attrNameLst>
                                      </p:cBhvr>
                                      <p:rCtr x="-21589" y="-30069"/>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8112 0.33936 C 0.07851 0.36019 0.0763 0.37825 0.0707 0.39769 C 0.06862 0.40487 0.06914 0.41042 0.06654 0.41713 C 0.0625 0.42801 0.05651 0.4345 0.04987 0.44213 C 0.03802 0.45556 0.025 0.47084 0.01029 0.47825 C 0.00703 0.47987 0.00338 0.47987 -0.00013 0.48102 C -0.02149 0.48889 -0.01979 0.48936 -0.04596 0.49213 C -0.0987 0.50973 -0.16927 0.49954 -0.22513 0.48102 C -0.24557 0.47408 -0.26471 0.46158 -0.28555 0.45602 C -0.29792 0.44514 -0.31276 0.43866 -0.32721 0.4338 C -0.34128 0.42269 -0.35899 0.4132 -0.37513 0.4088 C -0.37721 0.4051 -0.37865 0.40047 -0.38138 0.39769 C -0.38359 0.39537 -0.38711 0.39653 -0.38971 0.39491 C -0.39701 0.39005 -0.40365 0.3838 -0.41055 0.37825 C -0.42617 0.36575 -0.4388 0.34746 -0.4543 0.3338 C -0.4599 0.31899 -0.46849 0.30926 -0.47721 0.29769 C -0.48086 0.29283 -0.48451 0.28403 -0.48763 0.27825 C -0.49323 0.26806 -0.50013 0.25903 -0.5043 0.24769 C -0.51458 0.22037 -0.52005 0.19144 -0.52513 0.16158 C -0.52448 0.12176 -0.52422 0.08195 -0.52305 0.04213 C -0.52266 0.03264 -0.51771 0.01274 -0.51263 0.00602 C -0.50443 -0.00486 -0.49596 -0.00717 -0.48555 -0.01064 C -0.44115 -0.00972 -0.39662 -0.00949 -0.35221 -0.00787 C -0.33698 -0.00717 -0.32201 -0.00231 -0.30638 -0.00231 " pathEditMode="relative" rAng="0" ptsTypes="AAAAAAAAAAAAAAAAAAAAAAAA">
                                      <p:cBhvr>
                                        <p:cTn id="41" dur="2000" fill="hold"/>
                                        <p:tgtEl>
                                          <p:spTgt spid="170017"/>
                                        </p:tgtEl>
                                        <p:attrNameLst>
                                          <p:attrName>ppt_x</p:attrName>
                                          <p:attrName>ppt_y</p:attrName>
                                        </p:attrNameLst>
                                      </p:cBhvr>
                                      <p:rCtr x="-30312" y="-9421"/>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02331 0.00556 C -0.03112 -0.01018 -0.03073 -0.02546 -0.03372 -0.04444 C -0.03489 -0.05185 -0.03685 -0.05926 -0.03789 -0.06666 C -0.04101 -0.08981 -0.04349 -0.11296 -0.04622 -0.13611 C -0.04765 -0.14722 -0.05039 -0.16944 -0.05039 -0.16921 C -0.05911 -0.35231 -0.04323 -0.28981 -0.06497 -0.36666 C -0.07331 -0.45625 -0.09088 -0.54328 -0.09831 -0.63333 C -0.10208 -0.67893 -0.10664 -0.71991 -0.11497 -0.76389 C -0.11719 -0.77546 -0.12057 -0.79352 -0.12747 -0.80278 C -0.13854 -0.81759 -0.15911 -0.82037 -0.17331 -0.825 C -0.18997 -0.82407 -0.20716 -0.82778 -0.22331 -0.82176 C -0.22995 -0.81991 -0.23307 -0.80903 -0.23789 -0.80278 C -0.24101 -0.79861 -0.24518 -0.79583 -0.24831 -0.79143 C -0.25833 -0.77824 -0.2651 -0.76088 -0.27539 -0.74722 C -0.28255 -0.72361 -0.29193 -0.70046 -0.30039 -0.67778 C -0.30807 -0.65741 -0.30143 -0.68449 -0.30872 -0.65555 C -0.31081 -0.64745 -0.31068 -0.63866 -0.31289 -0.63055 C -0.31588 -0.62037 -0.31979 -0.61435 -0.32122 -0.60278 C -0.32344 -0.58426 -0.32526 -0.56574 -0.32747 -0.54722 C -0.32578 -0.47176 -0.32552 -0.39791 -0.32956 -0.32222 C -0.33021 -0.28333 -0.32995 -0.24444 -0.33164 -0.20555 C -0.33229 -0.19028 -0.33789 -0.18217 -0.33789 -0.16666 " pathEditMode="relative" rAng="0" ptsTypes="AAAAAAAAAAAAAAAAAAAAAA">
                                      <p:cBhvr>
                                        <p:cTn id="45" dur="2000" fill="hold"/>
                                        <p:tgtEl>
                                          <p:spTgt spid="170013"/>
                                        </p:tgtEl>
                                        <p:attrNameLst>
                                          <p:attrName>ppt_x</p:attrName>
                                          <p:attrName>ppt_y</p:attrName>
                                        </p:attrNameLst>
                                      </p:cBhvr>
                                      <p:rCtr x="-15729" y="-41551"/>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3451 0.01783 C 0.02878 0.00834 0.02031 0.00417 0.01458 -0.00509 C 0.00846 -0.01504 0.01328 -0.01921 0.00273 -0.02314 C -0.0013 -0.03703 -0.01224 -0.04375 -0.02122 -0.05277 C -0.03164 -0.06296 -0.0401 -0.07199 -0.05286 -0.07801 C -0.0681 -0.09444 -0.08776 -0.09722 -0.10651 -0.10486 C -0.12695 -0.10416 -0.14766 -0.10393 -0.1681 -0.10254 C -0.18568 -0.10139 -0.19609 -0.07685 -0.20977 -0.06875 C -0.21172 -0.06574 -0.21289 -0.06227 -0.21549 -0.05972 C -0.23099 -0.04514 -0.21289 -0.0699 -0.22578 -0.05277 C -0.23177 -0.04398 -0.23893 -0.03889 -0.24531 -0.03009 C -0.25234 -0.0206 -0.25924 -0.01134 -0.26745 -0.00254 C -0.27279 0.01574 -0.26445 -0.00625 -0.27526 0.00625 C -0.27852 0.01042 -0.27799 0.01783 -0.28112 0.02223 C -0.28385 0.02662 -0.2888 0.02917 -0.29102 0.0338 C -0.2957 0.04468 -0.29922 0.05718 -0.30703 0.06551 C -0.3125 0.08542 -0.30977 0.07454 -0.31484 0.09746 C -0.31549 0.10047 -0.31758 0.10209 -0.31875 0.10463 C -0.31966 0.10648 -0.32227 0.11574 -0.32279 0.11783 C -0.32682 0.18241 -0.34049 0.25 -0.32279 0.31343 C -0.32083 0.33056 -0.32552 0.3294 -0.31875 0.3294 " pathEditMode="relative" rAng="0" ptsTypes="AAAAAAAAAAAAAAAAAAAAA">
                                      <p:cBhvr>
                                        <p:cTn id="49" dur="2000" fill="hold"/>
                                        <p:tgtEl>
                                          <p:spTgt spid="170015"/>
                                        </p:tgtEl>
                                        <p:attrNameLst>
                                          <p:attrName>ppt_x</p:attrName>
                                          <p:attrName>ppt_y</p:attrName>
                                        </p:attrNameLst>
                                      </p:cBhvr>
                                      <p:rCtr x="-18307" y="9444"/>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799 0.01574 C 0.03203 0.00347 0.03737 -0.00787 0.04049 -0.02037 C 0.03906 -0.05 0.03984 -0.07986 0.03633 -0.10926 C 0.03151 -0.15023 0.01927 -0.18194 0.00299 -0.21481 C -0.00638 -0.2338 -0.00794 -0.25 -0.02617 -0.26204 C -0.03255 -0.2662 -0.03828 -0.27245 -0.04492 -0.27592 C -0.05677 -0.28194 -0.07031 -0.28449 -0.08242 -0.28981 C -0.09401 -0.28819 -0.10104 -0.28773 -0.11159 -0.28426 C -0.11901 -0.28171 -0.12513 -0.27592 -0.13242 -0.27315 C -0.14297 -0.26921 -0.15755 -0.26782 -0.16784 -0.26204 C -0.18138 -0.2544 -0.19297 -0.24467 -0.20742 -0.23981 C -0.22044 -0.22685 -0.2375 -0.21898 -0.25326 -0.21481 C -0.26784 -0.20509 -0.28099 -0.19259 -0.29492 -0.18148 C -0.30482 -0.17361 -0.31211 -0.17245 -0.31992 -0.16204 C -0.32578 -0.15417 -0.33099 -0.14282 -0.33659 -0.13426 C -0.34479 -0.12153 -0.35026 -0.10602 -0.35326 -0.08981 C -0.35469 -0.08241 -0.35742 -0.06759 -0.35742 -0.06736 C -0.35599 -0.0463 -0.35547 -0.02477 -0.35326 -0.0037 C -0.35235 0.00509 -0.33659 0.03426 -0.33242 0.04352 C -0.32813 0.07778 -0.32735 0.10741 -0.32617 0.14352 C -0.32917 0.19051 -0.31992 0.17083 -0.33659 0.17963 C -0.3375 0.18009 -0.33802 0.18148 -0.33867 0.18241 " pathEditMode="relative" rAng="0" ptsTypes="AAAAAAAAAAAAAAAAAAAAAA">
                                      <p:cBhvr>
                                        <p:cTn id="53" dur="2000" fill="hold"/>
                                        <p:tgtEl>
                                          <p:spTgt spid="170011"/>
                                        </p:tgtEl>
                                        <p:attrNameLst>
                                          <p:attrName>ppt_x</p:attrName>
                                          <p:attrName>ppt_y</p:attrName>
                                        </p:attrNameLst>
                                      </p:cBhvr>
                                      <p:rCtr x="-18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p:bldP spid="170010" grpId="1"/>
      <p:bldP spid="170011" grpId="0"/>
      <p:bldP spid="170011" grpId="1"/>
      <p:bldP spid="31772" grpId="0"/>
      <p:bldP spid="170013" grpId="0"/>
      <p:bldP spid="170013" grpId="1"/>
      <p:bldP spid="31774" grpId="0"/>
      <p:bldP spid="170015" grpId="0"/>
      <p:bldP spid="170015" grpId="1"/>
      <p:bldP spid="31776" grpId="0"/>
      <p:bldP spid="170017" grpId="0"/>
      <p:bldP spid="17001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a:ext uri="{91240B29-F687-4f45-9708-019B960494DF}"/>
              <a:ext uri="{AF507438-7753-43e0-B8FC-AC1667EBCBE1}"/>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a16="http://schemas.microsoft.com/office/drawing/2014/main"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a16="http://schemas.microsoft.com/office/drawing/2014/main"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txBody>
            <a:bodyPr/>
            <a:lstStyle/>
            <a:p>
              <a:endParaRPr lang="en-US"/>
            </a:p>
          </p:txBody>
        </p:sp>
        <p:sp>
          <p:nvSpPr>
            <p:cNvPr id="44" name="Freeform 12">
              <a:extLst>
                <a:ext uri="{FF2B5EF4-FFF2-40B4-BE49-F238E27FC236}">
                  <a16:creationId xmlns:a16="http://schemas.microsoft.com/office/drawing/2014/main"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a16="http://schemas.microsoft.com/office/drawing/2014/main"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a16="http://schemas.microsoft.com/office/drawing/2014/main"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a16="http://schemas.microsoft.com/office/drawing/2014/main"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a16="http://schemas.microsoft.com/office/drawing/2014/main"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a16="http://schemas.microsoft.com/office/drawing/2014/main"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a16="http://schemas.microsoft.com/office/drawing/2014/main"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a16="http://schemas.microsoft.com/office/drawing/2014/main"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a16="http://schemas.microsoft.com/office/drawing/2014/main"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a16="http://schemas.microsoft.com/office/drawing/2014/main"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a16="http://schemas.microsoft.com/office/drawing/2014/main"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a16="http://schemas.microsoft.com/office/drawing/2014/main"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a16="http://schemas.microsoft.com/office/drawing/2014/main"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a:extLst>
              <a:ext uri="{91240B29-F687-4f45-9708-019B960494DF}"/>
              <a:ext uri="{AF507438-7753-43e0-B8FC-AC1667EBCBE1}"/>
            </a:ex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tươi</a:t>
            </a:r>
            <a:r>
              <a:rPr lang="en-US" altLang="en-US" sz="4000" dirty="0">
                <a:cs typeface="Times New Roman" panose="02020603050405020304" pitchFamily="18" charset="0"/>
              </a:rPr>
              <a:t> </a:t>
            </a:r>
            <a:r>
              <a:rPr lang="en-US" altLang="en-US" sz="4000" dirty="0" err="1">
                <a:cs typeface="Times New Roman" panose="02020603050405020304" pitchFamily="18" charset="0"/>
              </a:rPr>
              <a:t>đẽ</a:t>
            </a:r>
            <a:r>
              <a:rPr lang="vi-VN" altLang="en-US" sz="4000" dirty="0">
                <a:cs typeface="Times New Roman" panose="02020603050405020304" pitchFamily="18" charset="0"/>
              </a:rPr>
              <a:t>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2">
            <a:extLst>
              <a:ext uri="{FF2B5EF4-FFF2-40B4-BE49-F238E27FC236}">
                <a16:creationId xmlns:a16="http://schemas.microsoft.com/office/drawing/2014/main" id="{948828C3-6F07-45A0-8B69-40B682B1B31C}"/>
              </a:ext>
            </a:extLst>
          </p:cNvPr>
          <p:cNvSpPr>
            <a:spLocks noChangeArrowheads="1"/>
          </p:cNvSpPr>
          <p:nvPr/>
        </p:nvSpPr>
        <p:spPr bwMode="auto">
          <a:xfrm>
            <a:off x="1870364" y="230908"/>
            <a:ext cx="8451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err="1">
                <a:solidFill>
                  <a:srgbClr val="FF0000"/>
                </a:solidFill>
              </a:rPr>
              <a:t>Phát</a:t>
            </a:r>
            <a:r>
              <a:rPr lang="en-US" altLang="en-US" b="1" dirty="0">
                <a:solidFill>
                  <a:srgbClr val="FF0000"/>
                </a:solidFill>
              </a:rPr>
              <a:t> </a:t>
            </a:r>
            <a:r>
              <a:rPr lang="en-US" altLang="en-US" b="1" dirty="0" err="1">
                <a:solidFill>
                  <a:srgbClr val="FF0000"/>
                </a:solidFill>
              </a:rPr>
              <a:t>huy</a:t>
            </a:r>
            <a:r>
              <a:rPr lang="en-US" altLang="en-US" b="1" dirty="0">
                <a:solidFill>
                  <a:srgbClr val="FF0000"/>
                </a:solidFill>
              </a:rPr>
              <a:t> </a:t>
            </a:r>
            <a:r>
              <a:rPr lang="en-US" altLang="en-US" b="1" dirty="0" err="1">
                <a:solidFill>
                  <a:srgbClr val="FF0000"/>
                </a:solidFill>
              </a:rPr>
              <a:t>truyền</a:t>
            </a:r>
            <a:r>
              <a:rPr lang="en-US" altLang="en-US" b="1" dirty="0">
                <a:solidFill>
                  <a:srgbClr val="FF0000"/>
                </a:solidFill>
              </a:rPr>
              <a:t> </a:t>
            </a:r>
            <a:r>
              <a:rPr lang="en-US" altLang="en-US" b="1" dirty="0" err="1">
                <a:solidFill>
                  <a:srgbClr val="FF0000"/>
                </a:solidFill>
              </a:rPr>
              <a:t>thống</a:t>
            </a:r>
            <a:r>
              <a:rPr lang="en-US" altLang="en-US" b="1" dirty="0">
                <a:solidFill>
                  <a:srgbClr val="FF0000"/>
                </a:solidFill>
              </a:rPr>
              <a:t> </a:t>
            </a:r>
            <a:r>
              <a:rPr lang="en-US" altLang="en-US" b="1" dirty="0" err="1">
                <a:solidFill>
                  <a:srgbClr val="FF0000"/>
                </a:solidFill>
              </a:rPr>
              <a:t>uống</a:t>
            </a:r>
            <a:r>
              <a:rPr lang="en-US" altLang="en-US" b="1" dirty="0">
                <a:solidFill>
                  <a:srgbClr val="FF0000"/>
                </a:solidFill>
              </a:rPr>
              <a:t> </a:t>
            </a:r>
            <a:r>
              <a:rPr lang="en-US" altLang="en-US" b="1" dirty="0" err="1">
                <a:solidFill>
                  <a:srgbClr val="FF0000"/>
                </a:solidFill>
              </a:rPr>
              <a:t>nước</a:t>
            </a:r>
            <a:r>
              <a:rPr lang="en-US" altLang="en-US" b="1" dirty="0">
                <a:solidFill>
                  <a:srgbClr val="FF0000"/>
                </a:solidFill>
              </a:rPr>
              <a:t> </a:t>
            </a:r>
            <a:r>
              <a:rPr lang="en-US" altLang="en-US" b="1" dirty="0" err="1">
                <a:solidFill>
                  <a:srgbClr val="FF0000"/>
                </a:solidFill>
              </a:rPr>
              <a:t>nhớ</a:t>
            </a:r>
            <a:r>
              <a:rPr lang="en-US" altLang="en-US" b="1" dirty="0">
                <a:solidFill>
                  <a:srgbClr val="FF0000"/>
                </a:solidFill>
              </a:rPr>
              <a:t> </a:t>
            </a:r>
            <a:r>
              <a:rPr lang="en-US" altLang="en-US" b="1" dirty="0" err="1">
                <a:solidFill>
                  <a:srgbClr val="FF0000"/>
                </a:solidFill>
              </a:rPr>
              <a:t>nguồn</a:t>
            </a:r>
            <a:endParaRPr lang="en-US" altLang="en-US" b="1" dirty="0">
              <a:solidFill>
                <a:srgbClr val="FF0000"/>
              </a:solidFill>
            </a:endParaRPr>
          </a:p>
        </p:txBody>
      </p:sp>
      <p:pic>
        <p:nvPicPr>
          <p:cNvPr id="43012" name="Picture 4" descr="images (3)">
            <a:extLst>
              <a:ext uri="{FF2B5EF4-FFF2-40B4-BE49-F238E27FC236}">
                <a16:creationId xmlns:a16="http://schemas.microsoft.com/office/drawing/2014/main" id="{80107C04-767D-4679-ABC4-9A39B959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2" y="1076179"/>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tải xuống (5)">
            <a:extLst>
              <a:ext uri="{FF2B5EF4-FFF2-40B4-BE49-F238E27FC236}">
                <a16:creationId xmlns:a16="http://schemas.microsoft.com/office/drawing/2014/main" id="{D80E0FF2-9B37-4144-81C3-DF39E7185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55" y="1076179"/>
            <a:ext cx="3809602" cy="28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tải xuống (4)">
            <a:extLst>
              <a:ext uri="{FF2B5EF4-FFF2-40B4-BE49-F238E27FC236}">
                <a16:creationId xmlns:a16="http://schemas.microsoft.com/office/drawing/2014/main" id="{7FE041E8-34F4-44D2-881F-F4E15BE42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930" y="1076178"/>
            <a:ext cx="3477888" cy="2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ải xuống (2)">
            <a:extLst>
              <a:ext uri="{FF2B5EF4-FFF2-40B4-BE49-F238E27FC236}">
                <a16:creationId xmlns:a16="http://schemas.microsoft.com/office/drawing/2014/main" id="{01770610-BF42-43BA-A152-D4BC42BE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82" y="4151457"/>
            <a:ext cx="3810000" cy="25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ải xuống">
            <a:extLst>
              <a:ext uri="{FF2B5EF4-FFF2-40B4-BE49-F238E27FC236}">
                <a16:creationId xmlns:a16="http://schemas.microsoft.com/office/drawing/2014/main" id="{D8248A13-F1B0-44BE-A740-3C9504B9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255" y="4190997"/>
            <a:ext cx="3809602" cy="24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
            <a:extLst>
              <a:ext uri="{FF2B5EF4-FFF2-40B4-BE49-F238E27FC236}">
                <a16:creationId xmlns:a16="http://schemas.microsoft.com/office/drawing/2014/main" id="{B6EB4339-76E5-41ED-97E6-3D53F3403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930" y="4172395"/>
            <a:ext cx="3477888" cy="25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par>
                                <p:cTn id="8" presetID="5" presetClass="entr" presetSubtype="10" fill="hold"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heckerboard(across)">
                                      <p:cBhvr>
                                        <p:cTn id="10" dur="500"/>
                                        <p:tgtEl>
                                          <p:spTgt spid="43013"/>
                                        </p:tgtEl>
                                      </p:cBhvr>
                                    </p:animEffect>
                                  </p:childTnLst>
                                </p:cTn>
                              </p:par>
                              <p:par>
                                <p:cTn id="11" presetID="5" presetClass="entr" presetSubtype="10"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checkerboard(across)">
                                      <p:cBhvr>
                                        <p:cTn id="13" dur="500"/>
                                        <p:tgtEl>
                                          <p:spTgt spid="43014"/>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5">
            <a:extLst>
              <a:ext uri="{FF2B5EF4-FFF2-40B4-BE49-F238E27FC236}">
                <a16:creationId xmlns:a16="http://schemas.microsoft.com/office/drawing/2014/main" id="{EC7329D2-64E2-4C37-8CF9-558B64E64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14" y="2073761"/>
            <a:ext cx="3476625" cy="3609975"/>
          </a:xfrm>
          <a:prstGeom prst="rect">
            <a:avLst/>
          </a:prstGeom>
        </p:spPr>
      </p:pic>
      <p:pic>
        <p:nvPicPr>
          <p:cNvPr id="8" name="图片 17">
            <a:extLst>
              <a:ext uri="{FF2B5EF4-FFF2-40B4-BE49-F238E27FC236}">
                <a16:creationId xmlns:a16="http://schemas.microsoft.com/office/drawing/2014/main" id="{0ED6973F-C7B3-4DCD-8821-64A0B3C97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066" y="1025033"/>
            <a:ext cx="1522372" cy="1756110"/>
          </a:xfrm>
          <a:prstGeom prst="rect">
            <a:avLst/>
          </a:prstGeom>
        </p:spPr>
      </p:pic>
      <p:pic>
        <p:nvPicPr>
          <p:cNvPr id="9" name="图片 7">
            <a:extLst>
              <a:ext uri="{FF2B5EF4-FFF2-40B4-BE49-F238E27FC236}">
                <a16:creationId xmlns:a16="http://schemas.microsoft.com/office/drawing/2014/main" id="{39319992-5774-4044-95B6-AB871B611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912" y="3244239"/>
            <a:ext cx="1214426" cy="1214426"/>
          </a:xfrm>
          <a:prstGeom prst="rect">
            <a:avLst/>
          </a:prstGeom>
        </p:spPr>
      </p:pic>
      <p:sp>
        <p:nvSpPr>
          <p:cNvPr id="10" name="文本框 39">
            <a:extLst>
              <a:ext uri="{FF2B5EF4-FFF2-40B4-BE49-F238E27FC236}">
                <a16:creationId xmlns:a16="http://schemas.microsoft.com/office/drawing/2014/main" id="{FF7C6B2C-E4FD-4C37-A7FC-B4E9379B5E39}"/>
              </a:ext>
            </a:extLst>
          </p:cNvPr>
          <p:cNvSpPr txBox="1"/>
          <p:nvPr/>
        </p:nvSpPr>
        <p:spPr>
          <a:xfrm>
            <a:off x="1090628" y="1769674"/>
            <a:ext cx="5187342" cy="3416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Chia</a:t>
            </a:r>
            <a:r>
              <a:rPr kumimoji="0" lang="en-US" altLang="zh-CN" sz="5400" b="1" i="1"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sẻ</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một</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vài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kỉ</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niệm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đẹp</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của</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gắn</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với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hình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trăng</a:t>
            </a:r>
            <a:endParaRPr kumimoji="0" lang="zh-CN" altLang="en-US" sz="5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id="{8AE56E07-5A9A-40F3-A72A-9B1ED3FEC10F}"/>
              </a:ext>
            </a:extLst>
          </p:cNvPr>
          <p:cNvSpPr txBox="1"/>
          <p:nvPr/>
        </p:nvSpPr>
        <p:spPr>
          <a:xfrm>
            <a:off x="1467123" y="1062450"/>
            <a:ext cx="9347200" cy="646331"/>
          </a:xfrm>
          <a:prstGeom prst="rect">
            <a:avLst/>
          </a:prstGeom>
          <a:noFill/>
        </p:spPr>
        <p:txBody>
          <a:bodyPr wrap="square" rtlCol="0">
            <a:spAutoFit/>
          </a:bodyPr>
          <a:lstStyle/>
          <a:p>
            <a:pPr algn="ctr"/>
            <a:r>
              <a:rPr lang="en-SG" sz="3600" b="1" dirty="0" err="1">
                <a:solidFill>
                  <a:srgbClr val="FF0000"/>
                </a:solidFill>
                <a:latin typeface="Times New Roman" panose="02020603050405020304" pitchFamily="18" charset="0"/>
                <a:cs typeface="Times New Roman" panose="02020603050405020304" pitchFamily="18" charset="0"/>
              </a:rPr>
              <a:t>Thảo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luận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nhóm</a:t>
            </a:r>
            <a:r>
              <a:rPr lang="en-SG" sz="3600" b="1" dirty="0">
                <a:solidFill>
                  <a:srgbClr val="FF0000"/>
                </a:solidFill>
                <a:latin typeface="Times New Roman" panose="02020603050405020304" pitchFamily="18" charset="0"/>
                <a:cs typeface="Times New Roman" panose="02020603050405020304" pitchFamily="18" charset="0"/>
              </a:rPr>
              <a:t> (5’)</a:t>
            </a:r>
          </a:p>
        </p:txBody>
      </p:sp>
      <p:cxnSp>
        <p:nvCxnSpPr>
          <p:cNvPr id="11" name="Straight Connector 10">
            <a:extLst>
              <a:ext uri="{FF2B5EF4-FFF2-40B4-BE49-F238E27FC236}">
                <a16:creationId xmlns:a16="http://schemas.microsoft.com/office/drawing/2014/main" id="{28D1D6FB-4053-4941-981D-572DFC59305D}"/>
              </a:ext>
            </a:extLst>
          </p:cNvPr>
          <p:cNvCxnSpPr>
            <a:cxnSpLocks/>
          </p:cNvCxnSpPr>
          <p:nvPr/>
        </p:nvCxnSpPr>
        <p:spPr>
          <a:xfrm>
            <a:off x="6130028" y="2215650"/>
            <a:ext cx="39863" cy="36971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 Box 43">
            <a:extLst>
              <a:ext uri="{FF2B5EF4-FFF2-40B4-BE49-F238E27FC236}">
                <a16:creationId xmlns:a16="http://schemas.microsoft.com/office/drawing/2014/main" id="{6195466C-D2DA-45AB-8A23-BB71B58CAB29}"/>
              </a:ext>
            </a:extLst>
          </p:cNvPr>
          <p:cNvSpPr txBox="1">
            <a:spLocks noChangeArrowheads="1"/>
          </p:cNvSpPr>
          <p:nvPr/>
        </p:nvSpPr>
        <p:spPr bwMode="auto">
          <a:xfrm>
            <a:off x="1016363" y="3066054"/>
            <a:ext cx="46127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eaLnBrk="1" hangingPunct="1">
              <a:spcBef>
                <a:spcPct val="5000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1 + 2: </a:t>
            </a:r>
            <a:r>
              <a:rPr lang="en-US" altLang="en-US" b="1" i="1" dirty="0">
                <a:latin typeface="Times New Roman" panose="02020603050405020304" pitchFamily="18" charset="0"/>
                <a:cs typeface="Times New Roman" panose="02020603050405020304" pitchFamily="18" charset="0"/>
              </a:rPr>
              <a:t>So </a:t>
            </a:r>
            <a:r>
              <a:rPr lang="en-US" altLang="en-US" b="1" i="1" dirty="0" err="1">
                <a:latin typeface="Times New Roman" panose="02020603050405020304" pitchFamily="18" charset="0"/>
                <a:cs typeface="Times New Roman" panose="02020603050405020304" pitchFamily="18" charset="0"/>
              </a:rPr>
              <a:t>sánh</a:t>
            </a:r>
            <a:r>
              <a:rPr lang="en-US" altLang="en-US" b="1" i="1" dirty="0">
                <a:latin typeface="Times New Roman" panose="02020603050405020304" pitchFamily="18" charset="0"/>
                <a:cs typeface="Times New Roman" panose="02020603050405020304" pitchFamily="18" charset="0"/>
              </a:rPr>
              <a:t> ý </a:t>
            </a:r>
            <a:r>
              <a:rPr lang="en-US" altLang="en-US" b="1" i="1" dirty="0" err="1">
                <a:latin typeface="Times New Roman" panose="02020603050405020304" pitchFamily="18" charset="0"/>
                <a:cs typeface="Times New Roman" panose="02020603050405020304" pitchFamily="18" charset="0"/>
              </a:rPr>
              <a:t>nghĩa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hình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ảnh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vầng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trong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hai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Đồng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trăng</a:t>
            </a:r>
            <a:r>
              <a:rPr lang="en-US" altLang="en-US" b="1" i="1" dirty="0">
                <a:solidFill>
                  <a:srgbClr val="FF0000"/>
                </a:solidFill>
                <a:latin typeface="Times New Roman" panose="02020603050405020304" pitchFamily="18" charset="0"/>
                <a:cs typeface="Times New Roman" panose="02020603050405020304" pitchFamily="18" charset="0"/>
              </a:rPr>
              <a:t>.</a:t>
            </a:r>
          </a:p>
        </p:txBody>
      </p:sp>
      <p:sp>
        <p:nvSpPr>
          <p:cNvPr id="16" name="Text Box 43">
            <a:extLst>
              <a:ext uri="{FF2B5EF4-FFF2-40B4-BE49-F238E27FC236}">
                <a16:creationId xmlns:a16="http://schemas.microsoft.com/office/drawing/2014/main" id="{2ADCE17F-BF49-40EF-BB69-088FD08BFBAA}"/>
              </a:ext>
            </a:extLst>
          </p:cNvPr>
          <p:cNvSpPr txBox="1">
            <a:spLocks noChangeArrowheads="1"/>
          </p:cNvSpPr>
          <p:nvPr/>
        </p:nvSpPr>
        <p:spPr bwMode="auto">
          <a:xfrm>
            <a:off x="6606309" y="2634042"/>
            <a:ext cx="4612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3 + 4: </a:t>
            </a:r>
            <a:r>
              <a:rPr lang="en-US" b="1" i="1" dirty="0" err="1">
                <a:latin typeface="Times New Roman" pitchFamily="18" charset="0"/>
              </a:rPr>
              <a:t>Bài</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có</a:t>
            </a:r>
            <a:r>
              <a:rPr lang="en-US" b="1" i="1" dirty="0">
                <a:latin typeface="Times New Roman" pitchFamily="18" charset="0"/>
              </a:rPr>
              <a:t> </a:t>
            </a:r>
            <a:r>
              <a:rPr lang="en-US" b="1" i="1" dirty="0" err="1">
                <a:latin typeface="Times New Roman" pitchFamily="18" charset="0"/>
              </a:rPr>
              <a:t>nhan</a:t>
            </a:r>
            <a:r>
              <a:rPr lang="en-US" b="1" i="1" dirty="0">
                <a:latin typeface="Times New Roman" pitchFamily="18" charset="0"/>
              </a:rPr>
              <a:t> </a:t>
            </a:r>
            <a:r>
              <a:rPr lang="en-US" b="1" i="1" dirty="0" err="1">
                <a:latin typeface="Times New Roman" pitchFamily="18" charset="0"/>
              </a:rPr>
              <a:t>đề</a:t>
            </a:r>
            <a:r>
              <a:rPr lang="en-US" b="1" i="1" dirty="0">
                <a:latin typeface="Times New Roman" pitchFamily="18" charset="0"/>
              </a:rPr>
              <a:t> </a:t>
            </a:r>
            <a:r>
              <a:rPr lang="en-US" b="1" i="1" dirty="0" err="1">
                <a:latin typeface="Times New Roman" pitchFamily="18" charset="0"/>
              </a:rPr>
              <a:t>là</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Ánh</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trong</a:t>
            </a:r>
            <a:r>
              <a:rPr lang="en-US" b="1" i="1" dirty="0">
                <a:latin typeface="Times New Roman" pitchFamily="18" charset="0"/>
              </a:rPr>
              <a:t> </a:t>
            </a:r>
            <a:r>
              <a:rPr lang="en-US" b="1" i="1" dirty="0" err="1">
                <a:latin typeface="Times New Roman" pitchFamily="18" charset="0"/>
              </a:rPr>
              <a:t>khi</a:t>
            </a:r>
            <a:r>
              <a:rPr lang="en-US" b="1" i="1" dirty="0">
                <a:latin typeface="Times New Roman" pitchFamily="18" charset="0"/>
              </a:rPr>
              <a:t> </a:t>
            </a:r>
            <a:r>
              <a:rPr lang="en-US" b="1" i="1" dirty="0" err="1">
                <a:latin typeface="Times New Roman" pitchFamily="18" charset="0"/>
              </a:rPr>
              <a:t>đó</a:t>
            </a:r>
            <a:r>
              <a:rPr lang="en-US" b="1" i="1" dirty="0">
                <a:latin typeface="Times New Roman" pitchFamily="18" charset="0"/>
              </a:rPr>
              <a:t> </a:t>
            </a:r>
            <a:r>
              <a:rPr lang="en-US" b="1" i="1" dirty="0" err="1">
                <a:latin typeface="Times New Roman" pitchFamily="18" charset="0"/>
              </a:rPr>
              <a:t>xuyên</a:t>
            </a:r>
            <a:r>
              <a:rPr lang="en-US" b="1" i="1" dirty="0">
                <a:latin typeface="Times New Roman" pitchFamily="18" charset="0"/>
              </a:rPr>
              <a:t> </a:t>
            </a:r>
            <a:r>
              <a:rPr lang="en-US" b="1" i="1" dirty="0" err="1">
                <a:latin typeface="Times New Roman" pitchFamily="18" charset="0"/>
              </a:rPr>
              <a:t>suốt</a:t>
            </a:r>
            <a:r>
              <a:rPr lang="en-US" b="1" i="1" dirty="0">
                <a:latin typeface="Times New Roman" pitchFamily="18" charset="0"/>
              </a:rPr>
              <a:t> </a:t>
            </a:r>
            <a:r>
              <a:rPr lang="en-US" b="1" i="1" dirty="0" err="1">
                <a:latin typeface="Times New Roman" pitchFamily="18" charset="0"/>
              </a:rPr>
              <a:t>các</a:t>
            </a:r>
            <a:r>
              <a:rPr lang="en-US" b="1" i="1" dirty="0">
                <a:latin typeface="Times New Roman" pitchFamily="18" charset="0"/>
              </a:rPr>
              <a:t> </a:t>
            </a:r>
            <a:r>
              <a:rPr lang="en-US" b="1" i="1" dirty="0" err="1">
                <a:latin typeface="Times New Roman" pitchFamily="18" charset="0"/>
              </a:rPr>
              <a:t>khổ</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tác</a:t>
            </a:r>
            <a:r>
              <a:rPr lang="en-US" b="1" i="1" dirty="0">
                <a:latin typeface="Times New Roman" pitchFamily="18" charset="0"/>
              </a:rPr>
              <a:t> </a:t>
            </a:r>
            <a:r>
              <a:rPr lang="en-US" b="1" i="1" dirty="0" err="1">
                <a:latin typeface="Times New Roman" pitchFamily="18" charset="0"/>
              </a:rPr>
              <a:t>giả</a:t>
            </a:r>
            <a:r>
              <a:rPr lang="en-US" b="1" i="1" dirty="0">
                <a:latin typeface="Times New Roman" pitchFamily="18" charset="0"/>
              </a:rPr>
              <a:t> </a:t>
            </a:r>
            <a:r>
              <a:rPr lang="en-US" b="1" i="1" dirty="0" err="1">
                <a:latin typeface="Times New Roman" pitchFamily="18" charset="0"/>
              </a:rPr>
              <a:t>đều</a:t>
            </a:r>
            <a:r>
              <a:rPr lang="en-US" b="1" i="1" dirty="0">
                <a:latin typeface="Times New Roman" pitchFamily="18" charset="0"/>
              </a:rPr>
              <a:t> </a:t>
            </a:r>
            <a:r>
              <a:rPr lang="en-US" b="1" i="1" dirty="0" err="1">
                <a:latin typeface="Times New Roman" pitchFamily="18" charset="0"/>
              </a:rPr>
              <a:t>dùng</a:t>
            </a:r>
            <a:r>
              <a:rPr lang="en-US" b="1" i="1" dirty="0">
                <a:latin typeface="Times New Roman" pitchFamily="18" charset="0"/>
              </a:rPr>
              <a:t> </a:t>
            </a:r>
            <a:r>
              <a:rPr lang="en-US" b="1" i="1" dirty="0" err="1">
                <a:latin typeface="Times New Roman" pitchFamily="18" charset="0"/>
              </a:rPr>
              <a:t>từ</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vầng</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em</a:t>
            </a:r>
            <a:r>
              <a:rPr lang="en-US" b="1" i="1" dirty="0">
                <a:latin typeface="Times New Roman" pitchFamily="18" charset="0"/>
              </a:rPr>
              <a:t> </a:t>
            </a:r>
            <a:r>
              <a:rPr lang="en-US" b="1" i="1" dirty="0" err="1">
                <a:latin typeface="Times New Roman" pitchFamily="18" charset="0"/>
              </a:rPr>
              <a:t>hãy</a:t>
            </a:r>
            <a:r>
              <a:rPr lang="en-US" b="1" i="1" dirty="0">
                <a:latin typeface="Times New Roman" pitchFamily="18" charset="0"/>
              </a:rPr>
              <a:t> </a:t>
            </a:r>
            <a:r>
              <a:rPr lang="en-US" b="1" i="1" dirty="0" err="1">
                <a:latin typeface="Times New Roman" pitchFamily="18" charset="0"/>
              </a:rPr>
              <a:t>lí</a:t>
            </a:r>
            <a:r>
              <a:rPr lang="en-US" b="1" i="1" dirty="0">
                <a:latin typeface="Times New Roman" pitchFamily="18" charset="0"/>
              </a:rPr>
              <a:t> </a:t>
            </a:r>
            <a:r>
              <a:rPr lang="en-US" b="1" i="1" dirty="0" err="1">
                <a:latin typeface="Times New Roman" pitchFamily="18" charset="0"/>
              </a:rPr>
              <a:t>giải</a:t>
            </a:r>
            <a:r>
              <a:rPr lang="en-US" b="1" i="1" dirty="0">
                <a:latin typeface="Times New Roman" pitchFamily="18" charset="0"/>
              </a:rPr>
              <a:t> ?</a:t>
            </a:r>
            <a:endParaRPr lang="en-US"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190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a16="http://schemas.microsoft.com/office/drawing/2014/main"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a16="http://schemas.microsoft.com/office/drawing/2014/main"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a16="http://schemas.microsoft.com/office/drawing/2014/main" val="20000"/>
                    </a:ext>
                  </a:extLst>
                </a:gridCol>
                <a:gridCol w="4904509">
                  <a:extLst>
                    <a:ext uri="{9D8B030D-6E8A-4147-A177-3AD203B41FA5}">
                      <a16:colId xmlns:a16="http://schemas.microsoft.com/office/drawing/2014/main" val="20001"/>
                    </a:ext>
                  </a:extLst>
                </a:gridCol>
                <a:gridCol w="5230399">
                  <a:extLst>
                    <a:ext uri="{9D8B030D-6E8A-4147-A177-3AD203B41FA5}">
                      <a16:colId xmlns:a16="http://schemas.microsoft.com/office/drawing/2014/main"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a16="http://schemas.microsoft.com/office/drawing/2014/main"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17" name="Picture 57" descr="Dong%2520chi">
            <a:hlinkClick r:id="rId8"/>
            <a:extLst>
              <a:ext uri="{FF2B5EF4-FFF2-40B4-BE49-F238E27FC236}">
                <a16:creationId xmlns:a16="http://schemas.microsoft.com/office/drawing/2014/main"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a16="http://schemas.microsoft.com/office/drawing/2014/main"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a16="http://schemas.microsoft.com/office/drawing/2014/main"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a16="http://schemas.microsoft.com/office/drawing/2014/main"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a16="http://schemas.microsoft.com/office/drawing/2014/main"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a16="http://schemas.microsoft.com/office/drawing/2014/main"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a16="http://schemas.microsoft.com/office/drawing/2014/main"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a16="http://schemas.microsoft.com/office/drawing/2014/main"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a16="http://schemas.microsoft.com/office/drawing/2014/main"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a16="http://schemas.microsoft.com/office/drawing/2014/main" id="{D2C6B2A3-8E91-4E57-B3D9-1FA58D3BC951}"/>
              </a:ext>
            </a:extLst>
          </p:cNvPr>
          <p:cNvSpPr txBox="1"/>
          <p:nvPr/>
        </p:nvSpPr>
        <p:spPr>
          <a:xfrm>
            <a:off x="3426812" y="1274663"/>
            <a:ext cx="8364695" cy="36317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Tiết</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44, 45</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Ánh</a:t>
            </a:r>
            <a:r>
              <a:rPr lang="en-US" altLang="zh-CN" sz="115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11500" b="1" i="1" dirty="0" err="1">
                <a:solidFill>
                  <a:srgbClr val="FFC000"/>
                </a:solidFill>
                <a:latin typeface="Times New Roman" pitchFamily="18" charset="0"/>
                <a:ea typeface="微软雅黑" panose="020B0503020204020204" pitchFamily="34" charset="-122"/>
                <a:cs typeface="Times New Roman" pitchFamily="18" charset="0"/>
              </a:rPr>
              <a:t>trăng</a:t>
            </a:r>
            <a:endParaRPr kumimoji="0" lang="zh-CN" altLang="en-US" sz="115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1280921" y="313901"/>
            <a:ext cx="6719252" cy="6343163"/>
          </a:xfrm>
          <a:prstGeom prst="rect">
            <a:avLst/>
          </a:prstGeom>
        </p:spPr>
      </p:pic>
      <p:sp>
        <p:nvSpPr>
          <p:cNvPr id="27" name="文本框 39">
            <a:extLst>
              <a:ext uri="{FF2B5EF4-FFF2-40B4-BE49-F238E27FC236}">
                <a16:creationId xmlns:a16="http://schemas.microsoft.com/office/drawing/2014/main" id="{D2C6B2A3-8E91-4E57-B3D9-1FA58D3BC951}"/>
              </a:ext>
            </a:extLst>
          </p:cNvPr>
          <p:cNvSpPr txBox="1"/>
          <p:nvPr/>
        </p:nvSpPr>
        <p:spPr>
          <a:xfrm>
            <a:off x="7523733" y="5021226"/>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FFC000"/>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FFC000"/>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a16="http://schemas.microsoft.com/office/drawing/2014/main"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a16="http://schemas.microsoft.com/office/drawing/2014/main" val="20000"/>
                    </a:ext>
                  </a:extLst>
                </a:gridCol>
                <a:gridCol w="6920346">
                  <a:extLst>
                    <a:ext uri="{9D8B030D-6E8A-4147-A177-3AD203B41FA5}">
                      <a16:colId xmlns:a16="http://schemas.microsoft.com/office/drawing/2014/main"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a16="http://schemas.microsoft.com/office/drawing/2014/main"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a16="http://schemas.microsoft.com/office/drawing/2014/main"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a16="http://schemas.microsoft.com/office/drawing/2014/main"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7"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9"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0"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1"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2"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3"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4"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5"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6"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7"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100016" y="3075490"/>
            <a:ext cx="7906332"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dirty="0">
                <a:solidFill>
                  <a:schemeClr val="bg1"/>
                </a:solidFill>
                <a:latin typeface="Times New Roman" pitchFamily="18" charset="0"/>
                <a:ea typeface="微软雅黑" panose="020B0503020204020204" pitchFamily="34" charset="-122"/>
                <a:cs typeface="Times New Roman" pitchFamily="18" charset="0"/>
              </a:rPr>
              <a:t>I</a:t>
            </a:r>
            <a:r>
              <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kumimoji="0" lang="en-US" altLang="zh-CN" sz="7200" b="1" u="none" strike="noStrike" kern="1200" cap="none" spc="0" normalizeH="0" baseline="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Tì</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m</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hiểu</a:t>
            </a:r>
            <a:r>
              <a:rPr kumimoji="0" lang="en-US" altLang="zh-CN" sz="7200" b="1" u="none" strike="noStrike" kern="1200" cap="none" spc="0" normalizeH="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chemeClr val="bg1"/>
                </a:solidFill>
                <a:effectLst/>
                <a:uLnTx/>
                <a:uFillTx/>
                <a:latin typeface="Times New Roman" pitchFamily="18" charset="0"/>
                <a:ea typeface="微软雅黑" panose="020B0503020204020204" pitchFamily="34" charset="-122"/>
                <a:cs typeface="Times New Roman" pitchFamily="18" charset="0"/>
              </a:rPr>
              <a:t>chung</a:t>
            </a:r>
            <a:endParaRPr kumimoji="0" lang="zh-CN" altLang="en-US" sz="72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a16="http://schemas.microsoft.com/office/drawing/2014/main"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a16="http://schemas.microsoft.com/office/drawing/2014/main"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a16="http://schemas.microsoft.com/office/drawing/2014/main"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a16="http://schemas.microsoft.com/office/drawing/2014/main"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a16="http://schemas.microsoft.com/office/drawing/2014/main"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a16="http://schemas.microsoft.com/office/drawing/2014/main"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a16="http://schemas.microsoft.com/office/drawing/2014/main"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4385683" cy="68562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4399605" y="0"/>
            <a:ext cx="387340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p:cNvSpPr/>
          <p:nvPr/>
        </p:nvSpPr>
        <p:spPr>
          <a:xfrm>
            <a:off x="8273009" y="0"/>
            <a:ext cx="391899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AutoShape 6" descr="Káº¿t quáº£ hÃ¬nh áº£nh cho lÃ¢m nghiá»p"/>
          <p:cNvSpPr>
            <a:spLocks noChangeAspect="1" noChangeArrowheads="1"/>
          </p:cNvSpPr>
          <p:nvPr/>
        </p:nvSpPr>
        <p:spPr bwMode="auto">
          <a:xfrm>
            <a:off x="1540104"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9" name="AutoShape 8" descr="Káº¿t quáº£ hÃ¬nh áº£nh cho lÃ¢m nghiá»p"/>
          <p:cNvSpPr>
            <a:spLocks noChangeAspect="1" noChangeArrowheads="1"/>
          </p:cNvSpPr>
          <p:nvPr/>
        </p:nvSpPr>
        <p:spPr bwMode="auto">
          <a:xfrm>
            <a:off x="1674574" y="1071932"/>
            <a:ext cx="2040094" cy="204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10" name="Right Triangle 9"/>
          <p:cNvSpPr/>
          <p:nvPr/>
        </p:nvSpPr>
        <p:spPr>
          <a:xfrm rot="16200000" flipH="1" flipV="1">
            <a:off x="1410737" y="2401430"/>
            <a:ext cx="3022387" cy="30269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ight Triangle 10"/>
          <p:cNvSpPr/>
          <p:nvPr/>
        </p:nvSpPr>
        <p:spPr>
          <a:xfrm rot="16200000">
            <a:off x="318508" y="2789079"/>
            <a:ext cx="3739776" cy="43856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TextBox 13"/>
          <p:cNvSpPr txBox="1"/>
          <p:nvPr/>
        </p:nvSpPr>
        <p:spPr>
          <a:xfrm>
            <a:off x="2612858" y="4690295"/>
            <a:ext cx="1871754" cy="1069973"/>
          </a:xfrm>
          <a:prstGeom prst="rect">
            <a:avLst/>
          </a:prstGeom>
          <a:noFill/>
        </p:spPr>
        <p:txBody>
          <a:bodyPr wrap="square" rtlCol="0">
            <a:spAutoFit/>
          </a:bodyPr>
          <a:lstStyle/>
          <a:p>
            <a:r>
              <a:rPr lang="en-US" sz="6353" b="1">
                <a:effectLst>
                  <a:outerShdw blurRad="38100" dist="38100" dir="2700000" algn="tl">
                    <a:srgbClr val="000000">
                      <a:alpha val="43137"/>
                    </a:srgbClr>
                  </a:outerShdw>
                </a:effectLst>
                <a:latin typeface="Harrington" panose="04040505050A02020702" pitchFamily="82" charset="0"/>
              </a:rPr>
              <a:t>Ánh</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0" name="TextBox 19"/>
          <p:cNvSpPr txBox="1"/>
          <p:nvPr/>
        </p:nvSpPr>
        <p:spPr>
          <a:xfrm>
            <a:off x="1719598" y="5569700"/>
            <a:ext cx="2389208"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trăng</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5" name="Rectangle 24"/>
          <p:cNvSpPr/>
          <p:nvPr/>
        </p:nvSpPr>
        <p:spPr>
          <a:xfrm>
            <a:off x="4528717" y="36711"/>
            <a:ext cx="3580093" cy="517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p:cNvSpPr txBox="1"/>
          <p:nvPr/>
        </p:nvSpPr>
        <p:spPr>
          <a:xfrm>
            <a:off x="5904799" y="0"/>
            <a:ext cx="2164016" cy="581249"/>
          </a:xfrm>
          <a:prstGeom prst="rect">
            <a:avLst/>
          </a:prstGeom>
          <a:noFill/>
        </p:spPr>
        <p:txBody>
          <a:bodyPr wrap="square" rtlCol="0">
            <a:spAutoFit/>
          </a:bodyPr>
          <a:lstStyle/>
          <a:p>
            <a:r>
              <a:rPr lang="en-US" sz="3177" dirty="0" err="1">
                <a:latin typeface="Harrington" panose="04040505050A02020702" pitchFamily="82" charset="0"/>
              </a:rPr>
              <a:t>Quá</a:t>
            </a:r>
            <a:r>
              <a:rPr lang="en-US" sz="3177" dirty="0">
                <a:latin typeface="Harrington" panose="04040505050A02020702" pitchFamily="82" charset="0"/>
              </a:rPr>
              <a:t> </a:t>
            </a:r>
            <a:r>
              <a:rPr lang="en-US" sz="3177" dirty="0" err="1">
                <a:latin typeface="Harrington" panose="04040505050A02020702" pitchFamily="82" charset="0"/>
              </a:rPr>
              <a:t>khứ</a:t>
            </a:r>
            <a:r>
              <a:rPr lang="en-US" sz="3177" dirty="0">
                <a:latin typeface="Harrington" panose="04040505050A02020702" pitchFamily="82" charset="0"/>
              </a:rPr>
              <a:t> </a:t>
            </a:r>
          </a:p>
        </p:txBody>
      </p:sp>
      <p:sp>
        <p:nvSpPr>
          <p:cNvPr id="5" name="Rectangle 4"/>
          <p:cNvSpPr/>
          <p:nvPr/>
        </p:nvSpPr>
        <p:spPr>
          <a:xfrm>
            <a:off x="4547088" y="646635"/>
            <a:ext cx="3561722" cy="32013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Rectangle 41"/>
          <p:cNvSpPr/>
          <p:nvPr/>
        </p:nvSpPr>
        <p:spPr>
          <a:xfrm>
            <a:off x="8459255" y="669507"/>
            <a:ext cx="3553267" cy="3178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4" name="Rectangle 53"/>
          <p:cNvSpPr/>
          <p:nvPr/>
        </p:nvSpPr>
        <p:spPr>
          <a:xfrm>
            <a:off x="4492541" y="3962819"/>
            <a:ext cx="7620799" cy="27699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9" name="Picture 2" descr="Ánh trăng&quo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7154">
            <a:off x="142686" y="166752"/>
            <a:ext cx="2608297" cy="179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422" y="2135223"/>
            <a:ext cx="4234253" cy="3139321"/>
          </a:xfrm>
          <a:prstGeom prst="rect">
            <a:avLst/>
          </a:prstGeom>
          <a:noFill/>
        </p:spPr>
        <p:txBody>
          <a:bodyPr wrap="square" rtlCol="0">
            <a:spAutoFit/>
          </a:bodyPr>
          <a:lstStyle/>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Nguyễn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Duy</a:t>
            </a:r>
            <a:r>
              <a:rPr lang="en-SG" dirty="0">
                <a:solidFill>
                  <a:schemeClr val="bg1"/>
                </a:solidFill>
                <a:latin typeface="Times New Roman" panose="02020603050405020304" pitchFamily="18" charset="0"/>
                <a:cs typeface="Times New Roman" panose="02020603050405020304" pitchFamily="18" charset="0"/>
              </a:rPr>
              <a:t> – </a:t>
            </a: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mộc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mạc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giản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dị</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nhiên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nhưng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triết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a:solidFill>
                  <a:schemeClr val="bg1"/>
                </a:solidFill>
                <a:latin typeface="Times New Roman" panose="02020603050405020304" pitchFamily="18" charset="0"/>
                <a:cs typeface="Times New Roman" panose="02020603050405020304" pitchFamily="18" charset="0"/>
              </a:rPr>
              <a:t>1978 </a:t>
            </a:r>
            <a:r>
              <a:rPr lang="en-SG" dirty="0" err="1">
                <a:solidFill>
                  <a:schemeClr val="bg1"/>
                </a:solidFill>
                <a:latin typeface="Times New Roman" panose="02020603050405020304" pitchFamily="18" charset="0"/>
                <a:cs typeface="Times New Roman" panose="02020603050405020304" pitchFamily="18" charset="0"/>
              </a:rPr>
              <a:t>tại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tp</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Hồ</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Chí</a:t>
            </a:r>
            <a:r>
              <a:rPr lang="en-SG" dirty="0">
                <a:solidFill>
                  <a:schemeClr val="bg1"/>
                </a:solidFill>
                <a:latin typeface="Times New Roman" panose="02020603050405020304" pitchFamily="18" charset="0"/>
                <a:cs typeface="Times New Roman" panose="02020603050405020304" pitchFamily="18" charset="0"/>
              </a:rPr>
              <a:t> Minh.</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5 </a:t>
            </a:r>
            <a:r>
              <a:rPr lang="en-SG" dirty="0" err="1">
                <a:solidFill>
                  <a:schemeClr val="bg1"/>
                </a:solidFill>
                <a:latin typeface="Times New Roman" panose="02020603050405020304" pitchFamily="18" charset="0"/>
                <a:cs typeface="Times New Roman" panose="02020603050405020304" pitchFamily="18" charset="0"/>
              </a:rPr>
              <a:t>chữ</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Bố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cục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câu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chuyện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kể</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theo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gian</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Nội</a:t>
            </a:r>
            <a:r>
              <a:rPr lang="en-SG" dirty="0">
                <a:solidFill>
                  <a:schemeClr val="bg1"/>
                </a:solidFill>
                <a:latin typeface="Times New Roman" panose="02020603050405020304" pitchFamily="18" charset="0"/>
                <a:cs typeface="Times New Roman" panose="02020603050405020304" pitchFamily="18" charset="0"/>
              </a:rPr>
              <a:t> dung: </a:t>
            </a:r>
            <a:r>
              <a:rPr lang="en-SG" dirty="0" err="1">
                <a:solidFill>
                  <a:schemeClr val="bg1"/>
                </a:solidFill>
                <a:latin typeface="Times New Roman" panose="02020603050405020304" pitchFamily="18" charset="0"/>
                <a:cs typeface="Times New Roman" panose="02020603050405020304" pitchFamily="18" charset="0"/>
              </a:rPr>
              <a:t>Lời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tâm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những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năm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tháng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a:t>
            </a:r>
            <a:r>
              <a:rPr lang="en-SG" dirty="0">
                <a:solidFill>
                  <a:schemeClr val="bg1"/>
                </a:solidFill>
                <a:latin typeface="Times New Roman" panose="02020603050405020304" pitchFamily="18" charset="0"/>
                <a:cs typeface="Times New Roman" panose="02020603050405020304" pitchFamily="18" charset="0"/>
              </a:rPr>
              <a:t> qua </a:t>
            </a:r>
            <a:r>
              <a:rPr lang="en-SG" dirty="0" err="1">
                <a:solidFill>
                  <a:schemeClr val="bg1"/>
                </a:solidFill>
                <a:latin typeface="Times New Roman" panose="02020603050405020304" pitchFamily="18" charset="0"/>
                <a:cs typeface="Times New Roman" panose="02020603050405020304" pitchFamily="18" charset="0"/>
              </a:rPr>
              <a:t>và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nhắc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nhở</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đạo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sống</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Nghệ</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thuật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Giọng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điệu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yếu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trữ</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ảnh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biểu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tượng</a:t>
            </a:r>
            <a:r>
              <a:rPr lang="en-SG" dirty="0">
                <a:solidFill>
                  <a:schemeClr val="bg1"/>
                </a:solidFill>
                <a:latin typeface="Times New Roman" panose="02020603050405020304" pitchFamily="18" charset="0"/>
                <a:cs typeface="Times New Roman" panose="02020603050405020304" pitchFamily="18" charset="0"/>
              </a:rPr>
              <a:t>.</a:t>
            </a:r>
          </a:p>
          <a:p>
            <a:pPr algn="just"/>
            <a:endParaRPr lang="en-SG"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Audition - Nơi cảm xúc thăng hoa"/>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l="33407" b="63203"/>
          <a:stretch/>
        </p:blipFill>
        <p:spPr bwMode="auto">
          <a:xfrm>
            <a:off x="5115111" y="-85384"/>
            <a:ext cx="1363657" cy="7535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8457481" y="42259"/>
            <a:ext cx="3580093" cy="528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1" name="Picture 2" descr="Audition - Nơi cảm xúc thăng ho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8452835" y="-26941"/>
            <a:ext cx="1845909" cy="184590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839141" y="36711"/>
            <a:ext cx="1605607" cy="581249"/>
          </a:xfrm>
          <a:prstGeom prst="rect">
            <a:avLst/>
          </a:prstGeom>
          <a:noFill/>
        </p:spPr>
        <p:txBody>
          <a:bodyPr wrap="square" rtlCol="0">
            <a:spAutoFit/>
          </a:bodyPr>
          <a:lstStyle/>
          <a:p>
            <a:r>
              <a:rPr lang="en-US" sz="3177" dirty="0" err="1">
                <a:latin typeface="Harrington" panose="04040505050A02020702" pitchFamily="82" charset="0"/>
              </a:rPr>
              <a:t>Hiện</a:t>
            </a:r>
            <a:r>
              <a:rPr lang="en-US" sz="3177" dirty="0">
                <a:latin typeface="Harrington" panose="04040505050A02020702" pitchFamily="82" charset="0"/>
              </a:rPr>
              <a:t> </a:t>
            </a:r>
            <a:r>
              <a:rPr lang="en-US" sz="3177" dirty="0" err="1">
                <a:latin typeface="Harrington" panose="04040505050A02020702" pitchFamily="82" charset="0"/>
              </a:rPr>
              <a:t>tại</a:t>
            </a:r>
            <a:endParaRPr lang="en-US" sz="3177" dirty="0">
              <a:latin typeface="Harrington" panose="04040505050A02020702" pitchFamily="82" charset="0"/>
            </a:endParaRPr>
          </a:p>
        </p:txBody>
      </p:sp>
      <p:sp>
        <p:nvSpPr>
          <p:cNvPr id="17" name="TextBox 16"/>
          <p:cNvSpPr txBox="1"/>
          <p:nvPr/>
        </p:nvSpPr>
        <p:spPr>
          <a:xfrm>
            <a:off x="4561063" y="644052"/>
            <a:ext cx="3570160" cy="3231654"/>
          </a:xfrm>
          <a:prstGeom prst="rect">
            <a:avLst/>
          </a:prstGeom>
          <a:noFill/>
        </p:spPr>
        <p:txBody>
          <a:bodyPr wrap="square" rtlCol="0">
            <a:spAutoFit/>
          </a:bodyPr>
          <a:lstStyle/>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rPr>
              <a:t>Giọng</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thủ</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thỉ</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liệt</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kê</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điệp</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từ</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dài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gần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gũi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chiến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“tri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kỉ</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So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cốt</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mộc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mạc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tâm</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báo</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Ø"/>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Con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giản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hòa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0" name="TextBox 59"/>
          <p:cNvSpPr txBox="1"/>
          <p:nvPr/>
        </p:nvSpPr>
        <p:spPr>
          <a:xfrm>
            <a:off x="8454781" y="634220"/>
            <a:ext cx="3557741" cy="3269036"/>
          </a:xfrm>
          <a:prstGeom prst="rect">
            <a:avLst/>
          </a:prstGeom>
          <a:noFill/>
        </p:spPr>
        <p:txBody>
          <a:bodyPr wrap="square" rtlCol="0">
            <a:spAutoFit/>
          </a:bodyPr>
          <a:lstStyle/>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QK-HT: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Hoán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dòng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viết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Nhắc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nhở</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ngọt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bùi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nhớ</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lúc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đắng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cay”.</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huống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đề</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Đảo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tứ</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toàn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bài</a:t>
            </a:r>
            <a:endPar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Rectangle 22"/>
          <p:cNvSpPr/>
          <p:nvPr/>
        </p:nvSpPr>
        <p:spPr>
          <a:xfrm>
            <a:off x="4553478" y="4310794"/>
            <a:ext cx="1031510" cy="21445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88"/>
          </a:p>
        </p:txBody>
      </p:sp>
      <p:grpSp>
        <p:nvGrpSpPr>
          <p:cNvPr id="61" name="Graphic 4368">
            <a:extLst>
              <a:ext uri="{FF2B5EF4-FFF2-40B4-BE49-F238E27FC236}">
                <a16:creationId xmlns:a16="http://schemas.microsoft.com/office/drawing/2014/main" id="{CEB5D1AD-5097-4847-988C-1A9B0A7BAF40}"/>
              </a:ext>
            </a:extLst>
          </p:cNvPr>
          <p:cNvGrpSpPr/>
          <p:nvPr/>
        </p:nvGrpSpPr>
        <p:grpSpPr>
          <a:xfrm>
            <a:off x="4783732" y="5615344"/>
            <a:ext cx="529634" cy="734921"/>
            <a:chOff x="7980122" y="3581371"/>
            <a:chExt cx="475017" cy="617703"/>
          </a:xfrm>
          <a:solidFill>
            <a:schemeClr val="accent1"/>
          </a:solidFill>
        </p:grpSpPr>
        <p:sp>
          <p:nvSpPr>
            <p:cNvPr id="62" name="Freeform: Shape 11664">
              <a:extLst>
                <a:ext uri="{FF2B5EF4-FFF2-40B4-BE49-F238E27FC236}">
                  <a16:creationId xmlns:a16="http://schemas.microsoft.com/office/drawing/2014/main" id="{33D9D72B-6670-42B5-B203-057182275514}"/>
                </a:ext>
              </a:extLst>
            </p:cNvPr>
            <p:cNvSpPr/>
            <p:nvPr/>
          </p:nvSpPr>
          <p:spPr>
            <a:xfrm>
              <a:off x="8112097" y="3581371"/>
              <a:ext cx="218451" cy="201117"/>
            </a:xfrm>
            <a:custGeom>
              <a:avLst/>
              <a:gdLst>
                <a:gd name="connsiteX0" fmla="*/ 207458 w 218451"/>
                <a:gd name="connsiteY0" fmla="*/ 201118 h 201117"/>
                <a:gd name="connsiteX1" fmla="*/ 214770 w 218451"/>
                <a:gd name="connsiteY1" fmla="*/ 74862 h 201117"/>
                <a:gd name="connsiteX2" fmla="*/ 22078 w 218451"/>
                <a:gd name="connsiteY2" fmla="*/ 2059 h 201117"/>
                <a:gd name="connsiteX3" fmla="*/ 8273 w 218451"/>
                <a:gd name="connsiteY3" fmla="*/ 196201 h 201117"/>
                <a:gd name="connsiteX4" fmla="*/ 207458 w 218451"/>
                <a:gd name="connsiteY4" fmla="*/ 201118 h 2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51" h="201117">
                  <a:moveTo>
                    <a:pt x="207458" y="201118"/>
                  </a:moveTo>
                  <a:cubicBezTo>
                    <a:pt x="210736" y="158696"/>
                    <a:pt x="225107" y="114195"/>
                    <a:pt x="214770" y="74862"/>
                  </a:cubicBezTo>
                  <a:cubicBezTo>
                    <a:pt x="190691" y="18574"/>
                    <a:pt x="76791" y="-7900"/>
                    <a:pt x="22078" y="2059"/>
                  </a:cubicBezTo>
                  <a:cubicBezTo>
                    <a:pt x="-12149" y="59608"/>
                    <a:pt x="2033" y="130647"/>
                    <a:pt x="8273" y="196201"/>
                  </a:cubicBezTo>
                  <a:lnTo>
                    <a:pt x="207458" y="201118"/>
                  </a:lnTo>
                  <a:close/>
                </a:path>
              </a:pathLst>
            </a:custGeom>
            <a:solidFill>
              <a:srgbClr val="4D4D4D"/>
            </a:solidFill>
            <a:ln w="6297" cap="flat">
              <a:noFill/>
              <a:prstDash val="solid"/>
              <a:miter/>
            </a:ln>
          </p:spPr>
          <p:txBody>
            <a:bodyPr rtlCol="0" anchor="ctr"/>
            <a:lstStyle/>
            <a:p>
              <a:endParaRPr lang="en-US" sz="1588"/>
            </a:p>
          </p:txBody>
        </p:sp>
        <p:sp>
          <p:nvSpPr>
            <p:cNvPr id="63" name="Freeform: Shape 11665">
              <a:extLst>
                <a:ext uri="{FF2B5EF4-FFF2-40B4-BE49-F238E27FC236}">
                  <a16:creationId xmlns:a16="http://schemas.microsoft.com/office/drawing/2014/main" id="{B66B929B-CDBD-46A0-86A0-1D6C16AF90CC}"/>
                </a:ext>
              </a:extLst>
            </p:cNvPr>
            <p:cNvSpPr/>
            <p:nvPr/>
          </p:nvSpPr>
          <p:spPr>
            <a:xfrm>
              <a:off x="8219395" y="3588726"/>
              <a:ext cx="111153" cy="193763"/>
            </a:xfrm>
            <a:custGeom>
              <a:avLst/>
              <a:gdLst>
                <a:gd name="connsiteX0" fmla="*/ 0 w 111153"/>
                <a:gd name="connsiteY0" fmla="*/ 191305 h 193763"/>
                <a:gd name="connsiteX1" fmla="*/ 0 w 111153"/>
                <a:gd name="connsiteY1" fmla="*/ 0 h 193763"/>
                <a:gd name="connsiteX2" fmla="*/ 107471 w 111153"/>
                <a:gd name="connsiteY2" fmla="*/ 67508 h 193763"/>
                <a:gd name="connsiteX3" fmla="*/ 100160 w 111153"/>
                <a:gd name="connsiteY3" fmla="*/ 193764 h 193763"/>
                <a:gd name="connsiteX4" fmla="*/ 0 w 111153"/>
                <a:gd name="connsiteY4" fmla="*/ 191305 h 193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3" h="193763">
                  <a:moveTo>
                    <a:pt x="0" y="191305"/>
                  </a:moveTo>
                  <a:lnTo>
                    <a:pt x="0" y="0"/>
                  </a:lnTo>
                  <a:cubicBezTo>
                    <a:pt x="46708" y="10968"/>
                    <a:pt x="93100" y="33911"/>
                    <a:pt x="107471" y="67508"/>
                  </a:cubicBezTo>
                  <a:cubicBezTo>
                    <a:pt x="117809" y="106904"/>
                    <a:pt x="103438" y="151405"/>
                    <a:pt x="100160" y="193764"/>
                  </a:cubicBezTo>
                  <a:lnTo>
                    <a:pt x="0" y="191305"/>
                  </a:lnTo>
                  <a:close/>
                </a:path>
              </a:pathLst>
            </a:custGeom>
            <a:solidFill>
              <a:srgbClr val="333333"/>
            </a:solidFill>
            <a:ln w="6297" cap="flat">
              <a:noFill/>
              <a:prstDash val="solid"/>
              <a:miter/>
            </a:ln>
          </p:spPr>
          <p:txBody>
            <a:bodyPr rtlCol="0" anchor="ctr"/>
            <a:lstStyle/>
            <a:p>
              <a:endParaRPr lang="en-US" sz="1588"/>
            </a:p>
          </p:txBody>
        </p:sp>
        <p:sp>
          <p:nvSpPr>
            <p:cNvPr id="64" name="Freeform: Shape 11666">
              <a:extLst>
                <a:ext uri="{FF2B5EF4-FFF2-40B4-BE49-F238E27FC236}">
                  <a16:creationId xmlns:a16="http://schemas.microsoft.com/office/drawing/2014/main" id="{E9813919-B005-4C54-8821-A2D10DD54A89}"/>
                </a:ext>
              </a:extLst>
            </p:cNvPr>
            <p:cNvSpPr/>
            <p:nvPr/>
          </p:nvSpPr>
          <p:spPr>
            <a:xfrm>
              <a:off x="8217631" y="3877921"/>
              <a:ext cx="89317" cy="302704"/>
            </a:xfrm>
            <a:custGeom>
              <a:avLst/>
              <a:gdLst>
                <a:gd name="connsiteX0" fmla="*/ 0 w 89317"/>
                <a:gd name="connsiteY0" fmla="*/ 302622 h 302704"/>
                <a:gd name="connsiteX1" fmla="*/ 89318 w 89317"/>
                <a:gd name="connsiteY1" fmla="*/ 298651 h 302704"/>
                <a:gd name="connsiteX2" fmla="*/ 89318 w 89317"/>
                <a:gd name="connsiteY2" fmla="*/ 29184 h 302704"/>
                <a:gd name="connsiteX3" fmla="*/ 79295 w 89317"/>
                <a:gd name="connsiteY3" fmla="*/ 24835 h 302704"/>
                <a:gd name="connsiteX4" fmla="*/ 0 w 89317"/>
                <a:gd name="connsiteY4" fmla="*/ 0 h 302704"/>
                <a:gd name="connsiteX5" fmla="*/ 0 w 89317"/>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7" h="302704">
                  <a:moveTo>
                    <a:pt x="0" y="302622"/>
                  </a:moveTo>
                  <a:cubicBezTo>
                    <a:pt x="30193" y="303063"/>
                    <a:pt x="59944" y="301740"/>
                    <a:pt x="89318" y="298651"/>
                  </a:cubicBezTo>
                  <a:lnTo>
                    <a:pt x="89318" y="29184"/>
                  </a:lnTo>
                  <a:lnTo>
                    <a:pt x="79295" y="24835"/>
                  </a:lnTo>
                  <a:cubicBezTo>
                    <a:pt x="57234" y="15191"/>
                    <a:pt x="29878" y="4034"/>
                    <a:pt x="0" y="0"/>
                  </a:cubicBezTo>
                  <a:lnTo>
                    <a:pt x="0" y="302622"/>
                  </a:lnTo>
                  <a:close/>
                </a:path>
              </a:pathLst>
            </a:custGeom>
            <a:solidFill>
              <a:srgbClr val="103754"/>
            </a:solidFill>
            <a:ln w="6297" cap="flat">
              <a:noFill/>
              <a:prstDash val="solid"/>
              <a:miter/>
            </a:ln>
          </p:spPr>
          <p:txBody>
            <a:bodyPr rtlCol="0" anchor="ctr"/>
            <a:lstStyle/>
            <a:p>
              <a:endParaRPr lang="en-US" sz="1588"/>
            </a:p>
          </p:txBody>
        </p:sp>
        <p:sp>
          <p:nvSpPr>
            <p:cNvPr id="65" name="Freeform: Shape 11667">
              <a:extLst>
                <a:ext uri="{FF2B5EF4-FFF2-40B4-BE49-F238E27FC236}">
                  <a16:creationId xmlns:a16="http://schemas.microsoft.com/office/drawing/2014/main" id="{28124992-9EBF-49ED-98EA-16C4729549D1}"/>
                </a:ext>
              </a:extLst>
            </p:cNvPr>
            <p:cNvSpPr/>
            <p:nvPr/>
          </p:nvSpPr>
          <p:spPr>
            <a:xfrm>
              <a:off x="8128312" y="3877921"/>
              <a:ext cx="89318" cy="302704"/>
            </a:xfrm>
            <a:custGeom>
              <a:avLst/>
              <a:gdLst>
                <a:gd name="connsiteX0" fmla="*/ 89318 w 89318"/>
                <a:gd name="connsiteY0" fmla="*/ 302622 h 302704"/>
                <a:gd name="connsiteX1" fmla="*/ 0 w 89318"/>
                <a:gd name="connsiteY1" fmla="*/ 298651 h 302704"/>
                <a:gd name="connsiteX2" fmla="*/ 0 w 89318"/>
                <a:gd name="connsiteY2" fmla="*/ 29184 h 302704"/>
                <a:gd name="connsiteX3" fmla="*/ 10022 w 89318"/>
                <a:gd name="connsiteY3" fmla="*/ 24835 h 302704"/>
                <a:gd name="connsiteX4" fmla="*/ 89318 w 89318"/>
                <a:gd name="connsiteY4" fmla="*/ 0 h 302704"/>
                <a:gd name="connsiteX5" fmla="*/ 89318 w 89318"/>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8" h="302704">
                  <a:moveTo>
                    <a:pt x="89318" y="302622"/>
                  </a:moveTo>
                  <a:cubicBezTo>
                    <a:pt x="59125" y="303063"/>
                    <a:pt x="29374" y="301740"/>
                    <a:pt x="0" y="298651"/>
                  </a:cubicBezTo>
                  <a:lnTo>
                    <a:pt x="0" y="29184"/>
                  </a:lnTo>
                  <a:lnTo>
                    <a:pt x="10022" y="24835"/>
                  </a:lnTo>
                  <a:cubicBezTo>
                    <a:pt x="32084" y="15191"/>
                    <a:pt x="59440" y="4034"/>
                    <a:pt x="89318" y="0"/>
                  </a:cubicBezTo>
                  <a:lnTo>
                    <a:pt x="89318" y="302622"/>
                  </a:lnTo>
                  <a:close/>
                </a:path>
              </a:pathLst>
            </a:custGeom>
            <a:solidFill>
              <a:srgbClr val="174161"/>
            </a:solidFill>
            <a:ln w="6297" cap="flat">
              <a:noFill/>
              <a:prstDash val="solid"/>
              <a:miter/>
            </a:ln>
          </p:spPr>
          <p:txBody>
            <a:bodyPr rtlCol="0" anchor="ctr"/>
            <a:lstStyle/>
            <a:p>
              <a:endParaRPr lang="en-US" sz="1588"/>
            </a:p>
          </p:txBody>
        </p:sp>
        <p:sp>
          <p:nvSpPr>
            <p:cNvPr id="66" name="Freeform: Shape 11668">
              <a:extLst>
                <a:ext uri="{FF2B5EF4-FFF2-40B4-BE49-F238E27FC236}">
                  <a16:creationId xmlns:a16="http://schemas.microsoft.com/office/drawing/2014/main" id="{6AFA9C2F-7AF6-4A1A-AB81-AA75E097F7CB}"/>
                </a:ext>
              </a:extLst>
            </p:cNvPr>
            <p:cNvSpPr/>
            <p:nvPr/>
          </p:nvSpPr>
          <p:spPr>
            <a:xfrm>
              <a:off x="8153841" y="3824910"/>
              <a:ext cx="127516" cy="102801"/>
            </a:xfrm>
            <a:custGeom>
              <a:avLst/>
              <a:gdLst>
                <a:gd name="connsiteX0" fmla="*/ 0 w 127516"/>
                <a:gd name="connsiteY0" fmla="*/ 0 h 102801"/>
                <a:gd name="connsiteX1" fmla="*/ 127516 w 127516"/>
                <a:gd name="connsiteY1" fmla="*/ 0 h 102801"/>
                <a:gd name="connsiteX2" fmla="*/ 127516 w 127516"/>
                <a:gd name="connsiteY2" fmla="*/ 76964 h 102801"/>
                <a:gd name="connsiteX3" fmla="*/ 0 w 127516"/>
                <a:gd name="connsiteY3" fmla="*/ 76964 h 102801"/>
                <a:gd name="connsiteX4" fmla="*/ 0 w 127516"/>
                <a:gd name="connsiteY4" fmla="*/ 0 h 10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16" h="102801">
                  <a:moveTo>
                    <a:pt x="0" y="0"/>
                  </a:moveTo>
                  <a:lnTo>
                    <a:pt x="127516" y="0"/>
                  </a:lnTo>
                  <a:lnTo>
                    <a:pt x="127516" y="76964"/>
                  </a:lnTo>
                  <a:cubicBezTo>
                    <a:pt x="84969" y="110749"/>
                    <a:pt x="42485" y="112073"/>
                    <a:pt x="0" y="76964"/>
                  </a:cubicBezTo>
                  <a:lnTo>
                    <a:pt x="0" y="0"/>
                  </a:lnTo>
                  <a:close/>
                </a:path>
              </a:pathLst>
            </a:custGeom>
            <a:solidFill>
              <a:srgbClr val="E0AC7E"/>
            </a:solidFill>
            <a:ln w="6297" cap="flat">
              <a:noFill/>
              <a:prstDash val="solid"/>
              <a:miter/>
            </a:ln>
          </p:spPr>
          <p:txBody>
            <a:bodyPr rtlCol="0" anchor="ctr"/>
            <a:lstStyle/>
            <a:p>
              <a:endParaRPr lang="en-US" sz="1588"/>
            </a:p>
          </p:txBody>
        </p:sp>
        <p:sp>
          <p:nvSpPr>
            <p:cNvPr id="67" name="Freeform: Shape 11669">
              <a:extLst>
                <a:ext uri="{FF2B5EF4-FFF2-40B4-BE49-F238E27FC236}">
                  <a16:creationId xmlns:a16="http://schemas.microsoft.com/office/drawing/2014/main" id="{2C6A4798-4E5A-4436-AAF7-ACBE5F6D3145}"/>
                </a:ext>
              </a:extLst>
            </p:cNvPr>
            <p:cNvSpPr/>
            <p:nvPr/>
          </p:nvSpPr>
          <p:spPr>
            <a:xfrm>
              <a:off x="8104277" y="3666512"/>
              <a:ext cx="115181" cy="235802"/>
            </a:xfrm>
            <a:custGeom>
              <a:avLst/>
              <a:gdLst>
                <a:gd name="connsiteX0" fmla="*/ 60847 w 115181"/>
                <a:gd name="connsiteY0" fmla="*/ 437 h 235802"/>
                <a:gd name="connsiteX1" fmla="*/ 22271 w 115181"/>
                <a:gd name="connsiteY1" fmla="*/ 33529 h 235802"/>
                <a:gd name="connsiteX2" fmla="*/ 16409 w 115181"/>
                <a:gd name="connsiteY2" fmla="*/ 84271 h 235802"/>
                <a:gd name="connsiteX3" fmla="*/ 14958 w 115181"/>
                <a:gd name="connsiteY3" fmla="*/ 84145 h 235802"/>
                <a:gd name="connsiteX4" fmla="*/ 20 w 115181"/>
                <a:gd name="connsiteY4" fmla="*/ 102614 h 235802"/>
                <a:gd name="connsiteX5" fmla="*/ 24288 w 115181"/>
                <a:gd name="connsiteY5" fmla="*/ 143207 h 235802"/>
                <a:gd name="connsiteX6" fmla="*/ 113416 w 115181"/>
                <a:gd name="connsiteY6" fmla="*/ 235803 h 235802"/>
                <a:gd name="connsiteX7" fmla="*/ 115181 w 115181"/>
                <a:gd name="connsiteY7" fmla="*/ 235046 h 235802"/>
                <a:gd name="connsiteX8" fmla="*/ 115181 w 115181"/>
                <a:gd name="connsiteY8" fmla="*/ 5921 h 235802"/>
                <a:gd name="connsiteX9" fmla="*/ 60847 w 115181"/>
                <a:gd name="connsiteY9"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81" h="235802">
                  <a:moveTo>
                    <a:pt x="60847" y="437"/>
                  </a:moveTo>
                  <a:cubicBezTo>
                    <a:pt x="42756" y="-3093"/>
                    <a:pt x="25485" y="15376"/>
                    <a:pt x="22271" y="33529"/>
                  </a:cubicBezTo>
                  <a:cubicBezTo>
                    <a:pt x="19308" y="50170"/>
                    <a:pt x="17228" y="67189"/>
                    <a:pt x="16409" y="84271"/>
                  </a:cubicBezTo>
                  <a:cubicBezTo>
                    <a:pt x="15904" y="84208"/>
                    <a:pt x="18615" y="84145"/>
                    <a:pt x="14958" y="84145"/>
                  </a:cubicBezTo>
                  <a:cubicBezTo>
                    <a:pt x="11303" y="84145"/>
                    <a:pt x="-547" y="86856"/>
                    <a:pt x="20" y="102614"/>
                  </a:cubicBezTo>
                  <a:cubicBezTo>
                    <a:pt x="461" y="114464"/>
                    <a:pt x="10735" y="148880"/>
                    <a:pt x="24288" y="143207"/>
                  </a:cubicBezTo>
                  <a:cubicBezTo>
                    <a:pt x="43891" y="195713"/>
                    <a:pt x="70239" y="225339"/>
                    <a:pt x="113416" y="235803"/>
                  </a:cubicBezTo>
                  <a:cubicBezTo>
                    <a:pt x="114173" y="234416"/>
                    <a:pt x="114488" y="235487"/>
                    <a:pt x="115181" y="235046"/>
                  </a:cubicBezTo>
                  <a:lnTo>
                    <a:pt x="115181" y="5921"/>
                  </a:lnTo>
                  <a:cubicBezTo>
                    <a:pt x="97658" y="5984"/>
                    <a:pt x="80261" y="4219"/>
                    <a:pt x="60847" y="437"/>
                  </a:cubicBezTo>
                  <a:close/>
                </a:path>
              </a:pathLst>
            </a:custGeom>
            <a:solidFill>
              <a:srgbClr val="F2C196"/>
            </a:solidFill>
            <a:ln w="6297" cap="flat">
              <a:noFill/>
              <a:prstDash val="solid"/>
              <a:miter/>
            </a:ln>
          </p:spPr>
          <p:txBody>
            <a:bodyPr rtlCol="0" anchor="ctr"/>
            <a:lstStyle/>
            <a:p>
              <a:endParaRPr lang="en-US" sz="1588"/>
            </a:p>
          </p:txBody>
        </p:sp>
        <p:sp>
          <p:nvSpPr>
            <p:cNvPr id="68" name="Freeform: Shape 11670">
              <a:extLst>
                <a:ext uri="{FF2B5EF4-FFF2-40B4-BE49-F238E27FC236}">
                  <a16:creationId xmlns:a16="http://schemas.microsoft.com/office/drawing/2014/main" id="{F5AC96E0-1C0B-4409-AC26-E44004AB0D86}"/>
                </a:ext>
              </a:extLst>
            </p:cNvPr>
            <p:cNvSpPr/>
            <p:nvPr/>
          </p:nvSpPr>
          <p:spPr>
            <a:xfrm>
              <a:off x="8217567" y="3666512"/>
              <a:ext cx="115180" cy="235802"/>
            </a:xfrm>
            <a:custGeom>
              <a:avLst/>
              <a:gdLst>
                <a:gd name="connsiteX0" fmla="*/ 54334 w 115180"/>
                <a:gd name="connsiteY0" fmla="*/ 437 h 235802"/>
                <a:gd name="connsiteX1" fmla="*/ 92911 w 115180"/>
                <a:gd name="connsiteY1" fmla="*/ 33529 h 235802"/>
                <a:gd name="connsiteX2" fmla="*/ 98773 w 115180"/>
                <a:gd name="connsiteY2" fmla="*/ 84271 h 235802"/>
                <a:gd name="connsiteX3" fmla="*/ 100222 w 115180"/>
                <a:gd name="connsiteY3" fmla="*/ 84145 h 235802"/>
                <a:gd name="connsiteX4" fmla="*/ 115161 w 115180"/>
                <a:gd name="connsiteY4" fmla="*/ 102614 h 235802"/>
                <a:gd name="connsiteX5" fmla="*/ 90894 w 115180"/>
                <a:gd name="connsiteY5" fmla="*/ 143207 h 235802"/>
                <a:gd name="connsiteX6" fmla="*/ 0 w 115180"/>
                <a:gd name="connsiteY6" fmla="*/ 235803 h 235802"/>
                <a:gd name="connsiteX7" fmla="*/ 0 w 115180"/>
                <a:gd name="connsiteY7" fmla="*/ 5921 h 235802"/>
                <a:gd name="connsiteX8" fmla="*/ 54334 w 115180"/>
                <a:gd name="connsiteY8"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0" h="235802">
                  <a:moveTo>
                    <a:pt x="54334" y="437"/>
                  </a:moveTo>
                  <a:cubicBezTo>
                    <a:pt x="72425" y="-3093"/>
                    <a:pt x="89696" y="15376"/>
                    <a:pt x="92911" y="33529"/>
                  </a:cubicBezTo>
                  <a:cubicBezTo>
                    <a:pt x="95873" y="50170"/>
                    <a:pt x="97953" y="67189"/>
                    <a:pt x="98773" y="84271"/>
                  </a:cubicBezTo>
                  <a:cubicBezTo>
                    <a:pt x="99277" y="84208"/>
                    <a:pt x="96629" y="84145"/>
                    <a:pt x="100222" y="84145"/>
                  </a:cubicBezTo>
                  <a:cubicBezTo>
                    <a:pt x="103878" y="84145"/>
                    <a:pt x="115729" y="86856"/>
                    <a:pt x="115161" y="102614"/>
                  </a:cubicBezTo>
                  <a:cubicBezTo>
                    <a:pt x="114720" y="114464"/>
                    <a:pt x="104446" y="148880"/>
                    <a:pt x="90894" y="143207"/>
                  </a:cubicBezTo>
                  <a:cubicBezTo>
                    <a:pt x="71038" y="196407"/>
                    <a:pt x="44249" y="225717"/>
                    <a:pt x="0" y="235803"/>
                  </a:cubicBezTo>
                  <a:lnTo>
                    <a:pt x="0" y="5921"/>
                  </a:lnTo>
                  <a:cubicBezTo>
                    <a:pt x="17460" y="5984"/>
                    <a:pt x="34857" y="4219"/>
                    <a:pt x="54334" y="437"/>
                  </a:cubicBezTo>
                  <a:close/>
                </a:path>
              </a:pathLst>
            </a:custGeom>
            <a:solidFill>
              <a:srgbClr val="EBB688"/>
            </a:solidFill>
            <a:ln w="6297" cap="flat">
              <a:noFill/>
              <a:prstDash val="solid"/>
              <a:miter/>
            </a:ln>
          </p:spPr>
          <p:txBody>
            <a:bodyPr rtlCol="0" anchor="ctr"/>
            <a:lstStyle/>
            <a:p>
              <a:endParaRPr lang="en-US" sz="1588"/>
            </a:p>
          </p:txBody>
        </p:sp>
        <p:sp>
          <p:nvSpPr>
            <p:cNvPr id="69" name="Freeform: Shape 11671">
              <a:extLst>
                <a:ext uri="{FF2B5EF4-FFF2-40B4-BE49-F238E27FC236}">
                  <a16:creationId xmlns:a16="http://schemas.microsoft.com/office/drawing/2014/main" id="{7DB5585A-989D-4365-A81A-D5BFDD72BBE5}"/>
                </a:ext>
              </a:extLst>
            </p:cNvPr>
            <p:cNvSpPr/>
            <p:nvPr/>
          </p:nvSpPr>
          <p:spPr>
            <a:xfrm>
              <a:off x="7980122" y="3908240"/>
              <a:ext cx="237509" cy="290834"/>
            </a:xfrm>
            <a:custGeom>
              <a:avLst/>
              <a:gdLst>
                <a:gd name="connsiteX0" fmla="*/ 237509 w 237509"/>
                <a:gd name="connsiteY0" fmla="*/ 219670 h 290834"/>
                <a:gd name="connsiteX1" fmla="*/ 145670 w 237509"/>
                <a:gd name="connsiteY1" fmla="*/ 0 h 290834"/>
                <a:gd name="connsiteX2" fmla="*/ 0 w 237509"/>
                <a:gd name="connsiteY2" fmla="*/ 168550 h 290834"/>
                <a:gd name="connsiteX3" fmla="*/ 237509 w 237509"/>
                <a:gd name="connsiteY3" fmla="*/ 290834 h 290834"/>
                <a:gd name="connsiteX4" fmla="*/ 237509 w 237509"/>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9" h="290834">
                  <a:moveTo>
                    <a:pt x="237509" y="219670"/>
                  </a:moveTo>
                  <a:lnTo>
                    <a:pt x="145670" y="0"/>
                  </a:lnTo>
                  <a:cubicBezTo>
                    <a:pt x="62655" y="35803"/>
                    <a:pt x="9392" y="63411"/>
                    <a:pt x="0" y="168550"/>
                  </a:cubicBezTo>
                  <a:cubicBezTo>
                    <a:pt x="37694" y="235870"/>
                    <a:pt x="127768" y="290897"/>
                    <a:pt x="237509" y="290834"/>
                  </a:cubicBezTo>
                  <a:lnTo>
                    <a:pt x="237509" y="219670"/>
                  </a:lnTo>
                  <a:close/>
                </a:path>
              </a:pathLst>
            </a:custGeom>
            <a:solidFill>
              <a:srgbClr val="BFBDC9"/>
            </a:solidFill>
            <a:ln w="6297" cap="flat">
              <a:noFill/>
              <a:prstDash val="solid"/>
              <a:miter/>
            </a:ln>
          </p:spPr>
          <p:txBody>
            <a:bodyPr rtlCol="0" anchor="ctr"/>
            <a:lstStyle/>
            <a:p>
              <a:endParaRPr lang="en-US" sz="1588"/>
            </a:p>
          </p:txBody>
        </p:sp>
        <p:sp>
          <p:nvSpPr>
            <p:cNvPr id="70" name="Freeform: Shape 11672">
              <a:extLst>
                <a:ext uri="{FF2B5EF4-FFF2-40B4-BE49-F238E27FC236}">
                  <a16:creationId xmlns:a16="http://schemas.microsoft.com/office/drawing/2014/main" id="{7D34A729-351D-4B7B-9EF7-6ED65CB63D3D}"/>
                </a:ext>
              </a:extLst>
            </p:cNvPr>
            <p:cNvSpPr/>
            <p:nvPr/>
          </p:nvSpPr>
          <p:spPr>
            <a:xfrm>
              <a:off x="8055131" y="4116312"/>
              <a:ext cx="10589" cy="43492"/>
            </a:xfrm>
            <a:custGeom>
              <a:avLst/>
              <a:gdLst>
                <a:gd name="connsiteX0" fmla="*/ 0 w 10589"/>
                <a:gd name="connsiteY0" fmla="*/ 37063 h 43492"/>
                <a:gd name="connsiteX1" fmla="*/ 10590 w 10589"/>
                <a:gd name="connsiteY1" fmla="*/ 43493 h 43492"/>
                <a:gd name="connsiteX2" fmla="*/ 10338 w 10589"/>
                <a:gd name="connsiteY2" fmla="*/ 0 h 43492"/>
                <a:gd name="connsiteX3" fmla="*/ 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0" y="37063"/>
                  </a:moveTo>
                  <a:cubicBezTo>
                    <a:pt x="3341" y="39396"/>
                    <a:pt x="7123" y="41287"/>
                    <a:pt x="10590" y="43493"/>
                  </a:cubicBezTo>
                  <a:lnTo>
                    <a:pt x="10338" y="0"/>
                  </a:lnTo>
                  <a:lnTo>
                    <a:pt x="0" y="37063"/>
                  </a:lnTo>
                  <a:close/>
                </a:path>
              </a:pathLst>
            </a:custGeom>
            <a:solidFill>
              <a:srgbClr val="A09DB0"/>
            </a:solidFill>
            <a:ln w="6297" cap="flat">
              <a:noFill/>
              <a:prstDash val="solid"/>
              <a:miter/>
            </a:ln>
          </p:spPr>
          <p:txBody>
            <a:bodyPr rtlCol="0" anchor="ctr"/>
            <a:lstStyle/>
            <a:p>
              <a:endParaRPr lang="en-US" sz="1588"/>
            </a:p>
          </p:txBody>
        </p:sp>
        <p:sp>
          <p:nvSpPr>
            <p:cNvPr id="71" name="Freeform: Shape 11673">
              <a:extLst>
                <a:ext uri="{FF2B5EF4-FFF2-40B4-BE49-F238E27FC236}">
                  <a16:creationId xmlns:a16="http://schemas.microsoft.com/office/drawing/2014/main" id="{77691209-506F-4487-9038-9975BEA2706B}"/>
                </a:ext>
              </a:extLst>
            </p:cNvPr>
            <p:cNvSpPr/>
            <p:nvPr/>
          </p:nvSpPr>
          <p:spPr>
            <a:xfrm>
              <a:off x="8100074" y="3900802"/>
              <a:ext cx="117556" cy="282640"/>
            </a:xfrm>
            <a:custGeom>
              <a:avLst/>
              <a:gdLst>
                <a:gd name="connsiteX0" fmla="*/ 117557 w 117556"/>
                <a:gd name="connsiteY0" fmla="*/ 227108 h 282640"/>
                <a:gd name="connsiteX1" fmla="*/ 117557 w 117556"/>
                <a:gd name="connsiteY1" fmla="*/ 282641 h 282640"/>
                <a:gd name="connsiteX2" fmla="*/ 31075 w 117556"/>
                <a:gd name="connsiteY2" fmla="*/ 127831 h 282640"/>
                <a:gd name="connsiteX3" fmla="*/ 56793 w 117556"/>
                <a:gd name="connsiteY3" fmla="*/ 96630 h 282640"/>
                <a:gd name="connsiteX4" fmla="*/ 17649 w 117556"/>
                <a:gd name="connsiteY4" fmla="*/ 83582 h 282640"/>
                <a:gd name="connsiteX5" fmla="*/ 0 w 117556"/>
                <a:gd name="connsiteY5" fmla="*/ 18721 h 282640"/>
                <a:gd name="connsiteX6" fmla="*/ 42736 w 117556"/>
                <a:gd name="connsiteY6" fmla="*/ 0 h 2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640">
                  <a:moveTo>
                    <a:pt x="117557" y="227108"/>
                  </a:moveTo>
                  <a:lnTo>
                    <a:pt x="117557" y="282641"/>
                  </a:lnTo>
                  <a:lnTo>
                    <a:pt x="31075" y="127831"/>
                  </a:lnTo>
                  <a:lnTo>
                    <a:pt x="56793" y="96630"/>
                  </a:lnTo>
                  <a:lnTo>
                    <a:pt x="17649" y="83582"/>
                  </a:lnTo>
                  <a:lnTo>
                    <a:pt x="0" y="18721"/>
                  </a:lnTo>
                  <a:lnTo>
                    <a:pt x="42736" y="0"/>
                  </a:lnTo>
                  <a:close/>
                </a:path>
              </a:pathLst>
            </a:custGeom>
            <a:solidFill>
              <a:srgbClr val="D4D8E6"/>
            </a:solidFill>
            <a:ln w="6297" cap="flat">
              <a:noFill/>
              <a:prstDash val="solid"/>
              <a:miter/>
            </a:ln>
          </p:spPr>
          <p:txBody>
            <a:bodyPr rtlCol="0" anchor="ctr"/>
            <a:lstStyle/>
            <a:p>
              <a:endParaRPr lang="en-US" sz="1588"/>
            </a:p>
          </p:txBody>
        </p:sp>
        <p:sp>
          <p:nvSpPr>
            <p:cNvPr id="72" name="Freeform: Shape 11674">
              <a:extLst>
                <a:ext uri="{FF2B5EF4-FFF2-40B4-BE49-F238E27FC236}">
                  <a16:creationId xmlns:a16="http://schemas.microsoft.com/office/drawing/2014/main" id="{0F1D7697-323F-47F2-B5F2-EF7E488D8BFE}"/>
                </a:ext>
              </a:extLst>
            </p:cNvPr>
            <p:cNvSpPr/>
            <p:nvPr/>
          </p:nvSpPr>
          <p:spPr>
            <a:xfrm>
              <a:off x="8217631" y="3908240"/>
              <a:ext cx="237508" cy="290834"/>
            </a:xfrm>
            <a:custGeom>
              <a:avLst/>
              <a:gdLst>
                <a:gd name="connsiteX0" fmla="*/ 0 w 237508"/>
                <a:gd name="connsiteY0" fmla="*/ 219670 h 290834"/>
                <a:gd name="connsiteX1" fmla="*/ 91839 w 237508"/>
                <a:gd name="connsiteY1" fmla="*/ 0 h 290834"/>
                <a:gd name="connsiteX2" fmla="*/ 237509 w 237508"/>
                <a:gd name="connsiteY2" fmla="*/ 168550 h 290834"/>
                <a:gd name="connsiteX3" fmla="*/ 0 w 237508"/>
                <a:gd name="connsiteY3" fmla="*/ 290834 h 290834"/>
                <a:gd name="connsiteX4" fmla="*/ 0 w 237508"/>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8" h="290834">
                  <a:moveTo>
                    <a:pt x="0" y="219670"/>
                  </a:moveTo>
                  <a:lnTo>
                    <a:pt x="91839" y="0"/>
                  </a:lnTo>
                  <a:cubicBezTo>
                    <a:pt x="174854" y="35803"/>
                    <a:pt x="228117" y="63411"/>
                    <a:pt x="237509" y="168550"/>
                  </a:cubicBezTo>
                  <a:cubicBezTo>
                    <a:pt x="199815" y="235870"/>
                    <a:pt x="109740" y="290897"/>
                    <a:pt x="0" y="290834"/>
                  </a:cubicBezTo>
                  <a:lnTo>
                    <a:pt x="0" y="219670"/>
                  </a:lnTo>
                  <a:close/>
                </a:path>
              </a:pathLst>
            </a:custGeom>
            <a:solidFill>
              <a:srgbClr val="A09DB0"/>
            </a:solidFill>
            <a:ln w="6297" cap="flat">
              <a:noFill/>
              <a:prstDash val="solid"/>
              <a:miter/>
            </a:ln>
          </p:spPr>
          <p:txBody>
            <a:bodyPr rtlCol="0" anchor="ctr"/>
            <a:lstStyle/>
            <a:p>
              <a:endParaRPr lang="en-US" sz="1588"/>
            </a:p>
          </p:txBody>
        </p:sp>
        <p:sp>
          <p:nvSpPr>
            <p:cNvPr id="73" name="Freeform: Shape 11675">
              <a:extLst>
                <a:ext uri="{FF2B5EF4-FFF2-40B4-BE49-F238E27FC236}">
                  <a16:creationId xmlns:a16="http://schemas.microsoft.com/office/drawing/2014/main" id="{269F0C68-A244-45C2-ACFC-F118E92AF3D8}"/>
                </a:ext>
              </a:extLst>
            </p:cNvPr>
            <p:cNvSpPr/>
            <p:nvPr/>
          </p:nvSpPr>
          <p:spPr>
            <a:xfrm>
              <a:off x="8369477" y="4116312"/>
              <a:ext cx="10589" cy="43492"/>
            </a:xfrm>
            <a:custGeom>
              <a:avLst/>
              <a:gdLst>
                <a:gd name="connsiteX0" fmla="*/ 10590 w 10589"/>
                <a:gd name="connsiteY0" fmla="*/ 37063 h 43492"/>
                <a:gd name="connsiteX1" fmla="*/ 0 w 10589"/>
                <a:gd name="connsiteY1" fmla="*/ 43493 h 43492"/>
                <a:gd name="connsiteX2" fmla="*/ 252 w 10589"/>
                <a:gd name="connsiteY2" fmla="*/ 0 h 43492"/>
                <a:gd name="connsiteX3" fmla="*/ 1059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10590" y="37063"/>
                  </a:moveTo>
                  <a:cubicBezTo>
                    <a:pt x="7249" y="39396"/>
                    <a:pt x="3467" y="41287"/>
                    <a:pt x="0" y="43493"/>
                  </a:cubicBezTo>
                  <a:lnTo>
                    <a:pt x="252" y="0"/>
                  </a:lnTo>
                  <a:lnTo>
                    <a:pt x="10590" y="37063"/>
                  </a:lnTo>
                  <a:close/>
                </a:path>
              </a:pathLst>
            </a:custGeom>
            <a:solidFill>
              <a:srgbClr val="8B8899"/>
            </a:solidFill>
            <a:ln w="6297" cap="flat">
              <a:noFill/>
              <a:prstDash val="solid"/>
              <a:miter/>
            </a:ln>
          </p:spPr>
          <p:txBody>
            <a:bodyPr rtlCol="0" anchor="ctr"/>
            <a:lstStyle/>
            <a:p>
              <a:endParaRPr lang="en-US" sz="1588"/>
            </a:p>
          </p:txBody>
        </p:sp>
        <p:sp>
          <p:nvSpPr>
            <p:cNvPr id="74" name="Freeform: Shape 11676">
              <a:extLst>
                <a:ext uri="{FF2B5EF4-FFF2-40B4-BE49-F238E27FC236}">
                  <a16:creationId xmlns:a16="http://schemas.microsoft.com/office/drawing/2014/main" id="{6FE0F93C-E19D-4360-8DA8-C7F9D1CF9251}"/>
                </a:ext>
              </a:extLst>
            </p:cNvPr>
            <p:cNvSpPr/>
            <p:nvPr/>
          </p:nvSpPr>
          <p:spPr>
            <a:xfrm>
              <a:off x="8217631" y="3901180"/>
              <a:ext cx="117556" cy="282262"/>
            </a:xfrm>
            <a:custGeom>
              <a:avLst/>
              <a:gdLst>
                <a:gd name="connsiteX0" fmla="*/ 0 w 117556"/>
                <a:gd name="connsiteY0" fmla="*/ 226730 h 282262"/>
                <a:gd name="connsiteX1" fmla="*/ 0 w 117556"/>
                <a:gd name="connsiteY1" fmla="*/ 282262 h 282262"/>
                <a:gd name="connsiteX2" fmla="*/ 86418 w 117556"/>
                <a:gd name="connsiteY2" fmla="*/ 127453 h 282262"/>
                <a:gd name="connsiteX3" fmla="*/ 60701 w 117556"/>
                <a:gd name="connsiteY3" fmla="*/ 96252 h 282262"/>
                <a:gd name="connsiteX4" fmla="*/ 99907 w 117556"/>
                <a:gd name="connsiteY4" fmla="*/ 83204 h 282262"/>
                <a:gd name="connsiteX5" fmla="*/ 117556 w 117556"/>
                <a:gd name="connsiteY5" fmla="*/ 18343 h 282262"/>
                <a:gd name="connsiteX6" fmla="*/ 76333 w 117556"/>
                <a:gd name="connsiteY6" fmla="*/ 0 h 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262">
                  <a:moveTo>
                    <a:pt x="0" y="226730"/>
                  </a:moveTo>
                  <a:lnTo>
                    <a:pt x="0" y="282262"/>
                  </a:lnTo>
                  <a:lnTo>
                    <a:pt x="86418" y="127453"/>
                  </a:lnTo>
                  <a:lnTo>
                    <a:pt x="60701" y="96252"/>
                  </a:lnTo>
                  <a:lnTo>
                    <a:pt x="99907" y="83204"/>
                  </a:lnTo>
                  <a:lnTo>
                    <a:pt x="117556" y="18343"/>
                  </a:lnTo>
                  <a:lnTo>
                    <a:pt x="76333" y="0"/>
                  </a:lnTo>
                  <a:close/>
                </a:path>
              </a:pathLst>
            </a:custGeom>
            <a:solidFill>
              <a:srgbClr val="BFBDC9"/>
            </a:solidFill>
            <a:ln w="6297" cap="flat">
              <a:noFill/>
              <a:prstDash val="solid"/>
              <a:miter/>
            </a:ln>
          </p:spPr>
          <p:txBody>
            <a:bodyPr rtlCol="0" anchor="ctr"/>
            <a:lstStyle/>
            <a:p>
              <a:endParaRPr lang="en-US" sz="1588"/>
            </a:p>
          </p:txBody>
        </p:sp>
        <p:grpSp>
          <p:nvGrpSpPr>
            <p:cNvPr id="75" name="Graphic 4368">
              <a:extLst>
                <a:ext uri="{FF2B5EF4-FFF2-40B4-BE49-F238E27FC236}">
                  <a16:creationId xmlns:a16="http://schemas.microsoft.com/office/drawing/2014/main" id="{4974B2CE-B08A-4B51-9A55-1FDDB8CD71D6}"/>
                </a:ext>
              </a:extLst>
            </p:cNvPr>
            <p:cNvGrpSpPr/>
            <p:nvPr/>
          </p:nvGrpSpPr>
          <p:grpSpPr>
            <a:xfrm>
              <a:off x="8123774" y="3738429"/>
              <a:ext cx="187649" cy="46266"/>
              <a:chOff x="8123774" y="3738429"/>
              <a:chExt cx="187649" cy="46266"/>
            </a:xfrm>
            <a:solidFill>
              <a:schemeClr val="accent1"/>
            </a:solidFill>
          </p:grpSpPr>
          <p:grpSp>
            <p:nvGrpSpPr>
              <p:cNvPr id="76" name="Graphic 4368">
                <a:extLst>
                  <a:ext uri="{FF2B5EF4-FFF2-40B4-BE49-F238E27FC236}">
                    <a16:creationId xmlns:a16="http://schemas.microsoft.com/office/drawing/2014/main" id="{9A325B00-7E19-4E44-8B00-0F24801B96B6}"/>
                  </a:ext>
                </a:extLst>
              </p:cNvPr>
              <p:cNvGrpSpPr/>
              <p:nvPr/>
            </p:nvGrpSpPr>
            <p:grpSpPr>
              <a:xfrm>
                <a:off x="8123774" y="3738429"/>
                <a:ext cx="79989" cy="46077"/>
                <a:chOff x="8123774" y="3738429"/>
                <a:chExt cx="79989" cy="46077"/>
              </a:xfrm>
              <a:solidFill>
                <a:schemeClr val="accent1"/>
              </a:solidFill>
            </p:grpSpPr>
            <p:sp>
              <p:nvSpPr>
                <p:cNvPr id="82" name="Freeform: Shape 11684">
                  <a:extLst>
                    <a:ext uri="{FF2B5EF4-FFF2-40B4-BE49-F238E27FC236}">
                      <a16:creationId xmlns:a16="http://schemas.microsoft.com/office/drawing/2014/main" id="{3CCA4EA5-A13D-4FEA-90DB-B6890B6250D6}"/>
                    </a:ext>
                  </a:extLst>
                </p:cNvPr>
                <p:cNvSpPr/>
                <p:nvPr/>
              </p:nvSpPr>
              <p:spPr>
                <a:xfrm>
                  <a:off x="8123774" y="3738429"/>
                  <a:ext cx="79989" cy="46077"/>
                </a:xfrm>
                <a:custGeom>
                  <a:avLst/>
                  <a:gdLst>
                    <a:gd name="connsiteX0" fmla="*/ 9140 w 79989"/>
                    <a:gd name="connsiteY0" fmla="*/ 0 h 46077"/>
                    <a:gd name="connsiteX1" fmla="*/ 70849 w 79989"/>
                    <a:gd name="connsiteY1" fmla="*/ 0 h 46077"/>
                    <a:gd name="connsiteX2" fmla="*/ 79989 w 79989"/>
                    <a:gd name="connsiteY2" fmla="*/ 9139 h 46077"/>
                    <a:gd name="connsiteX3" fmla="*/ 79989 w 79989"/>
                    <a:gd name="connsiteY3" fmla="*/ 36937 h 46077"/>
                    <a:gd name="connsiteX4" fmla="*/ 70849 w 79989"/>
                    <a:gd name="connsiteY4" fmla="*/ 46077 h 46077"/>
                    <a:gd name="connsiteX5" fmla="*/ 9140 w 79989"/>
                    <a:gd name="connsiteY5" fmla="*/ 46077 h 46077"/>
                    <a:gd name="connsiteX6" fmla="*/ 0 w 79989"/>
                    <a:gd name="connsiteY6" fmla="*/ 36937 h 46077"/>
                    <a:gd name="connsiteX7" fmla="*/ 0 w 79989"/>
                    <a:gd name="connsiteY7" fmla="*/ 9139 h 46077"/>
                    <a:gd name="connsiteX8" fmla="*/ 9140 w 79989"/>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9" h="46077">
                      <a:moveTo>
                        <a:pt x="9140" y="0"/>
                      </a:moveTo>
                      <a:lnTo>
                        <a:pt x="70849" y="0"/>
                      </a:lnTo>
                      <a:cubicBezTo>
                        <a:pt x="75892" y="0"/>
                        <a:pt x="79989" y="4097"/>
                        <a:pt x="79989" y="9139"/>
                      </a:cubicBezTo>
                      <a:lnTo>
                        <a:pt x="79989" y="36937"/>
                      </a:lnTo>
                      <a:cubicBezTo>
                        <a:pt x="79989" y="41980"/>
                        <a:pt x="75892" y="46077"/>
                        <a:pt x="70849" y="46077"/>
                      </a:cubicBezTo>
                      <a:lnTo>
                        <a:pt x="9140" y="46077"/>
                      </a:lnTo>
                      <a:cubicBezTo>
                        <a:pt x="4097" y="46077"/>
                        <a:pt x="0" y="41980"/>
                        <a:pt x="0" y="36937"/>
                      </a:cubicBezTo>
                      <a:lnTo>
                        <a:pt x="0" y="9139"/>
                      </a:lnTo>
                      <a:cubicBezTo>
                        <a:pt x="63" y="4097"/>
                        <a:pt x="4160" y="0"/>
                        <a:pt x="9140" y="0"/>
                      </a:cubicBezTo>
                      <a:close/>
                    </a:path>
                  </a:pathLst>
                </a:custGeom>
                <a:solidFill>
                  <a:srgbClr val="174161"/>
                </a:solidFill>
                <a:ln w="6297" cap="flat">
                  <a:noFill/>
                  <a:prstDash val="solid"/>
                  <a:miter/>
                </a:ln>
              </p:spPr>
              <p:txBody>
                <a:bodyPr rtlCol="0" anchor="ctr"/>
                <a:lstStyle/>
                <a:p>
                  <a:endParaRPr lang="en-US" sz="1588"/>
                </a:p>
              </p:txBody>
            </p:sp>
            <p:sp>
              <p:nvSpPr>
                <p:cNvPr id="83" name="Freeform: Shape 11685">
                  <a:extLst>
                    <a:ext uri="{FF2B5EF4-FFF2-40B4-BE49-F238E27FC236}">
                      <a16:creationId xmlns:a16="http://schemas.microsoft.com/office/drawing/2014/main" id="{559E8EF2-F3DB-45AC-8FE4-FE5ADCDD7FB4}"/>
                    </a:ext>
                  </a:extLst>
                </p:cNvPr>
                <p:cNvSpPr/>
                <p:nvPr/>
              </p:nvSpPr>
              <p:spPr>
                <a:xfrm>
                  <a:off x="8129636" y="3744228"/>
                  <a:ext cx="68327" cy="34478"/>
                </a:xfrm>
                <a:custGeom>
                  <a:avLst/>
                  <a:gdLst>
                    <a:gd name="connsiteX0" fmla="*/ 2900 w 68327"/>
                    <a:gd name="connsiteY0" fmla="*/ 0 h 34478"/>
                    <a:gd name="connsiteX1" fmla="*/ 65428 w 68327"/>
                    <a:gd name="connsiteY1" fmla="*/ 0 h 34478"/>
                    <a:gd name="connsiteX2" fmla="*/ 68328 w 68327"/>
                    <a:gd name="connsiteY2" fmla="*/ 2899 h 34478"/>
                    <a:gd name="connsiteX3" fmla="*/ 68328 w 68327"/>
                    <a:gd name="connsiteY3" fmla="*/ 31580 h 34478"/>
                    <a:gd name="connsiteX4" fmla="*/ 65428 w 68327"/>
                    <a:gd name="connsiteY4" fmla="*/ 34479 h 34478"/>
                    <a:gd name="connsiteX5" fmla="*/ 2900 w 68327"/>
                    <a:gd name="connsiteY5" fmla="*/ 34479 h 34478"/>
                    <a:gd name="connsiteX6" fmla="*/ 0 w 68327"/>
                    <a:gd name="connsiteY6" fmla="*/ 31580 h 34478"/>
                    <a:gd name="connsiteX7" fmla="*/ 0 w 68327"/>
                    <a:gd name="connsiteY7" fmla="*/ 2899 h 34478"/>
                    <a:gd name="connsiteX8" fmla="*/ 2900 w 68327"/>
                    <a:gd name="connsiteY8" fmla="*/ 0 h 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78">
                      <a:moveTo>
                        <a:pt x="2900" y="0"/>
                      </a:moveTo>
                      <a:lnTo>
                        <a:pt x="65428" y="0"/>
                      </a:lnTo>
                      <a:cubicBezTo>
                        <a:pt x="67004" y="0"/>
                        <a:pt x="68328" y="1323"/>
                        <a:pt x="68328" y="2899"/>
                      </a:cubicBezTo>
                      <a:lnTo>
                        <a:pt x="68328" y="31580"/>
                      </a:lnTo>
                      <a:cubicBezTo>
                        <a:pt x="68328" y="33155"/>
                        <a:pt x="67004" y="34479"/>
                        <a:pt x="65428" y="34479"/>
                      </a:cubicBezTo>
                      <a:lnTo>
                        <a:pt x="2900" y="34479"/>
                      </a:lnTo>
                      <a:cubicBezTo>
                        <a:pt x="1324" y="34479"/>
                        <a:pt x="0" y="33155"/>
                        <a:pt x="0" y="31580"/>
                      </a:cubicBezTo>
                      <a:lnTo>
                        <a:pt x="0" y="2899"/>
                      </a:lnTo>
                      <a:cubicBezTo>
                        <a:pt x="0" y="1261"/>
                        <a:pt x="1261" y="0"/>
                        <a:pt x="2900" y="0"/>
                      </a:cubicBezTo>
                      <a:close/>
                    </a:path>
                  </a:pathLst>
                </a:custGeom>
                <a:solidFill>
                  <a:srgbClr val="CCCCCC"/>
                </a:solidFill>
                <a:ln w="6297" cap="flat">
                  <a:noFill/>
                  <a:prstDash val="solid"/>
                  <a:miter/>
                </a:ln>
              </p:spPr>
              <p:txBody>
                <a:bodyPr rtlCol="0" anchor="ctr"/>
                <a:lstStyle/>
                <a:p>
                  <a:endParaRPr lang="en-US" sz="1588"/>
                </a:p>
              </p:txBody>
            </p:sp>
          </p:grpSp>
          <p:grpSp>
            <p:nvGrpSpPr>
              <p:cNvPr id="77" name="Graphic 4368">
                <a:extLst>
                  <a:ext uri="{FF2B5EF4-FFF2-40B4-BE49-F238E27FC236}">
                    <a16:creationId xmlns:a16="http://schemas.microsoft.com/office/drawing/2014/main" id="{FE23DD59-EC39-40DF-B4EE-CDC3A79CB6C9}"/>
                  </a:ext>
                </a:extLst>
              </p:cNvPr>
              <p:cNvGrpSpPr/>
              <p:nvPr/>
            </p:nvGrpSpPr>
            <p:grpSpPr>
              <a:xfrm>
                <a:off x="8231435" y="3738618"/>
                <a:ext cx="79988" cy="46077"/>
                <a:chOff x="8231435" y="3738618"/>
                <a:chExt cx="79988" cy="46077"/>
              </a:xfrm>
              <a:solidFill>
                <a:schemeClr val="accent1"/>
              </a:solidFill>
            </p:grpSpPr>
            <p:sp>
              <p:nvSpPr>
                <p:cNvPr id="80" name="Freeform: Shape 11682">
                  <a:extLst>
                    <a:ext uri="{FF2B5EF4-FFF2-40B4-BE49-F238E27FC236}">
                      <a16:creationId xmlns:a16="http://schemas.microsoft.com/office/drawing/2014/main" id="{1D4B4615-44BF-456A-AF2F-F54CB824EFB5}"/>
                    </a:ext>
                  </a:extLst>
                </p:cNvPr>
                <p:cNvSpPr/>
                <p:nvPr/>
              </p:nvSpPr>
              <p:spPr>
                <a:xfrm>
                  <a:off x="8231435" y="3738618"/>
                  <a:ext cx="79988" cy="46077"/>
                </a:xfrm>
                <a:custGeom>
                  <a:avLst/>
                  <a:gdLst>
                    <a:gd name="connsiteX0" fmla="*/ 9139 w 79988"/>
                    <a:gd name="connsiteY0" fmla="*/ 0 h 46077"/>
                    <a:gd name="connsiteX1" fmla="*/ 70849 w 79988"/>
                    <a:gd name="connsiteY1" fmla="*/ 0 h 46077"/>
                    <a:gd name="connsiteX2" fmla="*/ 79989 w 79988"/>
                    <a:gd name="connsiteY2" fmla="*/ 9140 h 46077"/>
                    <a:gd name="connsiteX3" fmla="*/ 79989 w 79988"/>
                    <a:gd name="connsiteY3" fmla="*/ 36937 h 46077"/>
                    <a:gd name="connsiteX4" fmla="*/ 70849 w 79988"/>
                    <a:gd name="connsiteY4" fmla="*/ 46077 h 46077"/>
                    <a:gd name="connsiteX5" fmla="*/ 9139 w 79988"/>
                    <a:gd name="connsiteY5" fmla="*/ 46077 h 46077"/>
                    <a:gd name="connsiteX6" fmla="*/ 0 w 79988"/>
                    <a:gd name="connsiteY6" fmla="*/ 36937 h 46077"/>
                    <a:gd name="connsiteX7" fmla="*/ 0 w 79988"/>
                    <a:gd name="connsiteY7" fmla="*/ 9140 h 46077"/>
                    <a:gd name="connsiteX8" fmla="*/ 9139 w 79988"/>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8" h="46077">
                      <a:moveTo>
                        <a:pt x="9139" y="0"/>
                      </a:moveTo>
                      <a:lnTo>
                        <a:pt x="70849" y="0"/>
                      </a:lnTo>
                      <a:cubicBezTo>
                        <a:pt x="75892" y="0"/>
                        <a:pt x="79989" y="4097"/>
                        <a:pt x="79989" y="9140"/>
                      </a:cubicBezTo>
                      <a:lnTo>
                        <a:pt x="79989" y="36937"/>
                      </a:lnTo>
                      <a:cubicBezTo>
                        <a:pt x="79989" y="41980"/>
                        <a:pt x="75892" y="46077"/>
                        <a:pt x="70849" y="46077"/>
                      </a:cubicBezTo>
                      <a:lnTo>
                        <a:pt x="9139" y="46077"/>
                      </a:lnTo>
                      <a:cubicBezTo>
                        <a:pt x="4097" y="46077"/>
                        <a:pt x="0" y="41980"/>
                        <a:pt x="0" y="36937"/>
                      </a:cubicBezTo>
                      <a:lnTo>
                        <a:pt x="0" y="9140"/>
                      </a:lnTo>
                      <a:cubicBezTo>
                        <a:pt x="63" y="4097"/>
                        <a:pt x="4160" y="0"/>
                        <a:pt x="9139" y="0"/>
                      </a:cubicBezTo>
                      <a:close/>
                    </a:path>
                  </a:pathLst>
                </a:custGeom>
                <a:solidFill>
                  <a:srgbClr val="103754"/>
                </a:solidFill>
                <a:ln w="6297" cap="flat">
                  <a:noFill/>
                  <a:prstDash val="solid"/>
                  <a:miter/>
                </a:ln>
              </p:spPr>
              <p:txBody>
                <a:bodyPr rtlCol="0" anchor="ctr"/>
                <a:lstStyle/>
                <a:p>
                  <a:endParaRPr lang="en-US" sz="1588"/>
                </a:p>
              </p:txBody>
            </p:sp>
            <p:sp>
              <p:nvSpPr>
                <p:cNvPr id="81" name="Freeform: Shape 11683">
                  <a:extLst>
                    <a:ext uri="{FF2B5EF4-FFF2-40B4-BE49-F238E27FC236}">
                      <a16:creationId xmlns:a16="http://schemas.microsoft.com/office/drawing/2014/main" id="{D77F528C-58B9-4C13-BE4B-49F52DA3B7A1}"/>
                    </a:ext>
                  </a:extLst>
                </p:cNvPr>
                <p:cNvSpPr/>
                <p:nvPr/>
              </p:nvSpPr>
              <p:spPr>
                <a:xfrm>
                  <a:off x="8237297" y="3744417"/>
                  <a:ext cx="68327" cy="34416"/>
                </a:xfrm>
                <a:custGeom>
                  <a:avLst/>
                  <a:gdLst>
                    <a:gd name="connsiteX0" fmla="*/ 2899 w 68327"/>
                    <a:gd name="connsiteY0" fmla="*/ 0 h 34416"/>
                    <a:gd name="connsiteX1" fmla="*/ 65428 w 68327"/>
                    <a:gd name="connsiteY1" fmla="*/ 0 h 34416"/>
                    <a:gd name="connsiteX2" fmla="*/ 68328 w 68327"/>
                    <a:gd name="connsiteY2" fmla="*/ 2900 h 34416"/>
                    <a:gd name="connsiteX3" fmla="*/ 68328 w 68327"/>
                    <a:gd name="connsiteY3" fmla="*/ 31517 h 34416"/>
                    <a:gd name="connsiteX4" fmla="*/ 65428 w 68327"/>
                    <a:gd name="connsiteY4" fmla="*/ 34416 h 34416"/>
                    <a:gd name="connsiteX5" fmla="*/ 2899 w 68327"/>
                    <a:gd name="connsiteY5" fmla="*/ 34416 h 34416"/>
                    <a:gd name="connsiteX6" fmla="*/ 0 w 68327"/>
                    <a:gd name="connsiteY6" fmla="*/ 31517 h 34416"/>
                    <a:gd name="connsiteX7" fmla="*/ 0 w 68327"/>
                    <a:gd name="connsiteY7" fmla="*/ 2900 h 34416"/>
                    <a:gd name="connsiteX8" fmla="*/ 2899 w 68327"/>
                    <a:gd name="connsiteY8" fmla="*/ 0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16">
                      <a:moveTo>
                        <a:pt x="2899" y="0"/>
                      </a:moveTo>
                      <a:lnTo>
                        <a:pt x="65428" y="0"/>
                      </a:lnTo>
                      <a:cubicBezTo>
                        <a:pt x="67004" y="0"/>
                        <a:pt x="68328" y="1324"/>
                        <a:pt x="68328" y="2900"/>
                      </a:cubicBezTo>
                      <a:lnTo>
                        <a:pt x="68328" y="31517"/>
                      </a:lnTo>
                      <a:cubicBezTo>
                        <a:pt x="68328" y="33092"/>
                        <a:pt x="67004" y="34416"/>
                        <a:pt x="65428" y="34416"/>
                      </a:cubicBezTo>
                      <a:lnTo>
                        <a:pt x="2899" y="34416"/>
                      </a:lnTo>
                      <a:cubicBezTo>
                        <a:pt x="1323" y="34416"/>
                        <a:pt x="0" y="33092"/>
                        <a:pt x="0" y="31517"/>
                      </a:cubicBezTo>
                      <a:lnTo>
                        <a:pt x="0" y="2900"/>
                      </a:lnTo>
                      <a:cubicBezTo>
                        <a:pt x="0" y="1261"/>
                        <a:pt x="1323" y="0"/>
                        <a:pt x="2899" y="0"/>
                      </a:cubicBezTo>
                      <a:close/>
                    </a:path>
                  </a:pathLst>
                </a:custGeom>
                <a:solidFill>
                  <a:srgbClr val="BFBDC9"/>
                </a:solidFill>
                <a:ln w="6297" cap="flat">
                  <a:noFill/>
                  <a:prstDash val="solid"/>
                  <a:miter/>
                </a:ln>
              </p:spPr>
              <p:txBody>
                <a:bodyPr rtlCol="0" anchor="ctr"/>
                <a:lstStyle/>
                <a:p>
                  <a:endParaRPr lang="en-US" sz="1588"/>
                </a:p>
              </p:txBody>
            </p:sp>
          </p:grpSp>
          <p:sp>
            <p:nvSpPr>
              <p:cNvPr id="78" name="Freeform: Shape 11680">
                <a:extLst>
                  <a:ext uri="{FF2B5EF4-FFF2-40B4-BE49-F238E27FC236}">
                    <a16:creationId xmlns:a16="http://schemas.microsoft.com/office/drawing/2014/main" id="{DF9CD0D7-0EC9-43A7-813C-6F14123E9F1F}"/>
                  </a:ext>
                </a:extLst>
              </p:cNvPr>
              <p:cNvSpPr/>
              <p:nvPr/>
            </p:nvSpPr>
            <p:spPr>
              <a:xfrm>
                <a:off x="8203763" y="3756709"/>
                <a:ext cx="13867" cy="9391"/>
              </a:xfrm>
              <a:custGeom>
                <a:avLst/>
                <a:gdLst>
                  <a:gd name="connsiteX0" fmla="*/ 0 w 13867"/>
                  <a:gd name="connsiteY0" fmla="*/ 0 h 9391"/>
                  <a:gd name="connsiteX1" fmla="*/ 13867 w 13867"/>
                  <a:gd name="connsiteY1" fmla="*/ 0 h 9391"/>
                  <a:gd name="connsiteX2" fmla="*/ 13867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7" y="0"/>
                    </a:lnTo>
                    <a:lnTo>
                      <a:pt x="13867" y="9392"/>
                    </a:lnTo>
                    <a:lnTo>
                      <a:pt x="0" y="9392"/>
                    </a:lnTo>
                    <a:close/>
                  </a:path>
                </a:pathLst>
              </a:custGeom>
              <a:solidFill>
                <a:srgbClr val="174161"/>
              </a:solidFill>
              <a:ln w="6297" cap="flat">
                <a:noFill/>
                <a:prstDash val="solid"/>
                <a:miter/>
              </a:ln>
            </p:spPr>
            <p:txBody>
              <a:bodyPr rtlCol="0" anchor="ctr"/>
              <a:lstStyle/>
              <a:p>
                <a:endParaRPr lang="en-US" sz="1588"/>
              </a:p>
            </p:txBody>
          </p:sp>
          <p:sp>
            <p:nvSpPr>
              <p:cNvPr id="79" name="Freeform: Shape 11681">
                <a:extLst>
                  <a:ext uri="{FF2B5EF4-FFF2-40B4-BE49-F238E27FC236}">
                    <a16:creationId xmlns:a16="http://schemas.microsoft.com/office/drawing/2014/main" id="{56DE614F-2C5B-4FDD-878E-BD27ABA86586}"/>
                  </a:ext>
                </a:extLst>
              </p:cNvPr>
              <p:cNvSpPr/>
              <p:nvPr/>
            </p:nvSpPr>
            <p:spPr>
              <a:xfrm>
                <a:off x="8217630" y="3756709"/>
                <a:ext cx="13867" cy="9391"/>
              </a:xfrm>
              <a:custGeom>
                <a:avLst/>
                <a:gdLst>
                  <a:gd name="connsiteX0" fmla="*/ 0 w 13867"/>
                  <a:gd name="connsiteY0" fmla="*/ 0 h 9391"/>
                  <a:gd name="connsiteX1" fmla="*/ 13868 w 13867"/>
                  <a:gd name="connsiteY1" fmla="*/ 0 h 9391"/>
                  <a:gd name="connsiteX2" fmla="*/ 13868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8" y="0"/>
                    </a:lnTo>
                    <a:lnTo>
                      <a:pt x="13868" y="9392"/>
                    </a:lnTo>
                    <a:lnTo>
                      <a:pt x="0" y="9392"/>
                    </a:lnTo>
                    <a:close/>
                  </a:path>
                </a:pathLst>
              </a:custGeom>
              <a:solidFill>
                <a:srgbClr val="103754"/>
              </a:solidFill>
              <a:ln w="6297" cap="flat">
                <a:noFill/>
                <a:prstDash val="solid"/>
                <a:miter/>
              </a:ln>
            </p:spPr>
            <p:txBody>
              <a:bodyPr rtlCol="0" anchor="ctr"/>
              <a:lstStyle/>
              <a:p>
                <a:endParaRPr lang="en-US" sz="1588"/>
              </a:p>
            </p:txBody>
          </p:sp>
        </p:grpSp>
      </p:grpSp>
      <p:sp>
        <p:nvSpPr>
          <p:cNvPr id="24" name="TextBox 23"/>
          <p:cNvSpPr txBox="1"/>
          <p:nvPr/>
        </p:nvSpPr>
        <p:spPr>
          <a:xfrm>
            <a:off x="4432251" y="4392886"/>
            <a:ext cx="1276409" cy="1070165"/>
          </a:xfrm>
          <a:prstGeom prst="rect">
            <a:avLst/>
          </a:prstGeom>
          <a:noFill/>
        </p:spPr>
        <p:txBody>
          <a:bodyPr wrap="square" rtlCol="0">
            <a:spAutoFit/>
          </a:bodyPr>
          <a:lstStyle/>
          <a:p>
            <a:pPr algn="ctr"/>
            <a:r>
              <a:rPr lang="en-SG" sz="3177" dirty="0" err="1">
                <a:solidFill>
                  <a:schemeClr val="bg1"/>
                </a:solidFill>
                <a:latin typeface="Harrington" panose="04040505050A02020702" pitchFamily="82" charset="0"/>
              </a:rPr>
              <a:t>Suy</a:t>
            </a:r>
            <a:r>
              <a:rPr lang="en-SG" sz="3177" dirty="0">
                <a:solidFill>
                  <a:schemeClr val="bg1"/>
                </a:solidFill>
                <a:latin typeface="Harrington" panose="04040505050A02020702" pitchFamily="82" charset="0"/>
              </a:rPr>
              <a:t> </a:t>
            </a:r>
            <a:r>
              <a:rPr lang="en-SG" sz="3177" dirty="0" err="1">
                <a:solidFill>
                  <a:schemeClr val="bg1"/>
                </a:solidFill>
                <a:latin typeface="Harrington" panose="04040505050A02020702" pitchFamily="82" charset="0"/>
              </a:rPr>
              <a:t>ngẫm</a:t>
            </a:r>
            <a:endParaRPr lang="en-SG" sz="3177" dirty="0">
              <a:solidFill>
                <a:schemeClr val="bg1"/>
              </a:solidFill>
              <a:latin typeface="Harrington" panose="04040505050A02020702" pitchFamily="82" charset="0"/>
            </a:endParaRPr>
          </a:p>
        </p:txBody>
      </p:sp>
      <p:sp>
        <p:nvSpPr>
          <p:cNvPr id="26" name="TextBox 25"/>
          <p:cNvSpPr txBox="1"/>
          <p:nvPr/>
        </p:nvSpPr>
        <p:spPr>
          <a:xfrm>
            <a:off x="5688996" y="3914575"/>
            <a:ext cx="6386141" cy="3139321"/>
          </a:xfrm>
          <a:prstGeom prst="rect">
            <a:avLst/>
          </a:prstGeom>
          <a:noFill/>
        </p:spPr>
        <p:txBody>
          <a:bodyPr wrap="square" rtlCol="0">
            <a:spAutoFit/>
          </a:bodyPr>
          <a:lstStyle/>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rPr>
              <a:t>Từ</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mặt</a:t>
            </a:r>
            <a:r>
              <a:rPr lang="en-SG" dirty="0">
                <a:solidFill>
                  <a:schemeClr val="bg1"/>
                </a:solidFill>
                <a:latin typeface="Times New Roman" panose="02020603050405020304" pitchFamily="18" charset="0"/>
                <a:cs typeface="Times New Roman" panose="02020603050405020304" pitchFamily="18" charset="0"/>
              </a:rPr>
              <a:t>” </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nhiều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bạc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bẽo</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như</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liệt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kê</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kí</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ùa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&gt;&lt;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vô</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im</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phắc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bao dung,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Giật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tỉnh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vãn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giữ</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gìn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những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vẻ</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endPar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12408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3"/>
          <p:cNvSpPr>
            <a:spLocks noChangeArrowheads="1"/>
          </p:cNvSpPr>
          <p:nvPr/>
        </p:nvSpPr>
        <p:spPr bwMode="auto">
          <a:xfrm>
            <a:off x="5290090" y="789312"/>
            <a:ext cx="6045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0" dirty="0" err="1">
                <a:latin typeface="Times New Roman" panose="02020603050405020304" pitchFamily="18" charset="0"/>
                <a:cs typeface="Times New Roman" panose="02020603050405020304" pitchFamily="18" charset="0"/>
              </a:rPr>
              <a:t>Vẽ</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sơ</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đồ</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tư</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khái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quát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lại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nội</a:t>
            </a:r>
            <a:r>
              <a:rPr lang="en-US" altLang="en-US" sz="2800" b="0" dirty="0">
                <a:latin typeface="Times New Roman" panose="02020603050405020304" pitchFamily="18" charset="0"/>
                <a:cs typeface="Times New Roman" panose="02020603050405020304" pitchFamily="18" charset="0"/>
              </a:rPr>
              <a:t> dung </a:t>
            </a:r>
            <a:r>
              <a:rPr lang="en-US" altLang="en-US" sz="2800" b="0" dirty="0" err="1">
                <a:latin typeface="Times New Roman" panose="02020603050405020304" pitchFamily="18" charset="0"/>
                <a:cs typeface="Times New Roman" panose="02020603050405020304" pitchFamily="18" charset="0"/>
              </a:rPr>
              <a:t>và</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nghệ</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thuật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thơ</a:t>
            </a:r>
            <a:endParaRPr lang="vi-VN" altLang="en-US" sz="2800" b="0" dirty="0">
              <a:latin typeface="Times New Roman" panose="02020603050405020304" pitchFamily="18" charset="0"/>
              <a:cs typeface="Times New Roman" panose="02020603050405020304" pitchFamily="18" charset="0"/>
            </a:endParaRPr>
          </a:p>
        </p:txBody>
      </p:sp>
      <p:pic>
        <p:nvPicPr>
          <p:cNvPr id="11" name="Picture 10" descr="—Pngtree—arabic ornament in golden moon_4869696.png"/>
          <p:cNvPicPr>
            <a:picLocks noChangeAspect="1"/>
          </p:cNvPicPr>
          <p:nvPr/>
        </p:nvPicPr>
        <p:blipFill>
          <a:blip r:embed="rId5" cstate="print"/>
          <a:srcRect l="23201" t="18110" r="27446" b="29154"/>
          <a:stretch>
            <a:fillRect/>
          </a:stretch>
        </p:blipFill>
        <p:spPr>
          <a:xfrm>
            <a:off x="4450842" y="1014401"/>
            <a:ext cx="539090" cy="576044"/>
          </a:xfrm>
          <a:prstGeom prst="rect">
            <a:avLst/>
          </a:prstGeom>
        </p:spPr>
      </p:pic>
      <p:sp>
        <p:nvSpPr>
          <p:cNvPr id="12" name="Rectangle 3"/>
          <p:cNvSpPr>
            <a:spLocks noChangeArrowheads="1"/>
          </p:cNvSpPr>
          <p:nvPr/>
        </p:nvSpPr>
        <p:spPr bwMode="auto">
          <a:xfrm>
            <a:off x="5258334" y="2047979"/>
            <a:ext cx="6045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sz="2800" b="0" dirty="0" err="1">
                <a:latin typeface="Times New Roman" panose="02020603050405020304" pitchFamily="18" charset="0"/>
                <a:cs typeface="Times New Roman" panose="02020603050405020304" pitchFamily="18" charset="0"/>
              </a:rPr>
              <a:t>Sưu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tầm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chủ</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 </a:t>
            </a:r>
            <a:r>
              <a:rPr lang="en-US" altLang="en-US" sz="2800" b="0" dirty="0" err="1">
                <a:latin typeface="Times New Roman" panose="02020603050405020304" pitchFamily="18" charset="0"/>
                <a:cs typeface="Times New Roman" panose="02020603050405020304" pitchFamily="18" charset="0"/>
              </a:rPr>
              <a:t>Tìm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đọc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thêm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phẩm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Nguyễn</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endParaRPr lang="en-US" altLang="en-US" sz="2800" b="0" dirty="0">
              <a:latin typeface="Times New Roman" panose="02020603050405020304" pitchFamily="18" charset="0"/>
              <a:cs typeface="Times New Roman" panose="02020603050405020304" pitchFamily="18" charset="0"/>
            </a:endParaRPr>
          </a:p>
        </p:txBody>
      </p:sp>
      <p:pic>
        <p:nvPicPr>
          <p:cNvPr id="13" name="Picture 12" descr="—Pngtree—arabic ornament in golden moon_4869696.png"/>
          <p:cNvPicPr>
            <a:picLocks noChangeAspect="1"/>
          </p:cNvPicPr>
          <p:nvPr/>
        </p:nvPicPr>
        <p:blipFill>
          <a:blip r:embed="rId5" cstate="print"/>
          <a:srcRect l="23201" t="18110" r="27446" b="29154"/>
          <a:stretch>
            <a:fillRect/>
          </a:stretch>
        </p:blipFill>
        <p:spPr>
          <a:xfrm>
            <a:off x="4441606" y="2443279"/>
            <a:ext cx="539090" cy="576044"/>
          </a:xfrm>
          <a:prstGeom prst="rect">
            <a:avLst/>
          </a:prstGeom>
        </p:spPr>
      </p:pic>
      <p:sp>
        <p:nvSpPr>
          <p:cNvPr id="14" name="Rectangle 3"/>
          <p:cNvSpPr>
            <a:spLocks noChangeArrowheads="1"/>
          </p:cNvSpPr>
          <p:nvPr/>
        </p:nvSpPr>
        <p:spPr bwMode="auto">
          <a:xfrm>
            <a:off x="5223166" y="3689887"/>
            <a:ext cx="614022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vi-VN" sz="2800" b="0" dirty="0">
                <a:latin typeface="Times New Roman" pitchFamily="18" charset="0"/>
                <a:cs typeface="Times New Roman" pitchFamily="18" charset="0"/>
              </a:rPr>
              <a:t>Tưởng tượng mình là nhân vật trữ tình trong “Ánh</a:t>
            </a:r>
            <a:r>
              <a:rPr lang="en-SG" sz="2800" b="0" dirty="0">
                <a:latin typeface="Times New Roman" pitchFamily="18" charset="0"/>
                <a:cs typeface="Times New Roman" pitchFamily="18" charset="0"/>
              </a:rPr>
              <a:t> </a:t>
            </a:r>
            <a:r>
              <a:rPr lang="vi-VN" sz="2800" b="0" dirty="0">
                <a:latin typeface="Times New Roman" pitchFamily="18" charset="0"/>
                <a:cs typeface="Times New Roman" pitchFamily="18" charset="0"/>
              </a:rPr>
              <a:t>trăng”, diễn tả dòng cảm nghĩ trong bài thơ thành</a:t>
            </a:r>
            <a:r>
              <a:rPr lang="en-SG" sz="2800" b="0" dirty="0">
                <a:latin typeface="Times New Roman" pitchFamily="18" charset="0"/>
                <a:cs typeface="Times New Roman" pitchFamily="18" charset="0"/>
              </a:rPr>
              <a:t> 1</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bài</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tâm</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sự</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ngắn</a:t>
            </a:r>
            <a:r>
              <a:rPr lang="en-US" sz="2800" b="0" dirty="0">
                <a:latin typeface="Times New Roman" pitchFamily="18" charset="0"/>
                <a:cs typeface="Times New Roman" pitchFamily="18" charset="0"/>
              </a:rPr>
              <a:t>?</a:t>
            </a:r>
          </a:p>
        </p:txBody>
      </p:sp>
      <p:pic>
        <p:nvPicPr>
          <p:cNvPr id="15" name="Picture 14" descr="—Pngtree—arabic ornament in golden moon_4869696.png"/>
          <p:cNvPicPr>
            <a:picLocks noChangeAspect="1"/>
          </p:cNvPicPr>
          <p:nvPr/>
        </p:nvPicPr>
        <p:blipFill>
          <a:blip r:embed="rId5" cstate="print"/>
          <a:srcRect l="23201" t="18110" r="27446" b="29154"/>
          <a:stretch>
            <a:fillRect/>
          </a:stretch>
        </p:blipFill>
        <p:spPr>
          <a:xfrm>
            <a:off x="4465527" y="4018353"/>
            <a:ext cx="539090" cy="576044"/>
          </a:xfrm>
          <a:prstGeom prst="rect">
            <a:avLst/>
          </a:prstGeom>
        </p:spPr>
      </p:pic>
      <p:sp>
        <p:nvSpPr>
          <p:cNvPr id="17" name="Rectangle 3">
            <a:extLst>
              <a:ext uri="{FF2B5EF4-FFF2-40B4-BE49-F238E27FC236}">
                <a16:creationId xmlns:a16="http://schemas.microsoft.com/office/drawing/2014/main" id="{61AD7186-6594-471C-B52E-FE4F89C81413}"/>
              </a:ext>
            </a:extLst>
          </p:cNvPr>
          <p:cNvSpPr>
            <a:spLocks noChangeArrowheads="1"/>
          </p:cNvSpPr>
          <p:nvPr/>
        </p:nvSpPr>
        <p:spPr bwMode="auto">
          <a:xfrm>
            <a:off x="5250874" y="5390728"/>
            <a:ext cx="63906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Soạn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bài</a:t>
            </a:r>
            <a:r>
              <a:rPr lang="en-US" altLang="en-US" sz="3000" b="0" dirty="0">
                <a:latin typeface="Times New Roman" panose="02020603050405020304" pitchFamily="18" charset="0"/>
                <a:cs typeface="Times New Roman" panose="02020603050405020304" pitchFamily="18" charset="0"/>
              </a:rPr>
              <a:t> “…”</a:t>
            </a:r>
          </a:p>
        </p:txBody>
      </p:sp>
      <p:pic>
        <p:nvPicPr>
          <p:cNvPr id="18" name="Picture 17" descr="—Pngtree—arabic ornament in golden moon_4869696.png">
            <a:extLst>
              <a:ext uri="{FF2B5EF4-FFF2-40B4-BE49-F238E27FC236}">
                <a16:creationId xmlns:a16="http://schemas.microsoft.com/office/drawing/2014/main" id="{50475B38-CDD5-4059-AF92-DAA798CD6153}"/>
              </a:ext>
            </a:extLst>
          </p:cNvPr>
          <p:cNvPicPr>
            <a:picLocks noChangeAspect="1"/>
          </p:cNvPicPr>
          <p:nvPr/>
        </p:nvPicPr>
        <p:blipFill>
          <a:blip r:embed="rId5" cstate="print"/>
          <a:srcRect l="23201" t="18110" r="27446" b="29154"/>
          <a:stretch>
            <a:fillRect/>
          </a:stretch>
        </p:blipFill>
        <p:spPr>
          <a:xfrm>
            <a:off x="4450842" y="5389543"/>
            <a:ext cx="539090" cy="576044"/>
          </a:xfrm>
          <a:prstGeom prst="rect">
            <a:avLst/>
          </a:prstGeom>
        </p:spPr>
      </p:pic>
      <p:pic>
        <p:nvPicPr>
          <p:cNvPr id="16" name="Picture 15">
            <a:extLst>
              <a:ext uri="{FF2B5EF4-FFF2-40B4-BE49-F238E27FC236}">
                <a16:creationId xmlns:a16="http://schemas.microsoft.com/office/drawing/2014/main" id="{BC7D9CB3-9EB0-4283-A3B4-0F7AEDF76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74" y="896473"/>
            <a:ext cx="5160821" cy="5405947"/>
          </a:xfrm>
          <a:prstGeom prst="rect">
            <a:avLst/>
          </a:prstGeom>
        </p:spPr>
      </p:pic>
      <p:sp>
        <p:nvSpPr>
          <p:cNvPr id="22" name="Rectangle 21">
            <a:extLst>
              <a:ext uri="{FF2B5EF4-FFF2-40B4-BE49-F238E27FC236}">
                <a16:creationId xmlns:a16="http://schemas.microsoft.com/office/drawing/2014/main" id="{6BE79EDA-4636-4314-A94B-1AA6F603DA85}"/>
              </a:ext>
            </a:extLst>
          </p:cNvPr>
          <p:cNvSpPr/>
          <p:nvPr/>
        </p:nvSpPr>
        <p:spPr>
          <a:xfrm>
            <a:off x="1135944" y="2517823"/>
            <a:ext cx="1860818"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Hướng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dẫn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170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7"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a:extLst>
              <a:ext uri="{FF2B5EF4-FFF2-40B4-BE49-F238E27FC236}">
                <a16:creationId xmlns:a16="http://schemas.microsoft.com/office/drawing/2014/main" id="{EFE2A2CD-CBD5-42CC-B315-E9F96374C6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0330" y="1320770"/>
            <a:ext cx="6017739" cy="3496885"/>
          </a:xfrm>
          <a:prstGeom prst="rect">
            <a:avLst/>
          </a:prstGeom>
        </p:spPr>
      </p:pic>
      <p:sp>
        <p:nvSpPr>
          <p:cNvPr id="31" name="文本框 39">
            <a:extLst>
              <a:ext uri="{FF2B5EF4-FFF2-40B4-BE49-F238E27FC236}">
                <a16:creationId xmlns:a16="http://schemas.microsoft.com/office/drawing/2014/main" id="{FF7C6B2C-E4FD-4C37-A7FC-B4E9379B5E39}"/>
              </a:ext>
            </a:extLst>
          </p:cNvPr>
          <p:cNvSpPr txBox="1"/>
          <p:nvPr/>
        </p:nvSpPr>
        <p:spPr>
          <a:xfrm>
            <a:off x="6672563" y="1728716"/>
            <a:ext cx="4403147" cy="28007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8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Tạm</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biệt</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các</a:t>
            </a:r>
            <a:r>
              <a:rPr kumimoji="0" lang="en-US" altLang="zh-CN" sz="88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88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endParaRPr kumimoji="0" lang="zh-CN" altLang="en-US" sz="88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pic>
        <p:nvPicPr>
          <p:cNvPr id="13" name="图片 39">
            <a:extLst>
              <a:ext uri="{FF2B5EF4-FFF2-40B4-BE49-F238E27FC236}">
                <a16:creationId xmlns:a16="http://schemas.microsoft.com/office/drawing/2014/main" id="{690AE766-6619-4AAE-862F-82F653989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592" y="419089"/>
            <a:ext cx="9310110" cy="6206740"/>
          </a:xfrm>
          <a:prstGeom prst="rect">
            <a:avLst/>
          </a:prstGeom>
        </p:spPr>
      </p:pic>
    </p:spTree>
    <p:extLst>
      <p:ext uri="{BB962C8B-B14F-4D97-AF65-F5344CB8AC3E}">
        <p14:creationId xmlns:p14="http://schemas.microsoft.com/office/powerpoint/2010/main" val="29805449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a16="http://schemas.microsoft.com/office/drawing/2014/main"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a:solidFill>
                  <a:srgbClr val="FF3300"/>
                </a:solidFill>
              </a:rPr>
              <a:t>So sánh khổ thơ sau với bài thơ Ánh trăng để thấy được nét tương đồng về ý nghĩa:</a:t>
            </a:r>
          </a:p>
        </p:txBody>
      </p:sp>
      <p:sp>
        <p:nvSpPr>
          <p:cNvPr id="40972" name="Text Box 9">
            <a:extLst>
              <a:ext uri="{FF2B5EF4-FFF2-40B4-BE49-F238E27FC236}">
                <a16:creationId xmlns:a16="http://schemas.microsoft.com/office/drawing/2014/main"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a16="http://schemas.microsoft.com/office/drawing/2014/main" id="{CC8C8735-2798-4D48-B4DF-9DE50FB81F96}"/>
              </a:ext>
            </a:extLst>
          </p:cNvPr>
          <p:cNvSpPr>
            <a:spLocks noChangeArrowheads="1"/>
          </p:cNvSpPr>
          <p:nvPr/>
        </p:nvSpPr>
        <p:spPr bwMode="auto">
          <a:xfrm>
            <a:off x="6761164" y="5699126"/>
            <a:ext cx="2085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rgbClr val="0000FF"/>
                </a:solidFill>
              </a:rPr>
              <a:t>Việt bắc – Tố Hữu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598771" y="1978926"/>
            <a:ext cx="3399245" cy="4307006"/>
          </a:xfrm>
          <a:prstGeom prst="ellipse">
            <a:avLst/>
          </a:prstGeom>
          <a:ln>
            <a:noFill/>
          </a:ln>
          <a:effectLst>
            <a:softEdge rad="112500"/>
          </a:effectLst>
        </p:spPr>
      </p:pic>
      <p:sp>
        <p:nvSpPr>
          <p:cNvPr id="11" name="Cloud Callout 10"/>
          <p:cNvSpPr/>
          <p:nvPr/>
        </p:nvSpPr>
        <p:spPr>
          <a:xfrm rot="20927394" flipH="1">
            <a:off x="2616926" y="1317159"/>
            <a:ext cx="5269091" cy="232012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Nguyễn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tôi</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1000"/>
                                        <p:tgtEl>
                                          <p:spTgt spid="16">
                                            <p:txEl>
                                              <p:pRg st="0" end="0"/>
                                            </p:txEl>
                                          </p:spTgt>
                                        </p:tgtEl>
                                      </p:cBhvr>
                                    </p:animEffect>
                                    <p:anim calcmode="lin" valueType="num">
                                      <p:cBhvr>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C384A-3282-4047-9BFC-48205A64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380993"/>
            <a:ext cx="11665986" cy="6177123"/>
          </a:xfrm>
          <a:prstGeom prst="rect">
            <a:avLst/>
          </a:prstGeom>
        </p:spPr>
      </p:pic>
      <p:sp>
        <p:nvSpPr>
          <p:cNvPr id="6" name="Rectangle 5">
            <a:extLst>
              <a:ext uri="{FF2B5EF4-FFF2-40B4-BE49-F238E27FC236}">
                <a16:creationId xmlns:a16="http://schemas.microsoft.com/office/drawing/2014/main" id="{88F6486E-4D47-4EEC-946F-7552ACA007F7}"/>
              </a:ext>
            </a:extLst>
          </p:cNvPr>
          <p:cNvSpPr/>
          <p:nvPr/>
        </p:nvSpPr>
        <p:spPr>
          <a:xfrm>
            <a:off x="717755" y="1168484"/>
            <a:ext cx="10815484" cy="4329390"/>
          </a:xfrm>
          <a:prstGeom prst="rect">
            <a:avLst/>
          </a:prstGeom>
        </p:spPr>
        <p:txBody>
          <a:bodyPr wrap="square">
            <a:spAutoFit/>
          </a:bodyPr>
          <a:lstStyle/>
          <a:p>
            <a:pPr marL="0" marR="0" lvl="0" indent="95250" algn="just" defTabSz="457200" rtl="0" eaLnBrk="1" fontAlgn="auto" latinLnBrk="0" hangingPunct="1">
              <a:lnSpc>
                <a:spcPct val="100000"/>
              </a:lnSpc>
              <a:spcBef>
                <a:spcPts val="150"/>
              </a:spcBef>
              <a:spcAft>
                <a:spcPts val="150"/>
              </a:spcAft>
              <a:buClrTx/>
              <a:buSzTx/>
              <a:buFontTx/>
              <a:buNone/>
              <a:tabLst/>
              <a:defRPr/>
            </a:pPr>
            <a:r>
              <a:rPr lang="en-US" sz="3400" b="1" dirty="0">
                <a:solidFill>
                  <a:srgbClr val="FFC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Thơ Nguyễn Duy đưa ta về một thế giới quen thuộc. Nguyễn Duy đặc biệt thấm thía cái cao đẹp của những con người, những cuộc đời cần cù gian khổ, không tuổi không tên. Đọc thơ Nguyễn Duy thấy anh hay cảm xúc, suy nghĩ trước những chuyện lớn, chuyện nhỏ quanh mình. Cái điều ở người khác có thể chỉ là chuyện thoáng qua thì ở anh, nó lắng sâu và dường như đọng lại.</a:t>
            </a:r>
            <a:r>
              <a:rPr kumimoji="0" lang="en-US"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a:t>
            </a:r>
            <a:endPar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95250" algn="just" defTabSz="457200" rtl="0" eaLnBrk="1" fontAlgn="auto" latinLnBrk="0" hangingPunct="1">
              <a:lnSpc>
                <a:spcPct val="100000"/>
              </a:lnSpc>
              <a:spcBef>
                <a:spcPts val="150"/>
              </a:spcBef>
              <a:spcAft>
                <a:spcPts val="150"/>
              </a:spcAft>
              <a:buClrTx/>
              <a:buSzTx/>
              <a:buFontTx/>
              <a:buNone/>
              <a:tabLst/>
              <a:defRPr/>
            </a:pPr>
            <a:r>
              <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 Hoài Thanh- Báo Văn nghệ ngày 14- 4-1972)</a:t>
            </a:r>
            <a:endPar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6236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966</TotalTime>
  <Words>4068</Words>
  <Application>Microsoft Office PowerPoint</Application>
  <PresentationFormat>Widescreen</PresentationFormat>
  <Paragraphs>507</Paragraphs>
  <Slides>57</Slides>
  <Notes>52</Notes>
  <HiddenSlides>1</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Arial</vt:lpstr>
      <vt:lpstr>Wingdings</vt:lpstr>
      <vt:lpstr>Tahoma</vt:lpstr>
      <vt:lpstr>Symbol</vt:lpstr>
      <vt:lpstr>Times New Roman</vt:lpstr>
      <vt:lpstr>Calibri</vt:lpstr>
      <vt:lpstr>#9Slide03 Arima Madurai</vt:lpstr>
      <vt:lpstr>微软雅黑</vt:lpstr>
      <vt:lpstr>.VnAristote</vt:lpstr>
      <vt:lpstr>Calibri Light</vt:lpstr>
      <vt:lpstr>#9Slide03 Arima Madurai Black</vt:lpstr>
      <vt:lpstr>Harrington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115</cp:revision>
  <dcterms:created xsi:type="dcterms:W3CDTF">2018-08-09T12:27:57Z</dcterms:created>
  <dcterms:modified xsi:type="dcterms:W3CDTF">2023-11-21T01:00:18Z</dcterms:modified>
</cp:coreProperties>
</file>