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7" r:id="rId2"/>
    <p:sldMasterId id="2147483746" r:id="rId3"/>
    <p:sldMasterId id="2147483758" r:id="rId4"/>
    <p:sldMasterId id="2147483770" r:id="rId5"/>
    <p:sldMasterId id="2147483782" r:id="rId6"/>
  </p:sldMasterIdLst>
  <p:notesMasterIdLst>
    <p:notesMasterId r:id="rId48"/>
  </p:notesMasterIdLst>
  <p:sldIdLst>
    <p:sldId id="427" r:id="rId7"/>
    <p:sldId id="471" r:id="rId8"/>
    <p:sldId id="475" r:id="rId9"/>
    <p:sldId id="477" r:id="rId10"/>
    <p:sldId id="424" r:id="rId11"/>
    <p:sldId id="311" r:id="rId12"/>
    <p:sldId id="399" r:id="rId13"/>
    <p:sldId id="470" r:id="rId14"/>
    <p:sldId id="270" r:id="rId15"/>
    <p:sldId id="430" r:id="rId16"/>
    <p:sldId id="276" r:id="rId17"/>
    <p:sldId id="476" r:id="rId18"/>
    <p:sldId id="378" r:id="rId19"/>
    <p:sldId id="383" r:id="rId20"/>
    <p:sldId id="279" r:id="rId21"/>
    <p:sldId id="286" r:id="rId22"/>
    <p:sldId id="287" r:id="rId23"/>
    <p:sldId id="478" r:id="rId24"/>
    <p:sldId id="480" r:id="rId25"/>
    <p:sldId id="454" r:id="rId26"/>
    <p:sldId id="268" r:id="rId27"/>
    <p:sldId id="292" r:id="rId28"/>
    <p:sldId id="481" r:id="rId29"/>
    <p:sldId id="485" r:id="rId30"/>
    <p:sldId id="459" r:id="rId31"/>
    <p:sldId id="456" r:id="rId32"/>
    <p:sldId id="460" r:id="rId33"/>
    <p:sldId id="455" r:id="rId34"/>
    <p:sldId id="439" r:id="rId35"/>
    <p:sldId id="410" r:id="rId36"/>
    <p:sldId id="466" r:id="rId37"/>
    <p:sldId id="464" r:id="rId38"/>
    <p:sldId id="441" r:id="rId39"/>
    <p:sldId id="417" r:id="rId40"/>
    <p:sldId id="484" r:id="rId41"/>
    <p:sldId id="467" r:id="rId42"/>
    <p:sldId id="482" r:id="rId43"/>
    <p:sldId id="469" r:id="rId44"/>
    <p:sldId id="479" r:id="rId45"/>
    <p:sldId id="489" r:id="rId46"/>
    <p:sldId id="486" r:id="rId47"/>
  </p:sldIdLst>
  <p:sldSz cx="12192000" cy="6858000"/>
  <p:notesSz cx="6858000" cy="9144000"/>
  <p:embeddedFontLst>
    <p:embeddedFont>
      <p:font typeface="#9Slide03 Arima Madurai" panose="020B0604020202020204" charset="0"/>
      <p:regular r:id="rId49"/>
    </p:embeddedFont>
    <p:embeddedFont>
      <p:font typeface="#9Slide03 Arima Madurai Black" panose="020B0604020202020204" charset="0"/>
      <p:bold r:id="rId50"/>
    </p:embeddedFont>
    <p:embeddedFont>
      <p:font typeface="#9Slide03 SVNNeusa" panose="00000500000000000000" charset="0"/>
      <p:regular r:id="rId51"/>
    </p:embeddedFont>
    <p:embeddedFont>
      <p:font typeface="#9Slide04 SVNWallington" panose="020B0604020202020204" charset="0"/>
      <p:regular r:id="rId52"/>
    </p:embeddedFont>
    <p:embeddedFont>
      <p:font typeface="#9Slide05 Amtenar" panose="020B0604020202020204" charset="0"/>
      <p:regular r:id="rId53"/>
    </p:embeddedFont>
    <p:embeddedFont>
      <p:font typeface="#9Slide05 Angelline" panose="020B0604020202020204" charset="0"/>
      <p:regular r:id="rId54"/>
    </p:embeddedFont>
    <p:embeddedFont>
      <p:font typeface="#9Slide05 Claudia" panose="020B0604020202020204" charset="0"/>
      <p:regular r:id="rId55"/>
    </p:embeddedFont>
    <p:embeddedFont>
      <p:font typeface="#9Slide05 IcielSanelma" panose="020B0604020202020204" charset="0"/>
      <p:regular r:id="rId56"/>
    </p:embeddedFont>
    <p:embeddedFont>
      <p:font typeface="#9Slide05 SVNCookie" panose="020B0606040200020203" charset="0"/>
      <p:regular r:id="rId57"/>
    </p:embeddedFont>
    <p:embeddedFont>
      <p:font typeface="#9Slide05 SVNRosalinda" panose="020B0604020202020204" charset="0"/>
      <p:regular r:id="rId58"/>
    </p:embeddedFont>
    <p:embeddedFont>
      <p:font typeface="Calibri" panose="020F0502020204030204" pitchFamily="34" charset="0"/>
      <p:regular r:id="rId59"/>
      <p:bold r:id="rId60"/>
      <p:italic r:id="rId61"/>
      <p:boldItalic r:id="rId62"/>
    </p:embeddedFont>
    <p:embeddedFont>
      <p:font typeface="Calibri Light" panose="020F0302020204030204" pitchFamily="34" charset="0"/>
      <p:regular r:id="rId63"/>
      <p:italic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FF"/>
    <a:srgbClr val="FFE7FF"/>
    <a:srgbClr val="CCFFFF"/>
    <a:srgbClr val="F4B136"/>
    <a:srgbClr val="EC682B"/>
    <a:srgbClr val="5EAAA1"/>
    <a:srgbClr val="1416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2375" autoAdjust="0"/>
  </p:normalViewPr>
  <p:slideViewPr>
    <p:cSldViewPr snapToGrid="0">
      <p:cViewPr varScale="1">
        <p:scale>
          <a:sx n="55" d="100"/>
          <a:sy n="55" d="100"/>
        </p:scale>
        <p:origin x="1028" y="4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font" Target="fonts/font15.fntdata"/><Relationship Id="rId68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3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8" Type="http://schemas.openxmlformats.org/officeDocument/2006/relationships/slide" Target="slides/slide2.xml"/><Relationship Id="rId51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font" Target="fonts/font11.fntdata"/><Relationship Id="rId67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31FB59-5911-4E95-864E-E3AAC5967B55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29B87244-057F-43CF-B3F9-8EF3FDAA4577}">
      <dgm:prSet phldrT="[Text]" custT="1"/>
      <dgm:spPr/>
      <dgm:t>
        <a:bodyPr/>
        <a:lstStyle/>
        <a:p>
          <a:r>
            <a:rPr lang="en-US" sz="4000" b="0" u="none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BỐ CỤC</a:t>
          </a:r>
          <a:endParaRPr lang="en-SG" sz="4000" b="0" u="none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FB5180B2-92FC-42A9-A0CC-C10DE79A0FA8}" type="parTrans" cxnId="{4F44ACF9-1044-44A9-945D-8577654EF78F}">
      <dgm:prSet/>
      <dgm:spPr/>
      <dgm:t>
        <a:bodyPr/>
        <a:lstStyle/>
        <a:p>
          <a:endParaRPr lang="en-SG" sz="2000" b="0"/>
        </a:p>
      </dgm:t>
    </dgm:pt>
    <dgm:pt modelId="{A7550DCE-3E8B-4944-BA2D-5FA718E3C4CC}" type="sibTrans" cxnId="{4F44ACF9-1044-44A9-945D-8577654EF78F}">
      <dgm:prSet/>
      <dgm:spPr/>
      <dgm:t>
        <a:bodyPr/>
        <a:lstStyle/>
        <a:p>
          <a:endParaRPr lang="en-SG" sz="2000" b="0"/>
        </a:p>
      </dgm:t>
    </dgm:pt>
    <dgm:pt modelId="{99B0885F-D7AA-4A4E-9AA2-BD2468AD48D1}">
      <dgm:prSet phldrT="[Text]" custT="1"/>
      <dgm:spPr/>
      <dgm:t>
        <a:bodyPr/>
        <a:lstStyle/>
        <a:p>
          <a:r>
            <a:rPr lang="en-US" sz="2400" b="1" u="sng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Phần</a:t>
          </a:r>
          <a:r>
            <a:rPr lang="en-US" sz="2400" b="1" u="sng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1</a:t>
          </a:r>
          <a:r>
            <a:rPr lang="en-US" sz="2400" b="1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: </a:t>
          </a:r>
          <a:r>
            <a:rPr lang="en-US" sz="2400" b="1" i="1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Từ</a:t>
          </a:r>
          <a:r>
            <a:rPr lang="en-US" sz="2400" b="1" i="1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i="1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đầu</a:t>
          </a:r>
          <a:r>
            <a:rPr lang="en-US" sz="2400" b="1" i="1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... “</a:t>
          </a:r>
          <a:r>
            <a:rPr lang="en-US" sz="2400" b="1" i="1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Vui</a:t>
          </a:r>
          <a:r>
            <a:rPr lang="en-US" sz="2400" b="1" i="1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i="1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quá</a:t>
          </a:r>
          <a:r>
            <a:rPr lang="en-US" sz="2400" b="1" i="1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”:  </a:t>
          </a:r>
          <a:r>
            <a:rPr lang="en-US" sz="2400" b="1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Tâm</a:t>
          </a:r>
          <a:r>
            <a:rPr lang="en-US" sz="2400" b="1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trạng</a:t>
          </a:r>
          <a:r>
            <a:rPr lang="en-US" sz="2400" b="1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ông</a:t>
          </a:r>
          <a:r>
            <a:rPr lang="en-US" sz="2400" b="1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Hai </a:t>
          </a:r>
          <a:r>
            <a:rPr lang="en-US" sz="2400" b="1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trước</a:t>
          </a:r>
          <a:r>
            <a:rPr lang="en-US" sz="2400" b="1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khi</a:t>
          </a:r>
          <a:r>
            <a:rPr lang="en-US" sz="2400" b="1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nghe</a:t>
          </a:r>
          <a:r>
            <a:rPr lang="en-US" sz="2400" b="1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tin </a:t>
          </a:r>
          <a:r>
            <a:rPr lang="en-US" sz="2400" b="1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làng</a:t>
          </a:r>
          <a:r>
            <a:rPr lang="en-US" sz="2400" b="1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theo</a:t>
          </a:r>
          <a:r>
            <a:rPr lang="en-US" sz="2400" b="1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giặc</a:t>
          </a:r>
          <a:endParaRPr lang="en-SG" sz="2400" b="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D9E4E0C2-55A7-40CE-990A-62414238E844}" type="parTrans" cxnId="{F64DA93F-BD12-400B-91DE-2DDB1EE0C166}">
      <dgm:prSet/>
      <dgm:spPr/>
      <dgm:t>
        <a:bodyPr/>
        <a:lstStyle/>
        <a:p>
          <a:endParaRPr lang="en-SG" sz="2000" b="0"/>
        </a:p>
      </dgm:t>
    </dgm:pt>
    <dgm:pt modelId="{3C975E78-181B-46C3-B0C7-BA4899032823}" type="sibTrans" cxnId="{F64DA93F-BD12-400B-91DE-2DDB1EE0C166}">
      <dgm:prSet/>
      <dgm:spPr/>
      <dgm:t>
        <a:bodyPr/>
        <a:lstStyle/>
        <a:p>
          <a:endParaRPr lang="en-SG" sz="2000" b="0"/>
        </a:p>
      </dgm:t>
    </dgm:pt>
    <dgm:pt modelId="{35E5E522-37C8-4651-9934-230BCA828BCB}">
      <dgm:prSet phldrT="[Text]" custT="1"/>
      <dgm:spPr/>
      <dgm:t>
        <a:bodyPr/>
        <a:lstStyle/>
        <a:p>
          <a:r>
            <a:rPr lang="en-US" sz="2400" b="1" i="0" u="sng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Phần</a:t>
          </a:r>
          <a:r>
            <a:rPr lang="en-US" sz="2400" b="1" i="0" u="sng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 2:</a:t>
          </a:r>
          <a:r>
            <a:rPr lang="en-US" sz="2400" b="1" i="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i="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Tiếp</a:t>
          </a:r>
          <a:r>
            <a:rPr lang="en-US" sz="2400" b="1" i="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... “</a:t>
          </a:r>
          <a:r>
            <a:rPr lang="en-US" sz="2400" b="1" i="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đôi</a:t>
          </a:r>
          <a:r>
            <a:rPr lang="en-US" sz="2400" b="1" i="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i="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phần</a:t>
          </a:r>
          <a:r>
            <a:rPr lang="en-US" sz="2400" b="1" i="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”: </a:t>
          </a:r>
          <a:r>
            <a:rPr lang="en-US" sz="2400" b="1" i="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Tâm</a:t>
          </a:r>
          <a:r>
            <a:rPr lang="en-US" sz="2400" b="1" i="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i="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trạng</a:t>
          </a:r>
          <a:r>
            <a:rPr lang="en-US" sz="2400" b="1" i="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i="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ông</a:t>
          </a:r>
          <a:r>
            <a:rPr lang="en-US" sz="2400" b="1" i="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Hai </a:t>
          </a:r>
          <a:r>
            <a:rPr lang="en-US" sz="2400" b="1" i="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khi</a:t>
          </a:r>
          <a:r>
            <a:rPr lang="en-US" sz="2400" b="1" i="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i="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nghe</a:t>
          </a:r>
          <a:r>
            <a:rPr lang="en-US" sz="2400" b="1" i="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tin </a:t>
          </a:r>
          <a:r>
            <a:rPr lang="en-US" sz="2400" b="1" i="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làng</a:t>
          </a:r>
          <a:r>
            <a:rPr lang="en-US" sz="2400" b="1" i="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i="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chợ</a:t>
          </a:r>
          <a:r>
            <a:rPr lang="en-US" sz="2400" b="1" i="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i="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Dầu</a:t>
          </a:r>
          <a:r>
            <a:rPr lang="en-US" sz="2400" b="1" i="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i="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theo</a:t>
          </a:r>
          <a:r>
            <a:rPr lang="en-US" sz="2400" b="1" i="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i="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giặc</a:t>
          </a:r>
          <a:endParaRPr lang="en-SG" sz="2400" b="0" i="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3E4D46AC-37DF-44F2-A8B6-BDFA1081580C}" type="parTrans" cxnId="{67852B6D-1716-4979-AF9F-9C887368E818}">
      <dgm:prSet/>
      <dgm:spPr/>
      <dgm:t>
        <a:bodyPr/>
        <a:lstStyle/>
        <a:p>
          <a:endParaRPr lang="en-SG" sz="2000" b="0"/>
        </a:p>
      </dgm:t>
    </dgm:pt>
    <dgm:pt modelId="{E7DCD09A-3D31-44AF-9270-E5392E88DF55}" type="sibTrans" cxnId="{67852B6D-1716-4979-AF9F-9C887368E818}">
      <dgm:prSet/>
      <dgm:spPr/>
      <dgm:t>
        <a:bodyPr/>
        <a:lstStyle/>
        <a:p>
          <a:endParaRPr lang="en-SG" sz="2000" b="0"/>
        </a:p>
      </dgm:t>
    </dgm:pt>
    <dgm:pt modelId="{5FBF4EF1-2DD0-4248-B538-355C2E03673B}">
      <dgm:prSet phldrT="[Text]" custT="1"/>
      <dgm:spPr/>
      <dgm:t>
        <a:bodyPr/>
        <a:lstStyle/>
        <a:p>
          <a:r>
            <a:rPr lang="en-US" sz="2400" b="1" u="sng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Phần</a:t>
          </a:r>
          <a:r>
            <a:rPr lang="en-US" sz="2400" b="1" u="sng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3</a:t>
          </a:r>
          <a:r>
            <a:rPr lang="en-US" sz="2400" b="1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: </a:t>
          </a:r>
          <a:r>
            <a:rPr lang="en-US" sz="2400" b="1" i="1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Còn</a:t>
          </a:r>
          <a:r>
            <a:rPr lang="en-US" sz="2400" b="1" i="1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i="1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lại</a:t>
          </a:r>
          <a:r>
            <a:rPr lang="en-US" sz="2400" b="1" i="1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: </a:t>
          </a:r>
          <a:r>
            <a:rPr lang="en-US" sz="2400" b="1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Tâm</a:t>
          </a:r>
          <a:r>
            <a:rPr lang="en-US" sz="2400" b="1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trạng</a:t>
          </a:r>
          <a:r>
            <a:rPr lang="en-US" sz="2400" b="1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sung </a:t>
          </a:r>
          <a:r>
            <a:rPr lang="en-US" sz="2400" b="1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sướng</a:t>
          </a:r>
          <a:r>
            <a:rPr lang="en-US" sz="2400" b="1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của</a:t>
          </a:r>
          <a:r>
            <a:rPr lang="en-US" sz="2400" b="1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ông</a:t>
          </a:r>
          <a:r>
            <a:rPr lang="en-US" sz="2400" b="1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Hai </a:t>
          </a:r>
          <a:r>
            <a:rPr lang="en-US" sz="2400" b="1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khi</a:t>
          </a:r>
          <a:r>
            <a:rPr lang="en-US" sz="2400" b="1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nghe</a:t>
          </a:r>
          <a:r>
            <a:rPr lang="en-US" sz="2400" b="1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tin </a:t>
          </a:r>
          <a:r>
            <a:rPr lang="en-US" sz="2400" b="1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cải</a:t>
          </a:r>
          <a:r>
            <a:rPr lang="en-US" sz="2400" b="1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chính</a:t>
          </a:r>
          <a:r>
            <a:rPr lang="en-US" sz="2400" b="1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.</a:t>
          </a:r>
          <a:endParaRPr lang="en-SG" sz="2400" b="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FFE770E1-F0DC-486A-B850-47BB79DF4F63}" type="parTrans" cxnId="{DD2EE07A-C224-4D5A-9465-17383679AE01}">
      <dgm:prSet/>
      <dgm:spPr/>
      <dgm:t>
        <a:bodyPr/>
        <a:lstStyle/>
        <a:p>
          <a:endParaRPr lang="en-SG" sz="2000" b="0"/>
        </a:p>
      </dgm:t>
    </dgm:pt>
    <dgm:pt modelId="{759970A8-2AC5-47EB-A282-EBE5A1C05DE8}" type="sibTrans" cxnId="{DD2EE07A-C224-4D5A-9465-17383679AE01}">
      <dgm:prSet/>
      <dgm:spPr/>
      <dgm:t>
        <a:bodyPr/>
        <a:lstStyle/>
        <a:p>
          <a:endParaRPr lang="en-SG" sz="2000" b="0"/>
        </a:p>
      </dgm:t>
    </dgm:pt>
    <dgm:pt modelId="{69946645-F389-4D03-86D1-387ED7F737EC}" type="pres">
      <dgm:prSet presAssocID="{1D31FB59-5911-4E95-864E-E3AAC5967B55}" presName="CompostProcess" presStyleCnt="0">
        <dgm:presLayoutVars>
          <dgm:dir/>
          <dgm:resizeHandles val="exact"/>
        </dgm:presLayoutVars>
      </dgm:prSet>
      <dgm:spPr/>
    </dgm:pt>
    <dgm:pt modelId="{E8787051-A5C9-4387-9687-71281C2083F0}" type="pres">
      <dgm:prSet presAssocID="{1D31FB59-5911-4E95-864E-E3AAC5967B55}" presName="arrow" presStyleLbl="bgShp" presStyleIdx="0" presStyleCnt="1"/>
      <dgm:spPr/>
    </dgm:pt>
    <dgm:pt modelId="{930D201E-7B91-476F-9E2B-D3D01C09B50A}" type="pres">
      <dgm:prSet presAssocID="{1D31FB59-5911-4E95-864E-E3AAC5967B55}" presName="linearProcess" presStyleCnt="0"/>
      <dgm:spPr/>
    </dgm:pt>
    <dgm:pt modelId="{8FBA4A0E-170F-45A2-AFC7-FEC2BF540380}" type="pres">
      <dgm:prSet presAssocID="{29B87244-057F-43CF-B3F9-8EF3FDAA4577}" presName="textNode" presStyleLbl="node1" presStyleIdx="0" presStyleCnt="4" custScaleX="67505">
        <dgm:presLayoutVars>
          <dgm:bulletEnabled val="1"/>
        </dgm:presLayoutVars>
      </dgm:prSet>
      <dgm:spPr/>
    </dgm:pt>
    <dgm:pt modelId="{73C1CF87-B077-4CB8-92FF-556E30EF4D32}" type="pres">
      <dgm:prSet presAssocID="{A7550DCE-3E8B-4944-BA2D-5FA718E3C4CC}" presName="sibTrans" presStyleCnt="0"/>
      <dgm:spPr/>
    </dgm:pt>
    <dgm:pt modelId="{D654761C-B857-47F6-99D7-DEC533C6F694}" type="pres">
      <dgm:prSet presAssocID="{99B0885F-D7AA-4A4E-9AA2-BD2468AD48D1}" presName="textNode" presStyleLbl="node1" presStyleIdx="1" presStyleCnt="4">
        <dgm:presLayoutVars>
          <dgm:bulletEnabled val="1"/>
        </dgm:presLayoutVars>
      </dgm:prSet>
      <dgm:spPr/>
    </dgm:pt>
    <dgm:pt modelId="{CA413DE8-4851-40EB-94FB-46CB777B359C}" type="pres">
      <dgm:prSet presAssocID="{3C975E78-181B-46C3-B0C7-BA4899032823}" presName="sibTrans" presStyleCnt="0"/>
      <dgm:spPr/>
    </dgm:pt>
    <dgm:pt modelId="{29BCA25E-461A-4986-A6A7-11EE75F5AF31}" type="pres">
      <dgm:prSet presAssocID="{35E5E522-37C8-4651-9934-230BCA828BCB}" presName="textNode" presStyleLbl="node1" presStyleIdx="2" presStyleCnt="4">
        <dgm:presLayoutVars>
          <dgm:bulletEnabled val="1"/>
        </dgm:presLayoutVars>
      </dgm:prSet>
      <dgm:spPr/>
    </dgm:pt>
    <dgm:pt modelId="{C30B9A39-A67A-48B3-AF30-7C561363C3CA}" type="pres">
      <dgm:prSet presAssocID="{E7DCD09A-3D31-44AF-9270-E5392E88DF55}" presName="sibTrans" presStyleCnt="0"/>
      <dgm:spPr/>
    </dgm:pt>
    <dgm:pt modelId="{B59EF3E3-515C-4C77-BEC3-0A866F1051CE}" type="pres">
      <dgm:prSet presAssocID="{5FBF4EF1-2DD0-4248-B538-355C2E03673B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5A6EC318-FF63-49BF-887A-316CFE3D84CE}" type="presOf" srcId="{29B87244-057F-43CF-B3F9-8EF3FDAA4577}" destId="{8FBA4A0E-170F-45A2-AFC7-FEC2BF540380}" srcOrd="0" destOrd="0" presId="urn:microsoft.com/office/officeart/2005/8/layout/hProcess9"/>
    <dgm:cxn modelId="{A4964220-95EC-4C34-9421-124013B6FD9F}" type="presOf" srcId="{99B0885F-D7AA-4A4E-9AA2-BD2468AD48D1}" destId="{D654761C-B857-47F6-99D7-DEC533C6F694}" srcOrd="0" destOrd="0" presId="urn:microsoft.com/office/officeart/2005/8/layout/hProcess9"/>
    <dgm:cxn modelId="{0DFB9134-9BB0-449B-B973-335BB3270789}" type="presOf" srcId="{1D31FB59-5911-4E95-864E-E3AAC5967B55}" destId="{69946645-F389-4D03-86D1-387ED7F737EC}" srcOrd="0" destOrd="0" presId="urn:microsoft.com/office/officeart/2005/8/layout/hProcess9"/>
    <dgm:cxn modelId="{F64DA93F-BD12-400B-91DE-2DDB1EE0C166}" srcId="{1D31FB59-5911-4E95-864E-E3AAC5967B55}" destId="{99B0885F-D7AA-4A4E-9AA2-BD2468AD48D1}" srcOrd="1" destOrd="0" parTransId="{D9E4E0C2-55A7-40CE-990A-62414238E844}" sibTransId="{3C975E78-181B-46C3-B0C7-BA4899032823}"/>
    <dgm:cxn modelId="{67852B6D-1716-4979-AF9F-9C887368E818}" srcId="{1D31FB59-5911-4E95-864E-E3AAC5967B55}" destId="{35E5E522-37C8-4651-9934-230BCA828BCB}" srcOrd="2" destOrd="0" parTransId="{3E4D46AC-37DF-44F2-A8B6-BDFA1081580C}" sibTransId="{E7DCD09A-3D31-44AF-9270-E5392E88DF55}"/>
    <dgm:cxn modelId="{DD2EE07A-C224-4D5A-9465-17383679AE01}" srcId="{1D31FB59-5911-4E95-864E-E3AAC5967B55}" destId="{5FBF4EF1-2DD0-4248-B538-355C2E03673B}" srcOrd="3" destOrd="0" parTransId="{FFE770E1-F0DC-486A-B850-47BB79DF4F63}" sibTransId="{759970A8-2AC5-47EB-A282-EBE5A1C05DE8}"/>
    <dgm:cxn modelId="{78BCA4DE-71E4-4DF0-A859-79D58B420A2B}" type="presOf" srcId="{5FBF4EF1-2DD0-4248-B538-355C2E03673B}" destId="{B59EF3E3-515C-4C77-BEC3-0A866F1051CE}" srcOrd="0" destOrd="0" presId="urn:microsoft.com/office/officeart/2005/8/layout/hProcess9"/>
    <dgm:cxn modelId="{E9BCBBE5-687B-4A29-96BB-43330CDDC5CC}" type="presOf" srcId="{35E5E522-37C8-4651-9934-230BCA828BCB}" destId="{29BCA25E-461A-4986-A6A7-11EE75F5AF31}" srcOrd="0" destOrd="0" presId="urn:microsoft.com/office/officeart/2005/8/layout/hProcess9"/>
    <dgm:cxn modelId="{4F44ACF9-1044-44A9-945D-8577654EF78F}" srcId="{1D31FB59-5911-4E95-864E-E3AAC5967B55}" destId="{29B87244-057F-43CF-B3F9-8EF3FDAA4577}" srcOrd="0" destOrd="0" parTransId="{FB5180B2-92FC-42A9-A0CC-C10DE79A0FA8}" sibTransId="{A7550DCE-3E8B-4944-BA2D-5FA718E3C4CC}"/>
    <dgm:cxn modelId="{007C1521-485D-41FB-B14A-BC93FE02B652}" type="presParOf" srcId="{69946645-F389-4D03-86D1-387ED7F737EC}" destId="{E8787051-A5C9-4387-9687-71281C2083F0}" srcOrd="0" destOrd="0" presId="urn:microsoft.com/office/officeart/2005/8/layout/hProcess9"/>
    <dgm:cxn modelId="{5727CB8C-4B2A-41F8-B44D-87AE0E1355BD}" type="presParOf" srcId="{69946645-F389-4D03-86D1-387ED7F737EC}" destId="{930D201E-7B91-476F-9E2B-D3D01C09B50A}" srcOrd="1" destOrd="0" presId="urn:microsoft.com/office/officeart/2005/8/layout/hProcess9"/>
    <dgm:cxn modelId="{8E688F2C-E236-457A-B83A-76D5D72C321B}" type="presParOf" srcId="{930D201E-7B91-476F-9E2B-D3D01C09B50A}" destId="{8FBA4A0E-170F-45A2-AFC7-FEC2BF540380}" srcOrd="0" destOrd="0" presId="urn:microsoft.com/office/officeart/2005/8/layout/hProcess9"/>
    <dgm:cxn modelId="{B0F69AD6-69B4-4ED0-A7FD-2B8C3D0246A0}" type="presParOf" srcId="{930D201E-7B91-476F-9E2B-D3D01C09B50A}" destId="{73C1CF87-B077-4CB8-92FF-556E30EF4D32}" srcOrd="1" destOrd="0" presId="urn:microsoft.com/office/officeart/2005/8/layout/hProcess9"/>
    <dgm:cxn modelId="{5EACBB63-9C6A-4F13-912C-57AE39A110D6}" type="presParOf" srcId="{930D201E-7B91-476F-9E2B-D3D01C09B50A}" destId="{D654761C-B857-47F6-99D7-DEC533C6F694}" srcOrd="2" destOrd="0" presId="urn:microsoft.com/office/officeart/2005/8/layout/hProcess9"/>
    <dgm:cxn modelId="{A2A83467-9D90-4CD6-B928-2C1A604D38EA}" type="presParOf" srcId="{930D201E-7B91-476F-9E2B-D3D01C09B50A}" destId="{CA413DE8-4851-40EB-94FB-46CB777B359C}" srcOrd="3" destOrd="0" presId="urn:microsoft.com/office/officeart/2005/8/layout/hProcess9"/>
    <dgm:cxn modelId="{913D29FE-D3C3-4578-9CC7-869EB8C530E7}" type="presParOf" srcId="{930D201E-7B91-476F-9E2B-D3D01C09B50A}" destId="{29BCA25E-461A-4986-A6A7-11EE75F5AF31}" srcOrd="4" destOrd="0" presId="urn:microsoft.com/office/officeart/2005/8/layout/hProcess9"/>
    <dgm:cxn modelId="{D284976F-7FC5-491E-896E-513CAE9A91E5}" type="presParOf" srcId="{930D201E-7B91-476F-9E2B-D3D01C09B50A}" destId="{C30B9A39-A67A-48B3-AF30-7C561363C3CA}" srcOrd="5" destOrd="0" presId="urn:microsoft.com/office/officeart/2005/8/layout/hProcess9"/>
    <dgm:cxn modelId="{A55C049F-D63F-40AC-9567-ADDC9AB692B0}" type="presParOf" srcId="{930D201E-7B91-476F-9E2B-D3D01C09B50A}" destId="{B59EF3E3-515C-4C77-BEC3-0A866F1051CE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95D0F7-E503-4643-B135-BDB1B06EC13F}" type="doc">
      <dgm:prSet loTypeId="urn:microsoft.com/office/officeart/2005/8/layout/process2" loCatId="process" qsTypeId="urn:microsoft.com/office/officeart/2005/8/quickstyle/simple1" qsCatId="simple" csTypeId="urn:microsoft.com/office/officeart/2005/8/colors/colorful1" csCatId="colorful" phldr="1"/>
      <dgm:spPr/>
    </dgm:pt>
    <dgm:pt modelId="{A3584DD2-39CE-476F-AE38-445E6F6A1D7A}">
      <dgm:prSet phldrT="[Văn bản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BZ" sz="3600" b="1" dirty="0" err="1">
              <a:solidFill>
                <a:schemeClr val="tx1"/>
              </a:solidFill>
              <a:latin typeface="#9Slide03 SVNNeusa" panose="00000500000000000000" pitchFamily="2" charset="0"/>
            </a:rPr>
            <a:t>Khẳng</a:t>
          </a:r>
          <a:r>
            <a:rPr lang="en-BZ" sz="3600" b="1" dirty="0">
              <a:solidFill>
                <a:schemeClr val="tx1"/>
              </a:solidFill>
              <a:latin typeface="#9Slide03 SVNNeusa" panose="00000500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SVNNeusa" panose="00000500000000000000" pitchFamily="2" charset="0"/>
            </a:rPr>
            <a:t>định</a:t>
          </a:r>
          <a:r>
            <a:rPr lang="en-BZ" sz="3600" b="1" dirty="0">
              <a:solidFill>
                <a:schemeClr val="tx1"/>
              </a:solidFill>
              <a:latin typeface="#9Slide03 SVNNeusa" panose="00000500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SVNNeusa" panose="00000500000000000000" pitchFamily="2" charset="0"/>
            </a:rPr>
            <a:t>tình</a:t>
          </a:r>
          <a:r>
            <a:rPr lang="en-BZ" sz="3600" b="1" dirty="0">
              <a:solidFill>
                <a:schemeClr val="tx1"/>
              </a:solidFill>
              <a:latin typeface="#9Slide03 SVNNeusa" panose="00000500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SVNNeusa" panose="00000500000000000000" pitchFamily="2" charset="0"/>
            </a:rPr>
            <a:t>yêu</a:t>
          </a:r>
          <a:r>
            <a:rPr lang="en-BZ" sz="3600" b="1" dirty="0">
              <a:solidFill>
                <a:schemeClr val="tx1"/>
              </a:solidFill>
              <a:latin typeface="#9Slide03 SVNNeusa" panose="00000500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SVNNeusa" panose="00000500000000000000" pitchFamily="2" charset="0"/>
            </a:rPr>
            <a:t>làng</a:t>
          </a:r>
          <a:r>
            <a:rPr lang="en-BZ" sz="3600" b="1" dirty="0">
              <a:solidFill>
                <a:schemeClr val="tx1"/>
              </a:solidFill>
              <a:latin typeface="#9Slide03 SVNNeusa" panose="00000500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SVNNeusa" panose="00000500000000000000" pitchFamily="2" charset="0"/>
            </a:rPr>
            <a:t>nước</a:t>
          </a:r>
          <a:r>
            <a:rPr lang="en-BZ" sz="3600" b="1" dirty="0">
              <a:solidFill>
                <a:schemeClr val="tx1"/>
              </a:solidFill>
              <a:latin typeface="#9Slide03 SVNNeusa" panose="00000500000000000000" pitchFamily="2" charset="0"/>
            </a:rPr>
            <a:t>, </a:t>
          </a:r>
          <a:r>
            <a:rPr lang="en-BZ" sz="3600" b="1" dirty="0" err="1">
              <a:solidFill>
                <a:schemeClr val="tx1"/>
              </a:solidFill>
              <a:latin typeface="#9Slide03 SVNNeusa" panose="00000500000000000000" pitchFamily="2" charset="0"/>
            </a:rPr>
            <a:t>cụ</a:t>
          </a:r>
          <a:r>
            <a:rPr lang="en-BZ" sz="3600" b="1" dirty="0">
              <a:solidFill>
                <a:schemeClr val="tx1"/>
              </a:solidFill>
              <a:latin typeface="#9Slide03 SVNNeusa" panose="00000500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SVNNeusa" panose="00000500000000000000" pitchFamily="2" charset="0"/>
            </a:rPr>
            <a:t>Hồ</a:t>
          </a:r>
          <a:r>
            <a:rPr lang="en-BZ" sz="3600" b="1" dirty="0">
              <a:solidFill>
                <a:schemeClr val="tx1"/>
              </a:solidFill>
              <a:latin typeface="#9Slide03 SVNNeusa" panose="00000500000000000000" pitchFamily="2" charset="0"/>
            </a:rPr>
            <a:t>; </a:t>
          </a:r>
          <a:r>
            <a:rPr lang="en-BZ" sz="3600" b="1" dirty="0" err="1">
              <a:solidFill>
                <a:schemeClr val="tx1"/>
              </a:solidFill>
              <a:latin typeface="#9Slide03 SVNNeusa" panose="00000500000000000000" pitchFamily="2" charset="0"/>
            </a:rPr>
            <a:t>lòng</a:t>
          </a:r>
          <a:r>
            <a:rPr lang="en-BZ" sz="3600" b="1" dirty="0">
              <a:solidFill>
                <a:schemeClr val="tx1"/>
              </a:solidFill>
              <a:latin typeface="#9Slide03 SVNNeusa" panose="00000500000000000000" pitchFamily="2" charset="0"/>
            </a:rPr>
            <a:t> tin </a:t>
          </a:r>
          <a:r>
            <a:rPr lang="en-BZ" sz="3600" b="1" dirty="0" err="1">
              <a:solidFill>
                <a:schemeClr val="tx1"/>
              </a:solidFill>
              <a:latin typeface="#9Slide03 SVNNeusa" panose="00000500000000000000" pitchFamily="2" charset="0"/>
            </a:rPr>
            <a:t>cách</a:t>
          </a:r>
          <a:r>
            <a:rPr lang="en-BZ" sz="3600" b="1" dirty="0">
              <a:solidFill>
                <a:schemeClr val="tx1"/>
              </a:solidFill>
              <a:latin typeface="#9Slide03 SVNNeusa" panose="00000500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SVNNeusa" panose="00000500000000000000" pitchFamily="2" charset="0"/>
            </a:rPr>
            <a:t>mạng</a:t>
          </a:r>
          <a:endParaRPr lang="en-BZ" sz="3600" b="1" dirty="0">
            <a:solidFill>
              <a:schemeClr val="tx1"/>
            </a:solidFill>
            <a:latin typeface="#9Slide03 SVNNeusa" panose="00000500000000000000" pitchFamily="2" charset="0"/>
          </a:endParaRPr>
        </a:p>
      </dgm:t>
    </dgm:pt>
    <dgm:pt modelId="{2AB5EAC9-8515-4626-A8F3-448B96444AA8}" type="parTrans" cxnId="{FEDD6B9C-5D23-4CE4-86F3-462799F6BE0A}">
      <dgm:prSet/>
      <dgm:spPr/>
      <dgm:t>
        <a:bodyPr/>
        <a:lstStyle/>
        <a:p>
          <a:endParaRPr lang="en-BZ" sz="2000" b="1">
            <a:solidFill>
              <a:schemeClr val="tx1"/>
            </a:solidFill>
            <a:latin typeface="#9Slide03 SVNNeusa" panose="00000500000000000000" pitchFamily="2" charset="0"/>
          </a:endParaRPr>
        </a:p>
      </dgm:t>
    </dgm:pt>
    <dgm:pt modelId="{63BB66C6-85CE-4CC2-958A-0041F156F5CA}" type="sibTrans" cxnId="{FEDD6B9C-5D23-4CE4-86F3-462799F6BE0A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endParaRPr lang="en-BZ" sz="2400" b="1">
            <a:solidFill>
              <a:schemeClr val="tx1"/>
            </a:solidFill>
            <a:latin typeface="#9Slide03 SVNNeusa" panose="00000500000000000000" pitchFamily="2" charset="0"/>
          </a:endParaRPr>
        </a:p>
      </dgm:t>
    </dgm:pt>
    <dgm:pt modelId="{0E81CDD0-9E6D-4428-9E53-597B0FE841BF}">
      <dgm:prSet phldrT="[Văn bản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BZ" sz="3600" b="1" dirty="0" err="1">
              <a:solidFill>
                <a:schemeClr val="tx1"/>
              </a:solidFill>
              <a:latin typeface="#9Slide03 SVNNeusa" panose="00000500000000000000" pitchFamily="2" charset="0"/>
            </a:rPr>
            <a:t>Vơi</a:t>
          </a:r>
          <a:r>
            <a:rPr lang="en-BZ" sz="3600" b="1" dirty="0">
              <a:solidFill>
                <a:schemeClr val="tx1"/>
              </a:solidFill>
              <a:latin typeface="#9Slide03 SVNNeusa" panose="00000500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SVNNeusa" panose="00000500000000000000" pitchFamily="2" charset="0"/>
            </a:rPr>
            <a:t>bớt</a:t>
          </a:r>
          <a:r>
            <a:rPr lang="en-BZ" sz="3600" b="1" dirty="0">
              <a:solidFill>
                <a:schemeClr val="tx1"/>
              </a:solidFill>
              <a:latin typeface="#9Slide03 SVNNeusa" panose="00000500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SVNNeusa" panose="00000500000000000000" pitchFamily="2" charset="0"/>
            </a:rPr>
            <a:t>nỗi</a:t>
          </a:r>
          <a:r>
            <a:rPr lang="en-BZ" sz="3600" b="1" dirty="0">
              <a:solidFill>
                <a:schemeClr val="tx1"/>
              </a:solidFill>
              <a:latin typeface="#9Slide03 SVNNeusa" panose="00000500000000000000" pitchFamily="2" charset="0"/>
            </a:rPr>
            <a:t> </a:t>
          </a:r>
          <a:r>
            <a:rPr lang="en-BZ" sz="3600" b="1" dirty="0" err="1">
              <a:solidFill>
                <a:schemeClr val="tx1"/>
              </a:solidFill>
              <a:latin typeface="#9Slide03 SVNNeusa" panose="00000500000000000000" pitchFamily="2" charset="0"/>
            </a:rPr>
            <a:t>buồn</a:t>
          </a:r>
          <a:endParaRPr lang="en-BZ" sz="3600" b="1" dirty="0">
            <a:solidFill>
              <a:schemeClr val="tx1"/>
            </a:solidFill>
            <a:latin typeface="#9Slide03 SVNNeusa" panose="00000500000000000000" pitchFamily="2" charset="0"/>
          </a:endParaRPr>
        </a:p>
      </dgm:t>
    </dgm:pt>
    <dgm:pt modelId="{22F7B8AF-8100-4848-ACA7-9BEF13D0FEF8}" type="parTrans" cxnId="{B347418D-D2A3-4EDB-A648-0FC6ADDE31C0}">
      <dgm:prSet/>
      <dgm:spPr/>
      <dgm:t>
        <a:bodyPr/>
        <a:lstStyle/>
        <a:p>
          <a:endParaRPr lang="en-BZ" sz="2000" b="1">
            <a:solidFill>
              <a:schemeClr val="tx1"/>
            </a:solidFill>
            <a:latin typeface="#9Slide03 SVNNeusa" panose="00000500000000000000" pitchFamily="2" charset="0"/>
          </a:endParaRPr>
        </a:p>
      </dgm:t>
    </dgm:pt>
    <dgm:pt modelId="{971E9AD7-419F-47F8-A496-F46C65DD160C}" type="sibTrans" cxnId="{B347418D-D2A3-4EDB-A648-0FC6ADDE31C0}">
      <dgm:prSet custT="1"/>
      <dgm:spPr>
        <a:solidFill>
          <a:schemeClr val="bg2">
            <a:lumMod val="90000"/>
          </a:schemeClr>
        </a:solidFill>
      </dgm:spPr>
      <dgm:t>
        <a:bodyPr/>
        <a:lstStyle/>
        <a:p>
          <a:endParaRPr lang="en-BZ" sz="2400" b="1">
            <a:solidFill>
              <a:schemeClr val="tx1"/>
            </a:solidFill>
            <a:latin typeface="#9Slide03 SVNNeusa" panose="00000500000000000000" pitchFamily="2" charset="0"/>
          </a:endParaRPr>
        </a:p>
      </dgm:t>
    </dgm:pt>
    <dgm:pt modelId="{FC29546F-9C28-4AB2-91C5-42FF208A4CBD}">
      <dgm:prSet phldrT="[Văn bản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BZ" sz="3200" b="1" dirty="0">
              <a:solidFill>
                <a:srgbClr val="FF0000"/>
              </a:solidFill>
              <a:latin typeface="#9Slide03 SVNNeusa" panose="00000500000000000000" pitchFamily="2" charset="0"/>
              <a:sym typeface="Wingdings" panose="05000000000000000000" pitchFamily="2" charset="2"/>
            </a:rPr>
            <a:t> </a:t>
          </a:r>
          <a:r>
            <a:rPr lang="en-BZ" sz="3200" b="1" dirty="0" err="1">
              <a:solidFill>
                <a:srgbClr val="FF0000"/>
              </a:solidFill>
              <a:latin typeface="#9Slide03 SVNNeusa" panose="00000500000000000000" pitchFamily="2" charset="0"/>
              <a:sym typeface="Wingdings" panose="05000000000000000000" pitchFamily="2" charset="2"/>
            </a:rPr>
            <a:t>Đau</a:t>
          </a:r>
          <a:r>
            <a:rPr lang="en-BZ" sz="3200" b="1" dirty="0">
              <a:solidFill>
                <a:srgbClr val="FF0000"/>
              </a:solidFill>
              <a:latin typeface="#9Slide03 SVNNeusa" panose="00000500000000000000" pitchFamily="2" charset="0"/>
              <a:sym typeface="Wingdings" panose="05000000000000000000" pitchFamily="2" charset="2"/>
            </a:rPr>
            <a:t> </a:t>
          </a:r>
          <a:r>
            <a:rPr lang="en-BZ" sz="3200" b="1" dirty="0" err="1">
              <a:solidFill>
                <a:srgbClr val="FF0000"/>
              </a:solidFill>
              <a:latin typeface="#9Slide03 SVNNeusa" panose="00000500000000000000" pitchFamily="2" charset="0"/>
              <a:sym typeface="Wingdings" panose="05000000000000000000" pitchFamily="2" charset="2"/>
            </a:rPr>
            <a:t>đớn</a:t>
          </a:r>
          <a:r>
            <a:rPr lang="en-BZ" sz="3200" b="1" dirty="0">
              <a:solidFill>
                <a:srgbClr val="FF0000"/>
              </a:solidFill>
              <a:latin typeface="#9Slide03 SVNNeusa" panose="00000500000000000000" pitchFamily="2" charset="0"/>
              <a:sym typeface="Wingdings" panose="05000000000000000000" pitchFamily="2" charset="2"/>
            </a:rPr>
            <a:t>, </a:t>
          </a:r>
          <a:r>
            <a:rPr lang="en-BZ" sz="3200" b="1" dirty="0" err="1">
              <a:solidFill>
                <a:srgbClr val="FF0000"/>
              </a:solidFill>
              <a:latin typeface="#9Slide03 SVNNeusa" panose="00000500000000000000" pitchFamily="2" charset="0"/>
              <a:sym typeface="Wingdings" panose="05000000000000000000" pitchFamily="2" charset="2"/>
            </a:rPr>
            <a:t>bế</a:t>
          </a:r>
          <a:r>
            <a:rPr lang="en-BZ" sz="3200" b="1" dirty="0">
              <a:solidFill>
                <a:srgbClr val="FF0000"/>
              </a:solidFill>
              <a:latin typeface="#9Slide03 SVNNeusa" panose="00000500000000000000" pitchFamily="2" charset="0"/>
              <a:sym typeface="Wingdings" panose="05000000000000000000" pitchFamily="2" charset="2"/>
            </a:rPr>
            <a:t> </a:t>
          </a:r>
          <a:r>
            <a:rPr lang="en-BZ" sz="3200" b="1" dirty="0" err="1">
              <a:solidFill>
                <a:srgbClr val="FF0000"/>
              </a:solidFill>
              <a:latin typeface="#9Slide03 SVNNeusa" panose="00000500000000000000" pitchFamily="2" charset="0"/>
              <a:sym typeface="Wingdings" panose="05000000000000000000" pitchFamily="2" charset="2"/>
            </a:rPr>
            <a:t>tắc</a:t>
          </a:r>
          <a:r>
            <a:rPr lang="en-BZ" sz="3200" b="1" dirty="0">
              <a:solidFill>
                <a:srgbClr val="FF0000"/>
              </a:solidFill>
              <a:latin typeface="#9Slide03 SVNNeusa" panose="00000500000000000000" pitchFamily="2" charset="0"/>
              <a:sym typeface="Wingdings" panose="05000000000000000000" pitchFamily="2" charset="2"/>
            </a:rPr>
            <a:t>, </a:t>
          </a:r>
          <a:r>
            <a:rPr lang="en-BZ" sz="3200" b="1" dirty="0" err="1">
              <a:solidFill>
                <a:srgbClr val="FF0000"/>
              </a:solidFill>
              <a:latin typeface="#9Slide03 SVNNeusa" panose="00000500000000000000" pitchFamily="2" charset="0"/>
              <a:sym typeface="Wingdings" panose="05000000000000000000" pitchFamily="2" charset="2"/>
            </a:rPr>
            <a:t>tuyệt</a:t>
          </a:r>
          <a:r>
            <a:rPr lang="en-BZ" sz="3200" b="1" dirty="0">
              <a:solidFill>
                <a:srgbClr val="FF0000"/>
              </a:solidFill>
              <a:latin typeface="#9Slide03 SVNNeusa" panose="00000500000000000000" pitchFamily="2" charset="0"/>
              <a:sym typeface="Wingdings" panose="05000000000000000000" pitchFamily="2" charset="2"/>
            </a:rPr>
            <a:t> </a:t>
          </a:r>
          <a:r>
            <a:rPr lang="en-BZ" sz="3200" b="1" dirty="0" err="1">
              <a:solidFill>
                <a:srgbClr val="FF0000"/>
              </a:solidFill>
              <a:latin typeface="#9Slide03 SVNNeusa" panose="00000500000000000000" pitchFamily="2" charset="0"/>
              <a:sym typeface="Wingdings" panose="05000000000000000000" pitchFamily="2" charset="2"/>
            </a:rPr>
            <a:t>vọng</a:t>
          </a:r>
          <a:endParaRPr lang="en-BZ" sz="3200" b="1" dirty="0">
            <a:solidFill>
              <a:srgbClr val="FF0000"/>
            </a:solidFill>
            <a:latin typeface="#9Slide03 SVNNeusa" panose="00000500000000000000" pitchFamily="2" charset="0"/>
          </a:endParaRPr>
        </a:p>
      </dgm:t>
    </dgm:pt>
    <dgm:pt modelId="{4536F9CF-DE47-4A03-BD20-B6D770AFDF7E}" type="parTrans" cxnId="{8C385376-7E9D-4177-A848-85BEB030616D}">
      <dgm:prSet/>
      <dgm:spPr/>
      <dgm:t>
        <a:bodyPr/>
        <a:lstStyle/>
        <a:p>
          <a:endParaRPr lang="en-BZ" sz="2000" b="1">
            <a:solidFill>
              <a:schemeClr val="tx1"/>
            </a:solidFill>
            <a:latin typeface="#9Slide03 SVNNeusa" panose="00000500000000000000" pitchFamily="2" charset="0"/>
          </a:endParaRPr>
        </a:p>
      </dgm:t>
    </dgm:pt>
    <dgm:pt modelId="{C9B88021-1E97-4BBC-885F-CC135606219E}" type="sibTrans" cxnId="{8C385376-7E9D-4177-A848-85BEB030616D}">
      <dgm:prSet/>
      <dgm:spPr/>
      <dgm:t>
        <a:bodyPr/>
        <a:lstStyle/>
        <a:p>
          <a:endParaRPr lang="en-BZ" sz="2000" b="1">
            <a:solidFill>
              <a:schemeClr val="tx1"/>
            </a:solidFill>
            <a:latin typeface="#9Slide03 SVNNeusa" panose="00000500000000000000" pitchFamily="2" charset="0"/>
          </a:endParaRPr>
        </a:p>
      </dgm:t>
    </dgm:pt>
    <dgm:pt modelId="{84FFE445-6B29-45AB-88C6-D5E505A611C6}" type="pres">
      <dgm:prSet presAssocID="{8895D0F7-E503-4643-B135-BDB1B06EC13F}" presName="linearFlow" presStyleCnt="0">
        <dgm:presLayoutVars>
          <dgm:resizeHandles val="exact"/>
        </dgm:presLayoutVars>
      </dgm:prSet>
      <dgm:spPr/>
    </dgm:pt>
    <dgm:pt modelId="{B8C2BD98-08CF-45EA-B62F-9081437D24A7}" type="pres">
      <dgm:prSet presAssocID="{A3584DD2-39CE-476F-AE38-445E6F6A1D7A}" presName="node" presStyleLbl="node1" presStyleIdx="0" presStyleCnt="3" custScaleX="148485">
        <dgm:presLayoutVars>
          <dgm:bulletEnabled val="1"/>
        </dgm:presLayoutVars>
      </dgm:prSet>
      <dgm:spPr/>
    </dgm:pt>
    <dgm:pt modelId="{32F7FC81-6F9A-41D6-A9AD-25C4BCD60DFA}" type="pres">
      <dgm:prSet presAssocID="{63BB66C6-85CE-4CC2-958A-0041F156F5CA}" presName="sibTrans" presStyleLbl="sibTrans2D1" presStyleIdx="0" presStyleCnt="2" custLinFactNeighborY="0"/>
      <dgm:spPr/>
    </dgm:pt>
    <dgm:pt modelId="{26F63A7F-A374-4E65-9E59-7E2DE6F529DD}" type="pres">
      <dgm:prSet presAssocID="{63BB66C6-85CE-4CC2-958A-0041F156F5CA}" presName="connectorText" presStyleLbl="sibTrans2D1" presStyleIdx="0" presStyleCnt="2"/>
      <dgm:spPr/>
    </dgm:pt>
    <dgm:pt modelId="{29EFD7C4-E995-4FC1-A7DA-26A1C306F2D2}" type="pres">
      <dgm:prSet presAssocID="{0E81CDD0-9E6D-4428-9E53-597B0FE841BF}" presName="node" presStyleLbl="node1" presStyleIdx="1" presStyleCnt="3" custScaleX="148485" custLinFactNeighborY="0">
        <dgm:presLayoutVars>
          <dgm:bulletEnabled val="1"/>
        </dgm:presLayoutVars>
      </dgm:prSet>
      <dgm:spPr/>
    </dgm:pt>
    <dgm:pt modelId="{11861272-3681-4501-A416-2E5B0A5F123D}" type="pres">
      <dgm:prSet presAssocID="{971E9AD7-419F-47F8-A496-F46C65DD160C}" presName="sibTrans" presStyleLbl="sibTrans2D1" presStyleIdx="1" presStyleCnt="2"/>
      <dgm:spPr/>
    </dgm:pt>
    <dgm:pt modelId="{9F653AA9-C979-452F-8183-9BED1C4478DA}" type="pres">
      <dgm:prSet presAssocID="{971E9AD7-419F-47F8-A496-F46C65DD160C}" presName="connectorText" presStyleLbl="sibTrans2D1" presStyleIdx="1" presStyleCnt="2"/>
      <dgm:spPr/>
    </dgm:pt>
    <dgm:pt modelId="{A2509A33-4C73-49F1-AD3A-DE796E31D058}" type="pres">
      <dgm:prSet presAssocID="{FC29546F-9C28-4AB2-91C5-42FF208A4CBD}" presName="node" presStyleLbl="node1" presStyleIdx="2" presStyleCnt="3" custScaleX="148485">
        <dgm:presLayoutVars>
          <dgm:bulletEnabled val="1"/>
        </dgm:presLayoutVars>
      </dgm:prSet>
      <dgm:spPr/>
    </dgm:pt>
  </dgm:ptLst>
  <dgm:cxnLst>
    <dgm:cxn modelId="{83C66A11-D39A-4D67-BAA9-DB4FE0BDFD4B}" type="presOf" srcId="{A3584DD2-39CE-476F-AE38-445E6F6A1D7A}" destId="{B8C2BD98-08CF-45EA-B62F-9081437D24A7}" srcOrd="0" destOrd="0" presId="urn:microsoft.com/office/officeart/2005/8/layout/process2"/>
    <dgm:cxn modelId="{19A77F26-05FB-4161-9153-511D82F1F8C9}" type="presOf" srcId="{971E9AD7-419F-47F8-A496-F46C65DD160C}" destId="{9F653AA9-C979-452F-8183-9BED1C4478DA}" srcOrd="1" destOrd="0" presId="urn:microsoft.com/office/officeart/2005/8/layout/process2"/>
    <dgm:cxn modelId="{2913A73C-1FEF-4C52-BED8-7C5AC135831C}" type="presOf" srcId="{8895D0F7-E503-4643-B135-BDB1B06EC13F}" destId="{84FFE445-6B29-45AB-88C6-D5E505A611C6}" srcOrd="0" destOrd="0" presId="urn:microsoft.com/office/officeart/2005/8/layout/process2"/>
    <dgm:cxn modelId="{8C385376-7E9D-4177-A848-85BEB030616D}" srcId="{8895D0F7-E503-4643-B135-BDB1B06EC13F}" destId="{FC29546F-9C28-4AB2-91C5-42FF208A4CBD}" srcOrd="2" destOrd="0" parTransId="{4536F9CF-DE47-4A03-BD20-B6D770AFDF7E}" sibTransId="{C9B88021-1E97-4BBC-885F-CC135606219E}"/>
    <dgm:cxn modelId="{4B9BEC59-D06B-4FE5-8F92-3CB3473A3648}" type="presOf" srcId="{FC29546F-9C28-4AB2-91C5-42FF208A4CBD}" destId="{A2509A33-4C73-49F1-AD3A-DE796E31D058}" srcOrd="0" destOrd="0" presId="urn:microsoft.com/office/officeart/2005/8/layout/process2"/>
    <dgm:cxn modelId="{B347418D-D2A3-4EDB-A648-0FC6ADDE31C0}" srcId="{8895D0F7-E503-4643-B135-BDB1B06EC13F}" destId="{0E81CDD0-9E6D-4428-9E53-597B0FE841BF}" srcOrd="1" destOrd="0" parTransId="{22F7B8AF-8100-4848-ACA7-9BEF13D0FEF8}" sibTransId="{971E9AD7-419F-47F8-A496-F46C65DD160C}"/>
    <dgm:cxn modelId="{6561909A-2C2E-4035-86AF-1E271315E8A0}" type="presOf" srcId="{0E81CDD0-9E6D-4428-9E53-597B0FE841BF}" destId="{29EFD7C4-E995-4FC1-A7DA-26A1C306F2D2}" srcOrd="0" destOrd="0" presId="urn:microsoft.com/office/officeart/2005/8/layout/process2"/>
    <dgm:cxn modelId="{FEDD6B9C-5D23-4CE4-86F3-462799F6BE0A}" srcId="{8895D0F7-E503-4643-B135-BDB1B06EC13F}" destId="{A3584DD2-39CE-476F-AE38-445E6F6A1D7A}" srcOrd="0" destOrd="0" parTransId="{2AB5EAC9-8515-4626-A8F3-448B96444AA8}" sibTransId="{63BB66C6-85CE-4CC2-958A-0041F156F5CA}"/>
    <dgm:cxn modelId="{F26E4CCD-3A64-4FC6-97D6-8A70DB5B6F0D}" type="presOf" srcId="{63BB66C6-85CE-4CC2-958A-0041F156F5CA}" destId="{26F63A7F-A374-4E65-9E59-7E2DE6F529DD}" srcOrd="1" destOrd="0" presId="urn:microsoft.com/office/officeart/2005/8/layout/process2"/>
    <dgm:cxn modelId="{8EC5F4DF-0119-4B57-942E-D423937D797D}" type="presOf" srcId="{971E9AD7-419F-47F8-A496-F46C65DD160C}" destId="{11861272-3681-4501-A416-2E5B0A5F123D}" srcOrd="0" destOrd="0" presId="urn:microsoft.com/office/officeart/2005/8/layout/process2"/>
    <dgm:cxn modelId="{AFF71FFD-80CD-4D80-9178-33E303052454}" type="presOf" srcId="{63BB66C6-85CE-4CC2-958A-0041F156F5CA}" destId="{32F7FC81-6F9A-41D6-A9AD-25C4BCD60DFA}" srcOrd="0" destOrd="0" presId="urn:microsoft.com/office/officeart/2005/8/layout/process2"/>
    <dgm:cxn modelId="{96C96770-C737-458C-8645-07E1B96237AE}" type="presParOf" srcId="{84FFE445-6B29-45AB-88C6-D5E505A611C6}" destId="{B8C2BD98-08CF-45EA-B62F-9081437D24A7}" srcOrd="0" destOrd="0" presId="urn:microsoft.com/office/officeart/2005/8/layout/process2"/>
    <dgm:cxn modelId="{AD37B47E-E9EF-4B81-BAAA-6DD475FFC6B3}" type="presParOf" srcId="{84FFE445-6B29-45AB-88C6-D5E505A611C6}" destId="{32F7FC81-6F9A-41D6-A9AD-25C4BCD60DFA}" srcOrd="1" destOrd="0" presId="urn:microsoft.com/office/officeart/2005/8/layout/process2"/>
    <dgm:cxn modelId="{8FF0DA3D-F940-4883-A3A0-97514250F7B6}" type="presParOf" srcId="{32F7FC81-6F9A-41D6-A9AD-25C4BCD60DFA}" destId="{26F63A7F-A374-4E65-9E59-7E2DE6F529DD}" srcOrd="0" destOrd="0" presId="urn:microsoft.com/office/officeart/2005/8/layout/process2"/>
    <dgm:cxn modelId="{875A6F14-AB01-48B5-A4A4-FE39B964A2FC}" type="presParOf" srcId="{84FFE445-6B29-45AB-88C6-D5E505A611C6}" destId="{29EFD7C4-E995-4FC1-A7DA-26A1C306F2D2}" srcOrd="2" destOrd="0" presId="urn:microsoft.com/office/officeart/2005/8/layout/process2"/>
    <dgm:cxn modelId="{04A1F28F-2EDE-4873-B0B6-F55E3860B56B}" type="presParOf" srcId="{84FFE445-6B29-45AB-88C6-D5E505A611C6}" destId="{11861272-3681-4501-A416-2E5B0A5F123D}" srcOrd="3" destOrd="0" presId="urn:microsoft.com/office/officeart/2005/8/layout/process2"/>
    <dgm:cxn modelId="{C6F646BF-0367-4DD6-B407-7CCEAD2748F5}" type="presParOf" srcId="{11861272-3681-4501-A416-2E5B0A5F123D}" destId="{9F653AA9-C979-452F-8183-9BED1C4478DA}" srcOrd="0" destOrd="0" presId="urn:microsoft.com/office/officeart/2005/8/layout/process2"/>
    <dgm:cxn modelId="{7736A7AC-95CC-449F-99CF-F696C10220DE}" type="presParOf" srcId="{84FFE445-6B29-45AB-88C6-D5E505A611C6}" destId="{A2509A33-4C73-49F1-AD3A-DE796E31D058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787051-A5C9-4387-9687-71281C2083F0}">
      <dsp:nvSpPr>
        <dsp:cNvPr id="0" name=""/>
        <dsp:cNvSpPr/>
      </dsp:nvSpPr>
      <dsp:spPr>
        <a:xfrm>
          <a:off x="893618" y="0"/>
          <a:ext cx="10127671" cy="6562436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BA4A0E-170F-45A2-AFC7-FEC2BF540380}">
      <dsp:nvSpPr>
        <dsp:cNvPr id="0" name=""/>
        <dsp:cNvSpPr/>
      </dsp:nvSpPr>
      <dsp:spPr>
        <a:xfrm>
          <a:off x="4044" y="1968730"/>
          <a:ext cx="1925174" cy="26249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0" u="none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BỐ CỤC</a:t>
          </a:r>
          <a:endParaRPr lang="en-SG" sz="4000" b="0" u="none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98023" y="2062709"/>
        <a:ext cx="1737216" cy="2437016"/>
      </dsp:txXfrm>
    </dsp:sp>
    <dsp:sp modelId="{D654761C-B857-47F6-99D7-DEC533C6F694}">
      <dsp:nvSpPr>
        <dsp:cNvPr id="0" name=""/>
        <dsp:cNvSpPr/>
      </dsp:nvSpPr>
      <dsp:spPr>
        <a:xfrm>
          <a:off x="2404535" y="1968730"/>
          <a:ext cx="2851898" cy="262497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u="sng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Phần</a:t>
          </a:r>
          <a:r>
            <a:rPr lang="en-US" sz="2400" b="1" u="sng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1</a:t>
          </a:r>
          <a:r>
            <a:rPr lang="en-US" sz="2400" b="1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: </a:t>
          </a:r>
          <a:r>
            <a:rPr lang="en-US" sz="2400" b="1" i="1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Từ</a:t>
          </a:r>
          <a:r>
            <a:rPr lang="en-US" sz="2400" b="1" i="1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i="1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đầu</a:t>
          </a:r>
          <a:r>
            <a:rPr lang="en-US" sz="2400" b="1" i="1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... “</a:t>
          </a:r>
          <a:r>
            <a:rPr lang="en-US" sz="2400" b="1" i="1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Vui</a:t>
          </a:r>
          <a:r>
            <a:rPr lang="en-US" sz="2400" b="1" i="1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i="1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quá</a:t>
          </a:r>
          <a:r>
            <a:rPr lang="en-US" sz="2400" b="1" i="1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”:  </a:t>
          </a:r>
          <a:r>
            <a:rPr lang="en-US" sz="2400" b="1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Tâm</a:t>
          </a:r>
          <a:r>
            <a:rPr lang="en-US" sz="2400" b="1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trạng</a:t>
          </a:r>
          <a:r>
            <a:rPr lang="en-US" sz="2400" b="1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ông</a:t>
          </a:r>
          <a:r>
            <a:rPr lang="en-US" sz="2400" b="1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Hai </a:t>
          </a:r>
          <a:r>
            <a:rPr lang="en-US" sz="2400" b="1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trước</a:t>
          </a:r>
          <a:r>
            <a:rPr lang="en-US" sz="2400" b="1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khi</a:t>
          </a:r>
          <a:r>
            <a:rPr lang="en-US" sz="2400" b="1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nghe</a:t>
          </a:r>
          <a:r>
            <a:rPr lang="en-US" sz="2400" b="1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tin </a:t>
          </a:r>
          <a:r>
            <a:rPr lang="en-US" sz="2400" b="1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làng</a:t>
          </a:r>
          <a:r>
            <a:rPr lang="en-US" sz="2400" b="1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theo</a:t>
          </a:r>
          <a:r>
            <a:rPr lang="en-US" sz="2400" b="1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giặc</a:t>
          </a:r>
          <a:endParaRPr lang="en-SG" sz="2400" b="0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2532676" y="2096871"/>
        <a:ext cx="2595616" cy="2368692"/>
      </dsp:txXfrm>
    </dsp:sp>
    <dsp:sp modelId="{29BCA25E-461A-4986-A6A7-11EE75F5AF31}">
      <dsp:nvSpPr>
        <dsp:cNvPr id="0" name=""/>
        <dsp:cNvSpPr/>
      </dsp:nvSpPr>
      <dsp:spPr>
        <a:xfrm>
          <a:off x="5731750" y="1968730"/>
          <a:ext cx="2851898" cy="262497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u="sng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Phần</a:t>
          </a:r>
          <a:r>
            <a:rPr lang="en-US" sz="2400" b="1" i="0" u="sng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 2:</a:t>
          </a:r>
          <a:r>
            <a:rPr lang="en-US" sz="2400" b="1" i="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i="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Tiếp</a:t>
          </a:r>
          <a:r>
            <a:rPr lang="en-US" sz="2400" b="1" i="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... “</a:t>
          </a:r>
          <a:r>
            <a:rPr lang="en-US" sz="2400" b="1" i="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đôi</a:t>
          </a:r>
          <a:r>
            <a:rPr lang="en-US" sz="2400" b="1" i="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i="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phần</a:t>
          </a:r>
          <a:r>
            <a:rPr lang="en-US" sz="2400" b="1" i="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”: </a:t>
          </a:r>
          <a:r>
            <a:rPr lang="en-US" sz="2400" b="1" i="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Tâm</a:t>
          </a:r>
          <a:r>
            <a:rPr lang="en-US" sz="2400" b="1" i="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i="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trạng</a:t>
          </a:r>
          <a:r>
            <a:rPr lang="en-US" sz="2400" b="1" i="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i="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ông</a:t>
          </a:r>
          <a:r>
            <a:rPr lang="en-US" sz="2400" b="1" i="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Hai </a:t>
          </a:r>
          <a:r>
            <a:rPr lang="en-US" sz="2400" b="1" i="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khi</a:t>
          </a:r>
          <a:r>
            <a:rPr lang="en-US" sz="2400" b="1" i="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i="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nghe</a:t>
          </a:r>
          <a:r>
            <a:rPr lang="en-US" sz="2400" b="1" i="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tin </a:t>
          </a:r>
          <a:r>
            <a:rPr lang="en-US" sz="2400" b="1" i="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làng</a:t>
          </a:r>
          <a:r>
            <a:rPr lang="en-US" sz="2400" b="1" i="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i="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chợ</a:t>
          </a:r>
          <a:r>
            <a:rPr lang="en-US" sz="2400" b="1" i="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i="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Dầu</a:t>
          </a:r>
          <a:r>
            <a:rPr lang="en-US" sz="2400" b="1" i="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i="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theo</a:t>
          </a:r>
          <a:r>
            <a:rPr lang="en-US" sz="2400" b="1" i="0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i="0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giặc</a:t>
          </a:r>
          <a:endParaRPr lang="en-SG" sz="2400" b="0" i="0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5859891" y="2096871"/>
        <a:ext cx="2595616" cy="2368692"/>
      </dsp:txXfrm>
    </dsp:sp>
    <dsp:sp modelId="{B59EF3E3-515C-4C77-BEC3-0A866F1051CE}">
      <dsp:nvSpPr>
        <dsp:cNvPr id="0" name=""/>
        <dsp:cNvSpPr/>
      </dsp:nvSpPr>
      <dsp:spPr>
        <a:xfrm>
          <a:off x="9058964" y="1968730"/>
          <a:ext cx="2851898" cy="262497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u="sng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Phần</a:t>
          </a:r>
          <a:r>
            <a:rPr lang="en-US" sz="2400" b="1" u="sng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3</a:t>
          </a:r>
          <a:r>
            <a:rPr lang="en-US" sz="2400" b="1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: </a:t>
          </a:r>
          <a:r>
            <a:rPr lang="en-US" sz="2400" b="1" i="1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Còn</a:t>
          </a:r>
          <a:r>
            <a:rPr lang="en-US" sz="2400" b="1" i="1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i="1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lại</a:t>
          </a:r>
          <a:r>
            <a:rPr lang="en-US" sz="2400" b="1" i="1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: </a:t>
          </a:r>
          <a:r>
            <a:rPr lang="en-US" sz="2400" b="1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Tâm</a:t>
          </a:r>
          <a:r>
            <a:rPr lang="en-US" sz="2400" b="1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trạng</a:t>
          </a:r>
          <a:r>
            <a:rPr lang="en-US" sz="2400" b="1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sung </a:t>
          </a:r>
          <a:r>
            <a:rPr lang="en-US" sz="2400" b="1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sướng</a:t>
          </a:r>
          <a:r>
            <a:rPr lang="en-US" sz="2400" b="1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của</a:t>
          </a:r>
          <a:r>
            <a:rPr lang="en-US" sz="2400" b="1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ông</a:t>
          </a:r>
          <a:r>
            <a:rPr lang="en-US" sz="2400" b="1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Hai </a:t>
          </a:r>
          <a:r>
            <a:rPr lang="en-US" sz="2400" b="1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khi</a:t>
          </a:r>
          <a:r>
            <a:rPr lang="en-US" sz="2400" b="1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nghe</a:t>
          </a:r>
          <a:r>
            <a:rPr lang="en-US" sz="2400" b="1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tin </a:t>
          </a:r>
          <a:r>
            <a:rPr lang="en-US" sz="2400" b="1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cải</a:t>
          </a:r>
          <a:r>
            <a:rPr lang="en-US" sz="2400" b="1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US" sz="2400" b="1" kern="1200" dirty="0" err="1">
              <a:latin typeface="#9Slide03 Arima Madurai" panose="00000500000000000000" pitchFamily="2" charset="0"/>
              <a:cs typeface="#9Slide03 Arima Madurai" panose="00000500000000000000" pitchFamily="2" charset="0"/>
            </a:rPr>
            <a:t>chính</a:t>
          </a:r>
          <a:r>
            <a:rPr lang="en-US" sz="2400" b="1" kern="1200" dirty="0">
              <a:latin typeface="#9Slide03 Arima Madurai" panose="00000500000000000000" pitchFamily="2" charset="0"/>
              <a:cs typeface="#9Slide03 Arima Madurai" panose="00000500000000000000" pitchFamily="2" charset="0"/>
            </a:rPr>
            <a:t>.</a:t>
          </a:r>
          <a:endParaRPr lang="en-SG" sz="2400" b="0" kern="1200" dirty="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9187105" y="2096871"/>
        <a:ext cx="2595616" cy="23686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C2BD98-08CF-45EA-B62F-9081437D24A7}">
      <dsp:nvSpPr>
        <dsp:cNvPr id="0" name=""/>
        <dsp:cNvSpPr/>
      </dsp:nvSpPr>
      <dsp:spPr>
        <a:xfrm>
          <a:off x="0" y="2595"/>
          <a:ext cx="5028930" cy="1327503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1" kern="1200" dirty="0" err="1">
              <a:solidFill>
                <a:schemeClr val="tx1"/>
              </a:solidFill>
              <a:latin typeface="#9Slide03 SVNNeusa" panose="00000500000000000000" pitchFamily="2" charset="0"/>
            </a:rPr>
            <a:t>Khẳng</a:t>
          </a:r>
          <a:r>
            <a:rPr lang="en-BZ" sz="3600" b="1" kern="1200" dirty="0">
              <a:solidFill>
                <a:schemeClr val="tx1"/>
              </a:solidFill>
              <a:latin typeface="#9Slide03 SVNNeusa" panose="00000500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SVNNeusa" panose="00000500000000000000" pitchFamily="2" charset="0"/>
            </a:rPr>
            <a:t>định</a:t>
          </a:r>
          <a:r>
            <a:rPr lang="en-BZ" sz="3600" b="1" kern="1200" dirty="0">
              <a:solidFill>
                <a:schemeClr val="tx1"/>
              </a:solidFill>
              <a:latin typeface="#9Slide03 SVNNeusa" panose="00000500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SVNNeusa" panose="00000500000000000000" pitchFamily="2" charset="0"/>
            </a:rPr>
            <a:t>tình</a:t>
          </a:r>
          <a:r>
            <a:rPr lang="en-BZ" sz="3600" b="1" kern="1200" dirty="0">
              <a:solidFill>
                <a:schemeClr val="tx1"/>
              </a:solidFill>
              <a:latin typeface="#9Slide03 SVNNeusa" panose="00000500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SVNNeusa" panose="00000500000000000000" pitchFamily="2" charset="0"/>
            </a:rPr>
            <a:t>yêu</a:t>
          </a:r>
          <a:r>
            <a:rPr lang="en-BZ" sz="3600" b="1" kern="1200" dirty="0">
              <a:solidFill>
                <a:schemeClr val="tx1"/>
              </a:solidFill>
              <a:latin typeface="#9Slide03 SVNNeusa" panose="00000500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SVNNeusa" panose="00000500000000000000" pitchFamily="2" charset="0"/>
            </a:rPr>
            <a:t>làng</a:t>
          </a:r>
          <a:r>
            <a:rPr lang="en-BZ" sz="3600" b="1" kern="1200" dirty="0">
              <a:solidFill>
                <a:schemeClr val="tx1"/>
              </a:solidFill>
              <a:latin typeface="#9Slide03 SVNNeusa" panose="00000500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SVNNeusa" panose="00000500000000000000" pitchFamily="2" charset="0"/>
            </a:rPr>
            <a:t>nước</a:t>
          </a:r>
          <a:r>
            <a:rPr lang="en-BZ" sz="3600" b="1" kern="1200" dirty="0">
              <a:solidFill>
                <a:schemeClr val="tx1"/>
              </a:solidFill>
              <a:latin typeface="#9Slide03 SVNNeusa" panose="00000500000000000000" pitchFamily="2" charset="0"/>
            </a:rPr>
            <a:t>, </a:t>
          </a:r>
          <a:r>
            <a:rPr lang="en-BZ" sz="3600" b="1" kern="1200" dirty="0" err="1">
              <a:solidFill>
                <a:schemeClr val="tx1"/>
              </a:solidFill>
              <a:latin typeface="#9Slide03 SVNNeusa" panose="00000500000000000000" pitchFamily="2" charset="0"/>
            </a:rPr>
            <a:t>cụ</a:t>
          </a:r>
          <a:r>
            <a:rPr lang="en-BZ" sz="3600" b="1" kern="1200" dirty="0">
              <a:solidFill>
                <a:schemeClr val="tx1"/>
              </a:solidFill>
              <a:latin typeface="#9Slide03 SVNNeusa" panose="00000500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SVNNeusa" panose="00000500000000000000" pitchFamily="2" charset="0"/>
            </a:rPr>
            <a:t>Hồ</a:t>
          </a:r>
          <a:r>
            <a:rPr lang="en-BZ" sz="3600" b="1" kern="1200" dirty="0">
              <a:solidFill>
                <a:schemeClr val="tx1"/>
              </a:solidFill>
              <a:latin typeface="#9Slide03 SVNNeusa" panose="00000500000000000000" pitchFamily="2" charset="0"/>
            </a:rPr>
            <a:t>; </a:t>
          </a:r>
          <a:r>
            <a:rPr lang="en-BZ" sz="3600" b="1" kern="1200" dirty="0" err="1">
              <a:solidFill>
                <a:schemeClr val="tx1"/>
              </a:solidFill>
              <a:latin typeface="#9Slide03 SVNNeusa" panose="00000500000000000000" pitchFamily="2" charset="0"/>
            </a:rPr>
            <a:t>lòng</a:t>
          </a:r>
          <a:r>
            <a:rPr lang="en-BZ" sz="3600" b="1" kern="1200" dirty="0">
              <a:solidFill>
                <a:schemeClr val="tx1"/>
              </a:solidFill>
              <a:latin typeface="#9Slide03 SVNNeusa" panose="00000500000000000000" pitchFamily="2" charset="0"/>
            </a:rPr>
            <a:t> tin </a:t>
          </a:r>
          <a:r>
            <a:rPr lang="en-BZ" sz="3600" b="1" kern="1200" dirty="0" err="1">
              <a:solidFill>
                <a:schemeClr val="tx1"/>
              </a:solidFill>
              <a:latin typeface="#9Slide03 SVNNeusa" panose="00000500000000000000" pitchFamily="2" charset="0"/>
            </a:rPr>
            <a:t>cách</a:t>
          </a:r>
          <a:r>
            <a:rPr lang="en-BZ" sz="3600" b="1" kern="1200" dirty="0">
              <a:solidFill>
                <a:schemeClr val="tx1"/>
              </a:solidFill>
              <a:latin typeface="#9Slide03 SVNNeusa" panose="00000500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SVNNeusa" panose="00000500000000000000" pitchFamily="2" charset="0"/>
            </a:rPr>
            <a:t>mạng</a:t>
          </a:r>
          <a:endParaRPr lang="en-BZ" sz="3600" b="1" kern="1200" dirty="0">
            <a:solidFill>
              <a:schemeClr val="tx1"/>
            </a:solidFill>
            <a:latin typeface="#9Slide03 SVNNeusa" panose="00000500000000000000" pitchFamily="2" charset="0"/>
          </a:endParaRPr>
        </a:p>
      </dsp:txBody>
      <dsp:txXfrm>
        <a:off x="38881" y="41476"/>
        <a:ext cx="4951168" cy="1249741"/>
      </dsp:txXfrm>
    </dsp:sp>
    <dsp:sp modelId="{32F7FC81-6F9A-41D6-A9AD-25C4BCD60DFA}">
      <dsp:nvSpPr>
        <dsp:cNvPr id="0" name=""/>
        <dsp:cNvSpPr/>
      </dsp:nvSpPr>
      <dsp:spPr>
        <a:xfrm rot="5400000">
          <a:off x="2265558" y="1363286"/>
          <a:ext cx="497813" cy="59737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400" b="1" kern="1200">
            <a:solidFill>
              <a:schemeClr val="tx1"/>
            </a:solidFill>
            <a:latin typeface="#9Slide03 SVNNeusa" panose="00000500000000000000" pitchFamily="2" charset="0"/>
          </a:endParaRPr>
        </a:p>
      </dsp:txBody>
      <dsp:txXfrm rot="-5400000">
        <a:off x="2335252" y="1413067"/>
        <a:ext cx="358426" cy="348469"/>
      </dsp:txXfrm>
    </dsp:sp>
    <dsp:sp modelId="{29EFD7C4-E995-4FC1-A7DA-26A1C306F2D2}">
      <dsp:nvSpPr>
        <dsp:cNvPr id="0" name=""/>
        <dsp:cNvSpPr/>
      </dsp:nvSpPr>
      <dsp:spPr>
        <a:xfrm>
          <a:off x="0" y="1993851"/>
          <a:ext cx="5028930" cy="1327503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600" b="1" kern="1200" dirty="0" err="1">
              <a:solidFill>
                <a:schemeClr val="tx1"/>
              </a:solidFill>
              <a:latin typeface="#9Slide03 SVNNeusa" panose="00000500000000000000" pitchFamily="2" charset="0"/>
            </a:rPr>
            <a:t>Vơi</a:t>
          </a:r>
          <a:r>
            <a:rPr lang="en-BZ" sz="3600" b="1" kern="1200" dirty="0">
              <a:solidFill>
                <a:schemeClr val="tx1"/>
              </a:solidFill>
              <a:latin typeface="#9Slide03 SVNNeusa" panose="00000500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SVNNeusa" panose="00000500000000000000" pitchFamily="2" charset="0"/>
            </a:rPr>
            <a:t>bớt</a:t>
          </a:r>
          <a:r>
            <a:rPr lang="en-BZ" sz="3600" b="1" kern="1200" dirty="0">
              <a:solidFill>
                <a:schemeClr val="tx1"/>
              </a:solidFill>
              <a:latin typeface="#9Slide03 SVNNeusa" panose="00000500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SVNNeusa" panose="00000500000000000000" pitchFamily="2" charset="0"/>
            </a:rPr>
            <a:t>nỗi</a:t>
          </a:r>
          <a:r>
            <a:rPr lang="en-BZ" sz="3600" b="1" kern="1200" dirty="0">
              <a:solidFill>
                <a:schemeClr val="tx1"/>
              </a:solidFill>
              <a:latin typeface="#9Slide03 SVNNeusa" panose="00000500000000000000" pitchFamily="2" charset="0"/>
            </a:rPr>
            <a:t> </a:t>
          </a:r>
          <a:r>
            <a:rPr lang="en-BZ" sz="3600" b="1" kern="1200" dirty="0" err="1">
              <a:solidFill>
                <a:schemeClr val="tx1"/>
              </a:solidFill>
              <a:latin typeface="#9Slide03 SVNNeusa" panose="00000500000000000000" pitchFamily="2" charset="0"/>
            </a:rPr>
            <a:t>buồn</a:t>
          </a:r>
          <a:endParaRPr lang="en-BZ" sz="3600" b="1" kern="1200" dirty="0">
            <a:solidFill>
              <a:schemeClr val="tx1"/>
            </a:solidFill>
            <a:latin typeface="#9Slide03 SVNNeusa" panose="00000500000000000000" pitchFamily="2" charset="0"/>
          </a:endParaRPr>
        </a:p>
      </dsp:txBody>
      <dsp:txXfrm>
        <a:off x="38881" y="2032732"/>
        <a:ext cx="4951168" cy="1249741"/>
      </dsp:txXfrm>
    </dsp:sp>
    <dsp:sp modelId="{11861272-3681-4501-A416-2E5B0A5F123D}">
      <dsp:nvSpPr>
        <dsp:cNvPr id="0" name=""/>
        <dsp:cNvSpPr/>
      </dsp:nvSpPr>
      <dsp:spPr>
        <a:xfrm rot="5400000">
          <a:off x="2265558" y="3354542"/>
          <a:ext cx="497813" cy="597376"/>
        </a:xfrm>
        <a:prstGeom prst="rightArrow">
          <a:avLst>
            <a:gd name="adj1" fmla="val 60000"/>
            <a:gd name="adj2" fmla="val 50000"/>
          </a:avLst>
        </a:prstGeom>
        <a:solidFill>
          <a:schemeClr val="bg2">
            <a:lumMod val="9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BZ" sz="2400" b="1" kern="1200">
            <a:solidFill>
              <a:schemeClr val="tx1"/>
            </a:solidFill>
            <a:latin typeface="#9Slide03 SVNNeusa" panose="00000500000000000000" pitchFamily="2" charset="0"/>
          </a:endParaRPr>
        </a:p>
      </dsp:txBody>
      <dsp:txXfrm rot="-5400000">
        <a:off x="2335252" y="3404323"/>
        <a:ext cx="358426" cy="348469"/>
      </dsp:txXfrm>
    </dsp:sp>
    <dsp:sp modelId="{A2509A33-4C73-49F1-AD3A-DE796E31D058}">
      <dsp:nvSpPr>
        <dsp:cNvPr id="0" name=""/>
        <dsp:cNvSpPr/>
      </dsp:nvSpPr>
      <dsp:spPr>
        <a:xfrm>
          <a:off x="0" y="3985106"/>
          <a:ext cx="5028930" cy="1327503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BZ" sz="3200" b="1" kern="1200" dirty="0">
              <a:solidFill>
                <a:srgbClr val="FF0000"/>
              </a:solidFill>
              <a:latin typeface="#9Slide03 SVNNeusa" panose="00000500000000000000" pitchFamily="2" charset="0"/>
              <a:sym typeface="Wingdings" panose="05000000000000000000" pitchFamily="2" charset="2"/>
            </a:rPr>
            <a:t> </a:t>
          </a:r>
          <a:r>
            <a:rPr lang="en-BZ" sz="3200" b="1" kern="1200" dirty="0" err="1">
              <a:solidFill>
                <a:srgbClr val="FF0000"/>
              </a:solidFill>
              <a:latin typeface="#9Slide03 SVNNeusa" panose="00000500000000000000" pitchFamily="2" charset="0"/>
              <a:sym typeface="Wingdings" panose="05000000000000000000" pitchFamily="2" charset="2"/>
            </a:rPr>
            <a:t>Đau</a:t>
          </a:r>
          <a:r>
            <a:rPr lang="en-BZ" sz="3200" b="1" kern="1200" dirty="0">
              <a:solidFill>
                <a:srgbClr val="FF0000"/>
              </a:solidFill>
              <a:latin typeface="#9Slide03 SVNNeusa" panose="00000500000000000000" pitchFamily="2" charset="0"/>
              <a:sym typeface="Wingdings" panose="05000000000000000000" pitchFamily="2" charset="2"/>
            </a:rPr>
            <a:t> </a:t>
          </a:r>
          <a:r>
            <a:rPr lang="en-BZ" sz="3200" b="1" kern="1200" dirty="0" err="1">
              <a:solidFill>
                <a:srgbClr val="FF0000"/>
              </a:solidFill>
              <a:latin typeface="#9Slide03 SVNNeusa" panose="00000500000000000000" pitchFamily="2" charset="0"/>
              <a:sym typeface="Wingdings" panose="05000000000000000000" pitchFamily="2" charset="2"/>
            </a:rPr>
            <a:t>đớn</a:t>
          </a:r>
          <a:r>
            <a:rPr lang="en-BZ" sz="3200" b="1" kern="1200" dirty="0">
              <a:solidFill>
                <a:srgbClr val="FF0000"/>
              </a:solidFill>
              <a:latin typeface="#9Slide03 SVNNeusa" panose="00000500000000000000" pitchFamily="2" charset="0"/>
              <a:sym typeface="Wingdings" panose="05000000000000000000" pitchFamily="2" charset="2"/>
            </a:rPr>
            <a:t>, </a:t>
          </a:r>
          <a:r>
            <a:rPr lang="en-BZ" sz="3200" b="1" kern="1200" dirty="0" err="1">
              <a:solidFill>
                <a:srgbClr val="FF0000"/>
              </a:solidFill>
              <a:latin typeface="#9Slide03 SVNNeusa" panose="00000500000000000000" pitchFamily="2" charset="0"/>
              <a:sym typeface="Wingdings" panose="05000000000000000000" pitchFamily="2" charset="2"/>
            </a:rPr>
            <a:t>bế</a:t>
          </a:r>
          <a:r>
            <a:rPr lang="en-BZ" sz="3200" b="1" kern="1200" dirty="0">
              <a:solidFill>
                <a:srgbClr val="FF0000"/>
              </a:solidFill>
              <a:latin typeface="#9Slide03 SVNNeusa" panose="00000500000000000000" pitchFamily="2" charset="0"/>
              <a:sym typeface="Wingdings" panose="05000000000000000000" pitchFamily="2" charset="2"/>
            </a:rPr>
            <a:t> </a:t>
          </a:r>
          <a:r>
            <a:rPr lang="en-BZ" sz="3200" b="1" kern="1200" dirty="0" err="1">
              <a:solidFill>
                <a:srgbClr val="FF0000"/>
              </a:solidFill>
              <a:latin typeface="#9Slide03 SVNNeusa" panose="00000500000000000000" pitchFamily="2" charset="0"/>
              <a:sym typeface="Wingdings" panose="05000000000000000000" pitchFamily="2" charset="2"/>
            </a:rPr>
            <a:t>tắc</a:t>
          </a:r>
          <a:r>
            <a:rPr lang="en-BZ" sz="3200" b="1" kern="1200" dirty="0">
              <a:solidFill>
                <a:srgbClr val="FF0000"/>
              </a:solidFill>
              <a:latin typeface="#9Slide03 SVNNeusa" panose="00000500000000000000" pitchFamily="2" charset="0"/>
              <a:sym typeface="Wingdings" panose="05000000000000000000" pitchFamily="2" charset="2"/>
            </a:rPr>
            <a:t>, </a:t>
          </a:r>
          <a:r>
            <a:rPr lang="en-BZ" sz="3200" b="1" kern="1200" dirty="0" err="1">
              <a:solidFill>
                <a:srgbClr val="FF0000"/>
              </a:solidFill>
              <a:latin typeface="#9Slide03 SVNNeusa" panose="00000500000000000000" pitchFamily="2" charset="0"/>
              <a:sym typeface="Wingdings" panose="05000000000000000000" pitchFamily="2" charset="2"/>
            </a:rPr>
            <a:t>tuyệt</a:t>
          </a:r>
          <a:r>
            <a:rPr lang="en-BZ" sz="3200" b="1" kern="1200" dirty="0">
              <a:solidFill>
                <a:srgbClr val="FF0000"/>
              </a:solidFill>
              <a:latin typeface="#9Slide03 SVNNeusa" panose="00000500000000000000" pitchFamily="2" charset="0"/>
              <a:sym typeface="Wingdings" panose="05000000000000000000" pitchFamily="2" charset="2"/>
            </a:rPr>
            <a:t> </a:t>
          </a:r>
          <a:r>
            <a:rPr lang="en-BZ" sz="3200" b="1" kern="1200" dirty="0" err="1">
              <a:solidFill>
                <a:srgbClr val="FF0000"/>
              </a:solidFill>
              <a:latin typeface="#9Slide03 SVNNeusa" panose="00000500000000000000" pitchFamily="2" charset="0"/>
              <a:sym typeface="Wingdings" panose="05000000000000000000" pitchFamily="2" charset="2"/>
            </a:rPr>
            <a:t>vọng</a:t>
          </a:r>
          <a:endParaRPr lang="en-BZ" sz="3200" b="1" kern="1200" dirty="0">
            <a:solidFill>
              <a:srgbClr val="FF0000"/>
            </a:solidFill>
            <a:latin typeface="#9Slide03 SVNNeusa" panose="00000500000000000000" pitchFamily="2" charset="0"/>
          </a:endParaRPr>
        </a:p>
      </dsp:txBody>
      <dsp:txXfrm>
        <a:off x="38881" y="4023987"/>
        <a:ext cx="4951168" cy="12497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E0CE1-90F7-495D-B582-A7FF9C0E0D8D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FA828A-F262-4255-8330-C95D32869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288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58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5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4613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61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9636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82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873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744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274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141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06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9218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3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51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580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9049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391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730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6564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42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669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23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4E4E5-8895-48C0-8113-3065A94C240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794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316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116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914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464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317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119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609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338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387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35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917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021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189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01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974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43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234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FA828A-F262-4255-8330-C95D328696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846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708D3-64BA-4FCB-88D5-7624CECE70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DEB745-49DA-4632-AFF5-676C94683E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BAD55-14B1-401C-B699-8D9D3A0CA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0A2A8-DD09-4ECF-9C06-13A3E19D12BF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5CA4C-2C98-4165-8A3F-04327795A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29E2B-EEBC-4342-8BBD-6389FCDD9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10BE6-E645-41BF-BB1E-D9899B03E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58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F2C7F-C412-4328-92DD-5E3AC0958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1DDAFA-684B-4ECC-82FC-433CE09E8F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11CB5-8A3B-4A63-A379-F9AFA8E68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0A2A8-DD09-4ECF-9C06-13A3E19D12BF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12BFB-8502-408D-89FD-4A862202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3942A-C379-43EF-AED4-A94733539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10BE6-E645-41BF-BB1E-D9899B03E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88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3991A2-0B1F-460F-9B5C-8129F2305A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782A46-3370-4D37-A959-4DFA453FF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32FFA-5AA4-4EC1-BF28-F48128FDA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0A2A8-DD09-4ECF-9C06-13A3E19D12BF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8DAFF-88C5-42A7-B2B9-4673B473D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2CC0A-45AA-4352-BB3B-F49B92522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10BE6-E645-41BF-BB1E-D9899B03E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6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287255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63126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3D889-783A-4A8C-9446-C9224C9EB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B4DD8F-BCEC-4554-96D9-C9C8CC45DB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1B147-0FBF-4A6F-BA4B-52855CEE0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ED45A-02FE-4B60-A854-83B38255CFFC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6043D-D892-4853-8749-54E41796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26752-B8EB-4B3B-965E-004A2AC42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B275-1283-4190-8C66-47E80EE33E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0784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23740-4F8C-495D-8909-221F138C8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245C7-95B6-4528-B291-E0D98C480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948C5-3934-4190-9134-73F2F4DE1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ED45A-02FE-4B60-A854-83B38255CFFC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63AE4-5947-489C-824D-52EE2367F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ADC66-74A1-4AE5-988B-5D9FF1AFD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B275-1283-4190-8C66-47E80EE33E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4753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3B9E5-3321-4E85-8EB1-083761B46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DEC18-B99C-4BE1-A7AF-2162AF681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0E7B8-79E8-41BA-ACBE-74D1C43C9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ED45A-02FE-4B60-A854-83B38255CFFC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EDDDE8-355C-42C6-8F1A-B83E73EDE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3F3BB-762B-49E6-95DD-5D82DEFC0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B275-1283-4190-8C66-47E80EE33E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583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1B23F-3E45-4F6E-BDDF-BBCFEF4A5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2614E-4C24-4AE8-9888-55A21CAE84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9E939F-AC3D-412F-9515-B09D305DC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401859-655D-420C-A7D1-214E3E9ED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ED45A-02FE-4B60-A854-83B38255CFFC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325609-6965-4BC3-8F4B-A4B345B36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EBEE0-DC71-4F86-823D-D63269825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B275-1283-4190-8C66-47E80EE33E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0992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E5F6A-AFAF-405C-91FD-D1A72D818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2BE15-AD2F-42E9-AE47-910967B9A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F6F8C-BF23-4A67-BC26-446D64712B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72A044-1804-4DE9-B718-9987676472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30511F-AC3C-4AF5-A775-D9AC22F211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C4F518-5005-4CE5-9725-478E49FA4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ED45A-02FE-4B60-A854-83B38255CFFC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8984CB-089C-400B-8383-32FD4CBC5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1A06B2-522C-4EA8-9BC5-06399ABA5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B275-1283-4190-8C66-47E80EE33E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2953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EDC1C-F3A4-4FE6-AC38-B37B66273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44E987-DC63-4BC4-A6FC-0E5B61ED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ED45A-02FE-4B60-A854-83B38255CFFC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A26485-28E6-495B-A67E-16BD309E0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D973C-E4E4-419F-A6E2-170A84AF3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B275-1283-4190-8C66-47E80EE33E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6315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294448-22DB-4305-A0AD-7ECA96DE7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ED45A-02FE-4B60-A854-83B38255CFFC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80111C-58C8-42E3-978C-01473FFC6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39732-C242-4828-B77C-5B8C68FE9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B275-1283-4190-8C66-47E80EE33E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8924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A7E69-F80C-4A97-8DC6-AE7433474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22AB4-4778-48DC-9E46-369FC807D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3DFD2-1B77-4E56-B5AA-E0F97FA95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0A2A8-DD09-4ECF-9C06-13A3E19D12BF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24292-88D2-487F-91CE-42825E98E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9A2EA-8FEA-484A-9B2C-1509447E3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10BE6-E645-41BF-BB1E-D9899B03E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33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CF76A-587A-4A28-BBD4-849916A31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F1ABA-4125-4E16-B824-EB6161F28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3AC97-4BFD-42FA-B513-F35EC20F9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311EA-6A4F-40BF-9D8A-C7B8938F4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ED45A-02FE-4B60-A854-83B38255CFFC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2C0A85-DEE3-4C71-B763-A632577F2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3A7DBA-A86E-47C3-B0BE-8593C6C95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B275-1283-4190-8C66-47E80EE33E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4631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37DB6-862F-40D3-BD1E-DE7D37B7D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8B878A-400C-4C1F-B6D9-4E559DC9C9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8E572C-5B18-4591-8482-5F315E5A1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8E0D63-A0E7-484F-AD17-D06BE9CC2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ED45A-02FE-4B60-A854-83B38255CFFC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A194D-3979-4D2D-8478-B572CD9AA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9F15ED-0C58-492D-BAB7-83A60C6B3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B275-1283-4190-8C66-47E80EE33E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0604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06168-9226-4FEF-8D7E-59E1262E2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2AE540-EDDA-48DA-B0DB-5C5764BBF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36092-3831-4F3D-A18B-A32B63355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ED45A-02FE-4B60-A854-83B38255CFFC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5DD4C-2DD1-4BB1-8194-492EA0AE7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F1E11-D64D-4058-86E6-3F94694EA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B275-1283-4190-8C66-47E80EE33E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29693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41B525-04A5-4584-8BB8-89421EDFBB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425CF8-7B85-43F8-B077-123B9BF5B3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B1A01-E43E-40FE-84A5-C9A304760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ED45A-02FE-4B60-A854-83B38255CFFC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D276D-C918-4030-AABE-C9003AAB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2364F-EAB0-4F5E-A563-12E3CD885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5B275-1283-4190-8C66-47E80EE33E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58672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FF1C8D-D2DF-4E41-AA81-AA5D82B0C9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13D6D-A510-46FD-9DAD-9584022D82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0599B1-725B-42DE-8E8E-B0885D62F5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88452-A68E-40AF-A9D3-E4536A5E2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80737"/>
      </p:ext>
    </p:extLst>
  </p:cSld>
  <p:clrMapOvr>
    <a:masterClrMapping/>
  </p:clrMapOvr>
  <p:transition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514745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7550192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7185651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617476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798097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52B7C-8B43-4603-8681-F37C12266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ADD286-CFA3-45A6-B777-ADDC36577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EC987-FE42-41D3-907F-2BC0FA286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0A2A8-DD09-4ECF-9C06-13A3E19D12BF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2B828-8582-4D6C-82FF-54F301A97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0316B-2245-4047-95DC-F26AA1C38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10BE6-E645-41BF-BB1E-D9899B03E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652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024359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1614559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891086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9976307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5084452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C5013-E14E-492D-ACCD-A7D7825DC2F4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8614937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BA0B-CC9A-43A0-949D-0BBC915FF6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E640FA-B4D2-459D-84AC-A104042920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81731-F2AE-4668-8C49-92F208F85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E3F5C-38C7-4B9D-A76B-65E68E503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A9ED8-8069-4A15-990D-D6582B82F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0680DF-BCA4-48EB-9BF0-84E6C9E88D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87267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548CC-FF1B-42AA-870D-C7C3111E5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E9165-083C-4B0E-AC89-D4469CA08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F19A9-54A0-49F8-8C40-B3B3793E1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45D54-6A4F-44C2-822E-C8CB37F66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531E5-4472-4F70-9C65-579F690EB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0487CA-F6A9-4B34-91AF-7B9738E969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08072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C70B2-F2E5-44A8-8466-ABE4032FB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B628B2-6795-4287-8D2F-5389969AD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380439-10CF-4FE3-BBC3-BAA2BA44A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D3E76-C901-4CC3-AD0E-49A4FBA1B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79D43-622C-40D5-938C-4940D72E0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A63CB4-CE83-4207-B93A-D84003057D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5338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E9DA8-DF2D-4B22-AE46-670B7396C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1928A-756F-4CF5-BD26-F9F6269A84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D05A1C-9CB5-4234-97E2-FEED0D5DB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529B5D-FDB8-4D24-947E-8FA78B56E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E5AA39-C66E-4879-A1CB-D1094BCA5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2140B-71B8-43B9-96F9-39508EA52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B3A7C3-FD9C-4C3A-9BD7-31CECD0225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859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8FBE3-4A3A-4B2D-9EBE-7231C67F6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0870A-33CC-45FF-AFB6-CACF4A4A0D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F18A08-07FF-4C19-A010-C1802E56B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63748B-83FC-4E77-B1E4-A05A56F4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0A2A8-DD09-4ECF-9C06-13A3E19D12BF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8A478-8CBB-4635-93A6-30BF306B1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44B4B-12E1-40D8-B841-514C8B063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10BE6-E645-41BF-BB1E-D9899B03E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251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46F7C-B864-4530-88B0-955A33D80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D428B-7944-4F49-83EE-3189EFA5D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FD3160-7993-4976-A711-976C381704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2FB296-6717-46E8-ACB1-208D78C735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2469CE-9571-470C-908C-D5A2EC42A3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B733CC-E9C2-4022-B34F-8471ACD07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45FEF8-37C3-4A92-B932-5486DB6C0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17DC69-DF03-42D5-85E3-CD473B4CD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2B3DD7-4911-4184-84EE-DF003C7397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676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A833C-984C-4119-A108-54CE5D1AF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9AA754-7AAD-47B5-B5B4-BE93C9403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55B87C-F50B-4675-AF00-256891FC3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BA7F9-804B-47C9-B366-D7EEFA498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FB784-9E70-4DBB-B016-47D2B28643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45359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512A2F-E57D-4467-B5EC-C7FF5409B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DD0945-EE36-4998-8221-FB7C650B8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23350-9F61-443C-9FB4-3A45051DB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E14A99-30C5-432D-A7A1-EB6F17926C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30853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D2F2D-E961-4C62-B097-EE2802F80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90966-726F-47A9-883C-E56C7FC34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A91693-35AF-4037-8864-F5055CBC3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EE4778-F882-4625-AB3B-59AD9539D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B38197-AA83-46F6-B82E-9C9F298AD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84076-6781-43A9-8E46-184AC4D8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FC6546-1DAF-49A0-8C6C-990FACCEBF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74725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3F5CD-ED71-48C7-8584-F1AF1830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0A121A-F5B9-4615-8D0B-AFE33ECA46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E9019D-410A-4087-A621-999F5F048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0CFDD-3048-4283-8C58-E48FD49EF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FA3EB9-7E21-47F7-9EF5-1079B47FC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39F553-2872-4649-AD64-6114C72AF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296F65-86FC-40DC-860A-DE65D09EA0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07145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0F1DA-85D9-41D9-8790-58EECA63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829319-112C-40DB-ABDF-742456C231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2C786-3FFD-4920-A702-D6F4CCDD7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FB0DD-B839-432D-961E-8C01D8D18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6C5EE-D253-4F85-88D9-6D1B8F471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5F97CC-C1EA-46A2-B7DB-374F91D27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09887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891998-C63F-48A2-B495-C6678980A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A47B24-7543-41C7-A4D2-56CB3B9DCC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B88DF-062A-4A29-9F94-2CC7029AC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49325-7E50-44FB-B0E9-8AF40BD98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9A9E4-6383-4CA7-9BE4-DC3FD7A10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1B859-C55B-4254-8715-06CFF4A1A8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2489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E0F59D0-76DF-48FC-BDA6-06DA689AA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F64DB8-ED5E-49F1-AC33-D04385CF8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A1CE4F-818D-480A-80A7-4C7A8A510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4062C-5643-4C42-9E18-A9B37F963B35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740D530-ABBE-4CEA-B409-EEDD619AE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0D0AADA-162F-4185-A702-458558786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39B6C-9018-4FFB-91FC-B2BCDE288A1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8154951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1A3067-ADAF-43A8-A9E1-BA5ED54F6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A969C2A-30E5-4C17-A743-C7324D5F2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D6D6460-A135-4F88-8D56-73C6E271E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4062C-5643-4C42-9E18-A9B37F963B35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84C3878-E7C5-456A-8B93-D1D19DD6C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6618E08-F722-43E3-BCD6-BA8807EA3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39B6C-9018-4FFB-91FC-B2BCDE288A1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4714431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25D1699-B4D8-4EB5-9F25-517CB1CC2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239C94-A4F2-44FC-97C9-E71D5B7A1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C5F90AB-CFE1-481B-A575-18336AE2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4062C-5643-4C42-9E18-A9B37F963B35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E4DC132-EB0C-489C-BA55-3B071DE86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B763AB7-CD29-4E98-B9F4-657876863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39B6C-9018-4FFB-91FC-B2BCDE288A1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284633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46B3E-1955-4699-A0DD-D52E503E0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6513F-2B92-45B3-B5EA-0BDD0EAB4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54B346-CA07-411A-A85D-DE77D69D53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7EFF2C-1480-4467-86F7-9B2ABFD471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98818F-4E07-4EBD-85CC-7F9A52FA9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EAEA28-4A9C-4655-BAF8-8BAB4E187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0A2A8-DD09-4ECF-9C06-13A3E19D12BF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D267D2-8283-490A-8EFE-0E543925D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FE2B16-7DB9-4853-939D-7129F5382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10BE6-E645-41BF-BB1E-D9899B03E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3684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B42E32-1B28-44CB-A26A-3D4C14746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863D1DB-4C86-4D0F-9B39-BD3DC437C4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4E3D872-697D-457E-93B7-07859E875B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34B9634-1E24-44D5-9723-ACD818B4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4062C-5643-4C42-9E18-A9B37F963B35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7BF61E4-DA48-4CD2-898D-3F01A414B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4391CAB-116F-4CFA-817F-64ED58CD5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39B6C-9018-4FFB-91FC-B2BCDE288A1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0408182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D4A437-8D1D-40CD-9906-A1CD396CC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EB40BF5-93FC-4BE4-9397-639A764E4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9178729-997C-4550-81C2-57D6205E3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3877A79-167E-409F-86ED-CC572993C6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A2B6517-C25A-47A9-A431-17216E1919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49F30FA-35C8-4FE9-A468-A81D5D2D6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4062C-5643-4C42-9E18-A9B37F963B35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6E2B4C47-1967-42CF-9878-DBD17C865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3DFED46-1E19-408A-B078-E4C4D6B4F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39B6C-9018-4FFB-91FC-B2BCDE288A1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5255835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9905B6E-2F5D-4FAF-A3CF-25EB9793D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8150989-E14E-4F9D-B810-68EE3CE6F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4062C-5643-4C42-9E18-A9B37F963B35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6A79E9B-17A0-41AF-8A9B-BBAB68CB4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141C3DE-0550-443B-8A53-C74695921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39B6C-9018-4FFB-91FC-B2BCDE288A1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0697339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8EB4718-FB3F-4B17-ACD8-04503BEB7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4062C-5643-4C42-9E18-A9B37F963B35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8E04B36-E4A5-4F31-8161-507C4B048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3BDE4A5-FD8E-4803-8BE9-7A2F2AD20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39B6C-9018-4FFB-91FC-B2BCDE288A1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0162781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5EA886-D29B-44DD-A50F-D414CC84C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3C6E9B3-F903-4BF9-A105-9E9B01FC3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858D5A1-EABB-4D57-B7E8-F6417BDA6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6229EC0-6BEF-4D3A-92C3-4A4A76B39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4062C-5643-4C42-9E18-A9B37F963B35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075836E-2304-42C7-B04B-83DC76E89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8B7AB0C-9B1E-4FAF-8BD4-D3BB1D394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39B6C-9018-4FFB-91FC-B2BCDE288A1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1703151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906BD65-4855-4C7C-A951-C98CAB1F3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9E6C321-8135-4983-AB3D-18BCDC0D97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A3DD49C-6E8D-4513-8589-CE62B68E4C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BF7788E-FBCE-42D1-8A00-C9B5D21C5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4062C-5643-4C42-9E18-A9B37F963B35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910C35D-AD2B-4F69-89A3-FF2124653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B18B3A5-C8A7-4A89-88AE-BC607E967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39B6C-9018-4FFB-91FC-B2BCDE288A1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0705119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AE0E965-14B8-4B33-B329-D297C3433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3998D04-1771-43D2-AD85-A84586843F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1513B1B-B350-4844-831B-18419785A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4062C-5643-4C42-9E18-A9B37F963B35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3769A5E-8B12-43D8-87F3-32CFCEA66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D5A2ABE-2ABC-42E9-B28E-62232D452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39B6C-9018-4FFB-91FC-B2BCDE288A1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7443289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183231F-B578-454F-9F32-5E8FA7662A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CB36C34-A9D7-4627-A90D-EE5ECEA691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9F78138-0B9D-4028-8913-A29C36F2E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4062C-5643-4C42-9E18-A9B37F963B35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B940189-CBE5-473A-9523-133C0BBD8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B711760-4061-454E-B74B-786EF8395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39B6C-9018-4FFB-91FC-B2BCDE288A1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271175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0077327"/>
      </p:ext>
    </p:extLst>
  </p:cSld>
  <p:clrMapOvr>
    <a:masterClrMapping/>
  </p:clrMapOvr>
  <p:transition spd="slow" advTm="100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3EA599-CF68-4AF2-B69B-6CE3F9174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86A3251A-2671-4671-A628-0AB6BCF0F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D6C7911-794E-4E4B-83D2-EBFA4326D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8A68233-9EF5-4393-94AA-9377FC8D5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BA41C3C-5F3D-40F1-9C6B-A8357DC8E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167169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DD628-2C72-426D-B27A-B5C7B71FB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15E177-203F-4C6A-9928-480893BE0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0A2A8-DD09-4ECF-9C06-13A3E19D12BF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F8DADE-5A50-4CB5-A546-E43529E49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F6029-B9F0-4C8D-82AF-523429473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10BE6-E645-41BF-BB1E-D9899B03E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46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A0CC09F-6CD3-4721-8C7B-50D2781FE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73AA5B-A940-4589-8152-2E6A8C07C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27FBA34-C041-4973-B372-2DB6A318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E6BFB5B-BCF9-4046-B3FC-42995A1CB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E652E0A-0A67-45A4-BCE7-71F8EA95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3713414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724B36-D400-49E1-8C1D-01410D0C7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7BB2041-40C4-41F2-B9FD-FB88151B0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91C2F86-D893-4919-94D0-399BFA359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64BFB3E-CA28-4434-94F1-13592EA33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417194F-70D6-44C8-BE96-A326EBE0A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1386779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BACEAFE-324A-4E3B-8B70-85AF71137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5C914C8-7D66-462F-9766-1D77FB4C74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2F0048E-3090-4C59-AA96-C255A819CF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EBC973C-B484-49CC-8F52-6B4F6A94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7645208-673F-4206-9FA2-2D0E4DE17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8DB07DE-73DF-4C3E-9BAB-3B4A4EB9F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2133537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4DE99A0-8A50-4A2B-8C0D-B7B1D428B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4957FD8-7AFB-4710-9436-BFD958FFD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FF12657-6D29-46F4-AF82-A4A8CB6F9E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656B918-1278-426E-A06F-C707A1DB0B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7814EF-ED56-411E-8CF3-C861DC4A34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E985119-E3A4-4F9F-AF5F-B2D4DE0CC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21C4A7A-BAF6-4507-946A-0C46BAAAE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68FF2F1-D6B4-4B49-8D1A-A35FF1CA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8917236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BC48FD5-2E3A-4FA3-951A-282F1C2E7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7477AD9-77FB-4C7A-85C7-3C9815E6A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334524F2-1960-4383-B921-59D6B7756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FB435DF-04A2-427B-82B0-5E36AEED2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4597627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8288DD8-AF3D-4DCC-B5A6-08D84AF8A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8B1A5B7-832C-4FE2-AB81-387E6EF1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683D9E2-26C7-47C7-9F15-55CE0AE84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8078087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80C190-B412-4045-B73E-78B6D41E4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75DC1-9AEE-41A7-92D6-0A96DD81B1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F2A16C-C82A-4B46-A77D-E971D8D76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0FAE0C9-9008-4AD4-AE70-BC760B0A6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73263C1-0DE6-4607-8B6D-269A7B010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1CE4B58-7F97-46B3-8554-4CB6168DC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9315267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DC4BF4-0733-4313-AC2F-191FA7E2A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04DCCE3-D53A-4743-8FC3-ECFC13D85B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Z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5C55E2E-5E1A-48AA-B138-CCD38C898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69CA7F7-E52C-4B8E-B309-469CC9526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3938BDC-F709-461C-9137-F2EB8859E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7B91B44-9742-490E-85F6-CC41AC3F9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7109164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59D776-3136-433A-BA3B-D2457079D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F6DDFCC-C0B2-4A13-922D-F5ED247ED0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10A080E-ED39-488F-9270-ED0D4DA9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571D0E6-D9CD-472E-9B5B-7492B9360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F67BDB-6D26-49C7-875E-F564EDC54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11620919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1F2C545-C9AD-42EB-8212-F721546165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CDBD7B3-A5C9-4CD4-85C9-F2782B1C68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67685A7-F6B8-4AD1-B7AD-355ED5C8A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7C782-D80A-4515-A20C-CD80DACBD0AE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BE0E01-BBBB-4B7B-9899-348C44549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9BA36A1-BDE3-417D-83DB-6AA6D3764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405D9-9F15-43C7-B285-3395148FB8D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783604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764F9C-3FE0-4BC7-8180-6BDD08717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0A2A8-DD09-4ECF-9C06-13A3E19D12BF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7698E2-9C37-45A6-908F-5AEA10B02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61D2B-7CAE-4512-8C73-5BCE7FDEF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10BE6-E645-41BF-BB1E-D9899B03E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21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3C88E-5D3A-4FFE-8F48-D013505E7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74C9-F1EF-4A5B-9347-DF4CD2CF6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299F05-36AD-41AB-A25A-DA830EC97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AC6EC-1F05-486D-BD34-74EBCE4C8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0A2A8-DD09-4ECF-9C06-13A3E19D12BF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61D3CA-E2A3-4854-910A-057A75FE1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9CD3FA-EE11-462B-B7BA-781383104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10BE6-E645-41BF-BB1E-D9899B03E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62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AE17C-04AC-48E3-B1D5-AACC95E31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1906A0-E9CE-4C2A-AD7F-0255002245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AB589A-88A0-4FE9-A552-1FC3D6C9A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284501-696B-438A-86B5-7D45CB2CC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0A2A8-DD09-4ECF-9C06-13A3E19D12BF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AC6FC7-99C7-4A65-83F4-8BD62EA26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66E03-B5C1-4D57-B5D0-DBB97AF9B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10BE6-E645-41BF-BB1E-D9899B03E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71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A0DBEB-58EE-44A4-8518-0E780904B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49B97-491D-4170-B338-64F5B7C21E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89263-8391-4038-AF9B-086A7D9F78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0A2A8-DD09-4ECF-9C06-13A3E19D12BF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069C1-1237-4B45-874C-F77AEB8F4E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E60EB-848E-4EF6-B601-F060646535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10BE6-E645-41BF-BB1E-D9899B03ED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73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50FD47-C975-43B9-8385-EB95E929F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5BFD9-F105-45F8-B4DA-4C49CFF68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71E77-6FAB-43DD-B5F2-64B781773E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ED45A-02FE-4B60-A854-83B38255CFFC}" type="datetimeFigureOut">
              <a:rPr lang="vi-VN" smtClean="0"/>
              <a:t>21/11/2023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BF801-7041-44F8-A3E9-B05768BA6D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89BDF-5CC5-42C9-840F-2100A842F9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5B275-1283-4190-8C66-47E80EE33E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177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C5013-E14E-492D-ACCD-A7D7825DC2F4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5B846-44EF-49D5-BFF6-134D196AD3C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263457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C701150-ADA9-4E79-B177-DABCAF5C31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7FD0714-FB0A-48AA-B56B-CBEBD20445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CF580BE-AA3C-4B44-ABFC-CFDE94D0C6A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77A9510-8FF8-4353-954C-C9953B04C92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5202565-D612-4B7C-B994-03FC2C126B7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659C0F8-291F-4512-87A4-37D938BA04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406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D9067654-CB8D-4550-8BAE-0BF4D0164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B51CEAC-7C12-4AC8-ADB9-964D42BE6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176494-D5CF-4149-B774-B70F2CA8BA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4062C-5643-4C42-9E18-A9B37F963B35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D344EBF-7393-4F88-9516-D3EB3EF4B2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767287-062D-4CF7-A436-BD6E9871B0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39B6C-9018-4FFB-91FC-B2BCDE288A1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3638989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BDA5BF7-746A-46A7-8A4F-BF321E9F3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BZ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9E06054-A164-463E-A224-5F346F0F6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BZ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2D0A7CC-05A7-4632-9FA4-58C1DC279C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7C782-D80A-4515-A20C-CD80DACBD0AE}" type="datetimeFigureOut">
              <a:rPr lang="en-BZ" smtClean="0"/>
              <a:t>21/11/2023</a:t>
            </a:fld>
            <a:endParaRPr lang="en-BZ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F80F4D0-1E9D-4A9B-992C-E352E0CC9F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Z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475091F-53C7-44B5-8105-D3810EA5AB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405D9-9F15-43C7-B285-3395148FB8D8}" type="slidenum">
              <a:rPr lang="en-BZ" smtClean="0"/>
              <a:t>‹#›</a:t>
            </a:fld>
            <a:endParaRPr lang="en-BZ"/>
          </a:p>
        </p:txBody>
      </p:sp>
    </p:spTree>
    <p:extLst>
      <p:ext uri="{BB962C8B-B14F-4D97-AF65-F5344CB8AC3E}">
        <p14:creationId xmlns:p14="http://schemas.microsoft.com/office/powerpoint/2010/main" val="46282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38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4.mp4"/><Relationship Id="rId7" Type="http://schemas.openxmlformats.org/officeDocument/2006/relationships/image" Target="../media/image4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26.xml"/><Relationship Id="rId4" Type="http://schemas.openxmlformats.org/officeDocument/2006/relationships/video" Target="../media/media4.mp4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5" Type="http://schemas.openxmlformats.org/officeDocument/2006/relationships/image" Target="../media/image68.jpe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24" Type="http://schemas.openxmlformats.org/officeDocument/2006/relationships/image" Target="../media/image67.jpe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23" Type="http://schemas.openxmlformats.org/officeDocument/2006/relationships/image" Target="../media/image66.jpeg"/><Relationship Id="rId10" Type="http://schemas.openxmlformats.org/officeDocument/2006/relationships/image" Target="../media/image53.png"/><Relationship Id="rId19" Type="http://schemas.openxmlformats.org/officeDocument/2006/relationships/image" Target="../media/image62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Relationship Id="rId22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7B7D0620-AAA5-419C-860A-30EC741DA1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r="25694" b="-1"/>
          <a:stretch/>
        </p:blipFill>
        <p:spPr>
          <a:xfrm>
            <a:off x="6185051" y="10"/>
            <a:ext cx="5997632" cy="6857990"/>
          </a:xfrm>
          <a:custGeom>
            <a:avLst/>
            <a:gdLst>
              <a:gd name="connsiteX0" fmla="*/ 0 w 5997632"/>
              <a:gd name="connsiteY0" fmla="*/ 0 h 6858000"/>
              <a:gd name="connsiteX1" fmla="*/ 5997632 w 5997632"/>
              <a:gd name="connsiteY1" fmla="*/ 0 h 6858000"/>
              <a:gd name="connsiteX2" fmla="*/ 5997632 w 5997632"/>
              <a:gd name="connsiteY2" fmla="*/ 6858000 h 6858000"/>
              <a:gd name="connsiteX3" fmla="*/ 3178693 w 59976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7" name="Picture 6" descr="A body of water&#10;&#10;Description generated with high confidence">
            <a:extLst>
              <a:ext uri="{FF2B5EF4-FFF2-40B4-BE49-F238E27FC236}">
                <a16:creationId xmlns:a16="http://schemas.microsoft.com/office/drawing/2014/main" id="{61B8BB48-6484-4A13-A109-C8A0B4BC69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2" r="15136"/>
          <a:stretch/>
        </p:blipFill>
        <p:spPr>
          <a:xfrm>
            <a:off x="-1" y="10"/>
            <a:ext cx="9141744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17C3426F-45FA-4143-9138-2CEB89C76F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456" y="2166931"/>
            <a:ext cx="6109327" cy="17759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err="1">
                <a:latin typeface="#9Slide05 Claudia" pitchFamily="2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#9Slide05 Claudia" pitchFamily="2" charset="0"/>
                <a:cs typeface="Times New Roman" panose="02020603050405020304" pitchFamily="18" charset="0"/>
              </a:rPr>
              <a:t> h</a:t>
            </a:r>
            <a:r>
              <a:rPr lang="vi-VN" sz="3200" dirty="0">
                <a:latin typeface="#9Slide05 Claudia" pitchFamily="2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#9Slide05 Claudia" pitchFamily="2" charset="0"/>
                <a:cs typeface="Times New Roman" panose="02020603050405020304" pitchFamily="18" charset="0"/>
              </a:rPr>
              <a:t>ơng</a:t>
            </a:r>
            <a:r>
              <a:rPr lang="en-US" sz="3200" dirty="0">
                <a:latin typeface="#9Slide05 Claudia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Claudia" pitchFamily="2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#9Slide05 Claudia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Claudia" pitchFamily="2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#9Slide05 Claudia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Claudia" pitchFamily="2" charset="0"/>
                <a:cs typeface="Times New Roman" panose="02020603050405020304" pitchFamily="18" charset="0"/>
              </a:rPr>
              <a:t>hở</a:t>
            </a:r>
            <a:r>
              <a:rPr lang="en-US" sz="3200" dirty="0">
                <a:latin typeface="#9Slide05 Claudia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Claudia" pitchFamily="2" charset="0"/>
                <a:cs typeface="Times New Roman" panose="02020603050405020304" pitchFamily="18" charset="0"/>
              </a:rPr>
              <a:t>mẹ</a:t>
            </a:r>
            <a:endParaRPr lang="en-US" sz="3200" dirty="0">
              <a:latin typeface="#9Slide05 Claudia" pitchFamily="2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err="1">
                <a:latin typeface="#9Slide05 Claudia" pitchFamily="2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#9Slide05 Claudia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Claudia" pitchFamily="2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#9Slide05 Claudia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Claudia" pitchFamily="2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#9Slide05 Claudia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Claudia" pitchFamily="2" charset="0"/>
                <a:cs typeface="Times New Roman" panose="02020603050405020304" pitchFamily="18" charset="0"/>
              </a:rPr>
              <a:t>dặn</a:t>
            </a:r>
            <a:r>
              <a:rPr lang="en-US" sz="3200" dirty="0">
                <a:latin typeface="#9Slide05 Claudia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Claudia" pitchFamily="2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#9Slide05 Claudia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Claudia" pitchFamily="2" charset="0"/>
                <a:cs typeface="Times New Roman" panose="02020603050405020304" pitchFamily="18" charset="0"/>
              </a:rPr>
              <a:t>yêu</a:t>
            </a:r>
            <a:endParaRPr lang="en-US" sz="3200" dirty="0">
              <a:latin typeface="#9Slide05 Claudia" pitchFamily="2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err="1">
                <a:latin typeface="#9Slide05 Claudia" pitchFamily="2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#9Slide05 Claudia" pitchFamily="2" charset="0"/>
                <a:cs typeface="Times New Roman" panose="02020603050405020304" pitchFamily="18" charset="0"/>
              </a:rPr>
              <a:t> h</a:t>
            </a:r>
            <a:r>
              <a:rPr lang="vi-VN" sz="3200" dirty="0">
                <a:latin typeface="#9Slide05 Claudia" pitchFamily="2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#9Slide05 Claudia" pitchFamily="2" charset="0"/>
                <a:cs typeface="Times New Roman" panose="02020603050405020304" pitchFamily="18" charset="0"/>
              </a:rPr>
              <a:t>ơng</a:t>
            </a:r>
            <a:r>
              <a:rPr lang="en-US" sz="3200" dirty="0">
                <a:latin typeface="#9Slide05 Claudia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Claudia" pitchFamily="2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#9Slide05 Claudia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Claudia" pitchFamily="2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#9Slide05 Claudia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Claudia" pitchFamily="2" charset="0"/>
                <a:cs typeface="Times New Roman" panose="02020603050405020304" pitchFamily="18" charset="0"/>
              </a:rPr>
              <a:t>hở</a:t>
            </a:r>
            <a:r>
              <a:rPr lang="en-US" sz="3200" dirty="0">
                <a:latin typeface="#9Slide05 Claudia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Claudia" pitchFamily="2" charset="0"/>
                <a:cs typeface="Times New Roman" panose="02020603050405020304" pitchFamily="18" charset="0"/>
              </a:rPr>
              <a:t>mẹ</a:t>
            </a:r>
            <a:endParaRPr lang="en-US" sz="3200" dirty="0">
              <a:latin typeface="#9Slide05 Claudia" pitchFamily="2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#9Slide05 Claudia" pitchFamily="2" charset="0"/>
                <a:cs typeface="Times New Roman" panose="02020603050405020304" pitchFamily="18" charset="0"/>
              </a:rPr>
              <a:t>Ai </a:t>
            </a:r>
            <a:r>
              <a:rPr lang="en-US" sz="3200" dirty="0" err="1">
                <a:latin typeface="#9Slide05 Claudia" pitchFamily="2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#9Slide05 Claudia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Claudia" pitchFamily="2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#9Slide05 Claudia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Claudia" pitchFamily="2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#9Slide05 Claudia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Claudia" pitchFamily="2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#9Slide05 Claudia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#9Slide05 Claudia" pitchFamily="2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dirty="0" err="1">
                <a:latin typeface="#9Slide05 Claudia" pitchFamily="2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#9Slide05 Claudia" pitchFamily="2" charset="0"/>
                <a:cs typeface="Times New Roman" panose="02020603050405020304" pitchFamily="18" charset="0"/>
              </a:rPr>
              <a:t> h</a:t>
            </a:r>
            <a:r>
              <a:rPr lang="vi-VN" sz="3200" dirty="0">
                <a:latin typeface="#9Slide05 Claudia" pitchFamily="2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#9Slide05 Claudia" pitchFamily="2" charset="0"/>
                <a:cs typeface="Times New Roman" panose="02020603050405020304" pitchFamily="18" charset="0"/>
              </a:rPr>
              <a:t>ơng</a:t>
            </a:r>
            <a:r>
              <a:rPr lang="en-US" sz="3200" dirty="0">
                <a:latin typeface="#9Slide05 Claudia" pitchFamily="2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00033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>
            <a:extLst>
              <a:ext uri="{FF2B5EF4-FFF2-40B4-BE49-F238E27FC236}">
                <a16:creationId xmlns:a16="http://schemas.microsoft.com/office/drawing/2014/main" id="{399028FD-5C52-4EB9-ADD2-6D0A05B72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456" y="602658"/>
            <a:ext cx="7187184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 Hai là một nông dân thật thà, chất phá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quê ở 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vi-VN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àng Chợ Dầu. 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tản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Ở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tủi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nhục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đớn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ai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tin.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Sau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say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sưa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2800" dirty="0">
              <a:solidFill>
                <a:schemeClr val="bg1"/>
              </a:solidFill>
              <a:latin typeface="#9Slide03 SVNNeusa" panose="000005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928207B4-F4DC-4CB3-9DB7-B240A69A4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248" y="496824"/>
            <a:ext cx="4273296" cy="5864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28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á»· niá»m NgÃ y toÃ n quá»c khÃ¡ng chiáº¿n: Khai máº¡c triá»n lÃ£m âSá»ng mÃ£i vá»i thá»§ ÄÃ´â - áº£nh 2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8" y="239485"/>
            <a:ext cx="11702142" cy="63572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943600" y="5718835"/>
            <a:ext cx="58020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19/12/1946</a:t>
            </a:r>
          </a:p>
        </p:txBody>
      </p:sp>
    </p:spTree>
    <p:extLst>
      <p:ext uri="{BB962C8B-B14F-4D97-AF65-F5344CB8AC3E}">
        <p14:creationId xmlns:p14="http://schemas.microsoft.com/office/powerpoint/2010/main" val="118463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baomoi-photo-1-td.zadn.vn/w300_r3x2/16/12/08/202/21039237/1_252270.png">
            <a:extLst>
              <a:ext uri="{FF2B5EF4-FFF2-40B4-BE49-F238E27FC236}">
                <a16:creationId xmlns:a16="http://schemas.microsoft.com/office/drawing/2014/main" id="{B7653BFB-F152-462A-A8A7-D62101568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8" y="238926"/>
            <a:ext cx="11593286" cy="638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68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DAN TAN CU">
            <a:extLst>
              <a:ext uri="{FF2B5EF4-FFF2-40B4-BE49-F238E27FC236}">
                <a16:creationId xmlns:a16="http://schemas.microsoft.com/office/drawing/2014/main" id="{78919DE7-2BCC-4E2D-AF6B-BEB4ECC03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153" y="381000"/>
            <a:ext cx="4942470" cy="605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" descr="C:\Users\NguyenHien\Pictures\tan cu.jpg">
            <a:extLst>
              <a:ext uri="{FF2B5EF4-FFF2-40B4-BE49-F238E27FC236}">
                <a16:creationId xmlns:a16="http://schemas.microsoft.com/office/drawing/2014/main" id="{80CFE37C-229E-426B-830A-6FD0F4D06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829" y="380999"/>
            <a:ext cx="4769051" cy="6059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6">
            <a:extLst>
              <a:ext uri="{FF2B5EF4-FFF2-40B4-BE49-F238E27FC236}">
                <a16:creationId xmlns:a16="http://schemas.microsoft.com/office/drawing/2014/main" id="{47F49657-FEF7-4F45-939A-A3D13F1D6B6E}"/>
              </a:ext>
            </a:extLst>
          </p:cNvPr>
          <p:cNvSpPr txBox="1">
            <a:spLocks/>
          </p:cNvSpPr>
          <p:nvPr/>
        </p:nvSpPr>
        <p:spPr bwMode="auto">
          <a:xfrm>
            <a:off x="206829" y="1847623"/>
            <a:ext cx="1364797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ang que viet 5">
            <a:extLst>
              <a:ext uri="{FF2B5EF4-FFF2-40B4-BE49-F238E27FC236}">
                <a16:creationId xmlns:a16="http://schemas.microsoft.com/office/drawing/2014/main" id="{0A832441-6F8D-490C-BB85-4B3B442CB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4" y="239485"/>
            <a:ext cx="9524999" cy="6349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6">
            <a:extLst>
              <a:ext uri="{FF2B5EF4-FFF2-40B4-BE49-F238E27FC236}">
                <a16:creationId xmlns:a16="http://schemas.microsoft.com/office/drawing/2014/main" id="{60E8510B-9868-4890-97CF-D03A53938FF6}"/>
              </a:ext>
            </a:extLst>
          </p:cNvPr>
          <p:cNvSpPr txBox="1">
            <a:spLocks/>
          </p:cNvSpPr>
          <p:nvPr/>
        </p:nvSpPr>
        <p:spPr bwMode="auto">
          <a:xfrm>
            <a:off x="10014856" y="137887"/>
            <a:ext cx="1981201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</a:t>
            </a:r>
            <a:r>
              <a:rPr lang="en-US" alt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en-US" alt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 ÄÆ°á»ng lÃ¡t ÄÃ¡ xanh á» quÃª nhÃ  vÄn Kim LÃ¢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68" y="76200"/>
            <a:ext cx="4932218" cy="3292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Ã ng PhÃ¹ LÆ°u, Báº¯c Ninh - áº£nh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838" y="76199"/>
            <a:ext cx="5193476" cy="6689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Ã ng PhÃ¹ LÆ°u, Báº¯c Ninh - áº£nh 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5" y="3488871"/>
            <a:ext cx="4925291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0352314" y="672715"/>
            <a:ext cx="183968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4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6C5C457-FDC2-4E29-B0AC-EB314D1E03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6093781"/>
              </p:ext>
            </p:extLst>
          </p:nvPr>
        </p:nvGraphicFramePr>
        <p:xfrm>
          <a:off x="138546" y="147782"/>
          <a:ext cx="11914908" cy="6562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4273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3771900" y="147935"/>
            <a:ext cx="4953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 HUỐNG TRUYỆN</a:t>
            </a:r>
          </a:p>
        </p:txBody>
      </p:sp>
      <p:sp>
        <p:nvSpPr>
          <p:cNvPr id="26650" name="Rectangle 26"/>
          <p:cNvSpPr>
            <a:spLocks noChangeArrowheads="1"/>
          </p:cNvSpPr>
          <p:nvPr/>
        </p:nvSpPr>
        <p:spPr bwMode="auto">
          <a:xfrm>
            <a:off x="1859280" y="5562600"/>
            <a:ext cx="852424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1100" b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Bộc</a:t>
            </a:r>
            <a:r>
              <a:rPr lang="en-US" sz="2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lộ</a:t>
            </a:r>
            <a:r>
              <a:rPr lang="en-US" sz="2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sâu</a:t>
            </a:r>
            <a:r>
              <a:rPr lang="en-US" sz="2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sắc</a:t>
            </a:r>
            <a:r>
              <a:rPr lang="en-US" sz="2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làng</a:t>
            </a:r>
            <a:r>
              <a:rPr lang="en-US" sz="2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quê</a:t>
            </a:r>
            <a:r>
              <a:rPr lang="en-US" sz="2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lòng</a:t>
            </a:r>
            <a:r>
              <a:rPr lang="en-US" sz="2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US" sz="2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Hai; </a:t>
            </a:r>
            <a:r>
              <a:rPr lang="en-US" sz="2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nổi</a:t>
            </a:r>
            <a:r>
              <a:rPr lang="en-US" sz="2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bật</a:t>
            </a:r>
            <a:r>
              <a:rPr lang="en-US" sz="2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chủ</a:t>
            </a:r>
            <a:r>
              <a:rPr lang="en-US" sz="2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TP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CF0BE6-81DF-4520-98E3-56A4B286F22C}"/>
              </a:ext>
            </a:extLst>
          </p:cNvPr>
          <p:cNvSpPr/>
          <p:nvPr/>
        </p:nvSpPr>
        <p:spPr>
          <a:xfrm>
            <a:off x="345440" y="1219200"/>
            <a:ext cx="4953001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Nghe tin làng Dầu theo giặc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D5D5A03-3859-4BA5-B452-BB2E5616FB5C}"/>
              </a:ext>
            </a:extLst>
          </p:cNvPr>
          <p:cNvSpPr/>
          <p:nvPr/>
        </p:nvSpPr>
        <p:spPr>
          <a:xfrm>
            <a:off x="345440" y="2552700"/>
            <a:ext cx="4953001" cy="10236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de-DE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 huống đặc sắc, kịch tính, gay cấn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97C01AC-CD8B-4C2E-9107-D7FC0A3925D5}"/>
              </a:ext>
            </a:extLst>
          </p:cNvPr>
          <p:cNvCxnSpPr>
            <a:cxnSpLocks/>
            <a:stCxn id="3" idx="2"/>
            <a:endCxn id="28" idx="0"/>
          </p:cNvCxnSpPr>
          <p:nvPr/>
        </p:nvCxnSpPr>
        <p:spPr>
          <a:xfrm>
            <a:off x="2821941" y="1981200"/>
            <a:ext cx="0" cy="5715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835574D-B2CB-4FEC-B38D-D4EAAFF75317}"/>
              </a:ext>
            </a:extLst>
          </p:cNvPr>
          <p:cNvSpPr/>
          <p:nvPr/>
        </p:nvSpPr>
        <p:spPr>
          <a:xfrm>
            <a:off x="345440" y="4142739"/>
            <a:ext cx="4953001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de-DE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Nút thắt của câu chuyện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9A7D499-F916-442E-8A4F-E0616A067D3D}"/>
              </a:ext>
            </a:extLst>
          </p:cNvPr>
          <p:cNvCxnSpPr>
            <a:cxnSpLocks/>
            <a:stCxn id="28" idx="2"/>
            <a:endCxn id="34" idx="0"/>
          </p:cNvCxnSpPr>
          <p:nvPr/>
        </p:nvCxnSpPr>
        <p:spPr>
          <a:xfrm>
            <a:off x="2821941" y="3576320"/>
            <a:ext cx="0" cy="5664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DFDCAAF-548E-4537-A85C-58363257B778}"/>
              </a:ext>
            </a:extLst>
          </p:cNvPr>
          <p:cNvSpPr/>
          <p:nvPr/>
        </p:nvSpPr>
        <p:spPr>
          <a:xfrm>
            <a:off x="6893558" y="1267461"/>
            <a:ext cx="4953001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giặc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D1FAEEFF-A0F9-48F6-AE85-3EACC4A4A603}"/>
              </a:ext>
            </a:extLst>
          </p:cNvPr>
          <p:cNvSpPr/>
          <p:nvPr/>
        </p:nvSpPr>
        <p:spPr>
          <a:xfrm>
            <a:off x="6893558" y="2600961"/>
            <a:ext cx="4953001" cy="10236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sz="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D2AB40D9-CAFF-455F-AF6F-1B92EDAB6AC4}"/>
              </a:ext>
            </a:extLst>
          </p:cNvPr>
          <p:cNvCxnSpPr>
            <a:cxnSpLocks/>
            <a:stCxn id="67" idx="2"/>
            <a:endCxn id="68" idx="0"/>
          </p:cNvCxnSpPr>
          <p:nvPr/>
        </p:nvCxnSpPr>
        <p:spPr>
          <a:xfrm>
            <a:off x="9370059" y="2029461"/>
            <a:ext cx="0" cy="5715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8A51FE40-944E-4A26-BF3E-0C4BB692C040}"/>
              </a:ext>
            </a:extLst>
          </p:cNvPr>
          <p:cNvSpPr/>
          <p:nvPr/>
        </p:nvSpPr>
        <p:spPr>
          <a:xfrm>
            <a:off x="6893558" y="4191000"/>
            <a:ext cx="4953001" cy="762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cởi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457C20B0-3523-4B7B-95AE-BC026C19B9C0}"/>
              </a:ext>
            </a:extLst>
          </p:cNvPr>
          <p:cNvCxnSpPr>
            <a:cxnSpLocks/>
            <a:stCxn id="68" idx="2"/>
            <a:endCxn id="70" idx="0"/>
          </p:cNvCxnSpPr>
          <p:nvPr/>
        </p:nvCxnSpPr>
        <p:spPr>
          <a:xfrm>
            <a:off x="9370059" y="3624581"/>
            <a:ext cx="0" cy="5664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4513E37-1E38-42C9-A628-D4FD77F44114}"/>
              </a:ext>
            </a:extLst>
          </p:cNvPr>
          <p:cNvCxnSpPr>
            <a:cxnSpLocks/>
            <a:stCxn id="26628" idx="2"/>
            <a:endCxn id="67" idx="0"/>
          </p:cNvCxnSpPr>
          <p:nvPr/>
        </p:nvCxnSpPr>
        <p:spPr>
          <a:xfrm>
            <a:off x="6248400" y="609600"/>
            <a:ext cx="3121659" cy="65786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836BD857-F7A6-4A9C-9A71-1369B0BF7033}"/>
              </a:ext>
            </a:extLst>
          </p:cNvPr>
          <p:cNvCxnSpPr>
            <a:cxnSpLocks/>
            <a:stCxn id="26628" idx="2"/>
            <a:endCxn id="3" idx="0"/>
          </p:cNvCxnSpPr>
          <p:nvPr/>
        </p:nvCxnSpPr>
        <p:spPr>
          <a:xfrm flipH="1">
            <a:off x="2821941" y="609600"/>
            <a:ext cx="3426459" cy="6096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8CDCBF9F-F5D4-4DD3-8DCB-730361A8057B}"/>
              </a:ext>
            </a:extLst>
          </p:cNvPr>
          <p:cNvCxnSpPr>
            <a:cxnSpLocks/>
            <a:stCxn id="34" idx="2"/>
          </p:cNvCxnSpPr>
          <p:nvPr/>
        </p:nvCxnSpPr>
        <p:spPr>
          <a:xfrm>
            <a:off x="2821941" y="4904739"/>
            <a:ext cx="3540759" cy="6578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58199EA3-45E2-41F6-A242-57CC2F367075}"/>
              </a:ext>
            </a:extLst>
          </p:cNvPr>
          <p:cNvCxnSpPr>
            <a:cxnSpLocks/>
            <a:stCxn id="70" idx="2"/>
          </p:cNvCxnSpPr>
          <p:nvPr/>
        </p:nvCxnSpPr>
        <p:spPr>
          <a:xfrm flipH="1">
            <a:off x="6362700" y="4953000"/>
            <a:ext cx="3007359" cy="60960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08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  <p:bldP spid="26650" grpId="0" animBg="1"/>
      <p:bldP spid="3" grpId="0" animBg="1"/>
      <p:bldP spid="28" grpId="0" animBg="1"/>
      <p:bldP spid="34" grpId="0" animBg="1"/>
      <p:bldP spid="67" grpId="0" animBg="1"/>
      <p:bldP spid="68" grpId="0" animBg="1"/>
      <p:bldP spid="7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close up of a tree&#10;&#10;Description generated with high confidence">
            <a:extLst>
              <a:ext uri="{FF2B5EF4-FFF2-40B4-BE49-F238E27FC236}">
                <a16:creationId xmlns:a16="http://schemas.microsoft.com/office/drawing/2014/main" id="{F1D23484-6E94-41E1-9975-2AF35A169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" r="1" b="1"/>
          <a:stretch/>
        </p:blipFill>
        <p:spPr>
          <a:xfrm>
            <a:off x="111436" y="103074"/>
            <a:ext cx="5910934" cy="41234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 descr="A close up of a tree&#10;&#10;Description generated with high confidence">
            <a:extLst>
              <a:ext uri="{FF2B5EF4-FFF2-40B4-BE49-F238E27FC236}">
                <a16:creationId xmlns:a16="http://schemas.microsoft.com/office/drawing/2014/main" id="{0C704EE0-1939-4EE6-8D3A-730EC80873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"/>
          <a:stretch/>
        </p:blipFill>
        <p:spPr>
          <a:xfrm>
            <a:off x="6259286" y="103074"/>
            <a:ext cx="5821278" cy="41240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Text Box 22">
            <a:extLst>
              <a:ext uri="{FF2B5EF4-FFF2-40B4-BE49-F238E27FC236}">
                <a16:creationId xmlns:a16="http://schemas.microsoft.com/office/drawing/2014/main" id="{EB02E2F3-DA18-45B7-A9E0-1F46A580C23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16700" y="5120086"/>
            <a:ext cx="11558588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8000" b="1" dirty="0">
                <a:latin typeface="#9Slide05 Angelline" pitchFamily="2" charset="0"/>
              </a:rPr>
              <a:t>II. </a:t>
            </a:r>
            <a:r>
              <a:rPr lang="en-US" altLang="en-US" sz="8000" b="1" dirty="0" err="1">
                <a:latin typeface="#9Slide05 Angelline" pitchFamily="2" charset="0"/>
              </a:rPr>
              <a:t>Đọc</a:t>
            </a:r>
            <a:r>
              <a:rPr lang="en-US" altLang="en-US" sz="8000" b="1" dirty="0">
                <a:latin typeface="#9Slide05 Angelline" pitchFamily="2" charset="0"/>
              </a:rPr>
              <a:t> </a:t>
            </a:r>
            <a:r>
              <a:rPr lang="en-US" altLang="en-US" sz="8000" b="1" dirty="0" err="1">
                <a:latin typeface="#9Slide05 Angelline" pitchFamily="2" charset="0"/>
              </a:rPr>
              <a:t>hiểu</a:t>
            </a:r>
            <a:r>
              <a:rPr lang="en-US" altLang="en-US" sz="8000" b="1" dirty="0">
                <a:latin typeface="#9Slide05 Angelline" pitchFamily="2" charset="0"/>
              </a:rPr>
              <a:t> </a:t>
            </a:r>
            <a:r>
              <a:rPr lang="en-US" altLang="en-US" sz="8000" b="1" dirty="0" err="1">
                <a:latin typeface="#9Slide05 Angelline" pitchFamily="2" charset="0"/>
              </a:rPr>
              <a:t>văn</a:t>
            </a:r>
            <a:r>
              <a:rPr lang="en-US" altLang="en-US" sz="8000" b="1" dirty="0">
                <a:latin typeface="#9Slide05 Angelline" pitchFamily="2" charset="0"/>
              </a:rPr>
              <a:t> </a:t>
            </a:r>
            <a:r>
              <a:rPr lang="en-US" altLang="en-US" sz="8000" b="1">
                <a:latin typeface="#9Slide05 Angelline" pitchFamily="2" charset="0"/>
              </a:rPr>
              <a:t>bản</a:t>
            </a:r>
            <a:endParaRPr lang="en-US" altLang="en-US" sz="8000" b="1" dirty="0">
              <a:latin typeface="#9Slide05 Angell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8966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E2F5EC1-FFED-40DB-BEB8-0C0ED97EB9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713202"/>
              </p:ext>
            </p:extLst>
          </p:nvPr>
        </p:nvGraphicFramePr>
        <p:xfrm>
          <a:off x="264160" y="1176866"/>
          <a:ext cx="11612880" cy="5458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3220">
                  <a:extLst>
                    <a:ext uri="{9D8B030D-6E8A-4147-A177-3AD203B41FA5}">
                      <a16:colId xmlns:a16="http://schemas.microsoft.com/office/drawing/2014/main" val="3849402727"/>
                    </a:ext>
                  </a:extLst>
                </a:gridCol>
                <a:gridCol w="2903220">
                  <a:extLst>
                    <a:ext uri="{9D8B030D-6E8A-4147-A177-3AD203B41FA5}">
                      <a16:colId xmlns:a16="http://schemas.microsoft.com/office/drawing/2014/main" val="2422803956"/>
                    </a:ext>
                  </a:extLst>
                </a:gridCol>
                <a:gridCol w="2903220">
                  <a:extLst>
                    <a:ext uri="{9D8B030D-6E8A-4147-A177-3AD203B41FA5}">
                      <a16:colId xmlns:a16="http://schemas.microsoft.com/office/drawing/2014/main" val="3775359969"/>
                    </a:ext>
                  </a:extLst>
                </a:gridCol>
                <a:gridCol w="2903220">
                  <a:extLst>
                    <a:ext uri="{9D8B030D-6E8A-4147-A177-3AD203B41FA5}">
                      <a16:colId xmlns:a16="http://schemas.microsoft.com/office/drawing/2014/main" val="2978744889"/>
                    </a:ext>
                  </a:extLst>
                </a:gridCol>
              </a:tblGrid>
              <a:tr h="825924">
                <a:tc>
                  <a:txBody>
                    <a:bodyPr/>
                    <a:lstStyle/>
                    <a:p>
                      <a:pPr algn="ctr"/>
                      <a:r>
                        <a:rPr lang="en-SG" sz="26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Thời</a:t>
                      </a:r>
                      <a:r>
                        <a:rPr lang="en-SG" sz="26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26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điểm</a:t>
                      </a:r>
                      <a:endParaRPr lang="en-SG" sz="2600" dirty="0">
                        <a:solidFill>
                          <a:srgbClr val="FF000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6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Hành</a:t>
                      </a:r>
                      <a:r>
                        <a:rPr lang="en-SG" sz="26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26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động</a:t>
                      </a:r>
                      <a:endParaRPr lang="en-SG" sz="2600" dirty="0">
                        <a:solidFill>
                          <a:srgbClr val="FF000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6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Lời</a:t>
                      </a:r>
                      <a:r>
                        <a:rPr lang="en-SG" sz="26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26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nói</a:t>
                      </a:r>
                      <a:endParaRPr lang="en-SG" sz="2600" dirty="0">
                        <a:solidFill>
                          <a:srgbClr val="FF000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6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Tâm</a:t>
                      </a:r>
                      <a:r>
                        <a:rPr lang="en-SG" sz="26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26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trạng</a:t>
                      </a:r>
                      <a:endParaRPr lang="en-SG" sz="2600" dirty="0">
                        <a:solidFill>
                          <a:srgbClr val="FF000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447191"/>
                  </a:ext>
                </a:extLst>
              </a:tr>
              <a:tr h="825924">
                <a:tc>
                  <a:txBody>
                    <a:bodyPr/>
                    <a:lstStyle/>
                    <a:p>
                      <a:pPr algn="just"/>
                      <a:r>
                        <a:rPr lang="en-SG" sz="26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Tr</a:t>
                      </a:r>
                      <a:r>
                        <a:rPr lang="vi-VN" sz="26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ư</a:t>
                      </a:r>
                      <a:r>
                        <a:rPr lang="en-SG" sz="26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ớc</a:t>
                      </a:r>
                      <a:r>
                        <a:rPr lang="en-SG" sz="26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26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khi</a:t>
                      </a:r>
                      <a:r>
                        <a:rPr lang="en-SG" sz="26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26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ông</a:t>
                      </a:r>
                      <a:r>
                        <a:rPr lang="en-SG" sz="26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Hai </a:t>
                      </a:r>
                      <a:r>
                        <a:rPr lang="en-SG" sz="26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nghe</a:t>
                      </a:r>
                      <a:r>
                        <a:rPr lang="en-SG" sz="26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tin </a:t>
                      </a:r>
                      <a:r>
                        <a:rPr lang="en-SG" sz="26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xấu</a:t>
                      </a:r>
                      <a:r>
                        <a:rPr lang="en-SG" sz="26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26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về</a:t>
                      </a:r>
                      <a:r>
                        <a:rPr lang="en-SG" sz="26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26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làng</a:t>
                      </a:r>
                      <a:endParaRPr lang="en-SG" sz="26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260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260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260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441213"/>
                  </a:ext>
                </a:extLst>
              </a:tr>
              <a:tr h="825924">
                <a:tc>
                  <a:txBody>
                    <a:bodyPr/>
                    <a:lstStyle/>
                    <a:p>
                      <a:pPr algn="just"/>
                      <a:r>
                        <a:rPr lang="en-SG" sz="26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Khi</a:t>
                      </a:r>
                      <a:r>
                        <a:rPr lang="en-SG" sz="26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26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ông</a:t>
                      </a:r>
                      <a:r>
                        <a:rPr lang="en-SG" sz="26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Hai </a:t>
                      </a:r>
                      <a:r>
                        <a:rPr lang="en-SG" sz="26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nghe</a:t>
                      </a:r>
                      <a:r>
                        <a:rPr lang="en-SG" sz="26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tin </a:t>
                      </a:r>
                      <a:r>
                        <a:rPr lang="en-SG" sz="26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làng</a:t>
                      </a:r>
                      <a:r>
                        <a:rPr lang="en-SG" sz="26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26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theo</a:t>
                      </a:r>
                      <a:r>
                        <a:rPr lang="en-SG" sz="26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26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Tây</a:t>
                      </a:r>
                      <a:r>
                        <a:rPr lang="en-SG" sz="26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:</a:t>
                      </a: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SG" sz="26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Ban </a:t>
                      </a:r>
                      <a:r>
                        <a:rPr lang="en-SG" sz="26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đầu</a:t>
                      </a:r>
                      <a:endParaRPr lang="en-SG" sz="26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SG" sz="26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Những</a:t>
                      </a:r>
                      <a:r>
                        <a:rPr lang="en-SG" sz="26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26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ngày</a:t>
                      </a:r>
                      <a:r>
                        <a:rPr lang="en-SG" sz="26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26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sau</a:t>
                      </a:r>
                      <a:endParaRPr lang="en-SG" sz="26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 marL="285750" indent="-285750" algn="just">
                        <a:buFontTx/>
                        <a:buChar char="-"/>
                      </a:pPr>
                      <a:r>
                        <a:rPr lang="en-SG" sz="26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Khi</a:t>
                      </a:r>
                      <a:r>
                        <a:rPr lang="en-SG" sz="26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26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nói</a:t>
                      </a:r>
                      <a:r>
                        <a:rPr lang="en-SG" sz="26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26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chuyện</a:t>
                      </a:r>
                      <a:r>
                        <a:rPr lang="en-SG" sz="26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26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với</a:t>
                      </a:r>
                      <a:r>
                        <a:rPr lang="en-SG" sz="26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con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260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260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260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179351"/>
                  </a:ext>
                </a:extLst>
              </a:tr>
              <a:tr h="825924">
                <a:tc>
                  <a:txBody>
                    <a:bodyPr/>
                    <a:lstStyle/>
                    <a:p>
                      <a:pPr algn="just"/>
                      <a:r>
                        <a:rPr lang="en-SG" sz="26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Khi</a:t>
                      </a:r>
                      <a:r>
                        <a:rPr lang="en-SG" sz="26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26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ông</a:t>
                      </a:r>
                      <a:r>
                        <a:rPr lang="en-SG" sz="26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Hai </a:t>
                      </a:r>
                      <a:r>
                        <a:rPr lang="en-SG" sz="26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nghe</a:t>
                      </a:r>
                      <a:r>
                        <a:rPr lang="en-SG" sz="26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tin </a:t>
                      </a:r>
                      <a:r>
                        <a:rPr lang="en-SG" sz="26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cải</a:t>
                      </a:r>
                      <a:r>
                        <a:rPr lang="en-SG" sz="2600" dirty="0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SG" sz="2600" dirty="0" err="1"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chính</a:t>
                      </a:r>
                      <a:endParaRPr lang="en-SG" sz="26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260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260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2600" dirty="0"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796933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24DE579-C63E-4121-8610-A09E25567323}"/>
              </a:ext>
            </a:extLst>
          </p:cNvPr>
          <p:cNvSpPr txBox="1"/>
          <p:nvPr/>
        </p:nvSpPr>
        <p:spPr>
          <a:xfrm flipH="1">
            <a:off x="274320" y="264160"/>
            <a:ext cx="11612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Bảng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phân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tích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sự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thay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đổi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ông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Hai qua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thời</a:t>
            </a:r>
            <a:r>
              <a:rPr lang="en-SG" sz="32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2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điểm</a:t>
            </a:r>
            <a:endParaRPr lang="en-SG" sz="32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5" name="10 Minutes timer (Đồng hồ đếm ngược 10 phút)">
            <a:hlinkClick r:id="" action="ppaction://media"/>
            <a:extLst>
              <a:ext uri="{FF2B5EF4-FFF2-40B4-BE49-F238E27FC236}">
                <a16:creationId xmlns:a16="http://schemas.microsoft.com/office/drawing/2014/main" id="{49879D48-735A-4CB3-857C-5AB1CCC385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0458" y="3189407"/>
            <a:ext cx="4276327" cy="24036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2827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31828D-28D1-48A3-9836-DDB6CBCBF5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17AC45-8B32-4B2B-8805-AB8E790FCA8F}"/>
              </a:ext>
            </a:extLst>
          </p:cNvPr>
          <p:cNvSpPr txBox="1"/>
          <p:nvPr/>
        </p:nvSpPr>
        <p:spPr>
          <a:xfrm flipH="1">
            <a:off x="2769996" y="2321004"/>
            <a:ext cx="66520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SG" sz="4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SG" sz="4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tự</a:t>
            </a:r>
            <a:r>
              <a:rPr lang="en-SG" sz="4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hào</a:t>
            </a:r>
            <a:r>
              <a:rPr lang="en-SG" sz="4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nhất</a:t>
            </a:r>
            <a:r>
              <a:rPr lang="en-SG" sz="4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điều</a:t>
            </a:r>
            <a:r>
              <a:rPr lang="en-SG" sz="4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gì</a:t>
            </a:r>
            <a:r>
              <a:rPr lang="en-SG" sz="4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SG" sz="4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làng</a:t>
            </a:r>
            <a:r>
              <a:rPr lang="en-SG" sz="4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SG" sz="4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4800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em</a:t>
            </a:r>
            <a:r>
              <a:rPr lang="en-SG" sz="4800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1511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53B17D7-D7F6-4BE2-AA85-041AC2BD5621}"/>
              </a:ext>
            </a:extLst>
          </p:cNvPr>
          <p:cNvSpPr/>
          <p:nvPr/>
        </p:nvSpPr>
        <p:spPr>
          <a:xfrm>
            <a:off x="0" y="5367923"/>
            <a:ext cx="12192000" cy="14900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8C87E1-CB87-4892-A228-329A627584AD}"/>
              </a:ext>
            </a:extLst>
          </p:cNvPr>
          <p:cNvSpPr/>
          <p:nvPr/>
        </p:nvSpPr>
        <p:spPr>
          <a:xfrm>
            <a:off x="108856" y="5540829"/>
            <a:ext cx="11963400" cy="11865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600" dirty="0">
                <a:solidFill>
                  <a:srgbClr val="FF0000"/>
                </a:solidFill>
                <a:latin typeface="#9Slide05 SVNCookie" panose="020B0606040200020203" pitchFamily="34" charset="0"/>
              </a:rPr>
              <a:t>1. </a:t>
            </a:r>
            <a:r>
              <a:rPr lang="en-SG" sz="66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Ông</a:t>
            </a:r>
            <a:r>
              <a:rPr lang="en-SG" sz="66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Hai </a:t>
            </a:r>
            <a:r>
              <a:rPr lang="en-SG" sz="66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trước</a:t>
            </a:r>
            <a:r>
              <a:rPr lang="en-SG" sz="66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66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khi</a:t>
            </a:r>
            <a:r>
              <a:rPr lang="en-SG" sz="66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66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nghe</a:t>
            </a:r>
            <a:r>
              <a:rPr lang="en-SG" sz="66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tin </a:t>
            </a:r>
            <a:r>
              <a:rPr lang="en-SG" sz="66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làng</a:t>
            </a:r>
            <a:r>
              <a:rPr lang="en-SG" sz="66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66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theo</a:t>
            </a:r>
            <a:r>
              <a:rPr lang="en-SG" sz="66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66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giặc</a:t>
            </a:r>
            <a:endParaRPr lang="en-SG" sz="6600" dirty="0">
              <a:solidFill>
                <a:srgbClr val="FF0000"/>
              </a:solidFill>
              <a:latin typeface="#9Slide05 SVNCookie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0392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E7B722B-89E4-44A7-BFC0-6927CA3DF5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936719"/>
              </p:ext>
            </p:extLst>
          </p:nvPr>
        </p:nvGraphicFramePr>
        <p:xfrm>
          <a:off x="132080" y="132080"/>
          <a:ext cx="11938000" cy="44272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6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6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7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ĐỐI</a:t>
                      </a:r>
                      <a:r>
                        <a:rPr lang="en-US" sz="2800" b="1" baseline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VỚI LÀNG</a:t>
                      </a:r>
                      <a:endParaRPr lang="en-US" sz="2800" b="1">
                        <a:solidFill>
                          <a:srgbClr val="FF000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ĐỐI</a:t>
                      </a:r>
                      <a:r>
                        <a:rPr lang="en-US" sz="2800" b="1" baseline="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VỚI KHÁNG CHIẾN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2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302E3FE-F009-4491-8E27-5B8A014F171E}"/>
              </a:ext>
            </a:extLst>
          </p:cNvPr>
          <p:cNvSpPr/>
          <p:nvPr/>
        </p:nvSpPr>
        <p:spPr>
          <a:xfrm>
            <a:off x="280126" y="1057096"/>
            <a:ext cx="5683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  <a:defRPr/>
            </a:pPr>
            <a:r>
              <a:rPr 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Nhớ</a:t>
            </a:r>
            <a:r>
              <a:rPr 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làng</a:t>
            </a:r>
            <a:endParaRPr lang="en-US" sz="28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148460-68A8-4B5B-AAAB-93031DAB2E8D}"/>
              </a:ext>
            </a:extLst>
          </p:cNvPr>
          <p:cNvSpPr/>
          <p:nvPr/>
        </p:nvSpPr>
        <p:spPr>
          <a:xfrm>
            <a:off x="280126" y="1788160"/>
            <a:ext cx="56837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  <a:defRPr/>
            </a:pPr>
            <a:r>
              <a:rPr 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Nhớ</a:t>
            </a:r>
            <a:r>
              <a:rPr 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k</a:t>
            </a:r>
            <a:r>
              <a:rPr lang="pl-PL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ỉ niệm những ngày làm việc cùng anh</a:t>
            </a:r>
            <a:r>
              <a:rPr 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pl-PL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endParaRPr lang="en-US" sz="28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F1F59B-5824-471F-9AD4-0F39574B566B}"/>
              </a:ext>
            </a:extLst>
          </p:cNvPr>
          <p:cNvSpPr/>
          <p:nvPr/>
        </p:nvSpPr>
        <p:spPr>
          <a:xfrm>
            <a:off x="280126" y="2824480"/>
            <a:ext cx="5683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  <a:defRPr/>
            </a:pPr>
            <a:r>
              <a:rPr lang="pl-PL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Muốn về làn</a:t>
            </a:r>
            <a:r>
              <a:rPr lang="en-SG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</a:t>
            </a:r>
            <a:endParaRPr lang="en-US" sz="28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2B721F-7CDC-4C1F-B65F-181A78717F33}"/>
              </a:ext>
            </a:extLst>
          </p:cNvPr>
          <p:cNvSpPr/>
          <p:nvPr/>
        </p:nvSpPr>
        <p:spPr>
          <a:xfrm>
            <a:off x="280126" y="3518356"/>
            <a:ext cx="56837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28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V</a:t>
            </a:r>
            <a:r>
              <a:rPr lang="pl-PL" sz="28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ui hơn, trẻ ra và náo nức hẳn lên</a:t>
            </a:r>
            <a:endParaRPr lang="en-US" sz="2800" b="1" dirty="0"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FE3428-36DA-4BCB-827A-EA84B3822FCF}"/>
              </a:ext>
            </a:extLst>
          </p:cNvPr>
          <p:cNvSpPr/>
          <p:nvPr/>
        </p:nvSpPr>
        <p:spPr>
          <a:xfrm>
            <a:off x="6228082" y="1071392"/>
            <a:ext cx="56837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  <a:defRPr/>
            </a:pPr>
            <a:r>
              <a:rPr 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Nghe </a:t>
            </a:r>
            <a:r>
              <a:rPr 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lỏm</a:t>
            </a:r>
            <a:r>
              <a:rPr 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báo</a:t>
            </a:r>
            <a:r>
              <a:rPr 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tin </a:t>
            </a:r>
            <a:r>
              <a:rPr 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kháng</a:t>
            </a:r>
            <a:r>
              <a:rPr 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chiến</a:t>
            </a:r>
            <a:endParaRPr lang="en-US" sz="28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476DCA-695D-449D-9945-B4AAA6BD09A3}"/>
              </a:ext>
            </a:extLst>
          </p:cNvPr>
          <p:cNvSpPr/>
          <p:nvPr/>
        </p:nvSpPr>
        <p:spPr>
          <a:xfrm>
            <a:off x="6228082" y="2137736"/>
            <a:ext cx="5683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  <a:defRPr/>
            </a:pPr>
            <a:r>
              <a:rPr lang="en-SG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Mong </a:t>
            </a:r>
            <a:r>
              <a:rPr lang="en-SG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tây</a:t>
            </a:r>
            <a:r>
              <a:rPr lang="en-SG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chết</a:t>
            </a:r>
            <a:r>
              <a:rPr lang="en-SG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nắng</a:t>
            </a:r>
            <a:endParaRPr lang="en-US" sz="28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668130-E58C-4F98-9AE8-EDD3F65F1BE0}"/>
              </a:ext>
            </a:extLst>
          </p:cNvPr>
          <p:cNvSpPr/>
          <p:nvPr/>
        </p:nvSpPr>
        <p:spPr>
          <a:xfrm>
            <a:off x="6228082" y="2818456"/>
            <a:ext cx="5683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  <a:defRPr/>
            </a:pPr>
            <a:r>
              <a:rPr lang="en-SG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Vui</a:t>
            </a:r>
            <a:r>
              <a:rPr lang="en-SG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mừng</a:t>
            </a:r>
            <a:r>
              <a:rPr lang="en-SG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</a:t>
            </a:r>
            <a:r>
              <a:rPr lang="en-SG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nghe</a:t>
            </a:r>
            <a:r>
              <a:rPr lang="en-SG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tin </a:t>
            </a:r>
            <a:r>
              <a:rPr lang="en-SG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đánh</a:t>
            </a:r>
            <a:r>
              <a:rPr lang="en-SG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giặc</a:t>
            </a:r>
            <a:r>
              <a:rPr lang="en-SG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DE209F-646A-42E0-B7CF-B8CF43079C2B}"/>
              </a:ext>
            </a:extLst>
          </p:cNvPr>
          <p:cNvSpPr/>
          <p:nvPr/>
        </p:nvSpPr>
        <p:spPr>
          <a:xfrm>
            <a:off x="6228082" y="3532652"/>
            <a:ext cx="56837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sz="28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fr-FR" sz="28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giấu</a:t>
            </a:r>
            <a:r>
              <a:rPr lang="fr-FR" sz="28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fr-FR" sz="28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cảm</a:t>
            </a:r>
            <a:r>
              <a:rPr lang="fr-FR" sz="28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xúc</a:t>
            </a:r>
            <a:r>
              <a:rPr lang="fr-FR" sz="28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vui</a:t>
            </a:r>
            <a:r>
              <a:rPr lang="fr-FR" sz="28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mừng</a:t>
            </a:r>
            <a:r>
              <a:rPr lang="fr-FR" sz="28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trước</a:t>
            </a:r>
            <a:r>
              <a:rPr lang="fr-FR" sz="28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tin </a:t>
            </a:r>
            <a:r>
              <a:rPr lang="fr-FR" sz="28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thắng</a:t>
            </a:r>
            <a:r>
              <a:rPr lang="fr-FR" sz="28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lợi</a:t>
            </a:r>
            <a:endParaRPr lang="en-US" sz="2800" b="1" dirty="0">
              <a:solidFill>
                <a:srgbClr val="0070C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9EA2C7D-2645-4398-81E3-7B88E3A27B5F}"/>
              </a:ext>
            </a:extLst>
          </p:cNvPr>
          <p:cNvCxnSpPr/>
          <p:nvPr/>
        </p:nvCxnSpPr>
        <p:spPr>
          <a:xfrm>
            <a:off x="2860040" y="4559300"/>
            <a:ext cx="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A6A7E78-6EFB-443F-A893-32212BF96B3D}"/>
              </a:ext>
            </a:extLst>
          </p:cNvPr>
          <p:cNvCxnSpPr/>
          <p:nvPr/>
        </p:nvCxnSpPr>
        <p:spPr>
          <a:xfrm>
            <a:off x="9069979" y="4561477"/>
            <a:ext cx="0" cy="53122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F40B238-4B2A-467F-9C5C-1EF43AFF9521}"/>
              </a:ext>
            </a:extLst>
          </p:cNvPr>
          <p:cNvSpPr txBox="1"/>
          <p:nvPr/>
        </p:nvSpPr>
        <p:spPr>
          <a:xfrm>
            <a:off x="905331" y="5092700"/>
            <a:ext cx="10381337" cy="16435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e-DE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Từ ngữ biểu cảm, miêu tả nội tâm, câu cảm thán, phép liệt kê... </a:t>
            </a:r>
          </a:p>
          <a:p>
            <a:pPr>
              <a:lnSpc>
                <a:spcPct val="120000"/>
              </a:lnSpc>
            </a:pPr>
            <a:r>
              <a:rPr lang="pl-PL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</a:t>
            </a:r>
            <a:r>
              <a:rPr 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pl-PL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Ngôn ngữ quần chúng, chân thực tự nhiên giản dị</a:t>
            </a:r>
            <a:r>
              <a:rPr 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pl-PL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- Độc thoại</a:t>
            </a:r>
            <a:r>
              <a:rPr 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nội</a:t>
            </a:r>
            <a:r>
              <a:rPr 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28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tâm</a:t>
            </a:r>
            <a:r>
              <a:rPr lang="en-US" sz="28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>
            <a:extLst>
              <a:ext uri="{FF2B5EF4-FFF2-40B4-BE49-F238E27FC236}">
                <a16:creationId xmlns:a16="http://schemas.microsoft.com/office/drawing/2014/main" id="{7ECAB0D4-1F16-4769-9CA2-670417E2CB25}"/>
              </a:ext>
            </a:extLst>
          </p:cNvPr>
          <p:cNvSpPr txBox="1">
            <a:spLocks noChangeArrowheads="1"/>
          </p:cNvSpPr>
          <p:nvPr/>
        </p:nvSpPr>
        <p:spPr>
          <a:xfrm>
            <a:off x="8869320" y="247486"/>
            <a:ext cx="3109320" cy="63036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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ớc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mãnh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tr</a:t>
            </a:r>
            <a:r>
              <a:rPr lang="vi-VN" sz="2800" b="1" dirty="0">
                <a:solidFill>
                  <a:srgbClr val="0000CC"/>
                </a:solidFill>
                <a:cs typeface="Times New Roman" pitchFamily="18" charset="0"/>
              </a:rPr>
              <a:t>ư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ớc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áº£m nháº­n cá»§a em vá» tÃ¬nh yÃªu lÃ ng yÃªu nÆ°á»c cá»§a Ã´ng Hai | VÄn máº«u">
            <a:extLst>
              <a:ext uri="{FF2B5EF4-FFF2-40B4-BE49-F238E27FC236}">
                <a16:creationId xmlns:a16="http://schemas.microsoft.com/office/drawing/2014/main" id="{423708AF-F299-4A64-8B15-DEC530D81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249554"/>
            <a:ext cx="8367670" cy="630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88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50623" y="2438401"/>
            <a:ext cx="741861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5400" dirty="0">
                <a:latin typeface="#9Slide05 SVNCookie" panose="020B0606040200020203" pitchFamily="34" charset="0"/>
                <a:cs typeface="Times New Roman" pitchFamily="18" charset="0"/>
              </a:rPr>
              <a:t>Nếu </a:t>
            </a:r>
            <a:r>
              <a:rPr lang="en-US" sz="5400" dirty="0" err="1">
                <a:latin typeface="#9Slide05 SVNCookie" panose="020B0606040200020203" pitchFamily="34" charset="0"/>
                <a:cs typeface="Times New Roman" pitchFamily="18" charset="0"/>
              </a:rPr>
              <a:t>một</a:t>
            </a:r>
            <a:r>
              <a:rPr lang="pl-PL" sz="5400" dirty="0">
                <a:latin typeface="#9Slide05 SVNCookie" panose="020B0606040200020203" pitchFamily="34" charset="0"/>
                <a:cs typeface="Times New Roman" pitchFamily="18" charset="0"/>
              </a:rPr>
              <a:t> lần được là nhân vật ông Hai, em muốn nói điều gì cho mọi người biết về tâm trạng của mình trước khi nghe tin làng theo giặc?</a:t>
            </a:r>
            <a:endParaRPr lang="en-US" sz="5400" dirty="0">
              <a:latin typeface="#9Slide05 SVNCookie" panose="020B0606040200020203" pitchFamily="34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49E0D9-8711-4836-85A2-5D9376D60C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0" y="0"/>
            <a:ext cx="6858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2386EA-DE1F-4852-94C1-B19FDCEA8BDA}"/>
              </a:ext>
            </a:extLst>
          </p:cNvPr>
          <p:cNvSpPr txBox="1"/>
          <p:nvPr/>
        </p:nvSpPr>
        <p:spPr>
          <a:xfrm flipH="1">
            <a:off x="5967547" y="794658"/>
            <a:ext cx="37969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8000" dirty="0" err="1">
                <a:solidFill>
                  <a:srgbClr val="FF00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Hóa</a:t>
            </a:r>
            <a:r>
              <a:rPr lang="en-SG" sz="8000" dirty="0">
                <a:solidFill>
                  <a:srgbClr val="FF00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 </a:t>
            </a:r>
            <a:r>
              <a:rPr lang="en-SG" sz="8000" dirty="0" err="1">
                <a:solidFill>
                  <a:srgbClr val="FF0000"/>
                </a:solidFill>
                <a:latin typeface="#9Slide05 Amtenar" panose="02000000000000000000" pitchFamily="2" charset="0"/>
                <a:ea typeface="#9Slide05 Amtenar" panose="02000000000000000000" pitchFamily="2" charset="0"/>
              </a:rPr>
              <a:t>thân</a:t>
            </a:r>
            <a:endParaRPr lang="en-SG" sz="8000" dirty="0">
              <a:solidFill>
                <a:srgbClr val="FF0000"/>
              </a:solidFill>
              <a:latin typeface="#9Slide05 Amtenar" panose="02000000000000000000" pitchFamily="2" charset="0"/>
              <a:ea typeface="#9Slide05 Amtena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48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há»£ Táº¿t Miá»n QuÃª - Nhá»¯ng ngÃ y XÆ°a ThÃ¢n Ãi">
            <a:extLst>
              <a:ext uri="{FF2B5EF4-FFF2-40B4-BE49-F238E27FC236}">
                <a16:creationId xmlns:a16="http://schemas.microsoft.com/office/drawing/2014/main" id="{4FBDC1FA-D52E-4CD9-ABC4-CBC3FB3B2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9A10F2-4617-496D-98D7-30138652FCB7}"/>
              </a:ext>
            </a:extLst>
          </p:cNvPr>
          <p:cNvSpPr/>
          <p:nvPr/>
        </p:nvSpPr>
        <p:spPr>
          <a:xfrm>
            <a:off x="0" y="5367923"/>
            <a:ext cx="12192000" cy="14900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C23D30-5019-48A6-A579-701EC45863E0}"/>
              </a:ext>
            </a:extLst>
          </p:cNvPr>
          <p:cNvSpPr/>
          <p:nvPr/>
        </p:nvSpPr>
        <p:spPr>
          <a:xfrm>
            <a:off x="108856" y="5540829"/>
            <a:ext cx="11963400" cy="11865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600" dirty="0">
                <a:solidFill>
                  <a:srgbClr val="FF0000"/>
                </a:solidFill>
                <a:latin typeface="#9Slide05 SVNCookie" panose="020B0606040200020203" pitchFamily="34" charset="0"/>
              </a:rPr>
              <a:t>2. </a:t>
            </a:r>
            <a:r>
              <a:rPr lang="en-SG" sz="66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Ông</a:t>
            </a:r>
            <a:r>
              <a:rPr lang="en-SG" sz="66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Hai </a:t>
            </a:r>
            <a:r>
              <a:rPr lang="en-SG" sz="66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khi</a:t>
            </a:r>
            <a:r>
              <a:rPr lang="en-SG" sz="66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66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nghe</a:t>
            </a:r>
            <a:r>
              <a:rPr lang="en-SG" sz="66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tin </a:t>
            </a:r>
            <a:r>
              <a:rPr lang="en-SG" sz="66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làng</a:t>
            </a:r>
            <a:r>
              <a:rPr lang="en-SG" sz="66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66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theo</a:t>
            </a:r>
            <a:r>
              <a:rPr lang="en-SG" sz="66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66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giặc</a:t>
            </a:r>
            <a:endParaRPr lang="en-SG" sz="6600" dirty="0">
              <a:solidFill>
                <a:srgbClr val="FF0000"/>
              </a:solidFill>
              <a:latin typeface="#9Slide05 SVNCookie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9465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uyệt phẩm tranh màu nước phong cảnh đơn giản cho không gian nhà sang">
            <a:extLst>
              <a:ext uri="{FF2B5EF4-FFF2-40B4-BE49-F238E27FC236}">
                <a16:creationId xmlns:a16="http://schemas.microsoft.com/office/drawing/2014/main" id="{DD33995D-6E7C-47F4-AD32-9901C9CB52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8" r="9089" b="-2"/>
          <a:stretch/>
        </p:blipFill>
        <p:spPr bwMode="auto">
          <a:xfrm>
            <a:off x="4246880" y="0"/>
            <a:ext cx="794512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9" name="Rectangle 7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0" name="Rectangle 7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1" name="Rectangle 7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8C6192F-A77A-49EB-B985-DE87F0D7D5E1}"/>
              </a:ext>
            </a:extLst>
          </p:cNvPr>
          <p:cNvSpPr/>
          <p:nvPr/>
        </p:nvSpPr>
        <p:spPr>
          <a:xfrm>
            <a:off x="290134" y="1253162"/>
            <a:ext cx="5125313" cy="9793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BZ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 NGHE TIN CẢI CHÍNH: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5B97FB-5348-4CF5-A644-BAE004BED45B}"/>
              </a:ext>
            </a:extLst>
          </p:cNvPr>
          <p:cNvCxnSpPr>
            <a:cxnSpLocks/>
          </p:cNvCxnSpPr>
          <p:nvPr/>
        </p:nvCxnSpPr>
        <p:spPr>
          <a:xfrm>
            <a:off x="498008" y="2232545"/>
            <a:ext cx="0" cy="359536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2A08D86-E3C3-4C0D-83EA-C9279E5B97AE}"/>
              </a:ext>
            </a:extLst>
          </p:cNvPr>
          <p:cNvCxnSpPr/>
          <p:nvPr/>
        </p:nvCxnSpPr>
        <p:spPr>
          <a:xfrm>
            <a:off x="498008" y="3102282"/>
            <a:ext cx="76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BC99880-D6DC-4C94-886A-D4A43BEE673C}"/>
              </a:ext>
            </a:extLst>
          </p:cNvPr>
          <p:cNvSpPr/>
          <p:nvPr/>
        </p:nvSpPr>
        <p:spPr>
          <a:xfrm>
            <a:off x="1134004" y="2616982"/>
            <a:ext cx="5067258" cy="10518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Cổ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nghẹn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ắng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da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mặt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tê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rân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rân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lặng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giọng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lạc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hẳn</a:t>
            </a:r>
            <a:endParaRPr lang="en-SG" sz="28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C16816C-9C77-4705-9277-C9DDA408F1CA}"/>
              </a:ext>
            </a:extLst>
          </p:cNvPr>
          <p:cNvCxnSpPr/>
          <p:nvPr/>
        </p:nvCxnSpPr>
        <p:spPr>
          <a:xfrm>
            <a:off x="498008" y="4537589"/>
            <a:ext cx="76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9DD9E11-5CF7-4DBC-96DE-51A7E1602734}"/>
              </a:ext>
            </a:extLst>
          </p:cNvPr>
          <p:cNvSpPr/>
          <p:nvPr/>
        </p:nvSpPr>
        <p:spPr>
          <a:xfrm>
            <a:off x="1144164" y="3971009"/>
            <a:ext cx="5067258" cy="10518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Đánh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trống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lảng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cúi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gằm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mặt</a:t>
            </a:r>
            <a:endParaRPr lang="en-SG" sz="28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B674E7-B9C1-41BF-ABCB-D2082BC47FAB}"/>
              </a:ext>
            </a:extLst>
          </p:cNvPr>
          <p:cNvCxnSpPr/>
          <p:nvPr/>
        </p:nvCxnSpPr>
        <p:spPr>
          <a:xfrm>
            <a:off x="487848" y="5817746"/>
            <a:ext cx="76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21211B9-6BCA-4145-95F6-D18618CA0133}"/>
              </a:ext>
            </a:extLst>
          </p:cNvPr>
          <p:cNvSpPr/>
          <p:nvPr/>
        </p:nvSpPr>
        <p:spPr>
          <a:xfrm>
            <a:off x="1134004" y="5298113"/>
            <a:ext cx="5067258" cy="10518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Sững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sờ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tin,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đau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đớn</a:t>
            </a:r>
            <a:endParaRPr lang="en-SG" sz="28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519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7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BEF1D414-57DB-41E4-95F5-071FE36B93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" r="345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D8DC8DC-0A5B-4757-9903-ED3854732C20}"/>
              </a:ext>
            </a:extLst>
          </p:cNvPr>
          <p:cNvSpPr/>
          <p:nvPr/>
        </p:nvSpPr>
        <p:spPr>
          <a:xfrm>
            <a:off x="320614" y="227002"/>
            <a:ext cx="5125313" cy="9793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BZ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 NHÀ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10AB98-128F-4A12-ADED-C3AB5E14EB9D}"/>
              </a:ext>
            </a:extLst>
          </p:cNvPr>
          <p:cNvCxnSpPr>
            <a:cxnSpLocks/>
          </p:cNvCxnSpPr>
          <p:nvPr/>
        </p:nvCxnSpPr>
        <p:spPr>
          <a:xfrm>
            <a:off x="528488" y="1206385"/>
            <a:ext cx="0" cy="49123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E41D967-EEEB-416D-88DF-EE49EFFD4C66}"/>
              </a:ext>
            </a:extLst>
          </p:cNvPr>
          <p:cNvCxnSpPr/>
          <p:nvPr/>
        </p:nvCxnSpPr>
        <p:spPr>
          <a:xfrm>
            <a:off x="528488" y="2076122"/>
            <a:ext cx="76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21310B4-1ACD-4134-8215-B205FEEDD11E}"/>
              </a:ext>
            </a:extLst>
          </p:cNvPr>
          <p:cNvSpPr/>
          <p:nvPr/>
        </p:nvSpPr>
        <p:spPr>
          <a:xfrm>
            <a:off x="1164484" y="1590822"/>
            <a:ext cx="5067258" cy="10518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Nằm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ra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giường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nhìn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con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tủi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thân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khóc</a:t>
            </a:r>
            <a:endParaRPr lang="en-SG" sz="28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FC9D3F-6193-41DC-8B9A-90B44DF495D6}"/>
              </a:ext>
            </a:extLst>
          </p:cNvPr>
          <p:cNvCxnSpPr/>
          <p:nvPr/>
        </p:nvCxnSpPr>
        <p:spPr>
          <a:xfrm>
            <a:off x="528488" y="3511429"/>
            <a:ext cx="76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1DA6C5D-B77A-4A7D-8BAD-EE92473CC46B}"/>
              </a:ext>
            </a:extLst>
          </p:cNvPr>
          <p:cNvSpPr/>
          <p:nvPr/>
        </p:nvSpPr>
        <p:spPr>
          <a:xfrm>
            <a:off x="1174644" y="2944849"/>
            <a:ext cx="5067258" cy="10518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Chửi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kiểm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điểm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làng</a:t>
            </a:r>
            <a:endParaRPr lang="en-SG" sz="28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679A8C4-4B8B-478D-A4E2-D2DACCCE3F37}"/>
              </a:ext>
            </a:extLst>
          </p:cNvPr>
          <p:cNvCxnSpPr/>
          <p:nvPr/>
        </p:nvCxnSpPr>
        <p:spPr>
          <a:xfrm>
            <a:off x="518328" y="4791586"/>
            <a:ext cx="76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276FF2E-3DE9-4C97-8273-531E0D688977}"/>
              </a:ext>
            </a:extLst>
          </p:cNvPr>
          <p:cNvSpPr/>
          <p:nvPr/>
        </p:nvSpPr>
        <p:spPr>
          <a:xfrm>
            <a:off x="1164484" y="4271953"/>
            <a:ext cx="5067258" cy="10518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dám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ra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ngoài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lúc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cũng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chột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dạ</a:t>
            </a: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 ...</a:t>
            </a:r>
            <a:endParaRPr lang="en-SG" sz="28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28B6A8D-D7CA-4C99-B5A1-C4072DDA484F}"/>
              </a:ext>
            </a:extLst>
          </p:cNvPr>
          <p:cNvCxnSpPr/>
          <p:nvPr/>
        </p:nvCxnSpPr>
        <p:spPr>
          <a:xfrm>
            <a:off x="528488" y="6098370"/>
            <a:ext cx="76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870BE2F-E5C0-4EEF-82A8-401C3C137233}"/>
              </a:ext>
            </a:extLst>
          </p:cNvPr>
          <p:cNvSpPr/>
          <p:nvPr/>
        </p:nvSpPr>
        <p:spPr>
          <a:xfrm>
            <a:off x="1174644" y="5578737"/>
            <a:ext cx="5067258" cy="10518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Wingdings" panose="05000000000000000000" pitchFamily="2" charset="2"/>
              </a:rPr>
              <a:t>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Tủi</a:t>
            </a:r>
            <a:r>
              <a:rPr lang="en-US" altLang="en-US" sz="28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thân</a:t>
            </a:r>
            <a:r>
              <a:rPr lang="en-US" altLang="en-US" sz="28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dằn</a:t>
            </a:r>
            <a:r>
              <a:rPr lang="en-US" altLang="en-US" sz="28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vặt</a:t>
            </a:r>
            <a:r>
              <a:rPr lang="en-US" altLang="en-US" sz="28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xót</a:t>
            </a:r>
            <a:r>
              <a:rPr lang="en-US" altLang="en-US" sz="28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xa</a:t>
            </a:r>
            <a:r>
              <a:rPr lang="en-US" altLang="en-US" sz="28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sợ</a:t>
            </a:r>
            <a:r>
              <a:rPr lang="en-US" altLang="en-US" sz="28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hãi</a:t>
            </a:r>
            <a:r>
              <a:rPr lang="en-US" altLang="en-US" sz="2800" b="1" dirty="0">
                <a:solidFill>
                  <a:srgbClr val="C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altLang="en-US" sz="2500" b="1" dirty="0">
              <a:solidFill>
                <a:srgbClr val="C0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053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9" grpId="0" animBg="1"/>
      <p:bldP spid="21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Một hình ảnh thật đẹp về làng quê nông thôn miền Bắc ngày xưa ... | Ký ức  tuổi thơ">
            <a:extLst>
              <a:ext uri="{FF2B5EF4-FFF2-40B4-BE49-F238E27FC236}">
                <a16:creationId xmlns:a16="http://schemas.microsoft.com/office/drawing/2014/main" id="{1C9EEE6F-F724-47BE-8107-B9902FC078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" t="9091" r="22048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8BFB444-C266-4FEF-8A67-115013F68D81}"/>
              </a:ext>
            </a:extLst>
          </p:cNvPr>
          <p:cNvGrpSpPr/>
          <p:nvPr/>
        </p:nvGrpSpPr>
        <p:grpSpPr>
          <a:xfrm>
            <a:off x="481030" y="242987"/>
            <a:ext cx="5826252" cy="636919"/>
            <a:chOff x="0" y="279910"/>
            <a:chExt cx="4023360" cy="127895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EC9DD81-95BD-4D6B-94F7-E54D07ABECED}"/>
                </a:ext>
              </a:extLst>
            </p:cNvPr>
            <p:cNvSpPr/>
            <p:nvPr/>
          </p:nvSpPr>
          <p:spPr>
            <a:xfrm>
              <a:off x="0" y="279910"/>
              <a:ext cx="4023360" cy="1278956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: Rounded Corners 4">
              <a:extLst>
                <a:ext uri="{FF2B5EF4-FFF2-40B4-BE49-F238E27FC236}">
                  <a16:creationId xmlns:a16="http://schemas.microsoft.com/office/drawing/2014/main" id="{FA0F6AE3-90FC-4395-8673-406165FC6FDC}"/>
                </a:ext>
              </a:extLst>
            </p:cNvPr>
            <p:cNvSpPr txBox="1"/>
            <p:nvPr/>
          </p:nvSpPr>
          <p:spPr>
            <a:xfrm>
              <a:off x="62433" y="342343"/>
              <a:ext cx="3898494" cy="11540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4300" tIns="114300" rIns="114300" bIns="114300" numCol="1" spcCol="1270" anchor="ctr" anchorCtr="0">
              <a:noAutofit/>
            </a:bodyPr>
            <a:lstStyle/>
            <a:p>
              <a:pPr marL="0" lvl="0" indent="0" algn="ctr" defTabSz="13335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b="1" kern="1200" dirty="0" err="1">
                  <a:solidFill>
                    <a:srgbClr val="FFFF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Lựa</a:t>
              </a:r>
              <a:r>
                <a:rPr lang="en-US" sz="3200" b="1" kern="1200" dirty="0">
                  <a:solidFill>
                    <a:srgbClr val="FFFF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3200" b="1" kern="1200" dirty="0" err="1">
                  <a:solidFill>
                    <a:srgbClr val="FFFF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chọn</a:t>
              </a:r>
              <a:endParaRPr lang="en-BZ" sz="3200" b="1" kern="1200" dirty="0">
                <a:solidFill>
                  <a:srgbClr val="FFFF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241C324-BB44-420D-B755-14DEB85C5A9E}"/>
              </a:ext>
            </a:extLst>
          </p:cNvPr>
          <p:cNvSpPr/>
          <p:nvPr/>
        </p:nvSpPr>
        <p:spPr>
          <a:xfrm>
            <a:off x="509152" y="1582034"/>
            <a:ext cx="2444602" cy="6369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ct val="10000"/>
              </a:spcBef>
              <a:defRPr/>
            </a:pPr>
            <a:r>
              <a:rPr lang="en-US" sz="28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làng</a:t>
            </a:r>
            <a:endParaRPr lang="en-US" sz="2800" b="1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938BD58-0E5F-48B8-98E1-4294A8A37EE5}"/>
              </a:ext>
            </a:extLst>
          </p:cNvPr>
          <p:cNvSpPr/>
          <p:nvPr/>
        </p:nvSpPr>
        <p:spPr>
          <a:xfrm>
            <a:off x="3685114" y="1579490"/>
            <a:ext cx="2444602" cy="6369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ct val="10000"/>
              </a:spcBef>
              <a:defRPr/>
            </a:pPr>
            <a:r>
              <a:rPr lang="en-US" sz="28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Ở </a:t>
            </a:r>
            <a:r>
              <a:rPr lang="en-US" sz="28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lại</a:t>
            </a:r>
            <a:endParaRPr lang="en-US" sz="2800" b="1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0306715-8C4B-479A-BDEE-55880ED9603E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 flipH="1">
            <a:off x="1731453" y="879906"/>
            <a:ext cx="1662703" cy="702128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D43F079-6CF9-4270-AB42-A4436D1DCF17}"/>
              </a:ext>
            </a:extLst>
          </p:cNvPr>
          <p:cNvCxnSpPr>
            <a:cxnSpLocks/>
            <a:stCxn id="10" idx="2"/>
            <a:endCxn id="12" idx="0"/>
          </p:cNvCxnSpPr>
          <p:nvPr/>
        </p:nvCxnSpPr>
        <p:spPr>
          <a:xfrm>
            <a:off x="3394157" y="848815"/>
            <a:ext cx="1513258" cy="730675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18EEAD0-C45E-41E8-8618-55DB52305154}"/>
              </a:ext>
            </a:extLst>
          </p:cNvPr>
          <p:cNvCxnSpPr>
            <a:cxnSpLocks/>
            <a:stCxn id="11" idx="2"/>
            <a:endCxn id="141" idx="0"/>
          </p:cNvCxnSpPr>
          <p:nvPr/>
        </p:nvCxnSpPr>
        <p:spPr>
          <a:xfrm>
            <a:off x="1731453" y="2218953"/>
            <a:ext cx="1" cy="630595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C808604-DD4B-4BDB-A947-AC6E64455834}"/>
              </a:ext>
            </a:extLst>
          </p:cNvPr>
          <p:cNvCxnSpPr>
            <a:cxnSpLocks/>
            <a:stCxn id="12" idx="2"/>
            <a:endCxn id="142" idx="0"/>
          </p:cNvCxnSpPr>
          <p:nvPr/>
        </p:nvCxnSpPr>
        <p:spPr>
          <a:xfrm>
            <a:off x="4907415" y="2216409"/>
            <a:ext cx="0" cy="633140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ectangle 123">
            <a:extLst>
              <a:ext uri="{FF2B5EF4-FFF2-40B4-BE49-F238E27FC236}">
                <a16:creationId xmlns:a16="http://schemas.microsoft.com/office/drawing/2014/main" id="{170D2AEB-DAAA-45F5-AA17-875996CA0194}"/>
              </a:ext>
            </a:extLst>
          </p:cNvPr>
          <p:cNvSpPr/>
          <p:nvPr/>
        </p:nvSpPr>
        <p:spPr>
          <a:xfrm>
            <a:off x="1069431" y="4179132"/>
            <a:ext cx="3991914" cy="772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A1EF22D9-2557-4A70-BBD6-F05077076AE3}"/>
              </a:ext>
            </a:extLst>
          </p:cNvPr>
          <p:cNvSpPr/>
          <p:nvPr/>
        </p:nvSpPr>
        <p:spPr>
          <a:xfrm>
            <a:off x="509152" y="5464234"/>
            <a:ext cx="5620563" cy="10432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 dirty="0" err="1">
                <a:solidFill>
                  <a:srgbClr val="8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Làng</a:t>
            </a:r>
            <a:r>
              <a:rPr lang="en-US" sz="2800" b="1" dirty="0">
                <a:solidFill>
                  <a:srgbClr val="8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thì</a:t>
            </a:r>
            <a:r>
              <a:rPr lang="en-US" sz="2800" b="1" dirty="0">
                <a:solidFill>
                  <a:srgbClr val="8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yêu</a:t>
            </a:r>
            <a:r>
              <a:rPr lang="en-US" sz="2800" b="1" dirty="0">
                <a:solidFill>
                  <a:srgbClr val="8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thật</a:t>
            </a:r>
            <a:r>
              <a:rPr lang="en-US" sz="2800" b="1" dirty="0">
                <a:solidFill>
                  <a:srgbClr val="8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nhưng</a:t>
            </a:r>
            <a:r>
              <a:rPr lang="en-US" sz="2800" b="1" dirty="0">
                <a:solidFill>
                  <a:srgbClr val="8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làng</a:t>
            </a:r>
            <a:r>
              <a:rPr lang="en-US" sz="2800" b="1" dirty="0">
                <a:solidFill>
                  <a:srgbClr val="8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theo</a:t>
            </a:r>
            <a:r>
              <a:rPr lang="en-US" sz="2800" b="1" dirty="0">
                <a:solidFill>
                  <a:srgbClr val="8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Tây</a:t>
            </a:r>
            <a:r>
              <a:rPr lang="en-US" sz="2800" b="1" dirty="0">
                <a:solidFill>
                  <a:srgbClr val="8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mất</a:t>
            </a:r>
            <a:r>
              <a:rPr lang="en-US" sz="2800" b="1" dirty="0">
                <a:solidFill>
                  <a:srgbClr val="8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rồi</a:t>
            </a:r>
            <a:r>
              <a:rPr lang="en-US" sz="2800" b="1" dirty="0">
                <a:solidFill>
                  <a:srgbClr val="8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thì</a:t>
            </a:r>
            <a:r>
              <a:rPr lang="en-US" sz="2800" b="1" dirty="0">
                <a:solidFill>
                  <a:srgbClr val="8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phải</a:t>
            </a:r>
            <a:r>
              <a:rPr lang="en-US" sz="2800" b="1" dirty="0">
                <a:solidFill>
                  <a:srgbClr val="8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thù</a:t>
            </a:r>
            <a:r>
              <a:rPr lang="en-US" sz="2800" b="1" dirty="0">
                <a:solidFill>
                  <a:srgbClr val="80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59CA592A-1E82-44F5-9869-5ECA63F686A1}"/>
              </a:ext>
            </a:extLst>
          </p:cNvPr>
          <p:cNvCxnSpPr>
            <a:cxnSpLocks/>
            <a:stCxn id="134" idx="0"/>
            <a:endCxn id="141" idx="2"/>
          </p:cNvCxnSpPr>
          <p:nvPr/>
        </p:nvCxnSpPr>
        <p:spPr>
          <a:xfrm flipH="1" flipV="1">
            <a:off x="1731454" y="4846388"/>
            <a:ext cx="1587980" cy="617846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24B044BD-53EC-47D0-9976-4857392DE6AA}"/>
              </a:ext>
            </a:extLst>
          </p:cNvPr>
          <p:cNvCxnSpPr>
            <a:cxnSpLocks/>
            <a:stCxn id="134" idx="0"/>
            <a:endCxn id="142" idx="2"/>
          </p:cNvCxnSpPr>
          <p:nvPr/>
        </p:nvCxnSpPr>
        <p:spPr>
          <a:xfrm flipV="1">
            <a:off x="3319434" y="4846389"/>
            <a:ext cx="1587981" cy="617845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id="{642AA76D-154C-42E7-B20A-3DEBFC64063C}"/>
              </a:ext>
            </a:extLst>
          </p:cNvPr>
          <p:cNvSpPr/>
          <p:nvPr/>
        </p:nvSpPr>
        <p:spPr>
          <a:xfrm>
            <a:off x="509153" y="2849548"/>
            <a:ext cx="2444602" cy="19968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10000"/>
              </a:spcBef>
              <a:defRPr/>
            </a:pP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Phản</a:t>
            </a:r>
            <a:r>
              <a:rPr lang="en-US" sz="28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bội</a:t>
            </a:r>
            <a:r>
              <a:rPr lang="en-US" sz="28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kháng</a:t>
            </a:r>
            <a:r>
              <a:rPr lang="en-US" sz="28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chiến</a:t>
            </a:r>
            <a:r>
              <a:rPr lang="en-US" sz="28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cụ</a:t>
            </a:r>
            <a:r>
              <a:rPr lang="en-US" sz="28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Hồ</a:t>
            </a:r>
            <a:endParaRPr lang="en-US" sz="2800" b="1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  <a:p>
            <a:pPr algn="just">
              <a:spcBef>
                <a:spcPct val="10000"/>
              </a:spcBef>
              <a:defRPr/>
            </a:pPr>
            <a:r>
              <a:rPr lang="en-US" sz="28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nô</a:t>
            </a:r>
            <a:r>
              <a:rPr lang="en-US" sz="28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lệ</a:t>
            </a:r>
            <a:endParaRPr lang="en-US" sz="2800" b="1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id="{D221048D-561A-40EA-8C42-75B8C837CE6A}"/>
              </a:ext>
            </a:extLst>
          </p:cNvPr>
          <p:cNvSpPr/>
          <p:nvPr/>
        </p:nvSpPr>
        <p:spPr>
          <a:xfrm>
            <a:off x="3685114" y="2849549"/>
            <a:ext cx="2444602" cy="19968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10000"/>
              </a:spcBef>
              <a:defRPr/>
            </a:pPr>
            <a:r>
              <a:rPr lang="en-US" sz="28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ai </a:t>
            </a:r>
            <a:r>
              <a:rPr lang="en-US" sz="28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ở, </a:t>
            </a:r>
            <a:r>
              <a:rPr lang="en-US" sz="28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bị</a:t>
            </a:r>
            <a:r>
              <a:rPr lang="en-US" sz="2800" b="1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đuổi</a:t>
            </a:r>
            <a:endParaRPr lang="en-US" sz="2800" b="1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076" name="Right Brace 2075">
            <a:extLst>
              <a:ext uri="{FF2B5EF4-FFF2-40B4-BE49-F238E27FC236}">
                <a16:creationId xmlns:a16="http://schemas.microsoft.com/office/drawing/2014/main" id="{4074AD45-2E6F-42C6-8334-82FCFBB890D3}"/>
              </a:ext>
            </a:extLst>
          </p:cNvPr>
          <p:cNvSpPr/>
          <p:nvPr/>
        </p:nvSpPr>
        <p:spPr>
          <a:xfrm>
            <a:off x="7135233" y="625683"/>
            <a:ext cx="555976" cy="5356017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77" name="Oval 2076">
            <a:extLst>
              <a:ext uri="{FF2B5EF4-FFF2-40B4-BE49-F238E27FC236}">
                <a16:creationId xmlns:a16="http://schemas.microsoft.com/office/drawing/2014/main" id="{811A7C25-1D8A-4528-A6D2-BFDE1C83B7A8}"/>
              </a:ext>
            </a:extLst>
          </p:cNvPr>
          <p:cNvSpPr/>
          <p:nvPr/>
        </p:nvSpPr>
        <p:spPr>
          <a:xfrm>
            <a:off x="8291012" y="2073763"/>
            <a:ext cx="2718519" cy="2710474"/>
          </a:xfrm>
          <a:prstGeom prst="ellipse">
            <a:avLst/>
          </a:prstGeom>
          <a:solidFill>
            <a:schemeClr val="accent2">
              <a:lumMod val="20000"/>
              <a:lumOff val="80000"/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altLang="en-US" sz="2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yêu</a:t>
            </a:r>
            <a:r>
              <a:rPr lang="en-US" altLang="en-US" sz="2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nước</a:t>
            </a:r>
            <a:r>
              <a:rPr lang="en-US" altLang="en-US" sz="2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chi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phối</a:t>
            </a:r>
            <a:r>
              <a:rPr lang="en-US" altLang="en-US" sz="2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tình</a:t>
            </a:r>
            <a:r>
              <a:rPr lang="en-US" altLang="en-US" sz="2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yêu</a:t>
            </a:r>
            <a:r>
              <a:rPr lang="en-US" altLang="en-US" sz="28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làng</a:t>
            </a:r>
            <a:endParaRPr lang="en-US" altLang="en-US" sz="2800" b="1" dirty="0">
              <a:solidFill>
                <a:srgbClr val="0000FF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615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4" grpId="0" animBg="1"/>
      <p:bldP spid="141" grpId="0" animBg="1"/>
      <p:bldP spid="142" grpId="0" animBg="1"/>
      <p:bldP spid="2076" grpId="0" animBg="1"/>
      <p:bldP spid="207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8F9B8C-0BAA-43E5-93FB-97C5D5624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0" y="233874"/>
            <a:ext cx="5028930" cy="875275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TRÒ CHUYỆN VỚI ĐỨA CON</a:t>
            </a:r>
            <a:endParaRPr lang="en-BZ" sz="3000" b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D83E8618-E4C3-4596-9CA4-43D05649D5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9386027"/>
              </p:ext>
            </p:extLst>
          </p:nvPr>
        </p:nvGraphicFramePr>
        <p:xfrm>
          <a:off x="190770" y="1203784"/>
          <a:ext cx="5028930" cy="5315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9" name="Picture 2" descr="Káº¿t quáº£ hÃ¬nh áº£nh cho lÃ ng kim lÃ¢n">
            <a:extLst>
              <a:ext uri="{FF2B5EF4-FFF2-40B4-BE49-F238E27FC236}">
                <a16:creationId xmlns:a16="http://schemas.microsoft.com/office/drawing/2014/main" id="{C39C01FD-761A-48A4-8924-512AAD257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63" b="-1"/>
          <a:stretch/>
        </p:blipFill>
        <p:spPr bwMode="auto">
          <a:xfrm>
            <a:off x="5499100" y="513847"/>
            <a:ext cx="6421119" cy="5830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47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8C2BD98-08CF-45EA-B62F-9081437D24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B8C2BD98-08CF-45EA-B62F-9081437D24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F7FC81-6F9A-41D6-A9AD-25C4BCD60D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32F7FC81-6F9A-41D6-A9AD-25C4BCD60D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EFD7C4-E995-4FC1-A7DA-26A1C306F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29EFD7C4-E995-4FC1-A7DA-26A1C306F2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861272-3681-4501-A416-2E5B0A5F12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11861272-3681-4501-A416-2E5B0A5F12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509A33-4C73-49F1-AD3A-DE796E31D0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A2509A33-4C73-49F1-AD3A-DE796E31D0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1890F76-CD30-484C-AD56-BC5CAFE414D8}"/>
              </a:ext>
            </a:extLst>
          </p:cNvPr>
          <p:cNvSpPr/>
          <p:nvPr/>
        </p:nvSpPr>
        <p:spPr>
          <a:xfrm>
            <a:off x="0" y="5367923"/>
            <a:ext cx="12192000" cy="14900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31ACDF-C890-4288-9977-CE76F467DE08}"/>
              </a:ext>
            </a:extLst>
          </p:cNvPr>
          <p:cNvSpPr/>
          <p:nvPr/>
        </p:nvSpPr>
        <p:spPr>
          <a:xfrm>
            <a:off x="108856" y="5540829"/>
            <a:ext cx="11963400" cy="11865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7200" dirty="0">
                <a:solidFill>
                  <a:srgbClr val="FF0000"/>
                </a:solidFill>
                <a:latin typeface="#9Slide05 SVNCookie" panose="020B0606040200020203" pitchFamily="34" charset="0"/>
              </a:rPr>
              <a:t>3. </a:t>
            </a:r>
            <a:r>
              <a:rPr lang="en-SG" sz="72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Ông</a:t>
            </a:r>
            <a:r>
              <a:rPr lang="en-SG" sz="72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Hai </a:t>
            </a:r>
            <a:r>
              <a:rPr lang="en-SG" sz="72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khi</a:t>
            </a:r>
            <a:r>
              <a:rPr lang="en-SG" sz="72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72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nghe</a:t>
            </a:r>
            <a:r>
              <a:rPr lang="en-SG" sz="72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tin </a:t>
            </a:r>
            <a:r>
              <a:rPr lang="en-SG" sz="72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cải</a:t>
            </a:r>
            <a:r>
              <a:rPr lang="en-SG" sz="72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72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chính</a:t>
            </a:r>
            <a:endParaRPr lang="en-SG" sz="7200" dirty="0">
              <a:solidFill>
                <a:srgbClr val="FF0000"/>
              </a:solidFill>
              <a:latin typeface="#9Slide05 SVNCookie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211963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Káº¿t quáº£ hÃ¬nh áº£nh cho quÃª hÆ°Æ¡ng">
            <a:extLst>
              <a:ext uri="{FF2B5EF4-FFF2-40B4-BE49-F238E27FC236}">
                <a16:creationId xmlns:a16="http://schemas.microsoft.com/office/drawing/2014/main" id="{6CC8F80E-7ECD-484F-B0A3-4932B3CAD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5"/>
          <a:stretch>
            <a:fillRect/>
          </a:stretch>
        </p:blipFill>
        <p:spPr bwMode="auto">
          <a:xfrm>
            <a:off x="0" y="-19552"/>
            <a:ext cx="12192000" cy="687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3">
            <a:extLst>
              <a:ext uri="{FF2B5EF4-FFF2-40B4-BE49-F238E27FC236}">
                <a16:creationId xmlns:a16="http://schemas.microsoft.com/office/drawing/2014/main" id="{25938437-080E-4DC7-A16B-C52629913BC2}"/>
              </a:ext>
            </a:extLst>
          </p:cNvPr>
          <p:cNvGrpSpPr>
            <a:grpSpLocks/>
          </p:cNvGrpSpPr>
          <p:nvPr/>
        </p:nvGrpSpPr>
        <p:grpSpPr bwMode="auto">
          <a:xfrm>
            <a:off x="670849" y="1265382"/>
            <a:ext cx="10874606" cy="4304145"/>
            <a:chOff x="315" y="1323"/>
            <a:chExt cx="1486" cy="1388"/>
          </a:xfrm>
        </p:grpSpPr>
        <p:sp>
          <p:nvSpPr>
            <p:cNvPr id="20" name="AutoShape 4">
              <a:extLst>
                <a:ext uri="{FF2B5EF4-FFF2-40B4-BE49-F238E27FC236}">
                  <a16:creationId xmlns:a16="http://schemas.microsoft.com/office/drawing/2014/main" id="{E558B155-F80F-40B7-A6FF-07AD065944F3}"/>
                </a:ext>
              </a:extLst>
            </p:cNvPr>
            <p:cNvSpPr>
              <a:spLocks noChangeAspect="1" noChangeArrowheads="1"/>
            </p:cNvSpPr>
            <p:nvPr/>
          </p:nvSpPr>
          <p:spPr bwMode="gray">
            <a:xfrm>
              <a:off x="329" y="1337"/>
              <a:ext cx="1457" cy="1360"/>
            </a:xfrm>
            <a:prstGeom prst="roundRect">
              <a:avLst>
                <a:gd name="adj" fmla="val 7606"/>
              </a:avLst>
            </a:prstGeom>
            <a:gradFill rotWithShape="1">
              <a:gsLst>
                <a:gs pos="0">
                  <a:schemeClr val="hlink">
                    <a:gamma/>
                    <a:tint val="10196"/>
                    <a:invGamma/>
                    <a:alpha val="39999"/>
                  </a:schemeClr>
                </a:gs>
                <a:gs pos="100000">
                  <a:schemeClr val="hlink">
                    <a:alpha val="39999"/>
                  </a:schemeClr>
                </a:gs>
              </a:gsLst>
              <a:lin ang="5400000" scaled="1"/>
            </a:gradFill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/>
            </a:p>
          </p:txBody>
        </p:sp>
        <p:sp>
          <p:nvSpPr>
            <p:cNvPr id="21" name="AutoShape 5">
              <a:extLst>
                <a:ext uri="{FF2B5EF4-FFF2-40B4-BE49-F238E27FC236}">
                  <a16:creationId xmlns:a16="http://schemas.microsoft.com/office/drawing/2014/main" id="{7A15DA9E-BEE5-4C04-8E36-DFDCF274837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5" y="1323"/>
              <a:ext cx="1486" cy="1388"/>
            </a:xfrm>
            <a:prstGeom prst="roundRect">
              <a:avLst>
                <a:gd name="adj" fmla="val 7606"/>
              </a:avLst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B674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SG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DD5DA7E-072D-48A4-9CCA-AB0A6E4FD126}"/>
              </a:ext>
            </a:extLst>
          </p:cNvPr>
          <p:cNvSpPr txBox="1"/>
          <p:nvPr/>
        </p:nvSpPr>
        <p:spPr>
          <a:xfrm>
            <a:off x="1773382" y="1812660"/>
            <a:ext cx="879301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13800" dirty="0" err="1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Tiết</a:t>
            </a:r>
            <a:r>
              <a:rPr lang="en-SG" sz="13800" dirty="0"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42, 43 LÀNG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FD8698-D9CA-44D4-89FF-340D41B18A8D}"/>
              </a:ext>
            </a:extLst>
          </p:cNvPr>
          <p:cNvSpPr txBox="1"/>
          <p:nvPr/>
        </p:nvSpPr>
        <p:spPr>
          <a:xfrm>
            <a:off x="6397008" y="5583702"/>
            <a:ext cx="347287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5200" dirty="0">
                <a:effectLst>
                  <a:glow rad="139700">
                    <a:srgbClr val="FFCCCC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_Kim </a:t>
            </a:r>
            <a:r>
              <a:rPr lang="en-SG" sz="5200" dirty="0" err="1">
                <a:effectLst>
                  <a:glow rad="139700">
                    <a:srgbClr val="FFCCCC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SG" sz="5200" dirty="0">
                <a:effectLst>
                  <a:glow rad="139700">
                    <a:srgbClr val="FFCCCC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126141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 video fire - YouTube">
            <a:hlinkClick r:id="" action="ppaction://media"/>
            <a:extLst>
              <a:ext uri="{FF2B5EF4-FFF2-40B4-BE49-F238E27FC236}">
                <a16:creationId xmlns:a16="http://schemas.microsoft.com/office/drawing/2014/main" id="{2C40E4BB-EEA2-4CE8-AF62-4F39E0D6ED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6" descr="dot lang 1">
            <a:extLst>
              <a:ext uri="{FF2B5EF4-FFF2-40B4-BE49-F238E27FC236}">
                <a16:creationId xmlns:a16="http://schemas.microsoft.com/office/drawing/2014/main" id="{37F4DA49-0CE2-4875-A382-EEFBECE5A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9470"/>
            <a:ext cx="5805267" cy="533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7" descr="dot lang 2">
            <a:extLst>
              <a:ext uri="{FF2B5EF4-FFF2-40B4-BE49-F238E27FC236}">
                <a16:creationId xmlns:a16="http://schemas.microsoft.com/office/drawing/2014/main" id="{AE5DD511-63F7-4E6E-A541-57D5C1ADA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33" y="176784"/>
            <a:ext cx="5604803" cy="5426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iêu đề 1">
            <a:extLst>
              <a:ext uri="{FF2B5EF4-FFF2-40B4-BE49-F238E27FC236}">
                <a16:creationId xmlns:a16="http://schemas.microsoft.com/office/drawing/2014/main" id="{7C584267-423E-476C-BE92-9936A068F39F}"/>
              </a:ext>
            </a:extLst>
          </p:cNvPr>
          <p:cNvSpPr txBox="1">
            <a:spLocks/>
          </p:cNvSpPr>
          <p:nvPr/>
        </p:nvSpPr>
        <p:spPr>
          <a:xfrm>
            <a:off x="290733" y="5603470"/>
            <a:ext cx="11610533" cy="12545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600" dirty="0" err="1">
                <a:solidFill>
                  <a:schemeClr val="bg1"/>
                </a:solidFill>
                <a:latin typeface="#9Slide05 Claudia" pitchFamily="2" charset="0"/>
              </a:rPr>
              <a:t>Về</a:t>
            </a:r>
            <a:r>
              <a:rPr lang="en-US" sz="3600" dirty="0">
                <a:solidFill>
                  <a:schemeClr val="bg1"/>
                </a:solidFill>
                <a:latin typeface="#9Slide05 Claudia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5 Claudia" pitchFamily="2" charset="0"/>
              </a:rPr>
              <a:t>sớm</a:t>
            </a:r>
            <a:r>
              <a:rPr lang="en-US" sz="3600" dirty="0">
                <a:solidFill>
                  <a:schemeClr val="bg1"/>
                </a:solidFill>
                <a:latin typeface="#9Slide05 Claudia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5 Claudia" pitchFamily="2" charset="0"/>
              </a:rPr>
              <a:t>hơn</a:t>
            </a:r>
            <a:r>
              <a:rPr lang="en-US" sz="3600" dirty="0">
                <a:solidFill>
                  <a:schemeClr val="bg1"/>
                </a:solidFill>
                <a:latin typeface="#9Slide05 Claudia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5 Claudia" pitchFamily="2" charset="0"/>
              </a:rPr>
              <a:t>mọi</a:t>
            </a:r>
            <a:r>
              <a:rPr lang="en-US" sz="3600" dirty="0">
                <a:solidFill>
                  <a:schemeClr val="bg1"/>
                </a:solidFill>
                <a:latin typeface="#9Slide05 Claudia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5 Claudia" pitchFamily="2" charset="0"/>
              </a:rPr>
              <a:t>ngày</a:t>
            </a:r>
            <a:r>
              <a:rPr lang="en-US" sz="3600" dirty="0">
                <a:solidFill>
                  <a:schemeClr val="bg1"/>
                </a:solidFill>
                <a:latin typeface="#9Slide05 Claudia" pitchFamily="2" charset="0"/>
              </a:rPr>
              <a:t> … </a:t>
            </a:r>
            <a:r>
              <a:rPr lang="en-US" sz="3600" dirty="0" err="1">
                <a:solidFill>
                  <a:schemeClr val="bg1"/>
                </a:solidFill>
                <a:latin typeface="#9Slide05 Claudia" pitchFamily="2" charset="0"/>
              </a:rPr>
              <a:t>đôi</a:t>
            </a:r>
            <a:r>
              <a:rPr lang="en-US" sz="3600" dirty="0">
                <a:solidFill>
                  <a:schemeClr val="bg1"/>
                </a:solidFill>
                <a:latin typeface="#9Slide05 Claudia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5 Claudia" pitchFamily="2" charset="0"/>
              </a:rPr>
              <a:t>mắt</a:t>
            </a:r>
            <a:r>
              <a:rPr lang="en-US" sz="3600" dirty="0">
                <a:solidFill>
                  <a:schemeClr val="bg1"/>
                </a:solidFill>
                <a:latin typeface="#9Slide05 Claudia" pitchFamily="2" charset="0"/>
              </a:rPr>
              <a:t> hung </a:t>
            </a:r>
            <a:r>
              <a:rPr lang="en-US" sz="3600" dirty="0" err="1">
                <a:solidFill>
                  <a:schemeClr val="bg1"/>
                </a:solidFill>
                <a:latin typeface="#9Slide05 Claudia" pitchFamily="2" charset="0"/>
              </a:rPr>
              <a:t>đỏ</a:t>
            </a:r>
            <a:r>
              <a:rPr lang="en-US" sz="3600" dirty="0">
                <a:solidFill>
                  <a:schemeClr val="bg1"/>
                </a:solidFill>
                <a:latin typeface="#9Slide05 Claudia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5 Claudia" pitchFamily="2" charset="0"/>
              </a:rPr>
              <a:t>hấp</a:t>
            </a:r>
            <a:r>
              <a:rPr lang="en-US" sz="3600" dirty="0">
                <a:solidFill>
                  <a:schemeClr val="bg1"/>
                </a:solidFill>
                <a:latin typeface="#9Slide05 Claudia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5 Claudia" pitchFamily="2" charset="0"/>
              </a:rPr>
              <a:t>háy</a:t>
            </a:r>
            <a:r>
              <a:rPr lang="en-US" sz="3600" dirty="0">
                <a:solidFill>
                  <a:schemeClr val="bg1"/>
                </a:solidFill>
                <a:latin typeface="#9Slide05 Claudia" pitchFamily="2" charset="0"/>
              </a:rPr>
              <a:t> … </a:t>
            </a:r>
            <a:r>
              <a:rPr lang="en-US" sz="3600" dirty="0" err="1">
                <a:solidFill>
                  <a:schemeClr val="bg1"/>
                </a:solidFill>
                <a:latin typeface="#9Slide05 Claudia" pitchFamily="2" charset="0"/>
              </a:rPr>
              <a:t>miệng</a:t>
            </a:r>
            <a:r>
              <a:rPr lang="en-US" sz="3600" dirty="0">
                <a:solidFill>
                  <a:schemeClr val="bg1"/>
                </a:solidFill>
                <a:latin typeface="#9Slide05 Claudia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5 Claudia" pitchFamily="2" charset="0"/>
              </a:rPr>
              <a:t>bỏm</a:t>
            </a:r>
            <a:r>
              <a:rPr lang="en-US" sz="3600" dirty="0">
                <a:solidFill>
                  <a:schemeClr val="bg1"/>
                </a:solidFill>
                <a:latin typeface="#9Slide05 Claudia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5 Claudia" pitchFamily="2" charset="0"/>
              </a:rPr>
              <a:t>bẻm</a:t>
            </a:r>
            <a:r>
              <a:rPr lang="en-US" sz="3600" dirty="0">
                <a:solidFill>
                  <a:schemeClr val="bg1"/>
                </a:solidFill>
                <a:latin typeface="#9Slide05 Claudia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5 Claudia" pitchFamily="2" charset="0"/>
              </a:rPr>
              <a:t>nhai</a:t>
            </a:r>
            <a:r>
              <a:rPr lang="en-US" sz="3600" dirty="0">
                <a:solidFill>
                  <a:schemeClr val="bg1"/>
                </a:solidFill>
                <a:latin typeface="#9Slide05 Claudia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5 Claudia" pitchFamily="2" charset="0"/>
              </a:rPr>
              <a:t>trầu</a:t>
            </a:r>
            <a:r>
              <a:rPr lang="en-US" sz="3600" dirty="0">
                <a:solidFill>
                  <a:schemeClr val="bg1"/>
                </a:solidFill>
                <a:latin typeface="#9Slide05 Claudia" pitchFamily="2" charset="0"/>
              </a:rPr>
              <a:t> … </a:t>
            </a:r>
            <a:r>
              <a:rPr lang="en-US" sz="3600" dirty="0" err="1">
                <a:solidFill>
                  <a:schemeClr val="bg1"/>
                </a:solidFill>
                <a:latin typeface="#9Slide05 Claudia" pitchFamily="2" charset="0"/>
              </a:rPr>
              <a:t>mua</a:t>
            </a:r>
            <a:r>
              <a:rPr lang="en-US" sz="3600" dirty="0">
                <a:solidFill>
                  <a:schemeClr val="bg1"/>
                </a:solidFill>
                <a:latin typeface="#9Slide05 Claudia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5 Claudia" pitchFamily="2" charset="0"/>
              </a:rPr>
              <a:t>quà</a:t>
            </a:r>
            <a:r>
              <a:rPr lang="en-US" sz="3600" dirty="0">
                <a:solidFill>
                  <a:schemeClr val="bg1"/>
                </a:solidFill>
                <a:latin typeface="#9Slide05 Claudia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5 Claudia" pitchFamily="2" charset="0"/>
              </a:rPr>
              <a:t>cho</a:t>
            </a:r>
            <a:r>
              <a:rPr lang="en-US" sz="3600" dirty="0">
                <a:solidFill>
                  <a:schemeClr val="bg1"/>
                </a:solidFill>
                <a:latin typeface="#9Slide05 Claudia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5 Claudia" pitchFamily="2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#9Slide05 Claudia" pitchFamily="2" charset="0"/>
              </a:rPr>
              <a:t> con … </a:t>
            </a:r>
            <a:r>
              <a:rPr lang="en-US" sz="3600" dirty="0" err="1">
                <a:solidFill>
                  <a:schemeClr val="bg1"/>
                </a:solidFill>
                <a:latin typeface="#9Slide05 Claudia" pitchFamily="2" charset="0"/>
              </a:rPr>
              <a:t>khoe</a:t>
            </a:r>
            <a:r>
              <a:rPr lang="en-US" sz="3600" dirty="0">
                <a:solidFill>
                  <a:schemeClr val="bg1"/>
                </a:solidFill>
                <a:latin typeface="#9Slide05 Claudia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5 Claudia" pitchFamily="2" charset="0"/>
              </a:rPr>
              <a:t>khắp</a:t>
            </a:r>
            <a:r>
              <a:rPr lang="en-US" sz="3600" dirty="0">
                <a:solidFill>
                  <a:schemeClr val="bg1"/>
                </a:solidFill>
                <a:latin typeface="#9Slide05 Claudia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5 Claudia" pitchFamily="2" charset="0"/>
              </a:rPr>
              <a:t>mọi</a:t>
            </a:r>
            <a:r>
              <a:rPr lang="en-US" sz="3600" dirty="0">
                <a:solidFill>
                  <a:schemeClr val="bg1"/>
                </a:solidFill>
                <a:latin typeface="#9Slide05 Claudia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5 Claudia" pitchFamily="2" charset="0"/>
              </a:rPr>
              <a:t>nhà</a:t>
            </a:r>
            <a:r>
              <a:rPr lang="en-US" sz="3600" dirty="0">
                <a:solidFill>
                  <a:schemeClr val="bg1"/>
                </a:solidFill>
                <a:latin typeface="#9Slide05 Claudia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5 Claudia" pitchFamily="2" charset="0"/>
              </a:rPr>
              <a:t>làng</a:t>
            </a:r>
            <a:r>
              <a:rPr lang="en-US" sz="3600" dirty="0">
                <a:solidFill>
                  <a:schemeClr val="bg1"/>
                </a:solidFill>
                <a:latin typeface="#9Slide05 Claudia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5 Claudia" pitchFamily="2" charset="0"/>
              </a:rPr>
              <a:t>đã</a:t>
            </a:r>
            <a:r>
              <a:rPr lang="en-US" sz="3600" dirty="0">
                <a:solidFill>
                  <a:schemeClr val="bg1"/>
                </a:solidFill>
                <a:latin typeface="#9Slide05 Claudia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5 Claudia" pitchFamily="2" charset="0"/>
              </a:rPr>
              <a:t>bị</a:t>
            </a:r>
            <a:r>
              <a:rPr lang="en-US" sz="3600" dirty="0">
                <a:solidFill>
                  <a:schemeClr val="bg1"/>
                </a:solidFill>
                <a:latin typeface="#9Slide05 Claudia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#9Slide05 Claudia" pitchFamily="2" charset="0"/>
              </a:rPr>
              <a:t>đốt</a:t>
            </a:r>
            <a:r>
              <a:rPr lang="en-US" sz="3600" dirty="0">
                <a:solidFill>
                  <a:schemeClr val="bg1"/>
                </a:solidFill>
                <a:latin typeface="#9Slide05 Claudia" pitchFamily="2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68175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iặc đót làng1">
            <a:extLst>
              <a:ext uri="{FF2B5EF4-FFF2-40B4-BE49-F238E27FC236}">
                <a16:creationId xmlns:a16="http://schemas.microsoft.com/office/drawing/2014/main" id="{D67B24A9-1E9F-4129-81B7-4BC9CDFE2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837" y="1366576"/>
            <a:ext cx="5256198" cy="441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6D26274-53F4-4DC6-AF0D-708317B1D889}"/>
              </a:ext>
            </a:extLst>
          </p:cNvPr>
          <p:cNvGrpSpPr/>
          <p:nvPr/>
        </p:nvGrpSpPr>
        <p:grpSpPr>
          <a:xfrm>
            <a:off x="391630" y="326380"/>
            <a:ext cx="5999121" cy="966222"/>
            <a:chOff x="0" y="2004710"/>
            <a:chExt cx="5472030" cy="49352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A206D9-E5B4-4E55-B8EB-5E5DD7C74C06}"/>
                </a:ext>
              </a:extLst>
            </p:cNvPr>
            <p:cNvSpPr/>
            <p:nvPr/>
          </p:nvSpPr>
          <p:spPr>
            <a:xfrm>
              <a:off x="0" y="2004710"/>
              <a:ext cx="5472030" cy="49352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: Rounded Corners 4">
              <a:extLst>
                <a:ext uri="{FF2B5EF4-FFF2-40B4-BE49-F238E27FC236}">
                  <a16:creationId xmlns:a16="http://schemas.microsoft.com/office/drawing/2014/main" id="{B202918D-EDCD-45B2-B3E0-182066894261}"/>
                </a:ext>
              </a:extLst>
            </p:cNvPr>
            <p:cNvSpPr txBox="1"/>
            <p:nvPr/>
          </p:nvSpPr>
          <p:spPr>
            <a:xfrm>
              <a:off x="156046" y="2028802"/>
              <a:ext cx="5149073" cy="44533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BZ" sz="3200" b="1" kern="12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KHOE LÀNG BỊ ĐỐT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68B1A64-0646-4EF7-8D22-8D256F3D3043}"/>
              </a:ext>
            </a:extLst>
          </p:cNvPr>
          <p:cNvGrpSpPr/>
          <p:nvPr/>
        </p:nvGrpSpPr>
        <p:grpSpPr>
          <a:xfrm>
            <a:off x="415722" y="1609461"/>
            <a:ext cx="5999121" cy="895447"/>
            <a:chOff x="0" y="2541430"/>
            <a:chExt cx="5472030" cy="45737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6100957-953B-47B6-8A31-F5ECFD1B26C3}"/>
                </a:ext>
              </a:extLst>
            </p:cNvPr>
            <p:cNvSpPr/>
            <p:nvPr/>
          </p:nvSpPr>
          <p:spPr>
            <a:xfrm>
              <a:off x="0" y="2541430"/>
              <a:ext cx="5472030" cy="45737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3600000"/>
                <a:satOff val="-12501"/>
                <a:lumOff val="15000"/>
                <a:alphaOff val="0"/>
              </a:schemeClr>
            </a:fillRef>
            <a:effectRef idx="0">
              <a:schemeClr val="accent2">
                <a:hueOff val="-3600000"/>
                <a:satOff val="-12501"/>
                <a:lumOff val="1500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: Rounded Corners 6">
              <a:extLst>
                <a:ext uri="{FF2B5EF4-FFF2-40B4-BE49-F238E27FC236}">
                  <a16:creationId xmlns:a16="http://schemas.microsoft.com/office/drawing/2014/main" id="{74ADC61A-E581-4790-A95B-0F70E5DB0818}"/>
                </a:ext>
              </a:extLst>
            </p:cNvPr>
            <p:cNvSpPr txBox="1"/>
            <p:nvPr/>
          </p:nvSpPr>
          <p:spPr>
            <a:xfrm>
              <a:off x="22327" y="2563757"/>
              <a:ext cx="5427376" cy="4127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BZ" sz="3200" b="1" kern="1200" dirty="0">
                  <a:solidFill>
                    <a:schemeClr val="tx1"/>
                  </a:solidFill>
                  <a:latin typeface="#9Slide03 SVNNeusa" panose="00000500000000000000" pitchFamily="2" charset="0"/>
                  <a:sym typeface="Wingdings" panose="05000000000000000000" pitchFamily="2" charset="2"/>
                </a:rPr>
                <a:t> </a:t>
              </a:r>
              <a:r>
                <a:rPr lang="en-BZ" sz="3200" b="1" kern="1200" dirty="0">
                  <a:solidFill>
                    <a:schemeClr val="tx1"/>
                  </a:solidFill>
                  <a:latin typeface="#9Slide03 SVNNeusa" panose="00000500000000000000" pitchFamily="2" charset="0"/>
                </a:rPr>
                <a:t>Minh </a:t>
              </a:r>
              <a:r>
                <a:rPr lang="en-BZ" sz="3200" b="1" kern="1200" dirty="0" err="1">
                  <a:solidFill>
                    <a:schemeClr val="tx1"/>
                  </a:solidFill>
                  <a:latin typeface="#9Slide03 SVNNeusa" panose="00000500000000000000" pitchFamily="2" charset="0"/>
                </a:rPr>
                <a:t>chứng</a:t>
              </a:r>
              <a:r>
                <a:rPr lang="en-BZ" sz="3200" b="1" kern="1200" dirty="0">
                  <a:solidFill>
                    <a:schemeClr val="tx1"/>
                  </a:solidFill>
                  <a:latin typeface="#9Slide03 SVNNeusa" panose="00000500000000000000" pitchFamily="2" charset="0"/>
                </a:rPr>
                <a:t> </a:t>
              </a:r>
              <a:r>
                <a:rPr lang="en-BZ" sz="3200" b="1" kern="1200" dirty="0" err="1">
                  <a:solidFill>
                    <a:schemeClr val="tx1"/>
                  </a:solidFill>
                  <a:latin typeface="#9Slide03 SVNNeusa" panose="00000500000000000000" pitchFamily="2" charset="0"/>
                </a:rPr>
                <a:t>làng</a:t>
              </a:r>
              <a:r>
                <a:rPr lang="en-BZ" sz="3200" b="1" kern="1200" dirty="0">
                  <a:solidFill>
                    <a:schemeClr val="tx1"/>
                  </a:solidFill>
                  <a:latin typeface="#9Slide03 SVNNeusa" panose="00000500000000000000" pitchFamily="2" charset="0"/>
                </a:rPr>
                <a:t> </a:t>
              </a:r>
              <a:r>
                <a:rPr lang="en-BZ" sz="3200" b="1" kern="1200" dirty="0" err="1">
                  <a:solidFill>
                    <a:schemeClr val="tx1"/>
                  </a:solidFill>
                  <a:latin typeface="#9Slide03 SVNNeusa" panose="00000500000000000000" pitchFamily="2" charset="0"/>
                </a:rPr>
                <a:t>không</a:t>
              </a:r>
              <a:r>
                <a:rPr lang="en-BZ" sz="3200" b="1" kern="1200" dirty="0">
                  <a:solidFill>
                    <a:schemeClr val="tx1"/>
                  </a:solidFill>
                  <a:latin typeface="#9Slide03 SVNNeusa" panose="00000500000000000000" pitchFamily="2" charset="0"/>
                </a:rPr>
                <a:t> </a:t>
              </a:r>
              <a:r>
                <a:rPr lang="en-BZ" sz="3200" b="1" kern="1200" dirty="0" err="1">
                  <a:solidFill>
                    <a:schemeClr val="tx1"/>
                  </a:solidFill>
                  <a:latin typeface="#9Slide03 SVNNeusa" panose="00000500000000000000" pitchFamily="2" charset="0"/>
                </a:rPr>
                <a:t>theo</a:t>
              </a:r>
              <a:r>
                <a:rPr lang="en-BZ" sz="3200" b="1" kern="1200" dirty="0">
                  <a:solidFill>
                    <a:schemeClr val="tx1"/>
                  </a:solidFill>
                  <a:latin typeface="#9Slide03 SVNNeusa" panose="00000500000000000000" pitchFamily="2" charset="0"/>
                </a:rPr>
                <a:t> </a:t>
              </a:r>
              <a:r>
                <a:rPr lang="en-BZ" sz="3200" b="1" kern="1200" dirty="0" err="1">
                  <a:solidFill>
                    <a:schemeClr val="tx1"/>
                  </a:solidFill>
                  <a:latin typeface="#9Slide03 SVNNeusa" panose="00000500000000000000" pitchFamily="2" charset="0"/>
                </a:rPr>
                <a:t>giặc</a:t>
              </a:r>
              <a:endParaRPr lang="en-BZ" sz="3200" b="1" kern="1200" dirty="0">
                <a:solidFill>
                  <a:schemeClr val="tx1"/>
                </a:solidFill>
                <a:latin typeface="#9Slide03 SVNNeusa" panose="00000500000000000000" pitchFamily="2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48E7AE-E523-4C40-8567-849984E66578}"/>
              </a:ext>
            </a:extLst>
          </p:cNvPr>
          <p:cNvGrpSpPr/>
          <p:nvPr/>
        </p:nvGrpSpPr>
        <p:grpSpPr>
          <a:xfrm>
            <a:off x="415722" y="2791622"/>
            <a:ext cx="5999121" cy="1044652"/>
            <a:chOff x="0" y="3042001"/>
            <a:chExt cx="5472030" cy="53358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CE436E4-1B20-413C-9E62-9985353DB25B}"/>
                </a:ext>
              </a:extLst>
            </p:cNvPr>
            <p:cNvSpPr/>
            <p:nvPr/>
          </p:nvSpPr>
          <p:spPr>
            <a:xfrm>
              <a:off x="0" y="3042001"/>
              <a:ext cx="5472030" cy="53358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7200000"/>
                <a:satOff val="-25001"/>
                <a:lumOff val="30001"/>
                <a:alphaOff val="0"/>
              </a:schemeClr>
            </a:fillRef>
            <a:effectRef idx="0">
              <a:schemeClr val="accent2">
                <a:hueOff val="-7200000"/>
                <a:satOff val="-25001"/>
                <a:lumOff val="3000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: Rounded Corners 8">
              <a:extLst>
                <a:ext uri="{FF2B5EF4-FFF2-40B4-BE49-F238E27FC236}">
                  <a16:creationId xmlns:a16="http://schemas.microsoft.com/office/drawing/2014/main" id="{3C1189B5-24D5-4185-BA15-25001C087838}"/>
                </a:ext>
              </a:extLst>
            </p:cNvPr>
            <p:cNvSpPr txBox="1"/>
            <p:nvPr/>
          </p:nvSpPr>
          <p:spPr>
            <a:xfrm>
              <a:off x="26047" y="3068048"/>
              <a:ext cx="5419936" cy="4814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BZ" sz="3200" b="1" kern="1200" dirty="0">
                  <a:solidFill>
                    <a:schemeClr val="tx1"/>
                  </a:solidFill>
                  <a:latin typeface="#9Slide03 SVNNeusa" panose="00000500000000000000" pitchFamily="2" charset="0"/>
                  <a:sym typeface="Wingdings" panose="05000000000000000000" pitchFamily="2" charset="2"/>
                </a:rPr>
                <a:t> </a:t>
              </a:r>
              <a:r>
                <a:rPr lang="en-BZ" sz="3200" b="1" kern="1200" dirty="0" err="1">
                  <a:solidFill>
                    <a:schemeClr val="tx1"/>
                  </a:solidFill>
                  <a:latin typeface="#9Slide03 SVNNeusa" panose="00000500000000000000" pitchFamily="2" charset="0"/>
                </a:rPr>
                <a:t>Niềm</a:t>
              </a:r>
              <a:r>
                <a:rPr lang="en-BZ" sz="3200" b="1" kern="1200" dirty="0">
                  <a:solidFill>
                    <a:schemeClr val="tx1"/>
                  </a:solidFill>
                  <a:latin typeface="#9Slide03 SVNNeusa" panose="00000500000000000000" pitchFamily="2" charset="0"/>
                </a:rPr>
                <a:t> </a:t>
              </a:r>
              <a:r>
                <a:rPr lang="en-BZ" sz="3200" b="1" kern="1200" dirty="0" err="1">
                  <a:solidFill>
                    <a:schemeClr val="tx1"/>
                  </a:solidFill>
                  <a:latin typeface="#9Slide03 SVNNeusa" panose="00000500000000000000" pitchFamily="2" charset="0"/>
                </a:rPr>
                <a:t>vui</a:t>
              </a:r>
              <a:r>
                <a:rPr lang="en-BZ" sz="3200" b="1" kern="1200" dirty="0">
                  <a:solidFill>
                    <a:schemeClr val="tx1"/>
                  </a:solidFill>
                  <a:latin typeface="#9Slide03 SVNNeusa" panose="00000500000000000000" pitchFamily="2" charset="0"/>
                </a:rPr>
                <a:t> </a:t>
              </a:r>
              <a:r>
                <a:rPr lang="en-BZ" sz="3200" b="1" kern="1200" dirty="0" err="1">
                  <a:solidFill>
                    <a:schemeClr val="tx1"/>
                  </a:solidFill>
                  <a:latin typeface="#9Slide03 SVNNeusa" panose="00000500000000000000" pitchFamily="2" charset="0"/>
                </a:rPr>
                <a:t>sướng</a:t>
              </a:r>
              <a:r>
                <a:rPr lang="en-BZ" sz="3200" b="1" kern="1200" dirty="0">
                  <a:solidFill>
                    <a:schemeClr val="tx1"/>
                  </a:solidFill>
                  <a:latin typeface="#9Slide03 SVNNeusa" panose="00000500000000000000" pitchFamily="2" charset="0"/>
                </a:rPr>
                <a:t> </a:t>
              </a:r>
              <a:r>
                <a:rPr lang="en-BZ" sz="3200" b="1" kern="1200" dirty="0" err="1">
                  <a:solidFill>
                    <a:schemeClr val="tx1"/>
                  </a:solidFill>
                  <a:latin typeface="#9Slide03 SVNNeusa" panose="00000500000000000000" pitchFamily="2" charset="0"/>
                </a:rPr>
                <a:t>và</a:t>
              </a:r>
              <a:r>
                <a:rPr lang="en-BZ" sz="3200" b="1" kern="1200" dirty="0">
                  <a:solidFill>
                    <a:schemeClr val="tx1"/>
                  </a:solidFill>
                  <a:latin typeface="#9Slide03 SVNNeusa" panose="00000500000000000000" pitchFamily="2" charset="0"/>
                </a:rPr>
                <a:t> </a:t>
              </a:r>
              <a:r>
                <a:rPr lang="en-BZ" sz="3200" b="1" kern="1200" dirty="0" err="1">
                  <a:solidFill>
                    <a:schemeClr val="tx1"/>
                  </a:solidFill>
                  <a:latin typeface="#9Slide03 SVNNeusa" panose="00000500000000000000" pitchFamily="2" charset="0"/>
                </a:rPr>
                <a:t>hạnh</a:t>
              </a:r>
              <a:r>
                <a:rPr lang="en-BZ" sz="3200" b="1" kern="1200" dirty="0">
                  <a:solidFill>
                    <a:schemeClr val="tx1"/>
                  </a:solidFill>
                  <a:latin typeface="#9Slide03 SVNNeusa" panose="00000500000000000000" pitchFamily="2" charset="0"/>
                </a:rPr>
                <a:t> </a:t>
              </a:r>
              <a:r>
                <a:rPr lang="en-BZ" sz="3200" b="1" kern="1200" dirty="0" err="1">
                  <a:solidFill>
                    <a:schemeClr val="tx1"/>
                  </a:solidFill>
                  <a:latin typeface="#9Slide03 SVNNeusa" panose="00000500000000000000" pitchFamily="2" charset="0"/>
                </a:rPr>
                <a:t>phúc</a:t>
              </a:r>
              <a:endParaRPr lang="en-BZ" sz="3200" b="1" kern="1200" dirty="0">
                <a:solidFill>
                  <a:schemeClr val="tx1"/>
                </a:solidFill>
                <a:latin typeface="#9Slide03 SVNNeusa" panose="00000500000000000000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782DA59-2405-4ACA-8E62-42039E4197CF}"/>
              </a:ext>
            </a:extLst>
          </p:cNvPr>
          <p:cNvGrpSpPr/>
          <p:nvPr/>
        </p:nvGrpSpPr>
        <p:grpSpPr>
          <a:xfrm>
            <a:off x="415722" y="4122988"/>
            <a:ext cx="5999121" cy="945760"/>
            <a:chOff x="0" y="3618782"/>
            <a:chExt cx="5472030" cy="48306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6E43C49-045D-4947-9595-06CCCCC5836D}"/>
                </a:ext>
              </a:extLst>
            </p:cNvPr>
            <p:cNvSpPr/>
            <p:nvPr/>
          </p:nvSpPr>
          <p:spPr>
            <a:xfrm>
              <a:off x="0" y="3618782"/>
              <a:ext cx="5472030" cy="483069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-10800000"/>
                <a:satOff val="-37502"/>
                <a:lumOff val="4500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ctangle: Rounded Corners 10">
              <a:extLst>
                <a:ext uri="{FF2B5EF4-FFF2-40B4-BE49-F238E27FC236}">
                  <a16:creationId xmlns:a16="http://schemas.microsoft.com/office/drawing/2014/main" id="{E6F6A961-2291-49A9-B79E-E6663A69E14B}"/>
                </a:ext>
              </a:extLst>
            </p:cNvPr>
            <p:cNvSpPr txBox="1"/>
            <p:nvPr/>
          </p:nvSpPr>
          <p:spPr>
            <a:xfrm>
              <a:off x="23581" y="3642363"/>
              <a:ext cx="5424868" cy="4359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BZ" sz="3200" b="1" kern="1200" dirty="0">
                  <a:solidFill>
                    <a:schemeClr val="tx1"/>
                  </a:solidFill>
                  <a:latin typeface="#9Slide03 SVNNeusa" panose="00000500000000000000" pitchFamily="2" charset="0"/>
                  <a:sym typeface="Wingdings" panose="05000000000000000000" pitchFamily="2" charset="2"/>
                </a:rPr>
                <a:t> </a:t>
              </a:r>
              <a:r>
                <a:rPr lang="en-BZ" sz="3200" b="1" kern="1200" dirty="0" err="1">
                  <a:solidFill>
                    <a:schemeClr val="tx1"/>
                  </a:solidFill>
                  <a:latin typeface="#9Slide03 SVNNeusa" panose="00000500000000000000" pitchFamily="2" charset="0"/>
                </a:rPr>
                <a:t>Tâm</a:t>
              </a:r>
              <a:r>
                <a:rPr lang="en-BZ" sz="3200" b="1" kern="1200" dirty="0">
                  <a:solidFill>
                    <a:schemeClr val="tx1"/>
                  </a:solidFill>
                  <a:latin typeface="#9Slide03 SVNNeusa" panose="00000500000000000000" pitchFamily="2" charset="0"/>
                </a:rPr>
                <a:t> </a:t>
              </a:r>
              <a:r>
                <a:rPr lang="en-BZ" sz="3200" b="1" kern="1200" dirty="0" err="1">
                  <a:solidFill>
                    <a:schemeClr val="tx1"/>
                  </a:solidFill>
                  <a:latin typeface="#9Slide03 SVNNeusa" panose="00000500000000000000" pitchFamily="2" charset="0"/>
                </a:rPr>
                <a:t>hồn</a:t>
              </a:r>
              <a:r>
                <a:rPr lang="en-BZ" sz="3200" b="1" kern="1200" dirty="0">
                  <a:solidFill>
                    <a:schemeClr val="tx1"/>
                  </a:solidFill>
                  <a:latin typeface="#9Slide03 SVNNeusa" panose="00000500000000000000" pitchFamily="2" charset="0"/>
                </a:rPr>
                <a:t> </a:t>
              </a:r>
              <a:r>
                <a:rPr lang="en-BZ" sz="3200" b="1" kern="1200" dirty="0" err="1">
                  <a:solidFill>
                    <a:schemeClr val="tx1"/>
                  </a:solidFill>
                  <a:latin typeface="#9Slide03 SVNNeusa" panose="00000500000000000000" pitchFamily="2" charset="0"/>
                </a:rPr>
                <a:t>chất</a:t>
              </a:r>
              <a:r>
                <a:rPr lang="en-BZ" sz="3200" b="1" kern="1200" dirty="0">
                  <a:solidFill>
                    <a:schemeClr val="tx1"/>
                  </a:solidFill>
                  <a:latin typeface="#9Slide03 SVNNeusa" panose="00000500000000000000" pitchFamily="2" charset="0"/>
                </a:rPr>
                <a:t> </a:t>
              </a:r>
              <a:r>
                <a:rPr lang="en-BZ" sz="3200" b="1" kern="1200" dirty="0" err="1">
                  <a:solidFill>
                    <a:schemeClr val="tx1"/>
                  </a:solidFill>
                  <a:latin typeface="#9Slide03 SVNNeusa" panose="00000500000000000000" pitchFamily="2" charset="0"/>
                </a:rPr>
                <a:t>phác</a:t>
              </a:r>
              <a:r>
                <a:rPr lang="en-BZ" sz="3200" b="1" kern="1200" dirty="0">
                  <a:solidFill>
                    <a:schemeClr val="tx1"/>
                  </a:solidFill>
                  <a:latin typeface="#9Slide03 SVNNeusa" panose="00000500000000000000" pitchFamily="2" charset="0"/>
                </a:rPr>
                <a:t>, </a:t>
              </a:r>
              <a:r>
                <a:rPr lang="en-BZ" sz="3200" b="1" kern="1200" dirty="0" err="1">
                  <a:solidFill>
                    <a:schemeClr val="tx1"/>
                  </a:solidFill>
                  <a:latin typeface="#9Slide03 SVNNeusa" panose="00000500000000000000" pitchFamily="2" charset="0"/>
                </a:rPr>
                <a:t>mộc</a:t>
              </a:r>
              <a:r>
                <a:rPr lang="en-BZ" sz="3200" b="1" kern="1200" dirty="0">
                  <a:solidFill>
                    <a:schemeClr val="tx1"/>
                  </a:solidFill>
                  <a:latin typeface="#9Slide03 SVNNeusa" panose="00000500000000000000" pitchFamily="2" charset="0"/>
                </a:rPr>
                <a:t> </a:t>
              </a:r>
              <a:r>
                <a:rPr lang="en-BZ" sz="3200" b="1" kern="1200" dirty="0" err="1">
                  <a:solidFill>
                    <a:schemeClr val="tx1"/>
                  </a:solidFill>
                  <a:latin typeface="#9Slide03 SVNNeusa" panose="00000500000000000000" pitchFamily="2" charset="0"/>
                </a:rPr>
                <a:t>mạc</a:t>
              </a:r>
              <a:endParaRPr lang="en-BZ" sz="3200" b="1" kern="1200" dirty="0">
                <a:solidFill>
                  <a:schemeClr val="tx1"/>
                </a:solidFill>
                <a:latin typeface="#9Slide03 SVNNeusa" panose="000005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27BF63-7B91-4579-8607-BFC14E7974DE}"/>
              </a:ext>
            </a:extLst>
          </p:cNvPr>
          <p:cNvGrpSpPr/>
          <p:nvPr/>
        </p:nvGrpSpPr>
        <p:grpSpPr>
          <a:xfrm>
            <a:off x="448038" y="5355462"/>
            <a:ext cx="5999121" cy="1190881"/>
            <a:chOff x="0" y="4145051"/>
            <a:chExt cx="5472030" cy="60827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B5C334D-203D-4DC6-9148-5AED025DFA8B}"/>
                </a:ext>
              </a:extLst>
            </p:cNvPr>
            <p:cNvSpPr/>
            <p:nvPr/>
          </p:nvSpPr>
          <p:spPr>
            <a:xfrm>
              <a:off x="0" y="4145051"/>
              <a:ext cx="5472030" cy="608270"/>
            </a:xfrm>
            <a:prstGeom prst="roundRect">
              <a:avLst/>
            </a:prstGeom>
            <a:solidFill>
              <a:srgbClr val="FFE7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-14400000"/>
                <a:satOff val="-50003"/>
                <a:lumOff val="6000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Rectangle: Rounded Corners 12">
              <a:extLst>
                <a:ext uri="{FF2B5EF4-FFF2-40B4-BE49-F238E27FC236}">
                  <a16:creationId xmlns:a16="http://schemas.microsoft.com/office/drawing/2014/main" id="{2D688CBA-A34C-454F-B15B-F1B8B693B1AB}"/>
                </a:ext>
              </a:extLst>
            </p:cNvPr>
            <p:cNvSpPr txBox="1"/>
            <p:nvPr/>
          </p:nvSpPr>
          <p:spPr>
            <a:xfrm>
              <a:off x="29693" y="4174744"/>
              <a:ext cx="5412644" cy="5488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BZ" sz="3200" b="1" kern="1200" dirty="0">
                  <a:solidFill>
                    <a:schemeClr val="tx1"/>
                  </a:solidFill>
                  <a:latin typeface="#9Slide03 SVNNeusa" panose="00000500000000000000" pitchFamily="2" charset="0"/>
                  <a:sym typeface="Wingdings" panose="05000000000000000000" pitchFamily="2" charset="2"/>
                </a:rPr>
                <a:t></a:t>
              </a:r>
              <a:r>
                <a:rPr lang="en-BZ" sz="3200" b="1" kern="1200" dirty="0" err="1">
                  <a:solidFill>
                    <a:schemeClr val="tx1"/>
                  </a:solidFill>
                  <a:latin typeface="#9Slide03 SVNNeusa" panose="00000500000000000000" pitchFamily="2" charset="0"/>
                </a:rPr>
                <a:t>Tình</a:t>
              </a:r>
              <a:r>
                <a:rPr lang="en-BZ" sz="3200" b="1" kern="1200" dirty="0">
                  <a:solidFill>
                    <a:schemeClr val="tx1"/>
                  </a:solidFill>
                  <a:latin typeface="#9Slide03 SVNNeusa" panose="00000500000000000000" pitchFamily="2" charset="0"/>
                </a:rPr>
                <a:t> </a:t>
              </a:r>
              <a:r>
                <a:rPr lang="en-BZ" sz="3200" b="1" kern="1200" dirty="0" err="1">
                  <a:solidFill>
                    <a:schemeClr val="tx1"/>
                  </a:solidFill>
                  <a:latin typeface="#9Slide03 SVNNeusa" panose="00000500000000000000" pitchFamily="2" charset="0"/>
                </a:rPr>
                <a:t>yêu</a:t>
              </a:r>
              <a:r>
                <a:rPr lang="en-BZ" sz="3200" b="1" kern="1200" dirty="0">
                  <a:solidFill>
                    <a:schemeClr val="tx1"/>
                  </a:solidFill>
                  <a:latin typeface="#9Slide03 SVNNeusa" panose="00000500000000000000" pitchFamily="2" charset="0"/>
                </a:rPr>
                <a:t> </a:t>
              </a:r>
              <a:r>
                <a:rPr lang="en-BZ" sz="3200" b="1" kern="1200" dirty="0" err="1">
                  <a:solidFill>
                    <a:schemeClr val="tx1"/>
                  </a:solidFill>
                  <a:latin typeface="#9Slide03 SVNNeusa" panose="00000500000000000000" pitchFamily="2" charset="0"/>
                </a:rPr>
                <a:t>quê</a:t>
              </a:r>
              <a:r>
                <a:rPr lang="en-BZ" sz="3200" b="1" kern="1200" dirty="0">
                  <a:solidFill>
                    <a:schemeClr val="tx1"/>
                  </a:solidFill>
                  <a:latin typeface="#9Slide03 SVNNeusa" panose="00000500000000000000" pitchFamily="2" charset="0"/>
                </a:rPr>
                <a:t> </a:t>
              </a:r>
              <a:r>
                <a:rPr lang="en-BZ" sz="3200" b="1" kern="1200" dirty="0" err="1">
                  <a:solidFill>
                    <a:schemeClr val="tx1"/>
                  </a:solidFill>
                  <a:latin typeface="#9Slide03 SVNNeusa" panose="00000500000000000000" pitchFamily="2" charset="0"/>
                </a:rPr>
                <a:t>hương</a:t>
              </a:r>
              <a:r>
                <a:rPr lang="en-BZ" sz="3200" b="1" kern="1200" dirty="0">
                  <a:solidFill>
                    <a:schemeClr val="tx1"/>
                  </a:solidFill>
                  <a:latin typeface="#9Slide03 SVNNeusa" panose="00000500000000000000" pitchFamily="2" charset="0"/>
                </a:rPr>
                <a:t> </a:t>
              </a:r>
              <a:r>
                <a:rPr lang="en-BZ" sz="3200" b="1" kern="1200" dirty="0" err="1">
                  <a:solidFill>
                    <a:schemeClr val="tx1"/>
                  </a:solidFill>
                  <a:latin typeface="#9Slide03 SVNNeusa" panose="00000500000000000000" pitchFamily="2" charset="0"/>
                </a:rPr>
                <a:t>bền</a:t>
              </a:r>
              <a:r>
                <a:rPr lang="en-BZ" sz="3200" b="1" kern="1200" dirty="0">
                  <a:solidFill>
                    <a:schemeClr val="tx1"/>
                  </a:solidFill>
                  <a:latin typeface="#9Slide03 SVNNeusa" panose="00000500000000000000" pitchFamily="2" charset="0"/>
                </a:rPr>
                <a:t> </a:t>
              </a:r>
              <a:r>
                <a:rPr lang="en-BZ" sz="3200" b="1" kern="1200" dirty="0" err="1">
                  <a:solidFill>
                    <a:schemeClr val="tx1"/>
                  </a:solidFill>
                  <a:latin typeface="#9Slide03 SVNNeusa" panose="00000500000000000000" pitchFamily="2" charset="0"/>
                </a:rPr>
                <a:t>vững</a:t>
              </a:r>
              <a:r>
                <a:rPr lang="en-BZ" sz="3200" b="1" kern="1200" dirty="0">
                  <a:solidFill>
                    <a:schemeClr val="tx1"/>
                  </a:solidFill>
                  <a:latin typeface="#9Slide03 SVNNeusa" panose="00000500000000000000" pitchFamily="2" charset="0"/>
                </a:rPr>
                <a:t>, </a:t>
              </a:r>
              <a:r>
                <a:rPr lang="en-BZ" sz="3200" b="1" kern="1200" dirty="0" err="1">
                  <a:solidFill>
                    <a:schemeClr val="tx1"/>
                  </a:solidFill>
                  <a:latin typeface="#9Slide03 SVNNeusa" panose="00000500000000000000" pitchFamily="2" charset="0"/>
                </a:rPr>
                <a:t>sắt</a:t>
              </a:r>
              <a:r>
                <a:rPr lang="en-BZ" sz="3200" b="1" kern="1200" dirty="0">
                  <a:solidFill>
                    <a:schemeClr val="tx1"/>
                  </a:solidFill>
                  <a:latin typeface="#9Slide03 SVNNeusa" panose="00000500000000000000" pitchFamily="2" charset="0"/>
                </a:rPr>
                <a:t> son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667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Đời sống nhà nông thời xưa - Tài liệu - Hoa Xương Rồng">
            <a:extLst>
              <a:ext uri="{FF2B5EF4-FFF2-40B4-BE49-F238E27FC236}">
                <a16:creationId xmlns:a16="http://schemas.microsoft.com/office/drawing/2014/main" id="{8CD493AC-2313-413D-A04C-1992F52A90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2" r="7343" b="1"/>
          <a:stretch/>
        </p:blipFill>
        <p:spPr bwMode="auto">
          <a:xfrm>
            <a:off x="4358645" y="-12902"/>
            <a:ext cx="7833355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4">
            <a:extLst>
              <a:ext uri="{FF2B5EF4-FFF2-40B4-BE49-F238E27FC236}">
                <a16:creationId xmlns:a16="http://schemas.microsoft.com/office/drawing/2014/main" id="{25985B52-71AF-4DEC-8E1A-B93096448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055" y="4784185"/>
            <a:ext cx="4749393" cy="121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en-US" sz="3200" b="1" dirty="0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altLang="en-US" sz="3200" b="1" dirty="0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Tình</a:t>
            </a:r>
            <a:r>
              <a:rPr lang="en-US" altLang="en-US" sz="3200" b="1" dirty="0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làng</a:t>
            </a:r>
            <a:r>
              <a:rPr lang="en-US" altLang="en-US" sz="3200" b="1" dirty="0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gắn</a:t>
            </a:r>
            <a:r>
              <a:rPr lang="en-US" altLang="en-US" sz="3200" b="1" dirty="0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bó</a:t>
            </a:r>
            <a:r>
              <a:rPr lang="en-US" altLang="en-US" sz="3200" b="1" dirty="0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thống</a:t>
            </a:r>
            <a:r>
              <a:rPr lang="en-US" altLang="en-US" sz="3200" b="1" dirty="0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nhất</a:t>
            </a:r>
            <a:r>
              <a:rPr lang="en-US" altLang="en-US" sz="3200" b="1" dirty="0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lòng</a:t>
            </a:r>
            <a:r>
              <a:rPr lang="en-US" altLang="en-US" sz="3200" b="1" dirty="0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tinh</a:t>
            </a:r>
            <a:r>
              <a:rPr lang="en-US" altLang="en-US" sz="3200" b="1" dirty="0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thần</a:t>
            </a:r>
            <a:r>
              <a:rPr lang="en-US" altLang="en-US" sz="3200" b="1" dirty="0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kháng</a:t>
            </a:r>
            <a:r>
              <a:rPr lang="en-US" altLang="en-US" sz="3200" b="1" dirty="0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chiến</a:t>
            </a:r>
            <a:r>
              <a:rPr lang="en-US" altLang="en-US" sz="3200" b="1" dirty="0">
                <a:solidFill>
                  <a:srgbClr val="FF0000"/>
                </a:solidFill>
                <a:latin typeface="#9Slide05 SVNRosalinda" panose="000005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1A4812B-2174-480B-AB29-BE5DECE1BE2B}"/>
              </a:ext>
            </a:extLst>
          </p:cNvPr>
          <p:cNvSpPr/>
          <p:nvPr/>
        </p:nvSpPr>
        <p:spPr>
          <a:xfrm>
            <a:off x="269646" y="629920"/>
            <a:ext cx="5125313" cy="9793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BZ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KHI NGHE TIN CẢI CHÍNH: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A6CD99C-6574-4B2E-BED5-E4E3333F3B13}"/>
              </a:ext>
            </a:extLst>
          </p:cNvPr>
          <p:cNvCxnSpPr>
            <a:cxnSpLocks/>
          </p:cNvCxnSpPr>
          <p:nvPr/>
        </p:nvCxnSpPr>
        <p:spPr>
          <a:xfrm>
            <a:off x="751840" y="1629623"/>
            <a:ext cx="0" cy="19900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2A47144-1D9B-4B25-B278-747D7F711206}"/>
              </a:ext>
            </a:extLst>
          </p:cNvPr>
          <p:cNvCxnSpPr/>
          <p:nvPr/>
        </p:nvCxnSpPr>
        <p:spPr>
          <a:xfrm>
            <a:off x="751840" y="2316480"/>
            <a:ext cx="76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D1804A3-DC08-4BCB-B460-6B678293CB14}"/>
              </a:ext>
            </a:extLst>
          </p:cNvPr>
          <p:cNvSpPr/>
          <p:nvPr/>
        </p:nvSpPr>
        <p:spPr>
          <a:xfrm>
            <a:off x="1387836" y="1918768"/>
            <a:ext cx="4003033" cy="9057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Vui s</a:t>
            </a:r>
            <a:r>
              <a:rPr lang="vi-VN" sz="28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ư</a:t>
            </a:r>
            <a:r>
              <a:rPr lang="en-SG" sz="280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ớng, hạnh phúc</a:t>
            </a:r>
            <a:endParaRPr lang="en-SG" sz="28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C0A0D4F-4749-4217-A8B9-2D12510BEBC4}"/>
              </a:ext>
            </a:extLst>
          </p:cNvPr>
          <p:cNvCxnSpPr/>
          <p:nvPr/>
        </p:nvCxnSpPr>
        <p:spPr>
          <a:xfrm>
            <a:off x="751840" y="3599387"/>
            <a:ext cx="76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1E5EFB5-D08C-47D4-9756-0F1B52B82868}"/>
              </a:ext>
            </a:extLst>
          </p:cNvPr>
          <p:cNvSpPr/>
          <p:nvPr/>
        </p:nvSpPr>
        <p:spPr>
          <a:xfrm>
            <a:off x="1387836" y="3201675"/>
            <a:ext cx="4003033" cy="9057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Khoe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làng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bị</a:t>
            </a:r>
            <a:r>
              <a:rPr lang="en-SG" sz="2800" dirty="0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2800" dirty="0" err="1">
                <a:solidFill>
                  <a:schemeClr val="tx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đốt</a:t>
            </a:r>
            <a:endParaRPr lang="en-SG" sz="2800" dirty="0">
              <a:solidFill>
                <a:schemeClr val="tx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08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1" grpId="0" animBg="1"/>
      <p:bldP spid="28" grpId="0" animBg="1"/>
      <p:bldP spid="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24">
            <a:extLst>
              <a:ext uri="{FF2B5EF4-FFF2-40B4-BE49-F238E27FC236}">
                <a16:creationId xmlns:a16="http://schemas.microsoft.com/office/drawing/2014/main" id="{CA69BD54-05B3-41D8-BC49-6B9845471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2606" y="1023257"/>
            <a:ext cx="8681594" cy="3935492"/>
          </a:xfrm>
          <a:prstGeom prst="cloudCallout">
            <a:avLst>
              <a:gd name="adj1" fmla="val -10931"/>
              <a:gd name="adj2" fmla="val 64319"/>
            </a:avLst>
          </a:prstGeom>
          <a:ln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 err="1">
                <a:solidFill>
                  <a:srgbClr val="FF0000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Tại</a:t>
            </a:r>
            <a:r>
              <a:rPr lang="en-US" altLang="en-US" sz="5400" dirty="0">
                <a:solidFill>
                  <a:srgbClr val="FF0000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sao</a:t>
            </a:r>
            <a:r>
              <a:rPr lang="en-US" altLang="en-US" sz="5400" dirty="0">
                <a:solidFill>
                  <a:srgbClr val="FF0000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nhan</a:t>
            </a:r>
            <a:r>
              <a:rPr lang="en-US" altLang="en-US" sz="5400" dirty="0">
                <a:solidFill>
                  <a:srgbClr val="FF0000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đề</a:t>
            </a:r>
            <a:r>
              <a:rPr lang="en-US" altLang="en-US" sz="5400" dirty="0">
                <a:solidFill>
                  <a:srgbClr val="FF0000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tác</a:t>
            </a:r>
            <a:r>
              <a:rPr lang="en-US" altLang="en-US" sz="5400" dirty="0">
                <a:solidFill>
                  <a:srgbClr val="FF0000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phẩm</a:t>
            </a:r>
            <a:r>
              <a:rPr lang="en-US" altLang="en-US" sz="5400" dirty="0">
                <a:solidFill>
                  <a:srgbClr val="FF0000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lại</a:t>
            </a:r>
            <a:r>
              <a:rPr lang="en-US" altLang="en-US" sz="5400" dirty="0">
                <a:solidFill>
                  <a:srgbClr val="FF0000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là</a:t>
            </a:r>
            <a:r>
              <a:rPr lang="en-US" altLang="en-US" sz="5400" dirty="0">
                <a:solidFill>
                  <a:srgbClr val="FF0000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dirty="0">
                <a:solidFill>
                  <a:srgbClr val="0000FF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“</a:t>
            </a:r>
            <a:r>
              <a:rPr lang="en-US" altLang="en-US" sz="5400" dirty="0" err="1">
                <a:solidFill>
                  <a:srgbClr val="0000FF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Làng</a:t>
            </a:r>
            <a:r>
              <a:rPr lang="en-US" altLang="en-US" sz="5400" dirty="0">
                <a:solidFill>
                  <a:srgbClr val="0000FF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” </a:t>
            </a:r>
            <a:r>
              <a:rPr lang="en-US" altLang="en-US" sz="5400" dirty="0" err="1">
                <a:solidFill>
                  <a:srgbClr val="FF0000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mà</a:t>
            </a:r>
            <a:r>
              <a:rPr lang="en-US" altLang="en-US" sz="5400" dirty="0">
                <a:solidFill>
                  <a:srgbClr val="FF0000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không</a:t>
            </a:r>
            <a:r>
              <a:rPr lang="en-US" altLang="en-US" sz="5400" dirty="0">
                <a:solidFill>
                  <a:srgbClr val="FF0000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phải</a:t>
            </a:r>
            <a:r>
              <a:rPr lang="en-US" altLang="en-US" sz="5400" dirty="0">
                <a:solidFill>
                  <a:srgbClr val="FF0000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là</a:t>
            </a:r>
            <a:r>
              <a:rPr lang="en-US" altLang="en-US" sz="5400" dirty="0">
                <a:solidFill>
                  <a:srgbClr val="FF0000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dirty="0">
                <a:solidFill>
                  <a:srgbClr val="0000FF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“</a:t>
            </a:r>
            <a:r>
              <a:rPr lang="en-US" altLang="en-US" sz="5400" dirty="0" err="1">
                <a:solidFill>
                  <a:srgbClr val="0000FF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Làng</a:t>
            </a:r>
            <a:r>
              <a:rPr lang="en-US" altLang="en-US" sz="5400" dirty="0">
                <a:solidFill>
                  <a:srgbClr val="0000FF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0000FF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Chợ</a:t>
            </a:r>
            <a:r>
              <a:rPr lang="en-US" altLang="en-US" sz="5400" dirty="0">
                <a:solidFill>
                  <a:srgbClr val="0000FF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 </a:t>
            </a:r>
            <a:r>
              <a:rPr lang="en-US" altLang="en-US" sz="5400" dirty="0" err="1">
                <a:solidFill>
                  <a:srgbClr val="0000FF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Dầu</a:t>
            </a:r>
            <a:r>
              <a:rPr lang="en-US" altLang="en-US" sz="5400" dirty="0">
                <a:solidFill>
                  <a:srgbClr val="0000FF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”</a:t>
            </a:r>
            <a:r>
              <a:rPr lang="en-US" altLang="en-US" sz="5400" dirty="0">
                <a:solidFill>
                  <a:srgbClr val="FF0000"/>
                </a:solidFill>
                <a:latin typeface="#9Slide05 SVNCookie" panose="020B0606040200020203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6544617"/>
      </p:ext>
    </p:extLst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ght-Of-The-Piano-5-Jin-Sh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202.1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  <p:pic>
        <p:nvPicPr>
          <p:cNvPr id="4" name="floral dreamscene 1080p wallpaper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2482" y="0"/>
            <a:ext cx="12192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#9Slide05 Claudia" pitchFamily="2" charset="0"/>
              </a:rPr>
              <a:t>Có biết bao người con gái, con trai</a:t>
            </a:r>
            <a:br>
              <a:rPr lang="vi-VN" sz="4000" b="1" dirty="0">
                <a:latin typeface="#9Slide05 Claudia" pitchFamily="2" charset="0"/>
              </a:rPr>
            </a:br>
            <a:r>
              <a:rPr lang="vi-VN" sz="4000" b="1" dirty="0">
                <a:latin typeface="#9Slide05 Claudia" pitchFamily="2" charset="0"/>
              </a:rPr>
              <a:t>Trong bốn ngàn lớp người giống ta lứa tuổi</a:t>
            </a:r>
            <a:br>
              <a:rPr lang="vi-VN" sz="4000" b="1" dirty="0">
                <a:latin typeface="#9Slide05 Claudia" pitchFamily="2" charset="0"/>
              </a:rPr>
            </a:br>
            <a:r>
              <a:rPr lang="vi-VN" sz="4000" b="1" dirty="0">
                <a:latin typeface="#9Slide05 Claudia" pitchFamily="2" charset="0"/>
              </a:rPr>
              <a:t>Họ đã sống và chết</a:t>
            </a:r>
            <a:br>
              <a:rPr lang="vi-VN" sz="4000" b="1" dirty="0">
                <a:latin typeface="#9Slide05 Claudia" pitchFamily="2" charset="0"/>
              </a:rPr>
            </a:br>
            <a:r>
              <a:rPr lang="vi-VN" sz="4000" b="1" dirty="0">
                <a:latin typeface="#9Slide05 Claudia" pitchFamily="2" charset="0"/>
              </a:rPr>
              <a:t>Giản dị và bình tâm</a:t>
            </a:r>
            <a:br>
              <a:rPr lang="vi-VN" sz="4000" b="1" dirty="0">
                <a:latin typeface="#9Slide05 Claudia" pitchFamily="2" charset="0"/>
              </a:rPr>
            </a:br>
            <a:r>
              <a:rPr lang="vi-VN" sz="4000" b="1" dirty="0">
                <a:latin typeface="#9Slide05 Claudia" pitchFamily="2" charset="0"/>
              </a:rPr>
              <a:t>Không ai nhớ mặt đặt tên</a:t>
            </a:r>
            <a:br>
              <a:rPr lang="vi-VN" sz="4000" b="1" dirty="0">
                <a:latin typeface="#9Slide05 Claudia" pitchFamily="2" charset="0"/>
              </a:rPr>
            </a:br>
            <a:r>
              <a:rPr lang="vi-VN" sz="4000" b="1" dirty="0">
                <a:latin typeface="#9Slide05 Claudia" pitchFamily="2" charset="0"/>
              </a:rPr>
              <a:t>Nhưng họ đã làm ra Đất Nước</a:t>
            </a:r>
            <a:br>
              <a:rPr lang="vi-VN" sz="4000" b="1" dirty="0">
                <a:latin typeface="#9Slide05 Claudia" pitchFamily="2" charset="0"/>
              </a:rPr>
            </a:br>
            <a:r>
              <a:rPr lang="vi-VN" sz="4000" b="1" dirty="0">
                <a:latin typeface="#9Slide05 Claudia" pitchFamily="2" charset="0"/>
              </a:rPr>
              <a:t>Họ giữ và truyền cho ta hạt lúa ta trồng</a:t>
            </a:r>
            <a:br>
              <a:rPr lang="vi-VN" sz="4000" b="1" dirty="0">
                <a:latin typeface="#9Slide05 Claudia" pitchFamily="2" charset="0"/>
              </a:rPr>
            </a:br>
            <a:r>
              <a:rPr lang="vi-VN" sz="4000" b="1" dirty="0">
                <a:latin typeface="#9Slide05 Claudia" pitchFamily="2" charset="0"/>
              </a:rPr>
              <a:t>Họ truyền lửa cho mỗi nhà từ hòn than qua con cúi</a:t>
            </a:r>
            <a:br>
              <a:rPr lang="vi-VN" sz="4000" b="1" dirty="0">
                <a:latin typeface="#9Slide05 Claudia" pitchFamily="2" charset="0"/>
              </a:rPr>
            </a:br>
            <a:r>
              <a:rPr lang="vi-VN" sz="4000" b="1" dirty="0">
                <a:latin typeface="#9Slide05 Claudia" pitchFamily="2" charset="0"/>
              </a:rPr>
              <a:t>Họ truyền giọng điệu mình cho con tập nói</a:t>
            </a:r>
            <a:br>
              <a:rPr lang="vi-VN" sz="4000" b="1" dirty="0">
                <a:latin typeface="#9Slide05 Claudia" pitchFamily="2" charset="0"/>
              </a:rPr>
            </a:br>
            <a:r>
              <a:rPr lang="vi-VN" sz="4000" b="1" dirty="0">
                <a:latin typeface="#9Slide05 Claudia" pitchFamily="2" charset="0"/>
              </a:rPr>
              <a:t>Họ gánh theo tên xã, tên làng trong mỗi chuyến di dân</a:t>
            </a:r>
            <a:endParaRPr lang="en-US" sz="4000" b="1" dirty="0">
              <a:latin typeface="#9Slide05 Claudia" pitchFamily="2" charset="0"/>
            </a:endParaRPr>
          </a:p>
          <a:p>
            <a:r>
              <a:rPr lang="en-US" sz="4000" dirty="0">
                <a:latin typeface="#9Slide05 Claudia" pitchFamily="2" charset="0"/>
              </a:rPr>
              <a:t>(</a:t>
            </a:r>
            <a:r>
              <a:rPr lang="en-US" sz="4000" dirty="0" err="1">
                <a:latin typeface="#9Slide05 Claudia" pitchFamily="2" charset="0"/>
              </a:rPr>
              <a:t>Đất</a:t>
            </a:r>
            <a:r>
              <a:rPr lang="en-US" sz="4000" dirty="0">
                <a:latin typeface="#9Slide05 Claudia" pitchFamily="2" charset="0"/>
              </a:rPr>
              <a:t> n</a:t>
            </a:r>
            <a:r>
              <a:rPr lang="vi-VN" sz="4000" dirty="0">
                <a:latin typeface="#9Slide05 Claudia" pitchFamily="2" charset="0"/>
              </a:rPr>
              <a:t>ư</a:t>
            </a:r>
            <a:r>
              <a:rPr lang="en-US" sz="4000" dirty="0" err="1">
                <a:latin typeface="#9Slide05 Claudia" pitchFamily="2" charset="0"/>
              </a:rPr>
              <a:t>ớc</a:t>
            </a:r>
            <a:r>
              <a:rPr lang="en-US" sz="4000" dirty="0">
                <a:latin typeface="#9Slide05 Claudia" pitchFamily="2" charset="0"/>
              </a:rPr>
              <a:t> – </a:t>
            </a:r>
            <a:r>
              <a:rPr lang="en-US" sz="4000" dirty="0" err="1">
                <a:latin typeface="#9Slide05 Claudia" pitchFamily="2" charset="0"/>
              </a:rPr>
              <a:t>Nguyễn</a:t>
            </a:r>
            <a:r>
              <a:rPr lang="en-US" sz="4000" dirty="0">
                <a:latin typeface="#9Slide05 Claudia" pitchFamily="2" charset="0"/>
              </a:rPr>
              <a:t> </a:t>
            </a:r>
            <a:r>
              <a:rPr lang="en-US" sz="4000" dirty="0" err="1">
                <a:latin typeface="#9Slide05 Claudia" pitchFamily="2" charset="0"/>
              </a:rPr>
              <a:t>Khoa</a:t>
            </a:r>
            <a:r>
              <a:rPr lang="en-US" sz="4000" dirty="0">
                <a:latin typeface="#9Slide05 Claudia" pitchFamily="2" charset="0"/>
              </a:rPr>
              <a:t> </a:t>
            </a:r>
            <a:r>
              <a:rPr lang="en-US" sz="4000" dirty="0" err="1">
                <a:latin typeface="#9Slide05 Claudia" pitchFamily="2" charset="0"/>
              </a:rPr>
              <a:t>Điềm</a:t>
            </a:r>
            <a:r>
              <a:rPr lang="en-US" sz="4000" dirty="0">
                <a:latin typeface="#9Slide05 Claudia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803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9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0" descr="A close up of a tree&#10;&#10;Description generated with high confidence">
            <a:extLst>
              <a:ext uri="{FF2B5EF4-FFF2-40B4-BE49-F238E27FC236}">
                <a16:creationId xmlns:a16="http://schemas.microsoft.com/office/drawing/2014/main" id="{0968C5C9-327F-4AC4-8ED4-91BCD3DC4F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" r="1" b="1"/>
          <a:stretch/>
        </p:blipFill>
        <p:spPr>
          <a:xfrm>
            <a:off x="111436" y="103074"/>
            <a:ext cx="5910934" cy="41234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 descr="A close up of a tree&#10;&#10;Description generated with high confidence">
            <a:extLst>
              <a:ext uri="{FF2B5EF4-FFF2-40B4-BE49-F238E27FC236}">
                <a16:creationId xmlns:a16="http://schemas.microsoft.com/office/drawing/2014/main" id="{305F70A0-B98F-4C45-9D78-C9B1D7EB32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"/>
          <a:stretch/>
        </p:blipFill>
        <p:spPr>
          <a:xfrm>
            <a:off x="6259286" y="103074"/>
            <a:ext cx="5821278" cy="41240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 Box 22">
            <a:extLst>
              <a:ext uri="{FF2B5EF4-FFF2-40B4-BE49-F238E27FC236}">
                <a16:creationId xmlns:a16="http://schemas.microsoft.com/office/drawing/2014/main" id="{5BE14B31-66E0-4E2E-884C-81DF6D497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00" y="5120086"/>
            <a:ext cx="11558588" cy="134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8800" b="1" dirty="0">
                <a:latin typeface="#9Slide05 Angelline" pitchFamily="2" charset="0"/>
              </a:rPr>
              <a:t>III. </a:t>
            </a:r>
            <a:r>
              <a:rPr lang="en-US" altLang="en-US" sz="8800" b="1" dirty="0" err="1">
                <a:latin typeface="#9Slide05 Angelline" pitchFamily="2" charset="0"/>
              </a:rPr>
              <a:t>Tổng</a:t>
            </a:r>
            <a:r>
              <a:rPr lang="en-US" altLang="en-US" sz="8800" b="1" dirty="0">
                <a:latin typeface="#9Slide05 Angelline" pitchFamily="2" charset="0"/>
              </a:rPr>
              <a:t> </a:t>
            </a:r>
            <a:r>
              <a:rPr lang="en-US" altLang="en-US" sz="8800" b="1" dirty="0" err="1">
                <a:latin typeface="#9Slide05 Angelline" pitchFamily="2" charset="0"/>
              </a:rPr>
              <a:t>kết</a:t>
            </a:r>
            <a:endParaRPr lang="en-US" altLang="en-US" sz="8800" b="1" dirty="0">
              <a:latin typeface="#9Slide05 Angell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31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7679736-E228-48BD-864A-FC7E43D26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3043" y="616989"/>
            <a:ext cx="3665914" cy="100861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4800" b="1" i="0" dirty="0">
                <a:solidFill>
                  <a:srgbClr val="FF0000"/>
                </a:solidFill>
                <a:effectLst/>
                <a:latin typeface="#9Slide05 Claudia" pitchFamily="2" charset="0"/>
              </a:rPr>
              <a:t>1.</a:t>
            </a:r>
            <a:r>
              <a:rPr lang="en-SG" sz="4800" b="1" i="0" dirty="0">
                <a:solidFill>
                  <a:srgbClr val="FF0000"/>
                </a:solidFill>
                <a:effectLst/>
                <a:latin typeface="#9Slide05 Claudia" pitchFamily="2" charset="0"/>
              </a:rPr>
              <a:t> </a:t>
            </a:r>
            <a:r>
              <a:rPr lang="vi-VN" sz="4800" b="1" i="0" dirty="0">
                <a:solidFill>
                  <a:srgbClr val="FF0000"/>
                </a:solidFill>
                <a:effectLst/>
                <a:latin typeface="#9Slide05 Claudia" pitchFamily="2" charset="0"/>
              </a:rPr>
              <a:t>Nghệ thuật:    </a:t>
            </a:r>
            <a:endParaRPr lang="en-BZ" sz="4800" dirty="0">
              <a:solidFill>
                <a:srgbClr val="FF0000"/>
              </a:solidFill>
              <a:latin typeface="#9Slide05 Claudia" pitchFamily="2" charset="0"/>
            </a:endParaRPr>
          </a:p>
        </p:txBody>
      </p:sp>
      <p:sp>
        <p:nvSpPr>
          <p:cNvPr id="4" name="Chỗ dành sẵn cho Nội dung 2">
            <a:extLst>
              <a:ext uri="{FF2B5EF4-FFF2-40B4-BE49-F238E27FC236}">
                <a16:creationId xmlns:a16="http://schemas.microsoft.com/office/drawing/2014/main" id="{E2891328-78EC-4026-AA68-F3BB69D78AC5}"/>
              </a:ext>
            </a:extLst>
          </p:cNvPr>
          <p:cNvSpPr txBox="1">
            <a:spLocks/>
          </p:cNvSpPr>
          <p:nvPr/>
        </p:nvSpPr>
        <p:spPr>
          <a:xfrm>
            <a:off x="1565563" y="1836189"/>
            <a:ext cx="10778837" cy="62553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en-SG" sz="4000" dirty="0">
                <a:solidFill>
                  <a:srgbClr val="1C1E21"/>
                </a:solidFill>
                <a:latin typeface="#9Slide05 Claudia" pitchFamily="2" charset="0"/>
              </a:rPr>
              <a:t> S</a:t>
            </a:r>
            <a:r>
              <a:rPr lang="vi-VN" sz="4000" dirty="0">
                <a:solidFill>
                  <a:srgbClr val="1C1E21"/>
                </a:solidFill>
                <a:latin typeface="#9Slide05 Claudia" pitchFamily="2" charset="0"/>
              </a:rPr>
              <a:t>áng tạo tình huống truyện có tính căng thẳng, thử thách.</a:t>
            </a:r>
            <a:endParaRPr lang="en-BZ" sz="4000" dirty="0">
              <a:latin typeface="#9Slide05 Claudia" pitchFamily="2" charset="0"/>
            </a:endParaRPr>
          </a:p>
        </p:txBody>
      </p:sp>
      <p:sp>
        <p:nvSpPr>
          <p:cNvPr id="5" name="Chỗ dành sẵn cho Nội dung 2">
            <a:extLst>
              <a:ext uri="{FF2B5EF4-FFF2-40B4-BE49-F238E27FC236}">
                <a16:creationId xmlns:a16="http://schemas.microsoft.com/office/drawing/2014/main" id="{B432C169-DC60-4E6A-B8F9-581DDA8A6901}"/>
              </a:ext>
            </a:extLst>
          </p:cNvPr>
          <p:cNvSpPr txBox="1">
            <a:spLocks/>
          </p:cNvSpPr>
          <p:nvPr/>
        </p:nvSpPr>
        <p:spPr>
          <a:xfrm>
            <a:off x="1530927" y="2701242"/>
            <a:ext cx="9685714" cy="843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SG" sz="4000" dirty="0">
                <a:solidFill>
                  <a:srgbClr val="1C1E21"/>
                </a:solidFill>
                <a:latin typeface="#9Slide05 Claudia" pitchFamily="2" charset="0"/>
              </a:rPr>
              <a:t> </a:t>
            </a:r>
            <a:r>
              <a:rPr lang="vi-VN" sz="4000" dirty="0">
                <a:solidFill>
                  <a:srgbClr val="1C1E21"/>
                </a:solidFill>
                <a:latin typeface="#9Slide05 Claudia" pitchFamily="2" charset="0"/>
              </a:rPr>
              <a:t>Xây dựng cốt truyện tâm lí.</a:t>
            </a:r>
            <a:endParaRPr lang="en-BZ" sz="4000" dirty="0">
              <a:latin typeface="#9Slide05 Claudia" pitchFamily="2" charset="0"/>
            </a:endParaRPr>
          </a:p>
        </p:txBody>
      </p:sp>
      <p:sp>
        <p:nvSpPr>
          <p:cNvPr id="6" name="Chỗ dành sẵn cho Nội dung 2">
            <a:extLst>
              <a:ext uri="{FF2B5EF4-FFF2-40B4-BE49-F238E27FC236}">
                <a16:creationId xmlns:a16="http://schemas.microsoft.com/office/drawing/2014/main" id="{56E68A61-9769-4AB6-B1D7-879AED52C77A}"/>
              </a:ext>
            </a:extLst>
          </p:cNvPr>
          <p:cNvSpPr txBox="1">
            <a:spLocks/>
          </p:cNvSpPr>
          <p:nvPr/>
        </p:nvSpPr>
        <p:spPr>
          <a:xfrm>
            <a:off x="1496289" y="3680958"/>
            <a:ext cx="10441711" cy="115939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en-SG" sz="4000" dirty="0">
                <a:solidFill>
                  <a:srgbClr val="1C1E21"/>
                </a:solidFill>
                <a:latin typeface="#9Slide05 Claudia" pitchFamily="2" charset="0"/>
              </a:rPr>
              <a:t> </a:t>
            </a:r>
            <a:r>
              <a:rPr lang="vi-VN" sz="4000" dirty="0">
                <a:solidFill>
                  <a:srgbClr val="1C1E21"/>
                </a:solidFill>
                <a:latin typeface="#9Slide05 Claudia" pitchFamily="2" charset="0"/>
              </a:rPr>
              <a:t>Nghệ thuật miêu tả tâm lí nhân vật tự nhiên mà sâu sắc,</a:t>
            </a:r>
            <a:r>
              <a:rPr lang="en-SG" sz="4000" dirty="0">
                <a:solidFill>
                  <a:srgbClr val="1C1E21"/>
                </a:solidFill>
                <a:latin typeface="#9Slide05 Claudia" pitchFamily="2" charset="0"/>
              </a:rPr>
              <a:t> </a:t>
            </a:r>
            <a:r>
              <a:rPr lang="vi-VN" sz="4000" dirty="0">
                <a:solidFill>
                  <a:srgbClr val="1C1E21"/>
                </a:solidFill>
                <a:latin typeface="#9Slide05 Claudia" pitchFamily="2" charset="0"/>
              </a:rPr>
              <a:t>tinh tế.</a:t>
            </a:r>
            <a:endParaRPr lang="en-BZ" sz="4000" dirty="0">
              <a:latin typeface="#9Slide05 Claudia" pitchFamily="2" charset="0"/>
            </a:endParaRPr>
          </a:p>
        </p:txBody>
      </p:sp>
      <p:sp>
        <p:nvSpPr>
          <p:cNvPr id="7" name="Chỗ dành sẵn cho Nội dung 2">
            <a:extLst>
              <a:ext uri="{FF2B5EF4-FFF2-40B4-BE49-F238E27FC236}">
                <a16:creationId xmlns:a16="http://schemas.microsoft.com/office/drawing/2014/main" id="{15F260DB-3901-42DA-9404-A2E01C717E9A}"/>
              </a:ext>
            </a:extLst>
          </p:cNvPr>
          <p:cNvSpPr txBox="1">
            <a:spLocks/>
          </p:cNvSpPr>
          <p:nvPr/>
        </p:nvSpPr>
        <p:spPr>
          <a:xfrm>
            <a:off x="1496289" y="5018282"/>
            <a:ext cx="10441711" cy="1547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en-SG" sz="4000" dirty="0">
                <a:solidFill>
                  <a:srgbClr val="1C1E21"/>
                </a:solidFill>
                <a:latin typeface="#9Slide05 Claudia" pitchFamily="2" charset="0"/>
              </a:rPr>
              <a:t> </a:t>
            </a:r>
            <a:r>
              <a:rPr lang="vi-VN" sz="4000" dirty="0">
                <a:solidFill>
                  <a:srgbClr val="1C1E21"/>
                </a:solidFill>
                <a:latin typeface="#9Slide05 Claudia" pitchFamily="2" charset="0"/>
              </a:rPr>
              <a:t>Ngôn ngữ đặc sắc,sinh động, mang đậm chất khẩu ngữ, gần với lời ăn tiếng nói hằng ngày của người nông dân.</a:t>
            </a:r>
          </a:p>
          <a:p>
            <a:pPr algn="just"/>
            <a:endParaRPr lang="en-BZ" sz="4000" dirty="0">
              <a:latin typeface="#9Slide05 Claudi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44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93072E-A1F3-4F9B-8111-0C6D2F602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hỗ dành sẵn cho Nội dung 2">
            <a:extLst>
              <a:ext uri="{FF2B5EF4-FFF2-40B4-BE49-F238E27FC236}">
                <a16:creationId xmlns:a16="http://schemas.microsoft.com/office/drawing/2014/main" id="{1A4FDBDA-6581-483F-87F3-028F9F8F8E77}"/>
              </a:ext>
            </a:extLst>
          </p:cNvPr>
          <p:cNvSpPr txBox="1">
            <a:spLocks/>
          </p:cNvSpPr>
          <p:nvPr/>
        </p:nvSpPr>
        <p:spPr>
          <a:xfrm>
            <a:off x="1003761" y="3322352"/>
            <a:ext cx="10445734" cy="14978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6000" dirty="0">
                <a:solidFill>
                  <a:schemeClr val="bg1"/>
                </a:solidFill>
                <a:latin typeface="#9Slide05 Claudia" pitchFamily="2" charset="0"/>
              </a:rPr>
              <a:t>Truyện thể hiện chân thực, sinh động tình cảm yêu làng quê thống nhất với lòng yêu đất nước ở nhân vật ông Hai.</a:t>
            </a:r>
          </a:p>
        </p:txBody>
      </p:sp>
      <p:sp>
        <p:nvSpPr>
          <p:cNvPr id="7" name="Chỗ dành sẵn cho Nội dung 2">
            <a:extLst>
              <a:ext uri="{FF2B5EF4-FFF2-40B4-BE49-F238E27FC236}">
                <a16:creationId xmlns:a16="http://schemas.microsoft.com/office/drawing/2014/main" id="{240E0510-AA52-4288-9A73-DE89543F717C}"/>
              </a:ext>
            </a:extLst>
          </p:cNvPr>
          <p:cNvSpPr txBox="1">
            <a:spLocks/>
          </p:cNvSpPr>
          <p:nvPr/>
        </p:nvSpPr>
        <p:spPr>
          <a:xfrm>
            <a:off x="4263043" y="987102"/>
            <a:ext cx="3665914" cy="100861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SG" sz="6600" b="1" dirty="0">
                <a:solidFill>
                  <a:srgbClr val="FF0000"/>
                </a:solidFill>
                <a:latin typeface="#9Slide05 Claudia" pitchFamily="2" charset="0"/>
              </a:rPr>
              <a:t>2. </a:t>
            </a:r>
            <a:r>
              <a:rPr lang="en-SG" sz="6600" b="1" dirty="0" err="1">
                <a:solidFill>
                  <a:srgbClr val="FF0000"/>
                </a:solidFill>
                <a:latin typeface="#9Slide05 Claudia" pitchFamily="2" charset="0"/>
              </a:rPr>
              <a:t>Nội</a:t>
            </a:r>
            <a:r>
              <a:rPr lang="en-SG" sz="6600" b="1" dirty="0">
                <a:solidFill>
                  <a:srgbClr val="FF0000"/>
                </a:solidFill>
                <a:latin typeface="#9Slide05 Claudia" pitchFamily="2" charset="0"/>
              </a:rPr>
              <a:t> dung</a:t>
            </a:r>
            <a:endParaRPr lang="en-BZ" sz="6600" dirty="0">
              <a:solidFill>
                <a:srgbClr val="FF0000"/>
              </a:solidFill>
              <a:latin typeface="#9Slide05 Claudi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47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3" descr="Cover">
            <a:extLst>
              <a:ext uri="{FF2B5EF4-FFF2-40B4-BE49-F238E27FC236}">
                <a16:creationId xmlns:a16="http://schemas.microsoft.com/office/drawing/2014/main" id="{03A407B2-E26A-489E-A1F9-D7C20B66B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306" y="5255896"/>
            <a:ext cx="1647824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2" descr="Cover">
            <a:extLst>
              <a:ext uri="{FF2B5EF4-FFF2-40B4-BE49-F238E27FC236}">
                <a16:creationId xmlns:a16="http://schemas.microsoft.com/office/drawing/2014/main" id="{953F45F9-1781-447E-B91D-A685B6FB1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306" y="5417820"/>
            <a:ext cx="2021204" cy="64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1" descr="Cover">
            <a:extLst>
              <a:ext uri="{FF2B5EF4-FFF2-40B4-BE49-F238E27FC236}">
                <a16:creationId xmlns:a16="http://schemas.microsoft.com/office/drawing/2014/main" id="{B1A99084-1DBB-4409-9575-C43920CEC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096" y="4892040"/>
            <a:ext cx="2230754" cy="645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" descr="Cover">
            <a:extLst>
              <a:ext uri="{FF2B5EF4-FFF2-40B4-BE49-F238E27FC236}">
                <a16:creationId xmlns:a16="http://schemas.microsoft.com/office/drawing/2014/main" id="{AD1DB9D5-CEF2-4433-9959-5E9ECEA30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740" y="3769996"/>
            <a:ext cx="1684020" cy="183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9" descr="Cover">
            <a:extLst>
              <a:ext uri="{FF2B5EF4-FFF2-40B4-BE49-F238E27FC236}">
                <a16:creationId xmlns:a16="http://schemas.microsoft.com/office/drawing/2014/main" id="{FF9AF1DC-C609-48CC-9B63-24D2E19AA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396" y="3747136"/>
            <a:ext cx="2268854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 descr="Cover">
            <a:extLst>
              <a:ext uri="{FF2B5EF4-FFF2-40B4-BE49-F238E27FC236}">
                <a16:creationId xmlns:a16="http://schemas.microsoft.com/office/drawing/2014/main" id="{689DAB2E-A200-42B7-81CD-E1F9264EE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950" y="3143251"/>
            <a:ext cx="2451736" cy="948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7" descr="Cover">
            <a:extLst>
              <a:ext uri="{FF2B5EF4-FFF2-40B4-BE49-F238E27FC236}">
                <a16:creationId xmlns:a16="http://schemas.microsoft.com/office/drawing/2014/main" id="{136AB47E-82BA-4DD1-9DDD-3C2DC843B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010" y="2472690"/>
            <a:ext cx="1952626" cy="139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Cover">
            <a:extLst>
              <a:ext uri="{FF2B5EF4-FFF2-40B4-BE49-F238E27FC236}">
                <a16:creationId xmlns:a16="http://schemas.microsoft.com/office/drawing/2014/main" id="{CAF55059-F1A6-4D59-AB6C-837F650ED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640" y="3436620"/>
            <a:ext cx="1579246" cy="59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Cover">
            <a:extLst>
              <a:ext uri="{FF2B5EF4-FFF2-40B4-BE49-F238E27FC236}">
                <a16:creationId xmlns:a16="http://schemas.microsoft.com/office/drawing/2014/main" id="{65E011CD-46D1-4475-9EB8-13B39736A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61" y="2752726"/>
            <a:ext cx="1588770" cy="162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Cover">
            <a:extLst>
              <a:ext uri="{FF2B5EF4-FFF2-40B4-BE49-F238E27FC236}">
                <a16:creationId xmlns:a16="http://schemas.microsoft.com/office/drawing/2014/main" id="{F09DC31C-C270-46AE-94D5-761C301CB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006" y="1880236"/>
            <a:ext cx="2116454" cy="101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Cover">
            <a:extLst>
              <a:ext uri="{FF2B5EF4-FFF2-40B4-BE49-F238E27FC236}">
                <a16:creationId xmlns:a16="http://schemas.microsoft.com/office/drawing/2014/main" id="{8CC03351-4629-4CDD-AF81-60D5B4C42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561" y="2546986"/>
            <a:ext cx="2426970" cy="147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over">
            <a:extLst>
              <a:ext uri="{FF2B5EF4-FFF2-40B4-BE49-F238E27FC236}">
                <a16:creationId xmlns:a16="http://schemas.microsoft.com/office/drawing/2014/main" id="{87F2760A-A605-42F2-8EDE-240C5B116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86" y="4558666"/>
            <a:ext cx="2767964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Cover">
            <a:extLst>
              <a:ext uri="{FF2B5EF4-FFF2-40B4-BE49-F238E27FC236}">
                <a16:creationId xmlns:a16="http://schemas.microsoft.com/office/drawing/2014/main" id="{6A967DF4-4374-440B-A011-05A796EC6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46" y="5101591"/>
            <a:ext cx="2783204" cy="107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Cover">
            <a:extLst>
              <a:ext uri="{FF2B5EF4-FFF2-40B4-BE49-F238E27FC236}">
                <a16:creationId xmlns:a16="http://schemas.microsoft.com/office/drawing/2014/main" id="{45A1DE6B-9DC1-4E50-9C42-F6716C290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931" y="4099560"/>
            <a:ext cx="2472690" cy="112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Cover">
            <a:extLst>
              <a:ext uri="{FF2B5EF4-FFF2-40B4-BE49-F238E27FC236}">
                <a16:creationId xmlns:a16="http://schemas.microsoft.com/office/drawing/2014/main" id="{77B78B69-47E3-476A-A4B4-3126D858D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769996"/>
            <a:ext cx="1263016" cy="151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Cover">
            <a:extLst>
              <a:ext uri="{FF2B5EF4-FFF2-40B4-BE49-F238E27FC236}">
                <a16:creationId xmlns:a16="http://schemas.microsoft.com/office/drawing/2014/main" id="{A7D8CCDF-1202-4A37-A9ED-D957A09E4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" y="3225166"/>
            <a:ext cx="2463164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Cover">
            <a:extLst>
              <a:ext uri="{FF2B5EF4-FFF2-40B4-BE49-F238E27FC236}">
                <a16:creationId xmlns:a16="http://schemas.microsoft.com/office/drawing/2014/main" id="{B60EECB0-2E76-4ADF-970B-E437D9121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" y="2920366"/>
            <a:ext cx="2478404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Cover">
            <a:extLst>
              <a:ext uri="{FF2B5EF4-FFF2-40B4-BE49-F238E27FC236}">
                <a16:creationId xmlns:a16="http://schemas.microsoft.com/office/drawing/2014/main" id="{2E0E0865-C58C-4F25-8EDE-83760DC0C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05050"/>
            <a:ext cx="2714626" cy="103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Cover">
            <a:extLst>
              <a:ext uri="{FF2B5EF4-FFF2-40B4-BE49-F238E27FC236}">
                <a16:creationId xmlns:a16="http://schemas.microsoft.com/office/drawing/2014/main" id="{C787824B-52A8-4F62-BAC2-D5321EB7D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36" y="3099436"/>
            <a:ext cx="2158364" cy="92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Cover">
            <a:extLst>
              <a:ext uri="{FF2B5EF4-FFF2-40B4-BE49-F238E27FC236}">
                <a16:creationId xmlns:a16="http://schemas.microsoft.com/office/drawing/2014/main" id="{912378A1-4194-451D-A98D-C1D726985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826" y="3581400"/>
            <a:ext cx="1205864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5" descr="Káº¿t quáº£ hÃ¬nh áº£nh cho kim lÃ¢n">
            <a:extLst>
              <a:ext uri="{FF2B5EF4-FFF2-40B4-BE49-F238E27FC236}">
                <a16:creationId xmlns:a16="http://schemas.microsoft.com/office/drawing/2014/main" id="{E00931D9-1E22-4140-AC62-82A8FFA65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"/>
            <a:ext cx="1937386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7" descr="Káº¿t quáº£ hÃ¬nh áº£nh cho kim lÃ¢n, lÃ ng">
            <a:extLst>
              <a:ext uri="{FF2B5EF4-FFF2-40B4-BE49-F238E27FC236}">
                <a16:creationId xmlns:a16="http://schemas.microsoft.com/office/drawing/2014/main" id="{EB1529FF-980F-4048-8448-EAC501B98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-34290"/>
            <a:ext cx="4105276" cy="189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AutoShape 29" descr="Káº¿t quáº£ hÃ¬nh áº£nh cho kim lÃ¢n, lÃ ng">
            <a:extLst>
              <a:ext uri="{FF2B5EF4-FFF2-40B4-BE49-F238E27FC236}">
                <a16:creationId xmlns:a16="http://schemas.microsoft.com/office/drawing/2014/main" id="{185F9534-AE5E-4469-9C81-CD89FB079D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6290" y="-173355"/>
            <a:ext cx="365760" cy="36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160"/>
          </a:p>
        </p:txBody>
      </p:sp>
      <p:pic>
        <p:nvPicPr>
          <p:cNvPr id="25" name="Picture 31" descr="Káº¿t quáº£ hÃ¬nh áº£nh cho kim lÃ¢n, lÃ ng">
            <a:extLst>
              <a:ext uri="{FF2B5EF4-FFF2-40B4-BE49-F238E27FC236}">
                <a16:creationId xmlns:a16="http://schemas.microsoft.com/office/drawing/2014/main" id="{2ECCA0BD-4451-4100-87EA-7A606F8A5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85"/>
          <a:stretch>
            <a:fillRect/>
          </a:stretch>
        </p:blipFill>
        <p:spPr bwMode="auto">
          <a:xfrm>
            <a:off x="4251960" y="5213986"/>
            <a:ext cx="1529716" cy="164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42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-8603"/>
            <a:ext cx="12192000" cy="6858000"/>
          </a:xfrm>
          <a:prstGeom prst="rect">
            <a:avLst/>
          </a:prstGeom>
          <a:solidFill>
            <a:srgbClr val="93BC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614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CED922-C0F0-451F-A1D8-46D1A27566A1}"/>
              </a:ext>
            </a:extLst>
          </p:cNvPr>
          <p:cNvSpPr/>
          <p:nvPr/>
        </p:nvSpPr>
        <p:spPr>
          <a:xfrm>
            <a:off x="4404115" y="2185469"/>
            <a:ext cx="7790151" cy="3033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14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1641B2-BCFF-480E-95F2-686F51A69CE8}"/>
              </a:ext>
            </a:extLst>
          </p:cNvPr>
          <p:cNvSpPr/>
          <p:nvPr/>
        </p:nvSpPr>
        <p:spPr>
          <a:xfrm>
            <a:off x="0" y="1583129"/>
            <a:ext cx="4370049" cy="5287289"/>
          </a:xfrm>
          <a:prstGeom prst="rect">
            <a:avLst/>
          </a:prstGeom>
          <a:solidFill>
            <a:srgbClr val="D0E8D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1173" tIns="15586" rIns="31173" bIns="155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     </a:t>
            </a:r>
          </a:p>
          <a:p>
            <a:endParaRPr lang="en-US" sz="2727" dirty="0">
              <a:solidFill>
                <a:srgbClr val="4D518E"/>
              </a:solidFill>
              <a:latin typeface="#9Slide05 IcielSanelma" pitchFamily="2" charset="0"/>
            </a:endParaRPr>
          </a:p>
          <a:p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Kim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Lân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gắn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bó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và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am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hiểu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sâu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sắc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về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cuộc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sống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ở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nông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thôn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và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người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nông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dân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.</a:t>
            </a:r>
          </a:p>
          <a:p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     </a:t>
            </a:r>
          </a:p>
          <a:p>
            <a:pPr marL="389649" indent="-389649">
              <a:buFont typeface="Wingdings" panose="05000000000000000000" pitchFamily="2" charset="2"/>
              <a:buChar char="ü"/>
            </a:pP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Hcst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: 1948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trên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chiến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khu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Việt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Bắc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. </a:t>
            </a:r>
          </a:p>
          <a:p>
            <a:pPr marL="389649" indent="-389649">
              <a:buFont typeface="Wingdings" panose="05000000000000000000" pitchFamily="2" charset="2"/>
              <a:buChar char="ü"/>
            </a:pP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Văn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bản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SGK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lược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bỏ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phần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đầu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</a:p>
          <a:p>
            <a:pPr marL="389649" indent="-389649">
              <a:buFont typeface="Wingdings" panose="05000000000000000000" pitchFamily="2" charset="2"/>
              <a:buChar char="ü"/>
            </a:pP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Thuộc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loại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cốt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truyện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tâm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lí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,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không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dựa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trên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biến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cố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,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sự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kiện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. </a:t>
            </a:r>
          </a:p>
          <a:p>
            <a:pPr marL="389649" indent="-389649">
              <a:buFont typeface="Wingdings" panose="05000000000000000000" pitchFamily="2" charset="2"/>
              <a:buChar char="ü"/>
            </a:pP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Ngôi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kể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</a:t>
            </a:r>
            <a:r>
              <a:rPr lang="en-US" sz="2727" dirty="0" err="1">
                <a:solidFill>
                  <a:srgbClr val="4D518E"/>
                </a:solidFill>
                <a:latin typeface="#9Slide05 IcielSanelma" pitchFamily="2" charset="0"/>
              </a:rPr>
              <a:t>thứ</a:t>
            </a:r>
            <a:r>
              <a:rPr lang="en-US" sz="2727" dirty="0">
                <a:solidFill>
                  <a:srgbClr val="4D518E"/>
                </a:solidFill>
                <a:latin typeface="#9Slide05 IcielSanelma" pitchFamily="2" charset="0"/>
              </a:rPr>
              <a:t> 3.</a:t>
            </a:r>
          </a:p>
          <a:p>
            <a:pPr lvl="3"/>
            <a:endParaRPr lang="en-US" sz="2727" dirty="0">
              <a:solidFill>
                <a:srgbClr val="4D518E"/>
              </a:solidFill>
              <a:latin typeface="#9Slide05 IcielSanelma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87FFE67-6935-437D-8617-2F3A89EDB8F0}"/>
              </a:ext>
            </a:extLst>
          </p:cNvPr>
          <p:cNvSpPr/>
          <p:nvPr/>
        </p:nvSpPr>
        <p:spPr>
          <a:xfrm>
            <a:off x="299655" y="207719"/>
            <a:ext cx="3814543" cy="1195147"/>
          </a:xfrm>
          <a:prstGeom prst="rect">
            <a:avLst/>
          </a:prstGeom>
          <a:solidFill>
            <a:srgbClr val="E1A3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1173" tIns="15586" rIns="31173" bIns="155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14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1EB4742-9260-4A2A-BFCD-5BCAF170F742}"/>
              </a:ext>
            </a:extLst>
          </p:cNvPr>
          <p:cNvSpPr/>
          <p:nvPr/>
        </p:nvSpPr>
        <p:spPr>
          <a:xfrm>
            <a:off x="472521" y="361566"/>
            <a:ext cx="3485420" cy="894084"/>
          </a:xfrm>
          <a:prstGeom prst="rect">
            <a:avLst/>
          </a:prstGeom>
          <a:noFill/>
          <a:ln w="76200" cmpd="sng">
            <a:solidFill>
              <a:srgbClr val="08404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482" tIns="4741" rIns="9482" bIns="47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endParaRPr lang="en-US" sz="1555" dirty="0">
              <a:latin typeface="iCiel Blooming Elegant Hand" pitchFamily="50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4F1CBA4-25F0-427B-B38A-C133FC98213C}"/>
              </a:ext>
            </a:extLst>
          </p:cNvPr>
          <p:cNvSpPr txBox="1"/>
          <p:nvPr/>
        </p:nvSpPr>
        <p:spPr>
          <a:xfrm>
            <a:off x="1382918" y="523523"/>
            <a:ext cx="1915268" cy="879343"/>
          </a:xfrm>
          <a:prstGeom prst="rect">
            <a:avLst/>
          </a:prstGeom>
          <a:noFill/>
          <a:scene3d>
            <a:camera prst="orthographicFront">
              <a:rot lat="0" lon="360000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5114" b="1" spc="20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LÀNG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8426260-D391-4030-915E-464E5935945C}"/>
              </a:ext>
            </a:extLst>
          </p:cNvPr>
          <p:cNvSpPr/>
          <p:nvPr/>
        </p:nvSpPr>
        <p:spPr>
          <a:xfrm>
            <a:off x="3546848" y="320320"/>
            <a:ext cx="449531" cy="31170"/>
          </a:xfrm>
          <a:prstGeom prst="rect">
            <a:avLst/>
          </a:prstGeom>
          <a:solidFill>
            <a:srgbClr val="084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482" tIns="4741" rIns="9482" bIns="474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6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A8783CA-F4FB-4066-8710-A0E2EA5E9DB8}"/>
              </a:ext>
            </a:extLst>
          </p:cNvPr>
          <p:cNvSpPr/>
          <p:nvPr/>
        </p:nvSpPr>
        <p:spPr>
          <a:xfrm flipV="1">
            <a:off x="3557348" y="440379"/>
            <a:ext cx="449531" cy="1558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1173" tIns="15586" rIns="31173" bIns="155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14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24A2F1F-5B69-41A9-943A-5F919099B04D}"/>
              </a:ext>
            </a:extLst>
          </p:cNvPr>
          <p:cNvCxnSpPr>
            <a:cxnSpLocks/>
          </p:cNvCxnSpPr>
          <p:nvPr/>
        </p:nvCxnSpPr>
        <p:spPr>
          <a:xfrm flipH="1">
            <a:off x="2025911" y="1323299"/>
            <a:ext cx="92606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B713F92-E17F-4511-BC93-4F3A76E0B74B}"/>
              </a:ext>
            </a:extLst>
          </p:cNvPr>
          <p:cNvCxnSpPr>
            <a:cxnSpLocks/>
          </p:cNvCxnSpPr>
          <p:nvPr/>
        </p:nvCxnSpPr>
        <p:spPr>
          <a:xfrm>
            <a:off x="4401032" y="-79"/>
            <a:ext cx="29352" cy="685800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AA8783CA-F4FB-4066-8710-A0E2EA5E9DB8}"/>
              </a:ext>
            </a:extLst>
          </p:cNvPr>
          <p:cNvSpPr/>
          <p:nvPr/>
        </p:nvSpPr>
        <p:spPr>
          <a:xfrm flipV="1">
            <a:off x="1458772" y="417331"/>
            <a:ext cx="449531" cy="1558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1173" tIns="15586" rIns="31173" bIns="1558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14"/>
          </a:p>
        </p:txBody>
      </p:sp>
      <p:pic>
        <p:nvPicPr>
          <p:cNvPr id="254" name="Đồ họa 18" descr="Sách">
            <a:extLst>
              <a:ext uri="{FF2B5EF4-FFF2-40B4-BE49-F238E27FC236}">
                <a16:creationId xmlns:a16="http://schemas.microsoft.com/office/drawing/2014/main" id="{E9F32389-7600-4117-978B-DEF198B508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33537" y="3559568"/>
            <a:ext cx="581694" cy="581694"/>
          </a:xfrm>
          <a:prstGeom prst="rect">
            <a:avLst/>
          </a:prstGeom>
        </p:spPr>
      </p:pic>
      <p:sp>
        <p:nvSpPr>
          <p:cNvPr id="258" name="Rectangle 257">
            <a:extLst>
              <a:ext uri="{FF2B5EF4-FFF2-40B4-BE49-F238E27FC236}">
                <a16:creationId xmlns:a16="http://schemas.microsoft.com/office/drawing/2014/main" id="{F8CED922-C0F0-451F-A1D8-46D1A27566A1}"/>
              </a:ext>
            </a:extLst>
          </p:cNvPr>
          <p:cNvSpPr/>
          <p:nvPr/>
        </p:nvSpPr>
        <p:spPr>
          <a:xfrm>
            <a:off x="4439920" y="-8603"/>
            <a:ext cx="7752080" cy="2182091"/>
          </a:xfrm>
          <a:prstGeom prst="rect">
            <a:avLst/>
          </a:prstGeom>
          <a:solidFill>
            <a:srgbClr val="C3EE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14"/>
          </a:p>
        </p:txBody>
      </p:sp>
      <p:pic>
        <p:nvPicPr>
          <p:cNvPr id="259" name="Hình ảnh 34">
            <a:extLst>
              <a:ext uri="{FF2B5EF4-FFF2-40B4-BE49-F238E27FC236}">
                <a16:creationId xmlns:a16="http://schemas.microsoft.com/office/drawing/2014/main" id="{1DF4E3FE-1805-4645-A7F6-F7B2F7A163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415" y="1784493"/>
            <a:ext cx="617806" cy="617806"/>
          </a:xfrm>
          <a:prstGeom prst="rect">
            <a:avLst/>
          </a:prstGeom>
        </p:spPr>
      </p:pic>
      <p:sp>
        <p:nvSpPr>
          <p:cNvPr id="260" name="Rectangle 259"/>
          <p:cNvSpPr/>
          <p:nvPr/>
        </p:nvSpPr>
        <p:spPr>
          <a:xfrm>
            <a:off x="4526180" y="111434"/>
            <a:ext cx="2777242" cy="344531"/>
          </a:xfrm>
          <a:prstGeom prst="rect">
            <a:avLst/>
          </a:prstGeom>
          <a:solidFill>
            <a:srgbClr val="D8AA48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1040" tIns="35520" rIns="71040" bIns="35520" rtlCol="0" anchor="ctr"/>
          <a:lstStyle/>
          <a:p>
            <a:pPr algn="ctr"/>
            <a:endParaRPr lang="en-US" sz="614"/>
          </a:p>
        </p:txBody>
      </p:sp>
      <p:sp>
        <p:nvSpPr>
          <p:cNvPr id="262" name="Rectangle 261"/>
          <p:cNvSpPr/>
          <p:nvPr/>
        </p:nvSpPr>
        <p:spPr>
          <a:xfrm>
            <a:off x="5745019" y="2085105"/>
            <a:ext cx="2732047" cy="207553"/>
          </a:xfrm>
          <a:prstGeom prst="rect">
            <a:avLst/>
          </a:prstGeom>
          <a:solidFill>
            <a:srgbClr val="D8AA48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1040" tIns="35520" rIns="71040" bIns="35520" rtlCol="0" anchor="ctr"/>
          <a:lstStyle/>
          <a:p>
            <a:pPr algn="ctr"/>
            <a:endParaRPr lang="en-US" sz="614"/>
          </a:p>
        </p:txBody>
      </p:sp>
      <p:sp>
        <p:nvSpPr>
          <p:cNvPr id="263" name="Rectangle 262"/>
          <p:cNvSpPr/>
          <p:nvPr/>
        </p:nvSpPr>
        <p:spPr>
          <a:xfrm>
            <a:off x="5773547" y="2191932"/>
            <a:ext cx="2725070" cy="239848"/>
          </a:xfrm>
          <a:prstGeom prst="rect">
            <a:avLst/>
          </a:prstGeom>
          <a:solidFill>
            <a:srgbClr val="D8AA48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1040" tIns="35520" rIns="71040" bIns="35520" rtlCol="0" anchor="ctr"/>
          <a:lstStyle/>
          <a:p>
            <a:pPr algn="ctr"/>
            <a:r>
              <a:rPr lang="en-US" sz="2250" dirty="0">
                <a:solidFill>
                  <a:srgbClr val="A82427"/>
                </a:solidFill>
                <a:latin typeface="#9Slide04 SVNWallington" panose="00000500000000000000" pitchFamily="2" charset="0"/>
              </a:rPr>
              <a:t>Nghe tin </a:t>
            </a:r>
            <a:r>
              <a:rPr lang="en-US" sz="2250" dirty="0" err="1">
                <a:solidFill>
                  <a:srgbClr val="A82427"/>
                </a:solidFill>
                <a:latin typeface="#9Slide04 SVNWallington" panose="00000500000000000000" pitchFamily="2" charset="0"/>
              </a:rPr>
              <a:t>làng</a:t>
            </a:r>
            <a:r>
              <a:rPr lang="en-US" sz="2250" dirty="0">
                <a:solidFill>
                  <a:srgbClr val="A82427"/>
                </a:solidFill>
                <a:latin typeface="#9Slide04 SVNWallington" panose="00000500000000000000" pitchFamily="2" charset="0"/>
              </a:rPr>
              <a:t> </a:t>
            </a:r>
            <a:r>
              <a:rPr lang="en-US" sz="2250" dirty="0" err="1">
                <a:solidFill>
                  <a:srgbClr val="A82427"/>
                </a:solidFill>
                <a:latin typeface="#9Slide04 SVNWallington" panose="00000500000000000000" pitchFamily="2" charset="0"/>
              </a:rPr>
              <a:t>theo</a:t>
            </a:r>
            <a:r>
              <a:rPr lang="en-US" sz="2250" dirty="0">
                <a:solidFill>
                  <a:srgbClr val="A82427"/>
                </a:solidFill>
                <a:latin typeface="#9Slide04 SVNWallington" panose="00000500000000000000" pitchFamily="2" charset="0"/>
              </a:rPr>
              <a:t> </a:t>
            </a:r>
            <a:r>
              <a:rPr lang="en-US" sz="2250" dirty="0" err="1">
                <a:solidFill>
                  <a:srgbClr val="A82427"/>
                </a:solidFill>
                <a:latin typeface="#9Slide04 SVNWallington" panose="00000500000000000000" pitchFamily="2" charset="0"/>
              </a:rPr>
              <a:t>giặc</a:t>
            </a:r>
            <a:endParaRPr lang="en-US" sz="2250" dirty="0">
              <a:solidFill>
                <a:srgbClr val="A82427"/>
              </a:solidFill>
              <a:latin typeface="#9Slide04 SVNWallington" panose="00000500000000000000" pitchFamily="2" charset="0"/>
            </a:endParaRPr>
          </a:p>
        </p:txBody>
      </p:sp>
      <p:sp>
        <p:nvSpPr>
          <p:cNvPr id="264" name="Rectangle 263"/>
          <p:cNvSpPr/>
          <p:nvPr/>
        </p:nvSpPr>
        <p:spPr>
          <a:xfrm>
            <a:off x="8318255" y="5217471"/>
            <a:ext cx="2677655" cy="209336"/>
          </a:xfrm>
          <a:prstGeom prst="rect">
            <a:avLst/>
          </a:prstGeom>
          <a:solidFill>
            <a:srgbClr val="D8AA48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1040" tIns="35520" rIns="71040" bIns="35520" rtlCol="0" anchor="ctr"/>
          <a:lstStyle/>
          <a:p>
            <a:pPr algn="ctr"/>
            <a:endParaRPr lang="en-US" sz="614"/>
          </a:p>
        </p:txBody>
      </p:sp>
      <p:sp>
        <p:nvSpPr>
          <p:cNvPr id="265" name="Rectangle 264"/>
          <p:cNvSpPr/>
          <p:nvPr/>
        </p:nvSpPr>
        <p:spPr>
          <a:xfrm>
            <a:off x="8346529" y="5324298"/>
            <a:ext cx="2670816" cy="241908"/>
          </a:xfrm>
          <a:prstGeom prst="rect">
            <a:avLst/>
          </a:prstGeom>
          <a:solidFill>
            <a:srgbClr val="D8AA48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1040" tIns="35520" rIns="71040" bIns="35520" rtlCol="0" anchor="ctr"/>
          <a:lstStyle/>
          <a:p>
            <a:pPr algn="ctr"/>
            <a:r>
              <a:rPr lang="en-US" sz="2250">
                <a:solidFill>
                  <a:srgbClr val="A82427"/>
                </a:solidFill>
                <a:latin typeface="#9Slide04 SVNWallington" panose="00000500000000000000" pitchFamily="2" charset="0"/>
              </a:rPr>
              <a:t>Nghe tin cải chính</a:t>
            </a:r>
          </a:p>
        </p:txBody>
      </p:sp>
      <p:sp>
        <p:nvSpPr>
          <p:cNvPr id="266" name="Rectangle 265"/>
          <p:cNvSpPr/>
          <p:nvPr/>
        </p:nvSpPr>
        <p:spPr>
          <a:xfrm>
            <a:off x="4482685" y="56165"/>
            <a:ext cx="2777242" cy="344531"/>
          </a:xfrm>
          <a:prstGeom prst="rect">
            <a:avLst/>
          </a:prstGeom>
          <a:solidFill>
            <a:srgbClr val="D8AA48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1040" tIns="35520" rIns="71040" bIns="35520" rtlCol="0" anchor="ctr"/>
          <a:lstStyle/>
          <a:p>
            <a:pPr algn="ctr"/>
            <a:endParaRPr lang="en-US" sz="614"/>
          </a:p>
        </p:txBody>
      </p:sp>
      <p:sp>
        <p:nvSpPr>
          <p:cNvPr id="267" name="Rectangle 266"/>
          <p:cNvSpPr/>
          <p:nvPr/>
        </p:nvSpPr>
        <p:spPr>
          <a:xfrm>
            <a:off x="4486158" y="219326"/>
            <a:ext cx="2624884" cy="254339"/>
          </a:xfrm>
          <a:prstGeom prst="rect">
            <a:avLst/>
          </a:prstGeom>
          <a:solidFill>
            <a:srgbClr val="D8AA48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1040" tIns="35520" rIns="71040" bIns="35520" rtlCol="0" anchor="ctr"/>
          <a:lstStyle/>
          <a:p>
            <a:pPr algn="ctr"/>
            <a:r>
              <a:rPr lang="en-US" sz="2250">
                <a:solidFill>
                  <a:srgbClr val="A82427"/>
                </a:solidFill>
                <a:latin typeface="#9Slide04 SVNWallington" panose="00000500000000000000" pitchFamily="2" charset="0"/>
                <a:cs typeface="Times New Roman" panose="02020603050405020304" pitchFamily="18" charset="0"/>
              </a:rPr>
              <a:t>Trước khi nghe tin dữ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11629" y="532421"/>
            <a:ext cx="4893830" cy="1665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1719" indent="-311719">
              <a:buFont typeface="+mj-lt"/>
              <a:buAutoNum type="arabicPeriod"/>
            </a:pPr>
            <a:r>
              <a:rPr lang="en-SG" sz="2045">
                <a:solidFill>
                  <a:schemeClr val="accent6">
                    <a:lumMod val="50000"/>
                  </a:schemeClr>
                </a:solidFill>
                <a:latin typeface="#9Slide05 IcielSanelma" pitchFamily="2" charset="0"/>
                <a:cs typeface="Times New Roman" panose="02020603050405020304" pitchFamily="18" charset="0"/>
              </a:rPr>
              <a:t>Ở nơi tản cư, nhớ làng da diết:</a:t>
            </a:r>
          </a:p>
          <a:p>
            <a:pPr marL="233789" indent="-233789">
              <a:buFont typeface="Wingdings" panose="05000000000000000000" pitchFamily="2" charset="2"/>
              <a:buChar char="ü"/>
            </a:pPr>
            <a:r>
              <a:rPr lang="en-SG" sz="2045">
                <a:solidFill>
                  <a:schemeClr val="accent6">
                    <a:lumMod val="50000"/>
                  </a:schemeClr>
                </a:solidFill>
                <a:latin typeface="#9Slide05 IcielSanelma" pitchFamily="2" charset="0"/>
                <a:cs typeface="Times New Roman" panose="02020603050405020304" pitchFamily="18" charset="0"/>
              </a:rPr>
              <a:t>Khoe về làng</a:t>
            </a:r>
          </a:p>
          <a:p>
            <a:pPr marL="233789" indent="-233789">
              <a:buFont typeface="Wingdings" panose="05000000000000000000" pitchFamily="2" charset="2"/>
              <a:buChar char="ü"/>
            </a:pPr>
            <a:r>
              <a:rPr lang="en-SG" sz="2045">
                <a:solidFill>
                  <a:schemeClr val="accent6">
                    <a:lumMod val="50000"/>
                  </a:schemeClr>
                </a:solidFill>
                <a:latin typeface="#9Slide05 IcielSanelma" pitchFamily="2" charset="0"/>
                <a:cs typeface="Times New Roman" panose="02020603050405020304" pitchFamily="18" charset="0"/>
              </a:rPr>
              <a:t>Nhớ những ngày tháng bên anh em</a:t>
            </a:r>
          </a:p>
          <a:p>
            <a:pPr marL="233789" indent="-233789">
              <a:buFont typeface="Wingdings" panose="05000000000000000000" pitchFamily="2" charset="2"/>
              <a:buChar char="ü"/>
            </a:pPr>
            <a:r>
              <a:rPr lang="en-SG" sz="2045">
                <a:solidFill>
                  <a:schemeClr val="accent6">
                    <a:lumMod val="50000"/>
                  </a:schemeClr>
                </a:solidFill>
                <a:latin typeface="#9Slide05 IcielSanelma" pitchFamily="2" charset="0"/>
                <a:cs typeface="Times New Roman" panose="02020603050405020304" pitchFamily="18" charset="0"/>
              </a:rPr>
              <a:t>Thay tâm đổi tính</a:t>
            </a:r>
          </a:p>
          <a:p>
            <a:r>
              <a:rPr lang="en-SG" sz="2045">
                <a:solidFill>
                  <a:schemeClr val="accent6">
                    <a:lumMod val="50000"/>
                  </a:schemeClr>
                </a:solidFill>
                <a:latin typeface="#9Slide05 IcielSanelma" pitchFamily="2" charset="0"/>
                <a:cs typeface="Times New Roman" panose="02020603050405020304" pitchFamily="18" charset="0"/>
              </a:rPr>
              <a:t>2.  Quan tâm đến chính trị</a:t>
            </a:r>
          </a:p>
        </p:txBody>
      </p:sp>
      <p:sp>
        <p:nvSpPr>
          <p:cNvPr id="7" name="Right Arrow 6"/>
          <p:cNvSpPr/>
          <p:nvPr/>
        </p:nvSpPr>
        <p:spPr>
          <a:xfrm>
            <a:off x="8525176" y="1082442"/>
            <a:ext cx="690253" cy="25193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614"/>
          </a:p>
        </p:txBody>
      </p:sp>
      <p:sp>
        <p:nvSpPr>
          <p:cNvPr id="8" name="Rectangle 7"/>
          <p:cNvSpPr/>
          <p:nvPr/>
        </p:nvSpPr>
        <p:spPr>
          <a:xfrm>
            <a:off x="9686704" y="626677"/>
            <a:ext cx="217909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2250" dirty="0" err="1">
                <a:solidFill>
                  <a:schemeClr val="accent6">
                    <a:lumMod val="50000"/>
                  </a:schemeClr>
                </a:solidFill>
                <a:latin typeface="#9Slide05 IcielSanelma" pitchFamily="2" charset="0"/>
                <a:cs typeface="Times New Roman" panose="02020603050405020304" pitchFamily="18" charset="0"/>
              </a:rPr>
              <a:t>Người</a:t>
            </a:r>
            <a:r>
              <a:rPr lang="en-SG" sz="2250" dirty="0">
                <a:solidFill>
                  <a:schemeClr val="accent6">
                    <a:lumMod val="50000"/>
                  </a:schemeClr>
                </a:solidFill>
                <a:latin typeface="#9Slide05 IcielSanelma" pitchFamily="2" charset="0"/>
                <a:cs typeface="Times New Roman" panose="02020603050405020304" pitchFamily="18" charset="0"/>
              </a:rPr>
              <a:t> </a:t>
            </a:r>
            <a:r>
              <a:rPr lang="en-SG" sz="2250" dirty="0" err="1">
                <a:solidFill>
                  <a:schemeClr val="accent6">
                    <a:lumMod val="50000"/>
                  </a:schemeClr>
                </a:solidFill>
                <a:latin typeface="#9Slide05 IcielSanelma" pitchFamily="2" charset="0"/>
                <a:cs typeface="Times New Roman" panose="02020603050405020304" pitchFamily="18" charset="0"/>
              </a:rPr>
              <a:t>nông</a:t>
            </a:r>
            <a:r>
              <a:rPr lang="en-SG" sz="2250" dirty="0">
                <a:solidFill>
                  <a:schemeClr val="accent6">
                    <a:lumMod val="50000"/>
                  </a:schemeClr>
                </a:solidFill>
                <a:latin typeface="#9Slide05 IcielSanelma" pitchFamily="2" charset="0"/>
                <a:cs typeface="Times New Roman" panose="02020603050405020304" pitchFamily="18" charset="0"/>
              </a:rPr>
              <a:t> </a:t>
            </a:r>
            <a:r>
              <a:rPr lang="en-SG" sz="2250" dirty="0" err="1">
                <a:solidFill>
                  <a:schemeClr val="accent6">
                    <a:lumMod val="50000"/>
                  </a:schemeClr>
                </a:solidFill>
                <a:latin typeface="#9Slide05 IcielSanelma" pitchFamily="2" charset="0"/>
                <a:cs typeface="Times New Roman" panose="02020603050405020304" pitchFamily="18" charset="0"/>
              </a:rPr>
              <a:t>dân</a:t>
            </a:r>
            <a:r>
              <a:rPr lang="en-SG" sz="2250" dirty="0">
                <a:solidFill>
                  <a:schemeClr val="accent6">
                    <a:lumMod val="50000"/>
                  </a:schemeClr>
                </a:solidFill>
                <a:latin typeface="#9Slide05 IcielSanelma" pitchFamily="2" charset="0"/>
                <a:cs typeface="Times New Roman" panose="02020603050405020304" pitchFamily="18" charset="0"/>
              </a:rPr>
              <a:t> </a:t>
            </a:r>
            <a:r>
              <a:rPr lang="en-SG" sz="2250" dirty="0" err="1">
                <a:solidFill>
                  <a:schemeClr val="accent6">
                    <a:lumMod val="50000"/>
                  </a:schemeClr>
                </a:solidFill>
                <a:latin typeface="#9Slide05 IcielSanelma" pitchFamily="2" charset="0"/>
                <a:cs typeface="Times New Roman" panose="02020603050405020304" pitchFamily="18" charset="0"/>
              </a:rPr>
              <a:t>vui</a:t>
            </a:r>
            <a:r>
              <a:rPr lang="en-SG" sz="2250" dirty="0">
                <a:solidFill>
                  <a:schemeClr val="accent6">
                    <a:lumMod val="50000"/>
                  </a:schemeClr>
                </a:solidFill>
                <a:latin typeface="#9Slide05 IcielSanelma" pitchFamily="2" charset="0"/>
                <a:cs typeface="Times New Roman" panose="02020603050405020304" pitchFamily="18" charset="0"/>
              </a:rPr>
              <a:t> </a:t>
            </a:r>
            <a:r>
              <a:rPr lang="en-SG" sz="2250" dirty="0" err="1">
                <a:solidFill>
                  <a:schemeClr val="accent6">
                    <a:lumMod val="50000"/>
                  </a:schemeClr>
                </a:solidFill>
                <a:latin typeface="#9Slide05 IcielSanelma" pitchFamily="2" charset="0"/>
                <a:cs typeface="Times New Roman" panose="02020603050405020304" pitchFamily="18" charset="0"/>
              </a:rPr>
              <a:t>tính</a:t>
            </a:r>
            <a:r>
              <a:rPr lang="en-SG" sz="2250" dirty="0">
                <a:solidFill>
                  <a:schemeClr val="accent6">
                    <a:lumMod val="50000"/>
                  </a:schemeClr>
                </a:solidFill>
                <a:latin typeface="#9Slide05 IcielSanelma" pitchFamily="2" charset="0"/>
                <a:cs typeface="Times New Roman" panose="02020603050405020304" pitchFamily="18" charset="0"/>
              </a:rPr>
              <a:t>, </a:t>
            </a:r>
            <a:r>
              <a:rPr lang="en-SG" sz="2250" dirty="0" err="1">
                <a:solidFill>
                  <a:schemeClr val="accent6">
                    <a:lumMod val="50000"/>
                  </a:schemeClr>
                </a:solidFill>
                <a:latin typeface="#9Slide05 IcielSanelma" pitchFamily="2" charset="0"/>
                <a:cs typeface="Times New Roman" panose="02020603050405020304" pitchFamily="18" charset="0"/>
              </a:rPr>
              <a:t>chất</a:t>
            </a:r>
            <a:r>
              <a:rPr lang="en-SG" sz="2250" dirty="0">
                <a:solidFill>
                  <a:schemeClr val="accent6">
                    <a:lumMod val="50000"/>
                  </a:schemeClr>
                </a:solidFill>
                <a:latin typeface="#9Slide05 IcielSanelma" pitchFamily="2" charset="0"/>
                <a:cs typeface="Times New Roman" panose="02020603050405020304" pitchFamily="18" charset="0"/>
              </a:rPr>
              <a:t> </a:t>
            </a:r>
            <a:r>
              <a:rPr lang="en-SG" sz="2250" dirty="0" err="1">
                <a:solidFill>
                  <a:schemeClr val="accent6">
                    <a:lumMod val="50000"/>
                  </a:schemeClr>
                </a:solidFill>
                <a:latin typeface="#9Slide05 IcielSanelma" pitchFamily="2" charset="0"/>
                <a:cs typeface="Times New Roman" panose="02020603050405020304" pitchFamily="18" charset="0"/>
              </a:rPr>
              <a:t>phác</a:t>
            </a:r>
            <a:r>
              <a:rPr lang="en-SG" sz="2250" dirty="0">
                <a:solidFill>
                  <a:schemeClr val="accent6">
                    <a:lumMod val="50000"/>
                  </a:schemeClr>
                </a:solidFill>
                <a:latin typeface="#9Slide05 IcielSanelma" pitchFamily="2" charset="0"/>
                <a:cs typeface="Times New Roman" panose="02020603050405020304" pitchFamily="18" charset="0"/>
              </a:rPr>
              <a:t>, </a:t>
            </a:r>
            <a:r>
              <a:rPr lang="en-SG" sz="2250" dirty="0" err="1">
                <a:solidFill>
                  <a:schemeClr val="accent6">
                    <a:lumMod val="50000"/>
                  </a:schemeClr>
                </a:solidFill>
                <a:latin typeface="#9Slide05 IcielSanelma" pitchFamily="2" charset="0"/>
                <a:cs typeface="Times New Roman" panose="02020603050405020304" pitchFamily="18" charset="0"/>
              </a:rPr>
              <a:t>có</a:t>
            </a:r>
            <a:r>
              <a:rPr lang="en-SG" sz="2250" dirty="0">
                <a:solidFill>
                  <a:schemeClr val="accent6">
                    <a:lumMod val="50000"/>
                  </a:schemeClr>
                </a:solidFill>
                <a:latin typeface="#9Slide05 IcielSanelma" pitchFamily="2" charset="0"/>
                <a:cs typeface="Times New Roman" panose="02020603050405020304" pitchFamily="18" charset="0"/>
              </a:rPr>
              <a:t> </a:t>
            </a:r>
            <a:r>
              <a:rPr lang="en-SG" sz="2250" dirty="0" err="1">
                <a:solidFill>
                  <a:schemeClr val="accent6">
                    <a:lumMod val="50000"/>
                  </a:schemeClr>
                </a:solidFill>
                <a:latin typeface="#9Slide05 IcielSanelma" pitchFamily="2" charset="0"/>
                <a:cs typeface="Times New Roman" panose="02020603050405020304" pitchFamily="18" charset="0"/>
              </a:rPr>
              <a:t>tinh</a:t>
            </a:r>
            <a:r>
              <a:rPr lang="en-SG" sz="2250" dirty="0">
                <a:solidFill>
                  <a:schemeClr val="accent6">
                    <a:lumMod val="50000"/>
                  </a:schemeClr>
                </a:solidFill>
                <a:latin typeface="#9Slide05 IcielSanelma" pitchFamily="2" charset="0"/>
                <a:cs typeface="Times New Roman" panose="02020603050405020304" pitchFamily="18" charset="0"/>
              </a:rPr>
              <a:t> </a:t>
            </a:r>
            <a:r>
              <a:rPr lang="en-SG" sz="2250" dirty="0" err="1">
                <a:solidFill>
                  <a:schemeClr val="accent6">
                    <a:lumMod val="50000"/>
                  </a:schemeClr>
                </a:solidFill>
                <a:latin typeface="#9Slide05 IcielSanelma" pitchFamily="2" charset="0"/>
                <a:cs typeface="Times New Roman" panose="02020603050405020304" pitchFamily="18" charset="0"/>
              </a:rPr>
              <a:t>thần</a:t>
            </a:r>
            <a:r>
              <a:rPr lang="en-SG" sz="2250" dirty="0">
                <a:solidFill>
                  <a:schemeClr val="accent6">
                    <a:lumMod val="50000"/>
                  </a:schemeClr>
                </a:solidFill>
                <a:latin typeface="#9Slide05 IcielSanelma" pitchFamily="2" charset="0"/>
                <a:cs typeface="Times New Roman" panose="02020603050405020304" pitchFamily="18" charset="0"/>
              </a:rPr>
              <a:t> </a:t>
            </a:r>
            <a:r>
              <a:rPr lang="en-SG" sz="2250" dirty="0" err="1">
                <a:solidFill>
                  <a:schemeClr val="accent6">
                    <a:lumMod val="50000"/>
                  </a:schemeClr>
                </a:solidFill>
                <a:latin typeface="#9Slide05 IcielSanelma" pitchFamily="2" charset="0"/>
                <a:cs typeface="Times New Roman" panose="02020603050405020304" pitchFamily="18" charset="0"/>
              </a:rPr>
              <a:t>kháng</a:t>
            </a:r>
            <a:r>
              <a:rPr lang="en-SG" sz="2250" dirty="0">
                <a:solidFill>
                  <a:schemeClr val="accent6">
                    <a:lumMod val="50000"/>
                  </a:schemeClr>
                </a:solidFill>
                <a:latin typeface="#9Slide05 IcielSanelma" pitchFamily="2" charset="0"/>
                <a:cs typeface="Times New Roman" panose="02020603050405020304" pitchFamily="18" charset="0"/>
              </a:rPr>
              <a:t> </a:t>
            </a:r>
            <a:r>
              <a:rPr lang="en-SG" sz="2250" dirty="0" err="1">
                <a:solidFill>
                  <a:schemeClr val="accent6">
                    <a:lumMod val="50000"/>
                  </a:schemeClr>
                </a:solidFill>
                <a:latin typeface="#9Slide05 IcielSanelma" pitchFamily="2" charset="0"/>
                <a:cs typeface="Times New Roman" panose="02020603050405020304" pitchFamily="18" charset="0"/>
              </a:rPr>
              <a:t>chiến</a:t>
            </a:r>
            <a:r>
              <a:rPr lang="en-SG" sz="2250" dirty="0">
                <a:solidFill>
                  <a:schemeClr val="accent6">
                    <a:lumMod val="50000"/>
                  </a:schemeClr>
                </a:solidFill>
                <a:latin typeface="#9Slide05 IcielSanelma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32158" y="2570972"/>
            <a:ext cx="7680816" cy="260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789" indent="-233789">
              <a:buFont typeface="Wingdings" panose="05000000000000000000" pitchFamily="2" charset="2"/>
              <a:buChar char="§"/>
            </a:pP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</a:rPr>
              <a:t>Ngoài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</a:rPr>
              <a:t>đường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</a:rPr>
              <a:t> 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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bàng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hoàng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,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sững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sờ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,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xấu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hổ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. </a:t>
            </a:r>
            <a:endParaRPr lang="en-SG" sz="2045" dirty="0">
              <a:solidFill>
                <a:schemeClr val="tx2"/>
              </a:solidFill>
              <a:latin typeface="#9Slide05 IcielSanelma" pitchFamily="2" charset="0"/>
            </a:endParaRPr>
          </a:p>
          <a:p>
            <a:pPr marL="233789" indent="-233789">
              <a:buFont typeface="Wingdings" panose="05000000000000000000" pitchFamily="2" charset="2"/>
              <a:buChar char="§"/>
            </a:pP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</a:rPr>
              <a:t>Về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</a:rPr>
              <a:t>nhà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</a:rPr>
              <a:t> 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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đau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đớn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,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xót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xa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khi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nghĩ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về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gia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đình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,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người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làng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,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cố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không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tin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và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tự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bào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chữa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. </a:t>
            </a:r>
            <a:endParaRPr lang="en-SG" sz="2045" dirty="0">
              <a:solidFill>
                <a:schemeClr val="tx2"/>
              </a:solidFill>
              <a:latin typeface="#9Slide05 IcielSanelma" pitchFamily="2" charset="0"/>
            </a:endParaRPr>
          </a:p>
          <a:p>
            <a:pPr marL="233789" indent="-233789">
              <a:buFont typeface="Wingdings" panose="05000000000000000000" pitchFamily="2" charset="2"/>
              <a:buChar char="§"/>
            </a:pP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</a:rPr>
              <a:t>Cuộc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</a:rPr>
              <a:t>nói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</a:rPr>
              <a:t>chuyện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</a:rPr>
              <a:t>với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</a:rPr>
              <a:t>vợ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</a:rPr>
              <a:t> 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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trăn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trở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,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dằn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vặt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đến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cáu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giận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.</a:t>
            </a:r>
            <a:endParaRPr lang="en-SG" sz="2045" dirty="0">
              <a:solidFill>
                <a:schemeClr val="tx2"/>
              </a:solidFill>
              <a:latin typeface="#9Slide05 IcielSanelma" pitchFamily="2" charset="0"/>
            </a:endParaRPr>
          </a:p>
          <a:p>
            <a:pPr marL="233789" indent="-233789">
              <a:buFont typeface="Wingdings" panose="05000000000000000000" pitchFamily="2" charset="2"/>
              <a:buChar char="§"/>
            </a:pP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</a:rPr>
              <a:t>Mấy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</a:rPr>
              <a:t>ngày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</a:rPr>
              <a:t>sau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</a:rPr>
              <a:t> 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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ám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ảnh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, lo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lắng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. </a:t>
            </a:r>
          </a:p>
          <a:p>
            <a:pPr marL="233789" indent="-233789">
              <a:buFont typeface="Wingdings" panose="05000000000000000000" pitchFamily="2" charset="2"/>
              <a:buChar char="§"/>
            </a:pP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Cuộc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trò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chuyện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với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mụ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chủ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nhà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 lo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lắng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,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sợ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hãi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,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bế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tắc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,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tuyệt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vọng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và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đấu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tranh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nội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tâm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gay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gắt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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lựa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chọn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theo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kháng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chiến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. </a:t>
            </a:r>
            <a:endParaRPr lang="en-SG" sz="2045" dirty="0">
              <a:solidFill>
                <a:schemeClr val="tx2"/>
              </a:solidFill>
              <a:latin typeface="#9Slide05 IcielSanelma" pitchFamily="2" charset="0"/>
            </a:endParaRPr>
          </a:p>
          <a:p>
            <a:pPr marL="233789" indent="-233789">
              <a:buFont typeface="Wingdings" panose="05000000000000000000" pitchFamily="2" charset="2"/>
              <a:buChar char="§"/>
            </a:pP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</a:rPr>
              <a:t>Nói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</a:rPr>
              <a:t>chuyện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</a:rPr>
              <a:t>với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</a:rPr>
              <a:t>Húc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</a:rPr>
              <a:t> 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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củng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cố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niềm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tin</a:t>
            </a:r>
          </a:p>
          <a:p>
            <a:pPr marL="292237" indent="-292237">
              <a:buFont typeface="Wingdings" panose="05000000000000000000" pitchFamily="2" charset="2"/>
              <a:buChar char="Ø"/>
            </a:pP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Diễn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biến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tâm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trạng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được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miêu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tả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chân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thực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,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sinh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động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và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thuyết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 </a:t>
            </a:r>
            <a:r>
              <a:rPr lang="en-SG" sz="2045" dirty="0" err="1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phục</a:t>
            </a:r>
            <a:r>
              <a:rPr lang="en-SG" sz="2045" dirty="0">
                <a:solidFill>
                  <a:schemeClr val="tx2"/>
                </a:solidFill>
                <a:latin typeface="#9Slide05 IcielSanelma" pitchFamily="2" charset="0"/>
                <a:sym typeface="Wingdings" panose="05000000000000000000" pitchFamily="2" charset="2"/>
              </a:rPr>
              <a:t>.</a:t>
            </a:r>
            <a:endParaRPr lang="en-SG" sz="2045" dirty="0">
              <a:solidFill>
                <a:schemeClr val="tx2"/>
              </a:solidFill>
              <a:latin typeface="#9Slide05 IcielSanelma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6180" y="5566206"/>
            <a:ext cx="7586794" cy="1351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237" indent="-292237">
              <a:buFont typeface="Wingdings" panose="05000000000000000000" pitchFamily="2" charset="2"/>
              <a:buChar char="q"/>
            </a:pP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Thay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đổi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tâm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trạng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vui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sướng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,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hân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hoan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,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rạo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rực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.</a:t>
            </a:r>
          </a:p>
          <a:p>
            <a:pPr marL="292237" indent="-292237">
              <a:buFont typeface="Wingdings" panose="05000000000000000000" pitchFamily="2" charset="2"/>
              <a:buChar char="q"/>
            </a:pP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Tíu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tít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khoe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về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tinh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thần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kháng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chiến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của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làng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,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nhà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bị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đốt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.</a:t>
            </a:r>
          </a:p>
          <a:p>
            <a:pPr marL="292237" indent="-292237">
              <a:buFont typeface="Wingdings" panose="05000000000000000000" pitchFamily="2" charset="2"/>
              <a:buChar char="Ø"/>
            </a:pP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Tình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yêu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làng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quê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thống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nhất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với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tình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yêu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đất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nước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,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lòng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thủy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chung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với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kháng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chiến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đặt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lên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trên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lợi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ích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cá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 </a:t>
            </a:r>
            <a:r>
              <a:rPr lang="en-SG" sz="2045" dirty="0" err="1">
                <a:solidFill>
                  <a:srgbClr val="376C34"/>
                </a:solidFill>
                <a:latin typeface="#9Slide05 IcielSanelma" pitchFamily="2" charset="0"/>
              </a:rPr>
              <a:t>nhân</a:t>
            </a:r>
            <a:r>
              <a:rPr lang="en-SG" sz="2045" dirty="0">
                <a:solidFill>
                  <a:srgbClr val="376C34"/>
                </a:solidFill>
                <a:latin typeface="#9Slide05 IcielSanelma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1257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close up of a tree&#10;&#10;Description generated with high confidence">
            <a:extLst>
              <a:ext uri="{FF2B5EF4-FFF2-40B4-BE49-F238E27FC236}">
                <a16:creationId xmlns:a16="http://schemas.microsoft.com/office/drawing/2014/main" id="{F1D23484-6E94-41E1-9975-2AF35A169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" r="1" b="1"/>
          <a:stretch/>
        </p:blipFill>
        <p:spPr>
          <a:xfrm>
            <a:off x="111436" y="103074"/>
            <a:ext cx="5910934" cy="41234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 descr="A close up of a tree&#10;&#10;Description generated with high confidence">
            <a:extLst>
              <a:ext uri="{FF2B5EF4-FFF2-40B4-BE49-F238E27FC236}">
                <a16:creationId xmlns:a16="http://schemas.microsoft.com/office/drawing/2014/main" id="{0C704EE0-1939-4EE6-8D3A-730EC80873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"/>
          <a:stretch/>
        </p:blipFill>
        <p:spPr>
          <a:xfrm>
            <a:off x="6259286" y="103074"/>
            <a:ext cx="5821278" cy="41240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Text Box 22">
            <a:extLst>
              <a:ext uri="{FF2B5EF4-FFF2-40B4-BE49-F238E27FC236}">
                <a16:creationId xmlns:a16="http://schemas.microsoft.com/office/drawing/2014/main" id="{EB02E2F3-DA18-45B7-A9E0-1F46A580C23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316700" y="5120086"/>
            <a:ext cx="11558588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8000" b="1" dirty="0">
                <a:latin typeface="#9Slide05 Angelline" pitchFamily="2" charset="0"/>
              </a:rPr>
              <a:t>I. </a:t>
            </a:r>
            <a:r>
              <a:rPr lang="en-US" altLang="en-US" sz="8000" b="1" dirty="0" err="1">
                <a:latin typeface="#9Slide05 Angelline" pitchFamily="2" charset="0"/>
              </a:rPr>
              <a:t>Tìm</a:t>
            </a:r>
            <a:r>
              <a:rPr lang="en-US" altLang="en-US" sz="8000" b="1" dirty="0">
                <a:latin typeface="#9Slide05 Angelline" pitchFamily="2" charset="0"/>
              </a:rPr>
              <a:t> </a:t>
            </a:r>
            <a:r>
              <a:rPr lang="en-US" altLang="en-US" sz="8000" b="1" dirty="0" err="1">
                <a:latin typeface="#9Slide05 Angelline" pitchFamily="2" charset="0"/>
              </a:rPr>
              <a:t>hiểu</a:t>
            </a:r>
            <a:r>
              <a:rPr lang="en-US" altLang="en-US" sz="8000" b="1" dirty="0">
                <a:latin typeface="#9Slide05 Angelline" pitchFamily="2" charset="0"/>
              </a:rPr>
              <a:t> </a:t>
            </a:r>
            <a:r>
              <a:rPr lang="en-US" altLang="en-US" sz="8000" b="1" dirty="0" err="1">
                <a:latin typeface="#9Slide05 Angelline" pitchFamily="2" charset="0"/>
              </a:rPr>
              <a:t>chung</a:t>
            </a:r>
            <a:endParaRPr lang="en-US" altLang="en-US" sz="8000" b="1" dirty="0">
              <a:latin typeface="#9Slide05 Angell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7738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40CBDBC-8748-499D-966D-BDD56693B1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758261"/>
              </p:ext>
            </p:extLst>
          </p:nvPr>
        </p:nvGraphicFramePr>
        <p:xfrm>
          <a:off x="3328092" y="1993901"/>
          <a:ext cx="2562055" cy="43272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59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08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C1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C1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C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50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C1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C1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C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5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C1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C1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C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9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C1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C1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C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7972"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C1C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C1C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C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76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C1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C1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C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82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C1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C1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2C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Block Arc 14">
            <a:extLst>
              <a:ext uri="{FF2B5EF4-FFF2-40B4-BE49-F238E27FC236}">
                <a16:creationId xmlns:a16="http://schemas.microsoft.com/office/drawing/2014/main" id="{2FE841E0-BFA1-414A-BB2A-7C988FA879A3}"/>
              </a:ext>
            </a:extLst>
          </p:cNvPr>
          <p:cNvSpPr>
            <a:spLocks noChangeAspect="1"/>
          </p:cNvSpPr>
          <p:nvPr/>
        </p:nvSpPr>
        <p:spPr>
          <a:xfrm rot="2700000">
            <a:off x="4477262" y="1603855"/>
            <a:ext cx="287972" cy="83633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BACF00F-EACA-4C02-B844-B4F3CADC6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397030"/>
              </p:ext>
            </p:extLst>
          </p:nvPr>
        </p:nvGraphicFramePr>
        <p:xfrm>
          <a:off x="6313918" y="1993901"/>
          <a:ext cx="2562055" cy="43272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59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08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2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2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2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50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2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2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2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5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2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2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2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9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2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2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2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7972"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24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24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2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76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2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2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2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82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2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24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2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243EE2D-EDA6-47E7-9FB4-E399BE5B2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860872"/>
              </p:ext>
            </p:extLst>
          </p:nvPr>
        </p:nvGraphicFramePr>
        <p:xfrm>
          <a:off x="9261644" y="1993900"/>
          <a:ext cx="2562055" cy="43272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59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08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A6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A6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A60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50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A6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A6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A60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5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A6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A6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A60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9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A6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A6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A60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7972"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A60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A60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A60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76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A6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A6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A60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82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A6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A60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A60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Block Arc 14">
            <a:extLst>
              <a:ext uri="{FF2B5EF4-FFF2-40B4-BE49-F238E27FC236}">
                <a16:creationId xmlns:a16="http://schemas.microsoft.com/office/drawing/2014/main" id="{90058E41-8951-47B3-B487-016C4CD51531}"/>
              </a:ext>
            </a:extLst>
          </p:cNvPr>
          <p:cNvSpPr>
            <a:spLocks noChangeAspect="1"/>
          </p:cNvSpPr>
          <p:nvPr/>
        </p:nvSpPr>
        <p:spPr>
          <a:xfrm rot="2700000">
            <a:off x="7463089" y="1603856"/>
            <a:ext cx="287972" cy="83633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8" name="Block Arc 14">
            <a:extLst>
              <a:ext uri="{FF2B5EF4-FFF2-40B4-BE49-F238E27FC236}">
                <a16:creationId xmlns:a16="http://schemas.microsoft.com/office/drawing/2014/main" id="{D396CEBF-AAFE-4636-96EC-4DC8221C6AD6}"/>
              </a:ext>
            </a:extLst>
          </p:cNvPr>
          <p:cNvSpPr>
            <a:spLocks noChangeAspect="1"/>
          </p:cNvSpPr>
          <p:nvPr/>
        </p:nvSpPr>
        <p:spPr>
          <a:xfrm rot="2700000">
            <a:off x="10410811" y="1603851"/>
            <a:ext cx="287972" cy="83633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AD9D082-D28C-41AF-96D9-BB6F89BB6B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448364"/>
              </p:ext>
            </p:extLst>
          </p:nvPr>
        </p:nvGraphicFramePr>
        <p:xfrm>
          <a:off x="380368" y="2006603"/>
          <a:ext cx="2562055" cy="43272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59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08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D9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D9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8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D9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50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D9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36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D9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40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D9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5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D9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D9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rgbClr val="76B1D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D9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9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D9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D9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4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D9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7972"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D9C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D9C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D9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76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D9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D9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D9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82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D9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200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D9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b="1" dirty="0">
                        <a:solidFill>
                          <a:schemeClr val="bg1"/>
                        </a:solidFill>
                        <a:latin typeface="+mn-lt"/>
                        <a:cs typeface="Arial" pitchFamily="34" charset="0"/>
                      </a:endParaRPr>
                    </a:p>
                  </a:txBody>
                  <a:tcPr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1D9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Block Arc 14">
            <a:extLst>
              <a:ext uri="{FF2B5EF4-FFF2-40B4-BE49-F238E27FC236}">
                <a16:creationId xmlns:a16="http://schemas.microsoft.com/office/drawing/2014/main" id="{A070D9F6-C166-4E71-9D7C-4295F2552D5D}"/>
              </a:ext>
            </a:extLst>
          </p:cNvPr>
          <p:cNvSpPr>
            <a:spLocks noChangeAspect="1"/>
          </p:cNvSpPr>
          <p:nvPr/>
        </p:nvSpPr>
        <p:spPr>
          <a:xfrm rot="2700000">
            <a:off x="1529538" y="1616557"/>
            <a:ext cx="287972" cy="836332"/>
          </a:xfrm>
          <a:custGeom>
            <a:avLst/>
            <a:gdLst/>
            <a:ahLst/>
            <a:cxnLst/>
            <a:rect l="l" t="t" r="r" b="b"/>
            <a:pathLst>
              <a:path w="287972" h="836332">
                <a:moveTo>
                  <a:pt x="30729" y="55075"/>
                </a:moveTo>
                <a:cubicBezTo>
                  <a:pt x="42478" y="40106"/>
                  <a:pt x="57261" y="27376"/>
                  <a:pt x="74493" y="17880"/>
                </a:cubicBezTo>
                <a:cubicBezTo>
                  <a:pt x="97470" y="5219"/>
                  <a:pt x="122980" y="-693"/>
                  <a:pt x="148292" y="64"/>
                </a:cubicBezTo>
                <a:cubicBezTo>
                  <a:pt x="173603" y="822"/>
                  <a:pt x="198714" y="8247"/>
                  <a:pt x="220893" y="22259"/>
                </a:cubicBezTo>
                <a:cubicBezTo>
                  <a:pt x="261840" y="48130"/>
                  <a:pt x="286805" y="92672"/>
                  <a:pt x="287621" y="140576"/>
                </a:cubicBezTo>
                <a:lnTo>
                  <a:pt x="287972" y="140576"/>
                </a:lnTo>
                <a:lnTo>
                  <a:pt x="287972" y="752171"/>
                </a:lnTo>
                <a:lnTo>
                  <a:pt x="287091" y="752171"/>
                </a:lnTo>
                <a:cubicBezTo>
                  <a:pt x="287327" y="779980"/>
                  <a:pt x="272899" y="806109"/>
                  <a:pt x="248733" y="821844"/>
                </a:cubicBezTo>
                <a:cubicBezTo>
                  <a:pt x="221789" y="839389"/>
                  <a:pt x="187151" y="841125"/>
                  <a:pt x="158504" y="826368"/>
                </a:cubicBezTo>
                <a:cubicBezTo>
                  <a:pt x="134819" y="814168"/>
                  <a:pt x="118430" y="792350"/>
                  <a:pt x="116163" y="766892"/>
                </a:cubicBezTo>
                <a:lnTo>
                  <a:pt x="111480" y="734732"/>
                </a:lnTo>
                <a:lnTo>
                  <a:pt x="111480" y="300602"/>
                </a:lnTo>
                <a:cubicBezTo>
                  <a:pt x="111480" y="292074"/>
                  <a:pt x="114937" y="284352"/>
                  <a:pt x="120526" y="278763"/>
                </a:cubicBezTo>
                <a:cubicBezTo>
                  <a:pt x="126115" y="273174"/>
                  <a:pt x="133837" y="269717"/>
                  <a:pt x="142365" y="269717"/>
                </a:cubicBezTo>
                <a:cubicBezTo>
                  <a:pt x="159423" y="269717"/>
                  <a:pt x="173251" y="283545"/>
                  <a:pt x="173251" y="300602"/>
                </a:cubicBezTo>
                <a:lnTo>
                  <a:pt x="173251" y="751930"/>
                </a:lnTo>
                <a:cubicBezTo>
                  <a:pt x="173648" y="760601"/>
                  <a:pt x="179233" y="768379"/>
                  <a:pt x="187804" y="772291"/>
                </a:cubicBezTo>
                <a:cubicBezTo>
                  <a:pt x="196159" y="776105"/>
                  <a:pt x="206075" y="775650"/>
                  <a:pt x="213975" y="771093"/>
                </a:cubicBezTo>
                <a:cubicBezTo>
                  <a:pt x="221241" y="766901"/>
                  <a:pt x="225775" y="759840"/>
                  <a:pt x="226208" y="752171"/>
                </a:cubicBezTo>
                <a:lnTo>
                  <a:pt x="226201" y="752171"/>
                </a:lnTo>
                <a:lnTo>
                  <a:pt x="226201" y="148909"/>
                </a:lnTo>
                <a:lnTo>
                  <a:pt x="225816" y="148886"/>
                </a:lnTo>
                <a:cubicBezTo>
                  <a:pt x="227602" y="119067"/>
                  <a:pt x="213026" y="90638"/>
                  <a:pt x="187772" y="74682"/>
                </a:cubicBezTo>
                <a:cubicBezTo>
                  <a:pt x="162518" y="58727"/>
                  <a:pt x="130584" y="57771"/>
                  <a:pt x="104421" y="72189"/>
                </a:cubicBezTo>
                <a:cubicBezTo>
                  <a:pt x="78258" y="86606"/>
                  <a:pt x="62009" y="114114"/>
                  <a:pt x="62009" y="143986"/>
                </a:cubicBezTo>
                <a:lnTo>
                  <a:pt x="61771" y="143986"/>
                </a:lnTo>
                <a:lnTo>
                  <a:pt x="61771" y="393381"/>
                </a:lnTo>
                <a:lnTo>
                  <a:pt x="58623" y="371761"/>
                </a:lnTo>
                <a:lnTo>
                  <a:pt x="0" y="450367"/>
                </a:lnTo>
                <a:lnTo>
                  <a:pt x="0" y="132171"/>
                </a:lnTo>
                <a:lnTo>
                  <a:pt x="999" y="132171"/>
                </a:lnTo>
                <a:cubicBezTo>
                  <a:pt x="2830" y="103721"/>
                  <a:pt x="13525" y="76996"/>
                  <a:pt x="30729" y="550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B8AAB3-2C9F-4FFF-B31C-87B6B4D09AA4}"/>
              </a:ext>
            </a:extLst>
          </p:cNvPr>
          <p:cNvSpPr/>
          <p:nvPr/>
        </p:nvSpPr>
        <p:spPr>
          <a:xfrm>
            <a:off x="3516399" y="139700"/>
            <a:ext cx="513313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SG" sz="7200" dirty="0">
                <a:solidFill>
                  <a:srgbClr val="FF0000"/>
                </a:solidFill>
                <a:latin typeface="#9Slide05 SVNCookie" panose="020B0606040200020203" pitchFamily="34" charset="0"/>
              </a:rPr>
              <a:t>H</a:t>
            </a:r>
            <a:r>
              <a:rPr lang="vi-VN" sz="7200" dirty="0">
                <a:solidFill>
                  <a:srgbClr val="FF0000"/>
                </a:solidFill>
                <a:latin typeface="#9Slide05 SVNCookie" panose="020B0606040200020203" pitchFamily="34" charset="0"/>
              </a:rPr>
              <a:t>ư</a:t>
            </a:r>
            <a:r>
              <a:rPr lang="en-SG" sz="72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ớng</a:t>
            </a:r>
            <a:r>
              <a:rPr lang="en-SG" sz="72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72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dẫn</a:t>
            </a:r>
            <a:r>
              <a:rPr lang="en-SG" sz="72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72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tự</a:t>
            </a:r>
            <a:r>
              <a:rPr lang="en-SG" sz="7200" dirty="0">
                <a:solidFill>
                  <a:srgbClr val="FF0000"/>
                </a:solidFill>
                <a:latin typeface="#9Slide05 SVNCookie" panose="020B0606040200020203" pitchFamily="34" charset="0"/>
              </a:rPr>
              <a:t> </a:t>
            </a:r>
            <a:r>
              <a:rPr lang="en-SG" sz="7200" dirty="0" err="1">
                <a:solidFill>
                  <a:srgbClr val="FF0000"/>
                </a:solidFill>
                <a:latin typeface="#9Slide05 SVNCookie" panose="020B0606040200020203" pitchFamily="34" charset="0"/>
              </a:rPr>
              <a:t>học</a:t>
            </a:r>
            <a:endParaRPr lang="en-SG" sz="7200" dirty="0">
              <a:solidFill>
                <a:srgbClr val="FF0000"/>
              </a:solidFill>
              <a:latin typeface="#9Slide05 SVNCookie" panose="020B0606040200020203" pitchFamily="34" charset="0"/>
            </a:endParaRPr>
          </a:p>
        </p:txBody>
      </p:sp>
      <p:sp>
        <p:nvSpPr>
          <p:cNvPr id="18" name="Google Shape;270;p39">
            <a:extLst>
              <a:ext uri="{FF2B5EF4-FFF2-40B4-BE49-F238E27FC236}">
                <a16:creationId xmlns:a16="http://schemas.microsoft.com/office/drawing/2014/main" id="{F4C091F7-0F53-4A7C-9A77-A1A05150141F}"/>
              </a:ext>
            </a:extLst>
          </p:cNvPr>
          <p:cNvSpPr txBox="1"/>
          <p:nvPr/>
        </p:nvSpPr>
        <p:spPr>
          <a:xfrm>
            <a:off x="6326618" y="2754810"/>
            <a:ext cx="2523955" cy="9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>
              <a:buClr>
                <a:schemeClr val="dk1"/>
              </a:buClr>
              <a:buSzPts val="1100"/>
            </a:pPr>
            <a:r>
              <a:rPr lang="en-SG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vi-VN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SG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 </a:t>
            </a:r>
            <a:r>
              <a:rPr lang="en-SG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SG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ca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dao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sz="3000" dirty="0">
              <a:latin typeface="Times New Roman" panose="02020603050405020304" pitchFamily="18" charset="0"/>
              <a:ea typeface="Josefin Slab"/>
              <a:cs typeface="Times New Roman" panose="02020603050405020304" pitchFamily="18" charset="0"/>
              <a:sym typeface="Josefin Slab"/>
            </a:endParaRPr>
          </a:p>
        </p:txBody>
      </p:sp>
      <p:sp>
        <p:nvSpPr>
          <p:cNvPr id="19" name="Google Shape;271;p39">
            <a:extLst>
              <a:ext uri="{FF2B5EF4-FFF2-40B4-BE49-F238E27FC236}">
                <a16:creationId xmlns:a16="http://schemas.microsoft.com/office/drawing/2014/main" id="{7DFE2F40-B746-49CD-85EB-FB935AB7E2BC}"/>
              </a:ext>
            </a:extLst>
          </p:cNvPr>
          <p:cNvSpPr txBox="1"/>
          <p:nvPr/>
        </p:nvSpPr>
        <p:spPr>
          <a:xfrm>
            <a:off x="3328092" y="2754809"/>
            <a:ext cx="2562055" cy="8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>
              <a:buClr>
                <a:schemeClr val="dk1"/>
              </a:buClr>
              <a:buSzPts val="1100"/>
            </a:pPr>
            <a:r>
              <a:rPr lang="es" sz="3000" dirty="0">
                <a:latin typeface="Times New Roman" panose="02020603050405020304" pitchFamily="18" charset="0"/>
                <a:ea typeface="Josefin Slab"/>
                <a:cs typeface="Times New Roman" panose="02020603050405020304" pitchFamily="18" charset="0"/>
                <a:sym typeface="Josefin Slab"/>
              </a:rPr>
              <a:t>Dựa vào văn bản “Làng”, chứng minh Kim Lân là nhà văn của làng quê</a:t>
            </a:r>
            <a:endParaRPr sz="3000" dirty="0">
              <a:latin typeface="Times New Roman" panose="02020603050405020304" pitchFamily="18" charset="0"/>
              <a:ea typeface="Josefin Slab"/>
              <a:cs typeface="Times New Roman" panose="02020603050405020304" pitchFamily="18" charset="0"/>
              <a:sym typeface="Josefin Slab"/>
            </a:endParaRPr>
          </a:p>
        </p:txBody>
      </p:sp>
      <p:sp>
        <p:nvSpPr>
          <p:cNvPr id="20" name="Google Shape;272;p39">
            <a:extLst>
              <a:ext uri="{FF2B5EF4-FFF2-40B4-BE49-F238E27FC236}">
                <a16:creationId xmlns:a16="http://schemas.microsoft.com/office/drawing/2014/main" id="{B8E6F2EB-B4B7-45CB-A9DD-EA006223BABD}"/>
              </a:ext>
            </a:extLst>
          </p:cNvPr>
          <p:cNvSpPr txBox="1">
            <a:spLocks/>
          </p:cNvSpPr>
          <p:nvPr/>
        </p:nvSpPr>
        <p:spPr>
          <a:xfrm>
            <a:off x="9363245" y="2818309"/>
            <a:ext cx="2384256" cy="1217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vi-VN" sz="3000" dirty="0">
                <a:latin typeface="Times New Roman" panose="02020603050405020304" pitchFamily="18" charset="0"/>
                <a:ea typeface="Ubuntu"/>
                <a:cs typeface="Times New Roman" panose="02020603050405020304" pitchFamily="18" charset="0"/>
                <a:sym typeface="Ubuntu"/>
              </a:rPr>
              <a:t>Soạn </a:t>
            </a:r>
            <a:r>
              <a:rPr lang="en-SG" sz="3000" dirty="0" err="1">
                <a:latin typeface="Times New Roman" panose="02020603050405020304" pitchFamily="18" charset="0"/>
                <a:ea typeface="Ubuntu"/>
                <a:cs typeface="Times New Roman" panose="02020603050405020304" pitchFamily="18" charset="0"/>
                <a:sym typeface="Ubuntu"/>
              </a:rPr>
              <a:t>bài</a:t>
            </a:r>
            <a:r>
              <a:rPr lang="en-SG" sz="3000" dirty="0">
                <a:latin typeface="Times New Roman" panose="02020603050405020304" pitchFamily="18" charset="0"/>
                <a:ea typeface="Ubuntu"/>
                <a:cs typeface="Times New Roman" panose="02020603050405020304" pitchFamily="18" charset="0"/>
                <a:sym typeface="Ubuntu"/>
              </a:rPr>
              <a:t> </a:t>
            </a:r>
            <a:r>
              <a:rPr lang="vi-VN" sz="3000" dirty="0">
                <a:latin typeface="Times New Roman" panose="02020603050405020304" pitchFamily="18" charset="0"/>
                <a:ea typeface="Ubuntu"/>
                <a:cs typeface="Times New Roman" panose="02020603050405020304" pitchFamily="18" charset="0"/>
                <a:sym typeface="Ubuntu"/>
              </a:rPr>
              <a:t>“</a:t>
            </a:r>
            <a:r>
              <a:rPr lang="en-SG" sz="3000" dirty="0" err="1">
                <a:latin typeface="Times New Roman" panose="02020603050405020304" pitchFamily="18" charset="0"/>
                <a:ea typeface="Ubuntu"/>
                <a:cs typeface="Times New Roman" panose="02020603050405020304" pitchFamily="18" charset="0"/>
                <a:sym typeface="Ubuntu"/>
              </a:rPr>
              <a:t>Độc</a:t>
            </a:r>
            <a:r>
              <a:rPr lang="en-SG" sz="3000" dirty="0">
                <a:latin typeface="Times New Roman" panose="02020603050405020304" pitchFamily="18" charset="0"/>
                <a:ea typeface="Ubuntu"/>
                <a:cs typeface="Times New Roman" panose="02020603050405020304" pitchFamily="18" charset="0"/>
                <a:sym typeface="Ubuntu"/>
              </a:rPr>
              <a:t> </a:t>
            </a:r>
            <a:r>
              <a:rPr lang="en-SG" sz="3000" dirty="0" err="1">
                <a:latin typeface="Times New Roman" panose="02020603050405020304" pitchFamily="18" charset="0"/>
                <a:ea typeface="Ubuntu"/>
                <a:cs typeface="Times New Roman" panose="02020603050405020304" pitchFamily="18" charset="0"/>
                <a:sym typeface="Ubuntu"/>
              </a:rPr>
              <a:t>thoại</a:t>
            </a:r>
            <a:r>
              <a:rPr lang="en-SG" sz="3000" dirty="0">
                <a:latin typeface="Times New Roman" panose="02020603050405020304" pitchFamily="18" charset="0"/>
                <a:ea typeface="Ubuntu"/>
                <a:cs typeface="Times New Roman" panose="02020603050405020304" pitchFamily="18" charset="0"/>
                <a:sym typeface="Ubuntu"/>
              </a:rPr>
              <a:t> </a:t>
            </a:r>
            <a:r>
              <a:rPr lang="en-SG" sz="3000" dirty="0" err="1">
                <a:latin typeface="Times New Roman" panose="02020603050405020304" pitchFamily="18" charset="0"/>
                <a:ea typeface="Ubuntu"/>
                <a:cs typeface="Times New Roman" panose="02020603050405020304" pitchFamily="18" charset="0"/>
                <a:sym typeface="Ubuntu"/>
              </a:rPr>
              <a:t>và</a:t>
            </a:r>
            <a:r>
              <a:rPr lang="en-SG" sz="3000" dirty="0">
                <a:latin typeface="Times New Roman" panose="02020603050405020304" pitchFamily="18" charset="0"/>
                <a:ea typeface="Ubuntu"/>
                <a:cs typeface="Times New Roman" panose="02020603050405020304" pitchFamily="18" charset="0"/>
                <a:sym typeface="Ubuntu"/>
              </a:rPr>
              <a:t> </a:t>
            </a:r>
            <a:r>
              <a:rPr lang="en-SG" sz="3000" dirty="0" err="1">
                <a:latin typeface="Times New Roman" panose="02020603050405020304" pitchFamily="18" charset="0"/>
                <a:ea typeface="Ubuntu"/>
                <a:cs typeface="Times New Roman" panose="02020603050405020304" pitchFamily="18" charset="0"/>
                <a:sym typeface="Ubuntu"/>
              </a:rPr>
              <a:t>độc</a:t>
            </a:r>
            <a:r>
              <a:rPr lang="en-SG" sz="3000" dirty="0">
                <a:latin typeface="Times New Roman" panose="02020603050405020304" pitchFamily="18" charset="0"/>
                <a:ea typeface="Ubuntu"/>
                <a:cs typeface="Times New Roman" panose="02020603050405020304" pitchFamily="18" charset="0"/>
                <a:sym typeface="Ubuntu"/>
              </a:rPr>
              <a:t> </a:t>
            </a:r>
            <a:r>
              <a:rPr lang="en-SG" sz="3000" dirty="0" err="1">
                <a:latin typeface="Times New Roman" panose="02020603050405020304" pitchFamily="18" charset="0"/>
                <a:ea typeface="Ubuntu"/>
                <a:cs typeface="Times New Roman" panose="02020603050405020304" pitchFamily="18" charset="0"/>
                <a:sym typeface="Ubuntu"/>
              </a:rPr>
              <a:t>thoại</a:t>
            </a:r>
            <a:r>
              <a:rPr lang="en-SG" sz="3000" dirty="0">
                <a:latin typeface="Times New Roman" panose="02020603050405020304" pitchFamily="18" charset="0"/>
                <a:ea typeface="Ubuntu"/>
                <a:cs typeface="Times New Roman" panose="02020603050405020304" pitchFamily="18" charset="0"/>
                <a:sym typeface="Ubuntu"/>
              </a:rPr>
              <a:t> </a:t>
            </a:r>
            <a:r>
              <a:rPr lang="en-SG" sz="3000" dirty="0" err="1">
                <a:latin typeface="Times New Roman" panose="02020603050405020304" pitchFamily="18" charset="0"/>
                <a:ea typeface="Ubuntu"/>
                <a:cs typeface="Times New Roman" panose="02020603050405020304" pitchFamily="18" charset="0"/>
                <a:sym typeface="Ubuntu"/>
              </a:rPr>
              <a:t>nội</a:t>
            </a:r>
            <a:r>
              <a:rPr lang="en-SG" sz="3000" dirty="0">
                <a:latin typeface="Times New Roman" panose="02020603050405020304" pitchFamily="18" charset="0"/>
                <a:ea typeface="Ubuntu"/>
                <a:cs typeface="Times New Roman" panose="02020603050405020304" pitchFamily="18" charset="0"/>
                <a:sym typeface="Ubuntu"/>
              </a:rPr>
              <a:t> </a:t>
            </a:r>
            <a:r>
              <a:rPr lang="en-SG" sz="3000" dirty="0" err="1">
                <a:latin typeface="Times New Roman" panose="02020603050405020304" pitchFamily="18" charset="0"/>
                <a:ea typeface="Ubuntu"/>
                <a:cs typeface="Times New Roman" panose="02020603050405020304" pitchFamily="18" charset="0"/>
                <a:sym typeface="Ubuntu"/>
              </a:rPr>
              <a:t>tâm</a:t>
            </a:r>
            <a:r>
              <a:rPr lang="en-SG" sz="3000" dirty="0">
                <a:latin typeface="Times New Roman" panose="02020603050405020304" pitchFamily="18" charset="0"/>
                <a:ea typeface="Ubuntu"/>
                <a:cs typeface="Times New Roman" panose="02020603050405020304" pitchFamily="18" charset="0"/>
                <a:sym typeface="Ubuntu"/>
              </a:rPr>
              <a:t> </a:t>
            </a:r>
            <a:r>
              <a:rPr lang="en-SG" sz="3000" dirty="0" err="1">
                <a:latin typeface="Times New Roman" panose="02020603050405020304" pitchFamily="18" charset="0"/>
                <a:ea typeface="Ubuntu"/>
                <a:cs typeface="Times New Roman" panose="02020603050405020304" pitchFamily="18" charset="0"/>
                <a:sym typeface="Ubuntu"/>
              </a:rPr>
              <a:t>trong</a:t>
            </a:r>
            <a:r>
              <a:rPr lang="en-SG" sz="3000" dirty="0">
                <a:latin typeface="Times New Roman" panose="02020603050405020304" pitchFamily="18" charset="0"/>
                <a:ea typeface="Ubuntu"/>
                <a:cs typeface="Times New Roman" panose="02020603050405020304" pitchFamily="18" charset="0"/>
                <a:sym typeface="Ubuntu"/>
              </a:rPr>
              <a:t> </a:t>
            </a:r>
            <a:r>
              <a:rPr lang="en-SG" sz="3000" dirty="0" err="1">
                <a:latin typeface="Times New Roman" panose="02020603050405020304" pitchFamily="18" charset="0"/>
                <a:ea typeface="Ubuntu"/>
                <a:cs typeface="Times New Roman" panose="02020603050405020304" pitchFamily="18" charset="0"/>
                <a:sym typeface="Ubuntu"/>
              </a:rPr>
              <a:t>văn</a:t>
            </a:r>
            <a:r>
              <a:rPr lang="en-SG" sz="3000" dirty="0">
                <a:latin typeface="Times New Roman" panose="02020603050405020304" pitchFamily="18" charset="0"/>
                <a:ea typeface="Ubuntu"/>
                <a:cs typeface="Times New Roman" panose="02020603050405020304" pitchFamily="18" charset="0"/>
                <a:sym typeface="Ubuntu"/>
              </a:rPr>
              <a:t> </a:t>
            </a:r>
            <a:r>
              <a:rPr lang="en-SG" sz="3000" dirty="0" err="1">
                <a:latin typeface="Times New Roman" panose="02020603050405020304" pitchFamily="18" charset="0"/>
                <a:ea typeface="Ubuntu"/>
                <a:cs typeface="Times New Roman" panose="02020603050405020304" pitchFamily="18" charset="0"/>
                <a:sym typeface="Ubuntu"/>
              </a:rPr>
              <a:t>bản</a:t>
            </a:r>
            <a:r>
              <a:rPr lang="vi-VN" sz="3000" dirty="0">
                <a:latin typeface="Times New Roman" panose="02020603050405020304" pitchFamily="18" charset="0"/>
                <a:ea typeface="Ubuntu"/>
                <a:cs typeface="Times New Roman" panose="02020603050405020304" pitchFamily="18" charset="0"/>
                <a:sym typeface="Ubuntu"/>
              </a:rPr>
              <a:t>”</a:t>
            </a:r>
            <a:endParaRPr lang="vi-VN" sz="3000" dirty="0">
              <a:latin typeface="Times New Roman" panose="02020603050405020304" pitchFamily="18" charset="0"/>
              <a:ea typeface="Josefin Slab"/>
              <a:cs typeface="Times New Roman" panose="02020603050405020304" pitchFamily="18" charset="0"/>
              <a:sym typeface="Josefin Slab"/>
            </a:endParaRP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vi-VN" sz="30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sp>
        <p:nvSpPr>
          <p:cNvPr id="21" name="Google Shape;271;p39">
            <a:extLst>
              <a:ext uri="{FF2B5EF4-FFF2-40B4-BE49-F238E27FC236}">
                <a16:creationId xmlns:a16="http://schemas.microsoft.com/office/drawing/2014/main" id="{5BA9F10B-9742-4BDC-AAA6-9454DEA2598F}"/>
              </a:ext>
            </a:extLst>
          </p:cNvPr>
          <p:cNvSpPr txBox="1"/>
          <p:nvPr/>
        </p:nvSpPr>
        <p:spPr>
          <a:xfrm>
            <a:off x="444501" y="2754809"/>
            <a:ext cx="2438399" cy="8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just">
              <a:buClr>
                <a:schemeClr val="dk1"/>
              </a:buClr>
              <a:buSzPts val="1100"/>
            </a:pPr>
            <a:r>
              <a:rPr lang="es" sz="3000" dirty="0">
                <a:latin typeface="Times New Roman" panose="02020603050405020304" pitchFamily="18" charset="0"/>
                <a:ea typeface="Josefin Slab"/>
                <a:cs typeface="Times New Roman" panose="02020603050405020304" pitchFamily="18" charset="0"/>
                <a:sym typeface="Josefin Slab"/>
              </a:rPr>
              <a:t>Ôn lại kiến thức văn bản “Làng”, học thuộc 1 số câu nói hay, em thích</a:t>
            </a:r>
            <a:endParaRPr sz="3000" dirty="0">
              <a:latin typeface="Times New Roman" panose="02020603050405020304" pitchFamily="18" charset="0"/>
              <a:ea typeface="Josefin Slab"/>
              <a:cs typeface="Times New Roman" panose="02020603050405020304" pitchFamily="18" charset="0"/>
              <a:sym typeface="Josefin Slab"/>
            </a:endParaRPr>
          </a:p>
        </p:txBody>
      </p:sp>
    </p:spTree>
    <p:extLst>
      <p:ext uri="{BB962C8B-B14F-4D97-AF65-F5344CB8AC3E}">
        <p14:creationId xmlns:p14="http://schemas.microsoft.com/office/powerpoint/2010/main" val="290903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0" grpId="0" animBg="1"/>
      <p:bldP spid="17" grpId="0"/>
      <p:bldP spid="18" grpId="0"/>
      <p:bldP spid="19" grpId="0"/>
      <p:bldP spid="20" grpId="0"/>
      <p:bldP spid="2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áº¡n tá»«ng sá»ng á» quÃª? HÃ¬nh áº£nh quÃª hÆ°Æ¡ng bÃ¬nh yÃªn luÃ´n thÃºc dá»¥c báº¡n hÆ°á»ng vá» quÃª  hÆ°Æ¡ng mÃ¬nh | Phong cáº£nh, HÃ¬nh áº£nh, SÆ¡n dáº§u">
            <a:extLst>
              <a:ext uri="{FF2B5EF4-FFF2-40B4-BE49-F238E27FC236}">
                <a16:creationId xmlns:a16="http://schemas.microsoft.com/office/drawing/2014/main" id="{2708DD28-7415-41B3-A93C-5C5263144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7AF6C9-E2B7-4A32-B8F0-8B616AF9E8AA}"/>
              </a:ext>
            </a:extLst>
          </p:cNvPr>
          <p:cNvSpPr/>
          <p:nvPr/>
        </p:nvSpPr>
        <p:spPr>
          <a:xfrm>
            <a:off x="1518557" y="2483210"/>
            <a:ext cx="9154885" cy="2415361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EBD17A-E1C6-4907-9BA4-C24D9F0801BA}"/>
              </a:ext>
            </a:extLst>
          </p:cNvPr>
          <p:cNvSpPr/>
          <p:nvPr/>
        </p:nvSpPr>
        <p:spPr>
          <a:xfrm>
            <a:off x="1725381" y="2743201"/>
            <a:ext cx="8703132" cy="192334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3800" dirty="0">
                <a:solidFill>
                  <a:srgbClr val="FF0000"/>
                </a:solidFill>
                <a:latin typeface="#9Slide05 SVNCookie" panose="020B0606040200020203" pitchFamily="34" charset="0"/>
              </a:rPr>
              <a:t>Thank you !!!</a:t>
            </a:r>
          </a:p>
        </p:txBody>
      </p:sp>
    </p:spTree>
    <p:extLst>
      <p:ext uri="{BB962C8B-B14F-4D97-AF65-F5344CB8AC3E}">
        <p14:creationId xmlns:p14="http://schemas.microsoft.com/office/powerpoint/2010/main" val="25595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18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person, outdoor, building, man&#10;&#10;Description generated with very high confidence">
            <a:extLst>
              <a:ext uri="{FF2B5EF4-FFF2-40B4-BE49-F238E27FC236}">
                <a16:creationId xmlns:a16="http://schemas.microsoft.com/office/drawing/2014/main" id="{F773A264-E43C-4CC0-831A-F223C604FF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9" r="17084" b="4"/>
          <a:stretch/>
        </p:blipFill>
        <p:spPr>
          <a:xfrm>
            <a:off x="5680087" y="361702"/>
            <a:ext cx="1691640" cy="1691640"/>
          </a:xfrm>
          <a:custGeom>
            <a:avLst/>
            <a:gdLst>
              <a:gd name="connsiteX0" fmla="*/ 978408 w 1956816"/>
              <a:gd name="connsiteY0" fmla="*/ 0 h 1956816"/>
              <a:gd name="connsiteX1" fmla="*/ 1956816 w 1956816"/>
              <a:gd name="connsiteY1" fmla="*/ 978408 h 1956816"/>
              <a:gd name="connsiteX2" fmla="*/ 978408 w 1956816"/>
              <a:gd name="connsiteY2" fmla="*/ 1956816 h 1956816"/>
              <a:gd name="connsiteX3" fmla="*/ 0 w 1956816"/>
              <a:gd name="connsiteY3" fmla="*/ 978408 h 1956816"/>
              <a:gd name="connsiteX4" fmla="*/ 978408 w 1956816"/>
              <a:gd name="connsiteY4" fmla="*/ 0 h 195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Content Placeholder 4">
            <a:extLst>
              <a:ext uri="{FF2B5EF4-FFF2-40B4-BE49-F238E27FC236}">
                <a16:creationId xmlns:a16="http://schemas.microsoft.com/office/drawing/2014/main" id="{7FF1A923-AD36-447D-91D7-E02C3E4E2E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9" r="3" b="3"/>
          <a:stretch/>
        </p:blipFill>
        <p:spPr>
          <a:xfrm>
            <a:off x="5838252" y="2722161"/>
            <a:ext cx="2743200" cy="2743200"/>
          </a:xfrm>
          <a:custGeom>
            <a:avLst/>
            <a:gdLst>
              <a:gd name="connsiteX0" fmla="*/ 1417320 w 2834640"/>
              <a:gd name="connsiteY0" fmla="*/ 0 h 2834640"/>
              <a:gd name="connsiteX1" fmla="*/ 2834640 w 2834640"/>
              <a:gd name="connsiteY1" fmla="*/ 1417320 h 2834640"/>
              <a:gd name="connsiteX2" fmla="*/ 1417320 w 2834640"/>
              <a:gd name="connsiteY2" fmla="*/ 2834640 h 2834640"/>
              <a:gd name="connsiteX3" fmla="*/ 0 w 2834640"/>
              <a:gd name="connsiteY3" fmla="*/ 1417320 h 2834640"/>
              <a:gd name="connsiteX4" fmla="*/ 1417320 w 2834640"/>
              <a:gd name="connsiteY4" fmla="*/ 0 h 283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11" name="Picture 10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DD7BE949-5B6B-4B29-BB23-591354FC44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" r="14493" b="4"/>
          <a:stretch/>
        </p:blipFill>
        <p:spPr>
          <a:xfrm>
            <a:off x="8278624" y="2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person wearing a hat&#10;&#10;Description generated with high confidence">
            <a:extLst>
              <a:ext uri="{FF2B5EF4-FFF2-40B4-BE49-F238E27FC236}">
                <a16:creationId xmlns:a16="http://schemas.microsoft.com/office/drawing/2014/main" id="{D0ACF3B9-C02C-4747-8EF3-DA58B5BF65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5" r="-1" b="16604"/>
          <a:stretch/>
        </p:blipFill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sp>
        <p:nvSpPr>
          <p:cNvPr id="37" name="Text Box 26">
            <a:extLst>
              <a:ext uri="{FF2B5EF4-FFF2-40B4-BE49-F238E27FC236}">
                <a16:creationId xmlns:a16="http://schemas.microsoft.com/office/drawing/2014/main" id="{502B1BCD-DF2B-4203-9104-9A1B440DD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13" y="620115"/>
            <a:ext cx="547781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latin typeface="#9Slide03 SVNNeusa" panose="00000500000000000000" pitchFamily="2" charset="0"/>
                <a:cs typeface="Times New Roman" panose="02020603050405020304" pitchFamily="18" charset="0"/>
              </a:rPr>
              <a:t>- Kim </a:t>
            </a:r>
            <a:r>
              <a:rPr lang="en-US" altLang="en-US" sz="4000" dirty="0" err="1">
                <a:latin typeface="#9Slide03 SVNNeusa" panose="00000500000000000000" pitchFamily="2" charset="0"/>
                <a:cs typeface="Times New Roman" panose="02020603050405020304" pitchFamily="18" charset="0"/>
              </a:rPr>
              <a:t>Lân</a:t>
            </a:r>
            <a:r>
              <a:rPr lang="en-US" altLang="en-US" sz="4000" dirty="0">
                <a:latin typeface="#9Slide03 SVNNeusa" panose="00000500000000000000" pitchFamily="2" charset="0"/>
                <a:cs typeface="Times New Roman" panose="02020603050405020304" pitchFamily="18" charset="0"/>
              </a:rPr>
              <a:t> (1920 - 2007), </a:t>
            </a:r>
            <a:r>
              <a:rPr lang="en-US" altLang="en-US" sz="4000" dirty="0" err="1">
                <a:latin typeface="#9Slide03 SVNNeusa" panose="00000500000000000000" pitchFamily="2" charset="0"/>
                <a:cs typeface="Times New Roman" panose="02020603050405020304" pitchFamily="18" charset="0"/>
              </a:rPr>
              <a:t>tên</a:t>
            </a:r>
            <a:r>
              <a:rPr lang="en-US" altLang="en-US" sz="4000" dirty="0">
                <a:latin typeface="#9Slide03 SVNNeus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#9Slide03 SVNNeusa" panose="00000500000000000000" pitchFamily="2" charset="0"/>
                <a:cs typeface="Times New Roman" panose="02020603050405020304" pitchFamily="18" charset="0"/>
              </a:rPr>
              <a:t>khai</a:t>
            </a:r>
            <a:r>
              <a:rPr lang="en-US" altLang="en-US" sz="4000" dirty="0">
                <a:latin typeface="#9Slide03 SVNNeus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#9Slide03 SVNNeusa" panose="00000500000000000000" pitchFamily="2" charset="0"/>
                <a:cs typeface="Times New Roman" panose="02020603050405020304" pitchFamily="18" charset="0"/>
              </a:rPr>
              <a:t>sinh</a:t>
            </a:r>
            <a:r>
              <a:rPr lang="en-US" altLang="en-US" sz="4000" dirty="0">
                <a:latin typeface="#9Slide03 SVNNeus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#9Slide03 SVNNeusa" panose="00000500000000000000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4000" dirty="0">
                <a:latin typeface="#9Slide03 SVNNeusa" panose="00000500000000000000" pitchFamily="2" charset="0"/>
                <a:cs typeface="Times New Roman" panose="02020603050405020304" pitchFamily="18" charset="0"/>
              </a:rPr>
              <a:t> Nguyễn </a:t>
            </a:r>
            <a:r>
              <a:rPr lang="en-US" altLang="en-US" sz="4000" dirty="0" err="1">
                <a:latin typeface="#9Slide03 SVNNeusa" panose="00000500000000000000" pitchFamily="2" charset="0"/>
                <a:cs typeface="Times New Roman" panose="02020603050405020304" pitchFamily="18" charset="0"/>
              </a:rPr>
              <a:t>Văn</a:t>
            </a:r>
            <a:r>
              <a:rPr lang="en-US" altLang="en-US" sz="4000" dirty="0">
                <a:latin typeface="#9Slide03 SVNNeus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#9Slide03 SVNNeusa" panose="00000500000000000000" pitchFamily="2" charset="0"/>
                <a:cs typeface="Times New Roman" panose="02020603050405020304" pitchFamily="18" charset="0"/>
              </a:rPr>
              <a:t>Tài</a:t>
            </a:r>
            <a:endParaRPr lang="en-US" altLang="en-US" sz="4000" dirty="0">
              <a:latin typeface="#9Slide03 SVNNeusa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8" name="Text Box 33">
            <a:extLst>
              <a:ext uri="{FF2B5EF4-FFF2-40B4-BE49-F238E27FC236}">
                <a16:creationId xmlns:a16="http://schemas.microsoft.com/office/drawing/2014/main" id="{F2D57362-5CA1-48A5-B464-BD647653E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3" y="3393972"/>
            <a:ext cx="533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latin typeface="#9Slide03 SVNNeusa" panose="00000500000000000000" pitchFamily="2" charset="0"/>
                <a:cs typeface="Times New Roman" panose="02020603050405020304" pitchFamily="18" charset="0"/>
              </a:rPr>
              <a:t>- </a:t>
            </a:r>
            <a:r>
              <a:rPr lang="en-US" altLang="en-US" sz="4000" dirty="0" err="1">
                <a:latin typeface="#9Slide03 SVNNeusa" panose="00000500000000000000" pitchFamily="2" charset="0"/>
                <a:cs typeface="Times New Roman" panose="02020603050405020304" pitchFamily="18" charset="0"/>
              </a:rPr>
              <a:t>Sở</a:t>
            </a:r>
            <a:r>
              <a:rPr lang="en-US" altLang="en-US" sz="4000" dirty="0">
                <a:latin typeface="#9Slide03 SVNNeus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#9Slide03 SVNNeusa" panose="000005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altLang="en-US" sz="4000" dirty="0">
                <a:latin typeface="#9Slide03 SVNNeusa" panose="00000500000000000000" pitchFamily="2" charset="0"/>
                <a:cs typeface="Times New Roman" panose="02020603050405020304" pitchFamily="18" charset="0"/>
              </a:rPr>
              <a:t>: </a:t>
            </a:r>
            <a:r>
              <a:rPr lang="en-US" altLang="en-US" sz="4000" dirty="0" err="1">
                <a:latin typeface="#9Slide03 SVNNeusa" panose="00000500000000000000" pitchFamily="2" charset="0"/>
                <a:cs typeface="Times New Roman" panose="02020603050405020304" pitchFamily="18" charset="0"/>
              </a:rPr>
              <a:t>truyện</a:t>
            </a:r>
            <a:r>
              <a:rPr lang="en-US" altLang="en-US" sz="4000" dirty="0">
                <a:latin typeface="#9Slide03 SVNNeus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#9Slide03 SVNNeusa" panose="00000500000000000000" pitchFamily="2" charset="0"/>
                <a:cs typeface="Times New Roman" panose="02020603050405020304" pitchFamily="18" charset="0"/>
              </a:rPr>
              <a:t>ngắn</a:t>
            </a:r>
            <a:r>
              <a:rPr lang="en-US" altLang="en-US" sz="4000" dirty="0">
                <a:latin typeface="#9Slide03 SVNNeusa" panose="000005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Text Box 36">
            <a:extLst>
              <a:ext uri="{FF2B5EF4-FFF2-40B4-BE49-F238E27FC236}">
                <a16:creationId xmlns:a16="http://schemas.microsoft.com/office/drawing/2014/main" id="{C560E4C3-C401-4351-AD79-1A5957623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5" y="2316465"/>
            <a:ext cx="5867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rgbClr val="0000FF"/>
                </a:solidFill>
                <a:latin typeface="#9Slide03 SVNNeus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>
                <a:latin typeface="#9Slide03 SVNNeusa" panose="00000500000000000000" pitchFamily="2" charset="0"/>
                <a:cs typeface="Times New Roman" panose="02020603050405020304" pitchFamily="18" charset="0"/>
              </a:rPr>
              <a:t>- </a:t>
            </a:r>
            <a:r>
              <a:rPr lang="en-US" altLang="en-US" sz="4000" dirty="0" err="1">
                <a:latin typeface="#9Slide03 SVNNeusa" panose="00000500000000000000" pitchFamily="2" charset="0"/>
                <a:cs typeface="Times New Roman" panose="02020603050405020304" pitchFamily="18" charset="0"/>
              </a:rPr>
              <a:t>Quê</a:t>
            </a:r>
            <a:r>
              <a:rPr lang="en-US" altLang="en-US" sz="4000" dirty="0">
                <a:latin typeface="#9Slide03 SVNNeusa" panose="00000500000000000000" pitchFamily="2" charset="0"/>
                <a:cs typeface="Times New Roman" panose="02020603050405020304" pitchFamily="18" charset="0"/>
              </a:rPr>
              <a:t>: </a:t>
            </a:r>
            <a:r>
              <a:rPr lang="en-US" altLang="en-US" sz="4000" dirty="0" err="1">
                <a:latin typeface="#9Slide03 SVNNeusa" panose="00000500000000000000" pitchFamily="2" charset="0"/>
                <a:cs typeface="Times New Roman" panose="02020603050405020304" pitchFamily="18" charset="0"/>
              </a:rPr>
              <a:t>Bắc</a:t>
            </a:r>
            <a:r>
              <a:rPr lang="en-US" altLang="en-US" sz="4000" dirty="0">
                <a:latin typeface="#9Slide03 SVNNeus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#9Slide03 SVNNeusa" panose="00000500000000000000" pitchFamily="2" charset="0"/>
                <a:cs typeface="Times New Roman" panose="02020603050405020304" pitchFamily="18" charset="0"/>
              </a:rPr>
              <a:t>Ninh</a:t>
            </a:r>
            <a:r>
              <a:rPr lang="en-US" altLang="en-US" sz="4000" dirty="0">
                <a:latin typeface="#9Slide03 SVNNeusa" panose="000005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Text Box 41">
            <a:extLst>
              <a:ext uri="{FF2B5EF4-FFF2-40B4-BE49-F238E27FC236}">
                <a16:creationId xmlns:a16="http://schemas.microsoft.com/office/drawing/2014/main" id="{89419B77-E163-4666-AA03-FDBCE723F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49" y="4568124"/>
            <a:ext cx="5715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rgbClr val="0000FF"/>
                </a:solidFill>
                <a:latin typeface="#9Slide03 SVNNeus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>
                <a:latin typeface="#9Slide03 SVNNeusa" panose="00000500000000000000" pitchFamily="2" charset="0"/>
                <a:cs typeface="Times New Roman" panose="02020603050405020304" pitchFamily="18" charset="0"/>
              </a:rPr>
              <a:t>-</a:t>
            </a:r>
            <a:r>
              <a:rPr lang="en-US" altLang="en-US" sz="4000" dirty="0" err="1">
                <a:latin typeface="#9Slide03 SVNNeusa" panose="00000500000000000000" pitchFamily="2" charset="0"/>
                <a:cs typeface="Times New Roman" panose="02020603050405020304" pitchFamily="18" charset="0"/>
              </a:rPr>
              <a:t>Đề</a:t>
            </a:r>
            <a:r>
              <a:rPr lang="en-US" altLang="en-US" sz="4000" dirty="0">
                <a:latin typeface="#9Slide03 SVNNeus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#9Slide03 SVNNeusa" panose="00000500000000000000" pitchFamily="2" charset="0"/>
                <a:cs typeface="Times New Roman" panose="02020603050405020304" pitchFamily="18" charset="0"/>
              </a:rPr>
              <a:t>tài</a:t>
            </a:r>
            <a:r>
              <a:rPr lang="en-US" altLang="en-US" sz="4000" dirty="0">
                <a:latin typeface="#9Slide03 SVNNeusa" panose="00000500000000000000" pitchFamily="2" charset="0"/>
                <a:cs typeface="Times New Roman" panose="02020603050405020304" pitchFamily="18" charset="0"/>
              </a:rPr>
              <a:t>: </a:t>
            </a:r>
            <a:r>
              <a:rPr lang="en-US" altLang="en-US" sz="4000" dirty="0" err="1">
                <a:latin typeface="#9Slide03 SVNNeusa" panose="00000500000000000000" pitchFamily="2" charset="0"/>
                <a:cs typeface="Times New Roman" panose="02020603050405020304" pitchFamily="18" charset="0"/>
              </a:rPr>
              <a:t>Nông</a:t>
            </a:r>
            <a:r>
              <a:rPr lang="en-US" altLang="en-US" sz="4000" dirty="0">
                <a:latin typeface="#9Slide03 SVNNeus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#9Slide03 SVNNeusa" panose="00000500000000000000" pitchFamily="2" charset="0"/>
                <a:cs typeface="Times New Roman" panose="02020603050405020304" pitchFamily="18" charset="0"/>
              </a:rPr>
              <a:t>thôn</a:t>
            </a:r>
            <a:r>
              <a:rPr lang="en-US" altLang="en-US" sz="4000" dirty="0">
                <a:latin typeface="#9Slide03 SVNNeus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#9Slide03 SVNNeusa" panose="00000500000000000000" pitchFamily="2" charset="0"/>
                <a:cs typeface="Times New Roman" panose="02020603050405020304" pitchFamily="18" charset="0"/>
              </a:rPr>
              <a:t>và</a:t>
            </a:r>
            <a:r>
              <a:rPr lang="en-US" altLang="en-US" sz="4000" dirty="0">
                <a:latin typeface="#9Slide03 SVNNeus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#9Slide03 SVNNeusa" panose="000005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altLang="en-US" sz="4000" dirty="0">
                <a:latin typeface="#9Slide03 SVNNeus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#9Slide03 SVNNeusa" panose="00000500000000000000" pitchFamily="2" charset="0"/>
                <a:cs typeface="Times New Roman" panose="02020603050405020304" pitchFamily="18" charset="0"/>
              </a:rPr>
              <a:t>nông</a:t>
            </a:r>
            <a:r>
              <a:rPr lang="en-US" altLang="en-US" sz="4000" dirty="0">
                <a:latin typeface="#9Slide03 SVNNeus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#9Slide03 SVNNeusa" panose="00000500000000000000" pitchFamily="2" charset="0"/>
                <a:cs typeface="Times New Roman" panose="02020603050405020304" pitchFamily="18" charset="0"/>
              </a:rPr>
              <a:t>dân</a:t>
            </a:r>
            <a:r>
              <a:rPr lang="en-US" altLang="en-US" sz="4000" dirty="0">
                <a:latin typeface="#9Slide03 SVNNeusa" panose="000005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1935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0">
            <a:extLst>
              <a:ext uri="{FF2B5EF4-FFF2-40B4-BE49-F238E27FC236}">
                <a16:creationId xmlns:a16="http://schemas.microsoft.com/office/drawing/2014/main" id="{29328B6A-F30A-4D48-B20E-02ADB85C7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0031" y="318185"/>
            <a:ext cx="3813747" cy="5771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06FB7B6C-BC5B-4029-B80A-702044848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35585" y="318185"/>
            <a:ext cx="3194303" cy="5771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19" descr="IMG0155A">
            <a:extLst>
              <a:ext uri="{FF2B5EF4-FFF2-40B4-BE49-F238E27FC236}">
                <a16:creationId xmlns:a16="http://schemas.microsoft.com/office/drawing/2014/main" id="{01041ED0-6B12-4BDB-80C9-E9226F4FD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6" y="318185"/>
            <a:ext cx="3813748" cy="5771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00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02" name="Picture 14">
            <a:extLst>
              <a:ext uri="{FF2B5EF4-FFF2-40B4-BE49-F238E27FC236}">
                <a16:creationId xmlns:a16="http://schemas.microsoft.com/office/drawing/2014/main" id="{94A52DC7-4375-4E96-B719-12BA2728C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3782" y="531522"/>
            <a:ext cx="5119132" cy="57949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2507DBA-47A1-4506-8A06-1D4ACC5E94CF}"/>
              </a:ext>
            </a:extLst>
          </p:cNvPr>
          <p:cNvSpPr/>
          <p:nvPr/>
        </p:nvSpPr>
        <p:spPr>
          <a:xfrm>
            <a:off x="318052" y="2290578"/>
            <a:ext cx="577794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0000FF"/>
              </a:buClr>
            </a:pPr>
            <a:r>
              <a:rPr lang="en-US" altLang="en-US" sz="4400" dirty="0">
                <a:solidFill>
                  <a:schemeClr val="bg1"/>
                </a:solidFill>
                <a:latin typeface="#9Slide03 SVNNeusa" panose="00000500000000000000" pitchFamily="2" charset="0"/>
                <a:cs typeface="Times New Roman" panose="02020603050405020304" pitchFamily="18" charset="0"/>
              </a:rPr>
              <a:t>HOÀN CẢNH SÁNG TÁC</a:t>
            </a:r>
          </a:p>
          <a:p>
            <a:pPr>
              <a:spcBef>
                <a:spcPct val="50000"/>
              </a:spcBef>
              <a:buClr>
                <a:srgbClr val="0000FF"/>
              </a:buClr>
            </a:pPr>
            <a:r>
              <a:rPr lang="en-US" altLang="en-US" sz="4400" dirty="0" err="1">
                <a:solidFill>
                  <a:schemeClr val="bg1"/>
                </a:solidFill>
                <a:latin typeface="#9Slide03 SVNNeusa" panose="000005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altLang="en-US" sz="4400" dirty="0">
                <a:solidFill>
                  <a:schemeClr val="bg1"/>
                </a:solidFill>
                <a:latin typeface="#9Slide03 SVNNeus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#9Slide03 SVNNeusa" panose="000005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altLang="en-US" sz="4400" dirty="0">
                <a:solidFill>
                  <a:schemeClr val="bg1"/>
                </a:solidFill>
                <a:latin typeface="#9Slide03 SVNNeus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#9Slide03 SVNNeusa" panose="000005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altLang="en-US" sz="4400" dirty="0">
                <a:solidFill>
                  <a:schemeClr val="bg1"/>
                </a:solidFill>
                <a:latin typeface="#9Slide03 SVNNeusa" panose="00000500000000000000" pitchFamily="2" charset="0"/>
                <a:cs typeface="Times New Roman" panose="02020603050405020304" pitchFamily="18" charset="0"/>
              </a:rPr>
              <a:t> 1948, </a:t>
            </a:r>
            <a:r>
              <a:rPr lang="en-US" altLang="en-US" sz="4400" dirty="0" err="1">
                <a:solidFill>
                  <a:schemeClr val="bg1"/>
                </a:solidFill>
                <a:latin typeface="#9Slide03 SVNNeusa" panose="00000500000000000000" pitchFamily="2" charset="0"/>
                <a:cs typeface="Times New Roman" panose="02020603050405020304" pitchFamily="18" charset="0"/>
              </a:rPr>
              <a:t>thời</a:t>
            </a:r>
            <a:r>
              <a:rPr lang="en-US" altLang="en-US" sz="4400" dirty="0">
                <a:solidFill>
                  <a:schemeClr val="bg1"/>
                </a:solidFill>
                <a:latin typeface="#9Slide03 SVNNeus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#9Slide03 SVNNeusa" panose="00000500000000000000" pitchFamily="2" charset="0"/>
                <a:cs typeface="Times New Roman" panose="02020603050405020304" pitchFamily="18" charset="0"/>
              </a:rPr>
              <a:t>kỳ</a:t>
            </a:r>
            <a:r>
              <a:rPr lang="en-US" altLang="en-US" sz="4400" dirty="0">
                <a:solidFill>
                  <a:schemeClr val="bg1"/>
                </a:solidFill>
                <a:latin typeface="#9Slide03 SVNNeus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#9Slide03 SVNNeusa" panose="00000500000000000000" pitchFamily="2" charset="0"/>
                <a:cs typeface="Times New Roman" panose="02020603050405020304" pitchFamily="18" charset="0"/>
              </a:rPr>
              <a:t>đầu</a:t>
            </a:r>
            <a:r>
              <a:rPr lang="en-US" altLang="en-US" sz="4400" dirty="0">
                <a:solidFill>
                  <a:schemeClr val="bg1"/>
                </a:solidFill>
                <a:latin typeface="#9Slide03 SVNNeus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#9Slide03 SVNNeusa" panose="00000500000000000000" pitchFamily="2" charset="0"/>
                <a:cs typeface="Times New Roman" panose="02020603050405020304" pitchFamily="18" charset="0"/>
              </a:rPr>
              <a:t>kháng</a:t>
            </a:r>
            <a:r>
              <a:rPr lang="en-US" altLang="en-US" sz="4400" dirty="0">
                <a:solidFill>
                  <a:schemeClr val="bg1"/>
                </a:solidFill>
                <a:latin typeface="#9Slide03 SVNNeus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#9Slide03 SVNNeusa" panose="00000500000000000000" pitchFamily="2" charset="0"/>
                <a:cs typeface="Times New Roman" panose="02020603050405020304" pitchFamily="18" charset="0"/>
              </a:rPr>
              <a:t>chiến</a:t>
            </a:r>
            <a:r>
              <a:rPr lang="en-US" altLang="en-US" sz="4400" dirty="0">
                <a:solidFill>
                  <a:schemeClr val="bg1"/>
                </a:solidFill>
                <a:latin typeface="#9Slide03 SVNNeus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#9Slide03 SVNNeusa" panose="00000500000000000000" pitchFamily="2" charset="0"/>
                <a:cs typeface="Times New Roman" panose="02020603050405020304" pitchFamily="18" charset="0"/>
              </a:rPr>
              <a:t>chống</a:t>
            </a:r>
            <a:r>
              <a:rPr lang="en-US" altLang="en-US" sz="4400" dirty="0">
                <a:solidFill>
                  <a:schemeClr val="bg1"/>
                </a:solidFill>
                <a:latin typeface="#9Slide03 SVNNeusa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solidFill>
                  <a:schemeClr val="bg1"/>
                </a:solidFill>
                <a:latin typeface="#9Slide03 SVNNeusa" panose="00000500000000000000" pitchFamily="2" charset="0"/>
                <a:cs typeface="Times New Roman" panose="02020603050405020304" pitchFamily="18" charset="0"/>
              </a:rPr>
              <a:t>Pháp</a:t>
            </a:r>
            <a:r>
              <a:rPr lang="en-US" altLang="en-US" sz="4400" dirty="0">
                <a:solidFill>
                  <a:schemeClr val="bg1"/>
                </a:solidFill>
                <a:latin typeface="#9Slide03 SVNNeusa" panose="00000500000000000000" pitchFamily="2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7164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hÃ  vÄn Kim LÃ¢n ÄÃ£ láº¥y biáº¿t bao nÆ°á»c máº¯t cá»§a khÃ¡n giáº£ vá»i vai LÃ£o Háº¡c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761999"/>
            <a:ext cx="3774621" cy="37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Kim LÃ¢n trong phim 'Con VÃ¡'.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1" r="6830"/>
          <a:stretch/>
        </p:blipFill>
        <p:spPr bwMode="auto">
          <a:xfrm>
            <a:off x="4438649" y="761999"/>
            <a:ext cx="3486151" cy="37338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8695426" y="4747744"/>
            <a:ext cx="2895600" cy="83099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Kim </a:t>
            </a:r>
            <a:r>
              <a:rPr lang="en-US" sz="24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Lân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"Con </a:t>
            </a:r>
            <a:r>
              <a:rPr lang="en-US" sz="24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Vá</a:t>
            </a:r>
            <a:r>
              <a:rPr lang="en-US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".</a:t>
            </a:r>
          </a:p>
        </p:txBody>
      </p:sp>
      <p:pic>
        <p:nvPicPr>
          <p:cNvPr id="1026" name="Picture 2" descr="dan-dien-vien-phim-chi-dau-sau-gan-40-nam-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8304002" y="761999"/>
            <a:ext cx="3678448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26429" y="4747744"/>
            <a:ext cx="3069771" cy="1384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Kim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cựu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Dậu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8021" y="4747744"/>
            <a:ext cx="3486150" cy="13849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Kim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Lân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lão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409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aodong.com.vn/Uploaded/DangThiChung/2014_11_04/1743583_866489236703238_590343590440512912_n_QMGF.jpg.ashx?width=6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43" y="298709"/>
            <a:ext cx="9431448" cy="630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923839" y="636925"/>
            <a:ext cx="206803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4000" b="1" dirty="0">
                <a:solidFill>
                  <a:srgbClr val="0000FF"/>
                </a:solidFill>
                <a:latin typeface="+mj-lt"/>
              </a:rPr>
              <a:t>hố Kim Lân thuộc phường Kinh Bắc </a:t>
            </a:r>
            <a:endParaRPr lang="en-SG" sz="4000" b="1" dirty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vi-VN" sz="4000" b="1" dirty="0">
                <a:solidFill>
                  <a:srgbClr val="0000FF"/>
                </a:solidFill>
                <a:latin typeface="+mj-lt"/>
              </a:rPr>
              <a:t>(TP Bắc Ninh)</a:t>
            </a:r>
            <a:endParaRPr lang="en-US" sz="4000" b="1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0120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1662</Words>
  <Application>Microsoft Office PowerPoint</Application>
  <PresentationFormat>Widescreen</PresentationFormat>
  <Paragraphs>200</Paragraphs>
  <Slides>41</Slides>
  <Notes>41</Notes>
  <HiddenSlides>0</HiddenSlides>
  <MMClips>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41</vt:i4>
      </vt:variant>
    </vt:vector>
  </HeadingPairs>
  <TitlesOfParts>
    <vt:vector size="63" baseType="lpstr">
      <vt:lpstr>Arial</vt:lpstr>
      <vt:lpstr>#9Slide05 SVNCookie</vt:lpstr>
      <vt:lpstr>#9Slide04 SVNWallington</vt:lpstr>
      <vt:lpstr>Wingdings</vt:lpstr>
      <vt:lpstr>iCiel Blooming Elegant Hand</vt:lpstr>
      <vt:lpstr>Times New Roman</vt:lpstr>
      <vt:lpstr>#9Slide05 Amtenar</vt:lpstr>
      <vt:lpstr>Calibri</vt:lpstr>
      <vt:lpstr>#9Slide03 Arima Madurai</vt:lpstr>
      <vt:lpstr>Calibri Light</vt:lpstr>
      <vt:lpstr>#9Slide05 SVNRosalinda</vt:lpstr>
      <vt:lpstr>#9Slide03 SVNNeusa</vt:lpstr>
      <vt:lpstr>#9Slide03 Arima Madurai Black</vt:lpstr>
      <vt:lpstr>#9Slide05 Claudia</vt:lpstr>
      <vt:lpstr>#9Slide05 Angelline</vt:lpstr>
      <vt:lpstr>#9Slide05 IcielSanelma</vt:lpstr>
      <vt:lpstr>Office Theme</vt:lpstr>
      <vt:lpstr>2_Office Theme</vt:lpstr>
      <vt:lpstr>4_Office Theme</vt:lpstr>
      <vt:lpstr>1_Default Design</vt:lpstr>
      <vt:lpstr>Chủ đề Office</vt:lpstr>
      <vt:lpstr>3_Office Theme</vt:lpstr>
      <vt:lpstr>PowerPoint Presentation</vt:lpstr>
      <vt:lpstr>PowerPoint Presentation</vt:lpstr>
      <vt:lpstr>PowerPoint Presentation</vt:lpstr>
      <vt:lpstr>I. Tìm hiểu chung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Đọc hiểu văn bản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CHUYỆN VỚI ĐỨA CON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Làng tôi xanh bóng tre, từng tiếng chuông ban chiều, tiếng chuông nhà thờ rung...                                                                          (Làng tôi - Văn Cao )</dc:title>
  <dc:creator>Nguyen Thi Anh Nguyet</dc:creator>
  <cp:lastModifiedBy>Admin</cp:lastModifiedBy>
  <cp:revision>76</cp:revision>
  <dcterms:created xsi:type="dcterms:W3CDTF">2020-08-05T08:36:35Z</dcterms:created>
  <dcterms:modified xsi:type="dcterms:W3CDTF">2023-11-21T01:03:32Z</dcterms:modified>
</cp:coreProperties>
</file>