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7"/>
  </p:notesMasterIdLst>
  <p:sldIdLst>
    <p:sldId id="296" r:id="rId7"/>
    <p:sldId id="283" r:id="rId8"/>
    <p:sldId id="257" r:id="rId9"/>
    <p:sldId id="313" r:id="rId10"/>
    <p:sldId id="259" r:id="rId11"/>
    <p:sldId id="280" r:id="rId12"/>
    <p:sldId id="258" r:id="rId13"/>
    <p:sldId id="260" r:id="rId14"/>
    <p:sldId id="261" r:id="rId15"/>
    <p:sldId id="262" r:id="rId16"/>
    <p:sldId id="281" r:id="rId17"/>
    <p:sldId id="282" r:id="rId18"/>
    <p:sldId id="265" r:id="rId19"/>
    <p:sldId id="267" r:id="rId20"/>
    <p:sldId id="284" r:id="rId21"/>
    <p:sldId id="268" r:id="rId22"/>
    <p:sldId id="269" r:id="rId23"/>
    <p:sldId id="270" r:id="rId24"/>
    <p:sldId id="271" r:id="rId25"/>
    <p:sldId id="272" r:id="rId26"/>
    <p:sldId id="273" r:id="rId27"/>
    <p:sldId id="274" r:id="rId28"/>
    <p:sldId id="275" r:id="rId29"/>
    <p:sldId id="276" r:id="rId30"/>
    <p:sldId id="277" r:id="rId31"/>
    <p:sldId id="278" r:id="rId32"/>
    <p:sldId id="286" r:id="rId33"/>
    <p:sldId id="287" r:id="rId34"/>
    <p:sldId id="279" r:id="rId35"/>
    <p:sldId id="288" r:id="rId36"/>
    <p:sldId id="289" r:id="rId37"/>
    <p:sldId id="291" r:id="rId38"/>
    <p:sldId id="294" r:id="rId39"/>
    <p:sldId id="290" r:id="rId40"/>
    <p:sldId id="295" r:id="rId41"/>
    <p:sldId id="308" r:id="rId42"/>
    <p:sldId id="309" r:id="rId43"/>
    <p:sldId id="310" r:id="rId44"/>
    <p:sldId id="311" r:id="rId45"/>
    <p:sldId id="312" r:id="rId46"/>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98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pt>
    <dgm:pt modelId="{C110943E-A633-424F-A8F6-57B6C53E617F}" type="pres">
      <dgm:prSet presAssocID="{2ED7BB2E-D50F-4D1D-8752-34640DC7ABB9}" presName="spNode" presStyleCnt="0"/>
      <dgm:spPr/>
    </dgm:pt>
    <dgm:pt modelId="{8178E32C-65D4-499A-8B76-79A6E1657C65}" type="pres">
      <dgm:prSet presAssocID="{57F1063E-ABBA-4E63-9DB1-FEC35B891430}" presName="sibTrans" presStyleLbl="sibTrans1D1" presStyleIdx="0" presStyleCnt="5"/>
      <dgm:spPr/>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pt>
    <dgm:pt modelId="{F6CD1468-F62B-4D6F-907F-62D6FD8FB53C}" type="pres">
      <dgm:prSet presAssocID="{9FB4097F-2B86-4689-A614-E970C3709243}" presName="spNode" presStyleCnt="0"/>
      <dgm:spPr/>
    </dgm:pt>
    <dgm:pt modelId="{5190990F-D410-448A-A201-B0B4217AE993}" type="pres">
      <dgm:prSet presAssocID="{AAECF4DA-2093-4085-9C6A-0A51908F71A2}" presName="sibTrans" presStyleLbl="sibTrans1D1" presStyleIdx="1" presStyleCnt="5"/>
      <dgm:spPr/>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pt>
    <dgm:pt modelId="{AF38F710-4CBC-4311-9955-C358E363D936}" type="pres">
      <dgm:prSet presAssocID="{9815A38A-E58A-4D63-9AF7-6FA37259F96D}" presName="spNode" presStyleCnt="0"/>
      <dgm:spPr/>
    </dgm:pt>
    <dgm:pt modelId="{221733CD-0F67-45EC-A706-36146B493974}" type="pres">
      <dgm:prSet presAssocID="{0908ED4B-4BDD-42D7-8621-0A02673EE709}" presName="sibTrans" presStyleLbl="sibTrans1D1" presStyleIdx="2" presStyleCnt="5"/>
      <dgm:spPr/>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pt>
    <dgm:pt modelId="{DF657E29-3DFC-4B7D-BB34-2F08A3949235}" type="pres">
      <dgm:prSet presAssocID="{352E957B-D133-433D-B326-36E8E6D3F94E}" presName="spNode" presStyleCnt="0"/>
      <dgm:spPr/>
    </dgm:pt>
    <dgm:pt modelId="{1FA44B6F-FFC7-4618-9789-DAFD43A6B3B6}" type="pres">
      <dgm:prSet presAssocID="{48D213C1-0164-4B8F-A457-7E38E58D99C8}" presName="sibTrans" presStyleLbl="sibTrans1D1" presStyleIdx="3" presStyleCnt="5"/>
      <dgm:spPr/>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pt>
    <dgm:pt modelId="{822135E4-FD22-4CE2-8CB9-CE2CC4607F77}" type="pres">
      <dgm:prSet presAssocID="{D1038E83-4544-4A1C-A787-FC021FD431DB}" presName="spNode" presStyleCnt="0"/>
      <dgm:spPr/>
    </dgm:pt>
    <dgm:pt modelId="{BDF396CF-9C28-45C1-A54A-CE2A64AC2D17}" type="pres">
      <dgm:prSet presAssocID="{B7CE9586-3A1F-4E7A-B4FE-20982A4CD400}" presName="sibTrans" presStyleLbl="sibTrans1D1" presStyleIdx="4" presStyleCnt="5"/>
      <dgm:spPr/>
    </dgm:pt>
  </dgm:ptLst>
  <dgm:cxnLst>
    <dgm:cxn modelId="{6CAEFE19-CDA6-43CD-AA5C-90986B4B8BB3}" type="presOf" srcId="{352E957B-D133-433D-B326-36E8E6D3F94E}" destId="{21AA5E9B-54E7-4301-ABD6-F23AE46B5CF3}" srcOrd="0" destOrd="0" presId="urn:microsoft.com/office/officeart/2005/8/layout/cycle5"/>
    <dgm:cxn modelId="{6906F022-3749-455B-A86C-8A73CDC7FD96}" type="presOf" srcId="{50011F20-2063-432F-898F-D3A3FA395470}" destId="{7F80EDDD-ED12-4537-ADC8-04D2D001C092}"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BF441F90-12CC-4145-A557-9A5A5B159EEF}" type="presOf" srcId="{9FB4097F-2B86-4689-A614-E970C3709243}" destId="{10297EAB-70B4-435E-A040-359719879254}"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5D2AA0B2-4DF9-4C34-BBF4-787B3B51674C}" type="presOf" srcId="{2ED7BB2E-D50F-4D1D-8752-34640DC7ABB9}" destId="{39B14513-BB34-4C6B-A9EB-331A8C26802E}"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F82B76EC-A207-49F3-8BE6-8097959F7FCA}" type="presOf" srcId="{48D213C1-0164-4B8F-A457-7E38E58D99C8}" destId="{1FA44B6F-FFC7-4618-9789-DAFD43A6B3B6}"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17</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21</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24</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31</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35</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5</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14</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4F34F2-A8AB-47F6-949D-3C6DC924558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F34F2-A8AB-47F6-949D-3C6DC924558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F34F2-A8AB-47F6-949D-3C6DC9245583}"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F34F2-A8AB-47F6-949D-3C6DC9245583}"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11/9/2023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11/9/2023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11/9/2023</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1+3: CẢNH RA KHƠI</a:t>
            </a: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2+4: CẢNH TRỞ VỀ</a:t>
            </a: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latin typeface="Times New Roman" panose="02020603050405020304" pitchFamily="18" charset="0"/>
                <a:cs typeface="Times New Roman" panose="02020603050405020304" pitchFamily="18" charset="0"/>
                <a:sym typeface="Wingdings" pitchFamily="2" charset="2"/>
              </a:rPr>
              <a:t> </a:t>
            </a:r>
            <a:r>
              <a:rPr lang="en-US" altLang="en-US" sz="2000" b="1">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a:latin typeface="Times New Roman" panose="02020603050405020304" pitchFamily="18" charset="0"/>
                <a:cs typeface="Times New Roman" panose="02020603050405020304" pitchFamily="18" charset="0"/>
                <a:sym typeface="Wingdings" pitchFamily="2" charset="2"/>
              </a:rPr>
              <a:t> </a:t>
            </a:r>
            <a:r>
              <a:rPr lang="en-US" altLang="en-US" sz="2000" b="1" dirty="0" err="1">
                <a:latin typeface="Times New Roman" panose="02020603050405020304" pitchFamily="18" charset="0"/>
                <a:cs typeface="Times New Roman" panose="02020603050405020304" pitchFamily="18" charset="0"/>
              </a:rPr>
              <a:t>Thiên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a:solidFill>
                  <a:srgbClr val="FF0000"/>
                </a:solidFill>
                <a:latin typeface="Times New Roman" panose="02020603050405020304" pitchFamily="18" charset="0"/>
                <a:cs typeface="Times New Roman" panose="02020603050405020304" pitchFamily="18" charset="0"/>
              </a:rPr>
              <a:t>áo hiệu chuyến ra kh</a:t>
            </a:r>
            <a:r>
              <a:rPr lang="vi-VN" altLang="en-US" sz="2000" b="1">
                <a:solidFill>
                  <a:srgbClr val="FF0000"/>
                </a:solidFill>
                <a:latin typeface="Times New Roman" panose="02020603050405020304" pitchFamily="18" charset="0"/>
                <a:cs typeface="Times New Roman" panose="02020603050405020304" pitchFamily="18" charset="0"/>
              </a:rPr>
              <a:t>ơ</a:t>
            </a:r>
            <a:r>
              <a:rPr lang="en-SG" altLang="en-US" sz="2000" b="1">
                <a:solidFill>
                  <a:srgbClr val="FF0000"/>
                </a:solidFill>
                <a:latin typeface="Times New Roman" panose="02020603050405020304" pitchFamily="18" charset="0"/>
                <a:cs typeface="Times New Roman" panose="02020603050405020304" pitchFamily="18" charset="0"/>
              </a:rPr>
              <a:t>i</a:t>
            </a:r>
            <a:r>
              <a:rPr lang="en-US" altLang="en-US" sz="2000" b="1">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a:lstStyle/>
            <a:p>
              <a:endParaRPr lang="en-US"/>
            </a:p>
          </p:txBody>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txBody>
            <a:bodyPr/>
            <a:lstStyle/>
            <a:p>
              <a:endParaRPr lang="en-US"/>
            </a:p>
          </p:txBody>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txBody>
            <a:bodyPr/>
            <a:lstStyle/>
            <a:p>
              <a:endParaRPr lang="en-US"/>
            </a:p>
          </p:txBody>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US"/>
            </a:p>
          </p:txBody>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txBody>
            <a:bodyPr/>
            <a:lstStyle/>
            <a:p>
              <a:endParaRPr lang="en-US"/>
            </a:p>
          </p:txBody>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txBody>
            <a:bodyPr/>
            <a:lstStyle/>
            <a:p>
              <a:endParaRPr lang="en-US"/>
            </a:p>
          </p:txBody>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a:lstStyle/>
            <a:p>
              <a:endParaRPr lang="en-US"/>
            </a:p>
          </p:txBody>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txBody>
            <a:bodyPr/>
            <a:lstStyle/>
            <a:p>
              <a:endParaRPr lang="en-US"/>
            </a:p>
          </p:txBody>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txBody>
            <a:bodyPr/>
            <a:lstStyle/>
            <a:p>
              <a:endParaRPr lang="en-US"/>
            </a:p>
          </p:txBody>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a:t>
            </a:r>
            <a:r>
              <a:rPr lang="en-US" sz="2000" b="1" i="1" dirty="0">
                <a:solidFill>
                  <a:srgbClr val="FF0000"/>
                </a:solidFill>
                <a:latin typeface="Times New Roman" panose="02020603050405020304" pitchFamily="18" charset="0"/>
                <a:cs typeface="Times New Roman" panose="02020603050405020304" pitchFamily="18" charset="0"/>
              </a:rPr>
              <a:t>h </a:t>
            </a:r>
            <a:r>
              <a:rPr lang="en-US" sz="2000" b="1" i="1" dirty="0" err="1">
                <a:solidFill>
                  <a:srgbClr val="FF0000"/>
                </a:solidFill>
                <a:latin typeface="Times New Roman" panose="02020603050405020304" pitchFamily="18" charset="0"/>
                <a:cs typeface="Times New Roman" panose="02020603050405020304" pitchFamily="18" charset="0"/>
              </a:rPr>
              <a:t>đặc</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sắc</a:t>
            </a:r>
            <a:r>
              <a:rPr lang="vi-VN" sz="2000" b="1" i="1" dirty="0">
                <a:solidFill>
                  <a:srgbClr val="FF0000"/>
                </a:solidFill>
                <a:latin typeface="+mj-lt"/>
              </a:rPr>
              <a:t>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endParaRPr lang="en-US"/>
            </a:p>
          </p:txBody>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endParaRPr lang="en-US"/>
            </a:p>
          </p:txBody>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cxnSp>
        <p:nvCxnSpPr>
          <p:cNvPr id="2" name="Straight Connector 1">
            <a:extLst>
              <a:ext uri="{FF2B5EF4-FFF2-40B4-BE49-F238E27FC236}">
                <a16:creationId xmlns:a16="http://schemas.microsoft.com/office/drawing/2014/main" id="{0EEBBD72-7827-49AA-F3E2-5E5DB074800E}"/>
              </a:ext>
            </a:extLst>
          </p:cNvPr>
          <p:cNvCxnSpPr/>
          <p:nvPr/>
        </p:nvCxnSpPr>
        <p:spPr>
          <a:xfrm>
            <a:off x="6344630" y="555526"/>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1000"/>
                                        <p:tgtEl>
                                          <p:spTgt spid="21"/>
                                        </p:tgtEl>
                                      </p:cBhvr>
                                    </p:animEffect>
                                    <p:anim calcmode="lin" valueType="num">
                                      <p:cBhvr>
                                        <p:cTn id="77" dur="1000" fill="hold"/>
                                        <p:tgtEl>
                                          <p:spTgt spid="21"/>
                                        </p:tgtEl>
                                        <p:attrNameLst>
                                          <p:attrName>ppt_x</p:attrName>
                                        </p:attrNameLst>
                                      </p:cBhvr>
                                      <p:tavLst>
                                        <p:tav tm="0">
                                          <p:val>
                                            <p:strVal val="#ppt_x"/>
                                          </p:val>
                                        </p:tav>
                                        <p:tav tm="100000">
                                          <p:val>
                                            <p:strVal val="#ppt_x"/>
                                          </p:val>
                                        </p:tav>
                                      </p:tavLst>
                                    </p:anim>
                                    <p:anim calcmode="lin" valueType="num">
                                      <p:cBhvr>
                                        <p:cTn id="7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anim calcmode="lin" valueType="num">
                                      <p:cBhvr>
                                        <p:cTn id="89" dur="1000" fill="hold"/>
                                        <p:tgtEl>
                                          <p:spTgt spid="23"/>
                                        </p:tgtEl>
                                        <p:attrNameLst>
                                          <p:attrName>ppt_x</p:attrName>
                                        </p:attrNameLst>
                                      </p:cBhvr>
                                      <p:tavLst>
                                        <p:tav tm="0">
                                          <p:val>
                                            <p:strVal val="#ppt_x"/>
                                          </p:val>
                                        </p:tav>
                                        <p:tav tm="100000">
                                          <p:val>
                                            <p:strVal val="#ppt_x"/>
                                          </p:val>
                                        </p:tav>
                                      </p:tavLst>
                                    </p:anim>
                                    <p:anim calcmode="lin" valueType="num">
                                      <p:cBhvr>
                                        <p:cTn id="9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a:solidFill>
                  <a:schemeClr val="tx1"/>
                </a:solidFill>
                <a:latin typeface="Times New Roman" panose="02020603050405020304" pitchFamily="18" charset="0"/>
                <a:cs typeface="Times New Roman" panose="02020603050405020304" pitchFamily="18" charset="0"/>
              </a:rPr>
              <a:t>"</a:t>
            </a:r>
            <a:r>
              <a:rPr lang="en-US" altLang="en-US" sz="2400" b="1" i="1" dirty="0" err="1">
                <a:solidFill>
                  <a:schemeClr val="tx1"/>
                </a:solidFill>
                <a:latin typeface="Times New Roman" panose="02020603050405020304" pitchFamily="18" charset="0"/>
                <a:cs typeface="Times New Roman" panose="02020603050405020304" pitchFamily="18" charset="0"/>
              </a:rPr>
              <a:t>Nhờ</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lặng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đầy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Những</a:t>
            </a:r>
            <a:r>
              <a:rPr lang="en-US" altLang="en-US" sz="2400" b="1" i="1" dirty="0">
                <a:solidFill>
                  <a:schemeClr val="tx1"/>
                </a:solidFill>
                <a:latin typeface="Times New Roman" panose="02020603050405020304" pitchFamily="18" charset="0"/>
                <a:cs typeface="Times New Roman" panose="02020603050405020304" pitchFamily="18" charset="0"/>
              </a:rPr>
              <a:t> con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tươi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ngon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bạc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trắng</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Kết quả</a:t>
            </a: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Cá</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đầy</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ngoặc</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l</a:t>
            </a:r>
            <a:r>
              <a:rPr lang="vi-VN" sz="2400" dirty="0">
                <a:solidFill>
                  <a:srgbClr val="FF0000"/>
                </a:solidFill>
                <a:latin typeface="Times New Roman" panose="02020603050405020304" pitchFamily="18" charset="0"/>
                <a:cs typeface="Times New Roman" panose="02020603050405020304" pitchFamily="18" charset="0"/>
              </a:rPr>
              <a:t>ời 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a:t>
            </a:r>
            <a:r>
              <a:rPr lang="en-US" altLang="en-US" sz="2400" b="1" i="1" dirty="0">
                <a:solidFill>
                  <a:schemeClr val="tx1"/>
                </a:solidFill>
                <a:latin typeface="Times New Roman" panose="02020603050405020304" pitchFamily="18" charset="0"/>
                <a:cs typeface="Times New Roman" panose="02020603050405020304" pitchFamily="18" charset="0"/>
              </a:rPr>
              <a:t> da </a:t>
            </a:r>
            <a:r>
              <a:rPr lang="en-US" altLang="en-US" sz="2400" b="1" i="1" dirty="0" err="1">
                <a:solidFill>
                  <a:schemeClr val="tx1"/>
                </a:solidFill>
                <a:latin typeface="Times New Roman" panose="02020603050405020304" pitchFamily="18" charset="0"/>
                <a:cs typeface="Times New Roman" panose="02020603050405020304" pitchFamily="18" charset="0"/>
              </a:rPr>
              <a:t>ngăm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rám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nắng</a:t>
            </a:r>
            <a:r>
              <a:rPr lang="en-US" altLang="en-US" sz="2400" b="1" i="1" dirty="0">
                <a:solidFill>
                  <a:schemeClr val="tx1"/>
                </a:solidFill>
                <a:latin typeface="Times New Roman" panose="02020603050405020304" pitchFamily="18" charset="0"/>
                <a:cs typeface="Times New Roman" panose="02020603050405020304" pitchFamily="18" charset="0"/>
              </a:rPr>
              <a:t>,</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nồng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xăm</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3300"/>
                </a:solidFill>
                <a:latin typeface="Times New Roman" panose="02020603050405020304" pitchFamily="18" charset="0"/>
                <a:cs typeface="Times New Roman" panose="02020603050405020304" pitchFamily="18" charset="0"/>
              </a:rPr>
              <a:t>Dáng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a:solidFill>
                  <a:srgbClr val="FF0000"/>
                </a:solidFill>
                <a:latin typeface="+mj-lt"/>
                <a:sym typeface="Wingdings" pitchFamily="2" charset="2"/>
              </a:rPr>
              <a:t> </a:t>
            </a:r>
            <a:r>
              <a:rPr lang="vi-VN" sz="2400" b="1" i="1" dirty="0">
                <a:solidFill>
                  <a:srgbClr val="FF0000"/>
                </a:solidFill>
                <a:latin typeface="+mj-lt"/>
              </a:rPr>
              <a:t>Hình ảnh người dân </a:t>
            </a:r>
            <a:r>
              <a:rPr lang="en-US" sz="2400" b="1" i="1" dirty="0" err="1">
                <a:solidFill>
                  <a:srgbClr val="FF0000"/>
                </a:solidFill>
                <a:latin typeface="+mj-lt"/>
              </a:rPr>
              <a:t>ch</a:t>
            </a:r>
            <a:r>
              <a:rPr lang="vi-VN" sz="2400" b="1" i="1" dirty="0">
                <a:solidFill>
                  <a:srgbClr val="FF0000"/>
                </a:solidFill>
                <a:latin typeface="+mj-lt"/>
              </a:rPr>
              <a:t>ài khoẻ mạnh vạm vỡ vừa được tả thực vừa lãng mạn trở nên có tầm vóc phi thường</a:t>
            </a:r>
            <a:r>
              <a:rPr lang="en-US" sz="2400" b="1" i="1" dirty="0">
                <a:solidFill>
                  <a:srgbClr val="FF0000"/>
                </a:solidFill>
                <a:latin typeface="+mj-lt"/>
              </a:rPr>
              <a:t> </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Chiếc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thuyền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im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mỏi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nằm</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Nghe</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chất</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muối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thấm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dần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trong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thớ</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vỏ</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a:solidFill>
                  <a:srgbClr val="FF0000"/>
                </a:solidFill>
                <a:latin typeface="Times New Roman" panose="02020603050405020304" pitchFamily="18" charset="0"/>
                <a:cs typeface="Times New Roman" panose="02020603050405020304" pitchFamily="18" charset="0"/>
              </a:rPr>
              <a:t>Con thuyền vô tri trở nên có hồn, cũng như người dân </a:t>
            </a:r>
            <a:r>
              <a:rPr lang="en-US" sz="2000" dirty="0" err="1">
                <a:solidFill>
                  <a:srgbClr val="FF0000"/>
                </a:solidFill>
                <a:latin typeface="Times New Roman" panose="02020603050405020304" pitchFamily="18" charset="0"/>
                <a:cs typeface="Times New Roman" panose="02020603050405020304" pitchFamily="18" charset="0"/>
              </a:rPr>
              <a:t>ch</a:t>
            </a:r>
            <a:r>
              <a:rPr lang="vi-VN" sz="2000" dirty="0">
                <a:solidFill>
                  <a:srgbClr val="FF0000"/>
                </a:solidFill>
                <a:latin typeface="Times New Roman" panose="02020603050405020304" pitchFamily="18" charset="0"/>
                <a:cs typeface="Times New Roman" panose="02020603050405020304" pitchFamily="18" charset="0"/>
              </a:rPr>
              <a:t>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en-US" b="1" i="1" dirty="0" err="1">
                <a:solidFill>
                  <a:prstClr val="black">
                    <a:lumMod val="95000"/>
                    <a:lumOff val="5000"/>
                  </a:prstClr>
                </a:solidFill>
                <a:latin typeface="Times New Roman" pitchFamily="18" charset="0"/>
                <a:cs typeface="Times New Roman" pitchFamily="18" charset="0"/>
              </a:rPr>
              <a:t>Bức</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tranh</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lao</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động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của</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hàng</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chài</a:t>
            </a:r>
            <a:r>
              <a:rPr lang="en-US" b="1" i="1" dirty="0">
                <a:solidFill>
                  <a:prstClr val="black">
                    <a:lumMod val="95000"/>
                    <a:lumOff val="5000"/>
                  </a:prstClr>
                </a:solidFill>
                <a:latin typeface="Times New Roman" pitchFamily="18" charset="0"/>
                <a:cs typeface="Times New Roman" pitchFamily="18" charset="0"/>
              </a:rPr>
              <a:t> (14 </a:t>
            </a:r>
            <a:r>
              <a:rPr lang="en-US" b="1" i="1" dirty="0" err="1">
                <a:solidFill>
                  <a:prstClr val="black">
                    <a:lumMod val="95000"/>
                    <a:lumOff val="5000"/>
                  </a:prstClr>
                </a:solidFill>
                <a:latin typeface="Times New Roman" pitchFamily="18" charset="0"/>
                <a:cs typeface="Times New Roman" pitchFamily="18" charset="0"/>
              </a:rPr>
              <a:t>câu</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tiếp</a:t>
            </a:r>
            <a:r>
              <a:rPr lang="en-US" b="1" i="1" dirty="0">
                <a:solidFill>
                  <a:prstClr val="black">
                    <a:lumMod val="95000"/>
                    <a:lumOff val="5000"/>
                  </a:prstClr>
                </a:solidFill>
                <a:latin typeface="Times New Roman" pitchFamily="18" charset="0"/>
                <a:cs typeface="Times New Roman" pitchFamily="18" charset="0"/>
              </a:rPr>
              <a:t>)</a:t>
            </a: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itchFamily="18" charset="0"/>
                <a:cs typeface="Times New Roman" pitchFamily="18" charset="0"/>
              </a:rPr>
              <a:t>NỖI NHỚ</a:t>
            </a: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txBody>
            <a:bodyPr/>
            <a:lstStyle/>
            <a:p>
              <a:endParaRPr lang="en-US"/>
            </a:p>
          </p:txBody>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txBody>
            <a:bodyPr/>
            <a:lstStyle/>
            <a:p>
              <a:endParaRPr lang="en-US"/>
            </a:p>
          </p:txBody>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txBody>
            <a:bodyPr/>
            <a:lstStyle/>
            <a:p>
              <a:endParaRPr lang="en-US"/>
            </a:p>
          </p:txBody>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tả</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a:latin typeface="+mj-lt"/>
              </a:rPr>
              <a:t>ình ảnh thơ sáng tạo</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a:latin typeface="+mj-lt"/>
              </a:rPr>
              <a:t>iện 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a:solidFill>
                    <a:srgbClr val="31859C"/>
                  </a:solidFill>
                  <a:latin typeface="Tahoma" panose="020B0604030504040204" pitchFamily="34" charset="0"/>
                  <a:cs typeface="Tahoma" panose="020B0604030504040204" pitchFamily="34" charset="0"/>
                </a:rPr>
                <a:t>ĐỌC- TÌM 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a:latin typeface="Times New Roman" pitchFamily="18" charset="0"/>
                <a:cs typeface="Times New Roman" pitchFamily="18" charset="0"/>
              </a:rPr>
              <a:t>3 </a:t>
            </a:r>
            <a:r>
              <a:rPr lang="en-US" sz="2400" b="1" i="1" dirty="0" err="1">
                <a:latin typeface="Times New Roman" pitchFamily="18" charset="0"/>
                <a:cs typeface="Times New Roman" pitchFamily="18" charset="0"/>
              </a:rPr>
              <a:t>bạn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trước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lớp</a:t>
            </a:r>
            <a:endParaRPr lang="en-US" sz="2400" b="1" i="1" dirty="0">
              <a:latin typeface="Times New Roman" pitchFamily="18" charset="0"/>
              <a:cs typeface="Times New Roman" pitchFamily="18" charset="0"/>
            </a:endParaRPr>
          </a:p>
          <a:p>
            <a:pPr algn="just">
              <a:lnSpc>
                <a:spcPct val="150000"/>
              </a:lnSpc>
            </a:pPr>
            <a:r>
              <a:rPr lang="en-US" sz="2400" b="1" i="1" dirty="0" err="1">
                <a:latin typeface="Times New Roman" pitchFamily="18" charset="0"/>
                <a:cs typeface="Times New Roman" pitchFamily="18" charset="0"/>
              </a:rPr>
              <a:t>Giọng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đọc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truyền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cảm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sâu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a:solidFill>
                  <a:srgbClr val="FF0000"/>
                </a:solidFill>
                <a:latin typeface="Times New Roman" panose="02020603050405020304" pitchFamily="18" charset="0"/>
              </a:rPr>
              <a:t>Viết</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văn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ngắn</a:t>
            </a:r>
            <a:r>
              <a:rPr lang="en-US" sz="2000" b="1" i="1" dirty="0">
                <a:solidFill>
                  <a:srgbClr val="FF0000"/>
                </a:solidFill>
                <a:latin typeface="Times New Roman" panose="02020603050405020304" pitchFamily="18" charset="0"/>
              </a:rPr>
              <a:t> (7-10 </a:t>
            </a:r>
            <a:r>
              <a:rPr lang="en-US" sz="2000" b="1" i="1" dirty="0" err="1">
                <a:solidFill>
                  <a:srgbClr val="FF0000"/>
                </a:solidFill>
                <a:latin typeface="Times New Roman" panose="02020603050405020304" pitchFamily="18" charset="0"/>
              </a:rPr>
              <a:t>câu</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phân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tích</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vẻ</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đẹp</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của</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người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dân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chài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lưới</a:t>
            </a:r>
            <a:r>
              <a:rPr lang="en-US" sz="2000" b="1" i="1" dirty="0">
                <a:solidFill>
                  <a:srgbClr val="FF0000"/>
                </a:solidFill>
                <a:latin typeface="Times New Roman" panose="02020603050405020304" pitchFamily="18" charset="0"/>
              </a:rPr>
              <a:t> qua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thơ</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sau</a:t>
            </a:r>
            <a:r>
              <a:rPr lang="en-US" sz="2000" b="1" i="1" dirty="0">
                <a:solidFill>
                  <a:srgbClr val="FF0000"/>
                </a:solidFill>
                <a:latin typeface="Times New Roman" panose="02020603050405020304" pitchFamily="18" charset="0"/>
              </a:rPr>
              <a:t>:</a:t>
            </a:r>
          </a:p>
          <a:p>
            <a:pPr algn="just">
              <a:lnSpc>
                <a:spcPct val="150000"/>
              </a:lnSpc>
            </a:pPr>
            <a:endParaRPr lang="en-US" sz="2000" b="1" i="1" dirty="0">
              <a:solidFill>
                <a:prstClr val="black"/>
              </a:solidFill>
              <a:latin typeface="Times New Roman" panose="02020603050405020304" pitchFamily="18" charset="0"/>
            </a:endParaRPr>
          </a:p>
          <a:p>
            <a:pPr algn="just">
              <a:lnSpc>
                <a:spcPct val="150000"/>
              </a:lnSpc>
            </a:pPr>
            <a:r>
              <a:rPr lang="en-US" sz="2000" b="1" i="1" dirty="0">
                <a:solidFill>
                  <a:prstClr val="black"/>
                </a:solidFill>
                <a:latin typeface="Times New Roman" panose="02020603050405020304" pitchFamily="18" charset="0"/>
              </a:rPr>
              <a:t>“</a:t>
            </a:r>
            <a:r>
              <a:rPr lang="en-US" sz="2000" i="1" dirty="0" err="1">
                <a:solidFill>
                  <a:prstClr val="black"/>
                </a:solidFill>
                <a:latin typeface="Times New Roman" panose="02020603050405020304" pitchFamily="18" charset="0"/>
              </a:rPr>
              <a:t>Dân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chài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lưới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làn</a:t>
            </a:r>
            <a:r>
              <a:rPr lang="en-US" sz="2000" i="1" dirty="0">
                <a:solidFill>
                  <a:prstClr val="black"/>
                </a:solidFill>
                <a:latin typeface="Times New Roman" panose="02020603050405020304" pitchFamily="18" charset="0"/>
              </a:rPr>
              <a:t> da </a:t>
            </a:r>
            <a:r>
              <a:rPr lang="en-US" sz="2000" i="1" dirty="0" err="1">
                <a:solidFill>
                  <a:prstClr val="black"/>
                </a:solidFill>
                <a:latin typeface="Times New Roman" panose="02020603050405020304" pitchFamily="18" charset="0"/>
              </a:rPr>
              <a:t>ngăm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rám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nắng</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Cả</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hình</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nồng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vị</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xa</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xăm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Chiếc</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thuyền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im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bến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mỏi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về</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nằm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Nghe</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chất</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muối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thấm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dần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trong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thớ</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vỏ</a:t>
            </a:r>
            <a:r>
              <a:rPr lang="en-US" sz="2000" i="1" dirty="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a:latin typeface="+mj-lt"/>
            </a:endParaRPr>
          </a:p>
          <a:p>
            <a:r>
              <a:rPr lang="vi-VN" b="1" i="1" dirty="0">
                <a:latin typeface="+mj-lt"/>
              </a:rPr>
              <a:t>Làng tôi ở vốn làm nghề chài lưới:</a:t>
            </a:r>
            <a:br>
              <a:rPr lang="vi-VN" b="1" i="1" dirty="0">
                <a:latin typeface="+mj-lt"/>
              </a:rPr>
            </a:br>
            <a:r>
              <a:rPr lang="vi-VN" b="1" i="1" dirty="0">
                <a:latin typeface="+mj-lt"/>
              </a:rPr>
              <a:t>Nước bao vây cách biển nửa ngày sông.</a:t>
            </a:r>
          </a:p>
          <a:p>
            <a:endParaRPr lang="vi-VN" b="1" i="1" dirty="0">
              <a:latin typeface="+mj-lt"/>
            </a:endParaRPr>
          </a:p>
          <a:p>
            <a:r>
              <a:rPr lang="vi-VN" b="1" i="1" dirty="0">
                <a:latin typeface="+mj-lt"/>
              </a:rPr>
              <a:t>Khi 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a:latin typeface="+mj-lt"/>
              </a:rPr>
              <a:t>Cánh buồm trương, to như mảnh hồn làng</a:t>
            </a:r>
            <a:br>
              <a:rPr lang="vi-VN" b="1" i="1" dirty="0">
                <a:latin typeface="+mj-lt"/>
              </a:rPr>
            </a:br>
            <a:r>
              <a:rPr lang="vi-VN" b="1" i="1" dirty="0">
                <a:latin typeface="+mj-lt"/>
              </a:rPr>
              <a:t>Rướn thân trắng bao la thâu góp gió…</a:t>
            </a:r>
          </a:p>
          <a:p>
            <a:r>
              <a:rPr lang="vi-VN" b="1" i="1" dirty="0">
                <a:latin typeface="+mj-lt"/>
              </a:rPr>
              <a:t>Ngày hôm sau, ồn ào trên bến đỗ</a:t>
            </a:r>
            <a:br>
              <a:rPr lang="vi-VN" b="1" i="1" dirty="0">
                <a:latin typeface="+mj-lt"/>
              </a:rPr>
            </a:br>
            <a:r>
              <a:rPr lang="vi-VN" b="1" i="1" dirty="0">
                <a:latin typeface="+mj-lt"/>
              </a:rPr>
              <a:t>Khắp dân làng tấp nập đón ghe về.</a:t>
            </a:r>
            <a:br>
              <a:rPr lang="vi-VN" b="1" i="1" dirty="0">
                <a:latin typeface="+mj-lt"/>
              </a:rPr>
            </a:br>
            <a:r>
              <a:rPr lang="vi-VN" b="1" i="1" dirty="0">
                <a:latin typeface="+mj-lt"/>
              </a:rPr>
              <a:t>“Nhờ ơn trời, biển lặng cá đầy ghe”,</a:t>
            </a:r>
            <a:br>
              <a:rPr lang="vi-VN" b="1" i="1" dirty="0">
                <a:latin typeface="+mj-lt"/>
              </a:rPr>
            </a:br>
            <a:r>
              <a:rPr lang="vi-VN" b="1" i="1" dirty="0">
                <a:latin typeface="+mj-lt"/>
              </a:rPr>
              <a:t>Những con cá tươi ngon thân bạc trắng.</a:t>
            </a:r>
            <a:br>
              <a:rPr lang="vi-VN" b="1" i="1" dirty="0">
                <a:latin typeface="+mj-lt"/>
              </a:rPr>
            </a:br>
            <a:r>
              <a:rPr lang="vi-VN" b="1" i="1" dirty="0">
                <a:latin typeface="+mj-lt"/>
              </a:rPr>
              <a:t>Dân chài lưới, làn da ngăm rám nắng,</a:t>
            </a:r>
            <a:br>
              <a:rPr lang="vi-VN" b="1" i="1" dirty="0">
                <a:latin typeface="+mj-lt"/>
              </a:rPr>
            </a:br>
            <a:r>
              <a:rPr lang="vi-VN" b="1" i="1" dirty="0">
                <a:latin typeface="+mj-lt"/>
              </a:rPr>
              <a:t>Cả thân hình nồng thở vị xa xăm;</a:t>
            </a:r>
            <a:br>
              <a:rPr lang="vi-VN" b="1" i="1" dirty="0">
                <a:latin typeface="+mj-lt"/>
              </a:rPr>
            </a:br>
            <a:r>
              <a:rPr lang="vi-VN" b="1" i="1" dirty="0">
                <a:latin typeface="+mj-lt"/>
              </a:rPr>
              <a:t>Chiếc thuyền im bến mỏi trở về nằm</a:t>
            </a:r>
            <a:br>
              <a:rPr lang="vi-VN" b="1" i="1" dirty="0">
                <a:latin typeface="+mj-lt"/>
              </a:rPr>
            </a:br>
            <a:r>
              <a:rPr lang="vi-VN" b="1" i="1" dirty="0">
                <a:latin typeface="+mj-lt"/>
              </a:rPr>
              <a:t>Nghe chất muối thấm dần trong thớ vỏ.</a:t>
            </a:r>
          </a:p>
          <a:p>
            <a:endParaRPr lang="vi-VN" b="1" i="1" dirty="0">
              <a:latin typeface="+mj-lt"/>
            </a:endParaRPr>
          </a:p>
          <a:p>
            <a:r>
              <a:rPr lang="vi-VN" b="1" i="1" dirty="0">
                <a:latin typeface="+mj-lt"/>
              </a:rPr>
              <a:t>Nay xa cách lòng tôi luôn tưởng nhớ</a:t>
            </a:r>
            <a:br>
              <a:rPr lang="vi-VN" b="1" i="1" dirty="0">
                <a:latin typeface="+mj-lt"/>
              </a:rPr>
            </a:br>
            <a:r>
              <a:rPr lang="vi-VN" b="1" i="1" dirty="0">
                <a:latin typeface="+mj-lt"/>
              </a:rPr>
              <a:t>Màu nước xanh, cá bạc, chiếc buồm vôi,</a:t>
            </a:r>
            <a:br>
              <a:rPr lang="vi-VN" b="1" i="1" dirty="0">
                <a:latin typeface="+mj-lt"/>
              </a:rPr>
            </a:br>
            <a:r>
              <a:rPr lang="vi-VN" b="1" i="1" dirty="0">
                <a:latin typeface="+mj-lt"/>
              </a:rPr>
              <a:t>Thoáng con thuyền rẽ sóng chạy ra khơi,</a:t>
            </a:r>
            <a:br>
              <a:rPr lang="vi-VN" b="1" i="1" dirty="0">
                <a:latin typeface="+mj-lt"/>
              </a:rPr>
            </a:br>
            <a:r>
              <a:rPr lang="vi-VN" b="1" i="1" dirty="0">
                <a:latin typeface="+mj-lt"/>
              </a:rPr>
              <a:t>Tôi thấy nhớ cái mùi nồng mặn quá!</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a.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a:solidFill>
                  <a:srgbClr val="FF0000"/>
                </a:solidFill>
                <a:latin typeface="Times New Roman" pitchFamily="18" charset="0"/>
                <a:cs typeface="Times New Roman" pitchFamily="18" charset="0"/>
              </a:rPr>
              <a:t>b.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889</TotalTime>
  <Words>1992</Words>
  <Application>Microsoft Office PowerPoint</Application>
  <PresentationFormat>On-screen Show (16:9)</PresentationFormat>
  <Paragraphs>245</Paragraphs>
  <Slides>40</Slides>
  <Notes>21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40</vt:i4>
      </vt:variant>
    </vt:vector>
  </HeadingPairs>
  <TitlesOfParts>
    <vt:vector size="51" baseType="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261</cp:revision>
  <dcterms:created xsi:type="dcterms:W3CDTF">2021-10-03T04:39:10Z</dcterms:created>
  <dcterms:modified xsi:type="dcterms:W3CDTF">2023-11-09T03:39:32Z</dcterms:modified>
</cp:coreProperties>
</file>