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9" r:id="rId2"/>
    <p:sldId id="273" r:id="rId3"/>
    <p:sldId id="326" r:id="rId4"/>
    <p:sldId id="256" r:id="rId5"/>
    <p:sldId id="257" r:id="rId6"/>
    <p:sldId id="330" r:id="rId7"/>
    <p:sldId id="258" r:id="rId8"/>
    <p:sldId id="329" r:id="rId9"/>
    <p:sldId id="328" r:id="rId10"/>
    <p:sldId id="327" r:id="rId11"/>
    <p:sldId id="268" r:id="rId12"/>
    <p:sldId id="275" r:id="rId13"/>
    <p:sldId id="331" r:id="rId14"/>
    <p:sldId id="332" r:id="rId15"/>
    <p:sldId id="335" r:id="rId16"/>
    <p:sldId id="334" r:id="rId17"/>
    <p:sldId id="333" r:id="rId18"/>
    <p:sldId id="269" r:id="rId19"/>
    <p:sldId id="270" r:id="rId20"/>
    <p:sldId id="340" r:id="rId21"/>
    <p:sldId id="339" r:id="rId22"/>
    <p:sldId id="338" r:id="rId23"/>
    <p:sldId id="337" r:id="rId24"/>
    <p:sldId id="341" r:id="rId25"/>
    <p:sldId id="271" r:id="rId26"/>
    <p:sldId id="274" r:id="rId27"/>
    <p:sldId id="264" r:id="rId28"/>
    <p:sldId id="272" r:id="rId29"/>
  </p:sldIdLst>
  <p:sldSz cx="18288000" cy="10287000"/>
  <p:notesSz cx="6858000" cy="9144000"/>
  <p:embeddedFontLst>
    <p:embeddedFont>
      <p:font typeface="Arial Rounded MT Bold" panose="020F0704030504030204" pitchFamily="34" charset="0"/>
      <p:regular r:id="rId31"/>
    </p:embeddedFont>
    <p:embeddedFont>
      <p:font typeface="Calibri" panose="020F0502020204030204" pitchFamily="34" charset="0"/>
      <p:regular r:id="rId32"/>
      <p:bold r:id="rId33"/>
      <p:italic r:id="rId34"/>
      <p:boldItalic r:id="rId35"/>
    </p:embeddedFont>
    <p:embeddedFont>
      <p:font typeface="Gliker" panose="020B0604020202020204" charset="0"/>
      <p:regular r:id="rId36"/>
    </p:embeddedFont>
    <p:embeddedFont>
      <p:font typeface="Wedge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4B7FD-EBE6-4EE6-B948-CFCF05B67AB8}" v="182" dt="2023-08-02T06:49:33.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2" autoAdjust="0"/>
    <p:restoredTop sz="94622" autoAdjust="0"/>
  </p:normalViewPr>
  <p:slideViewPr>
    <p:cSldViewPr>
      <p:cViewPr>
        <p:scale>
          <a:sx n="39" d="100"/>
          <a:sy n="39" d="100"/>
        </p:scale>
        <p:origin x="1104"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B524B7FD-EBE6-4EE6-B948-CFCF05B67AB8}"/>
    <pc:docChg chg="undo custSel addSld delSld modSld sldOrd">
      <pc:chgData name="Duyên Lương" userId="3a9e482f-ceb4-484a-8eab-f708ff3e9a36" providerId="ADAL" clId="{B524B7FD-EBE6-4EE6-B948-CFCF05B67AB8}" dt="2023-08-02T06:50:38.495" v="1398" actId="478"/>
      <pc:docMkLst>
        <pc:docMk/>
      </pc:docMkLst>
      <pc:sldChg chg="addSp modSp mod modTransition">
        <pc:chgData name="Duyên Lương" userId="3a9e482f-ceb4-484a-8eab-f708ff3e9a36" providerId="ADAL" clId="{B524B7FD-EBE6-4EE6-B948-CFCF05B67AB8}" dt="2023-08-02T06:47:37.287" v="1381"/>
        <pc:sldMkLst>
          <pc:docMk/>
          <pc:sldMk cId="0" sldId="256"/>
        </pc:sldMkLst>
        <pc:spChg chg="mod">
          <ac:chgData name="Duyên Lương" userId="3a9e482f-ceb4-484a-8eab-f708ff3e9a36" providerId="ADAL" clId="{B524B7FD-EBE6-4EE6-B948-CFCF05B67AB8}" dt="2023-07-21T08:03:06.896" v="96" actId="1076"/>
          <ac:spMkLst>
            <pc:docMk/>
            <pc:sldMk cId="0" sldId="256"/>
            <ac:spMk id="6" creationId="{00000000-0000-0000-0000-000000000000}"/>
          </ac:spMkLst>
        </pc:spChg>
        <pc:spChg chg="mod">
          <ac:chgData name="Duyên Lương" userId="3a9e482f-ceb4-484a-8eab-f708ff3e9a36" providerId="ADAL" clId="{B524B7FD-EBE6-4EE6-B948-CFCF05B67AB8}" dt="2023-07-21T08:03:05.819" v="95" actId="1076"/>
          <ac:spMkLst>
            <pc:docMk/>
            <pc:sldMk cId="0" sldId="256"/>
            <ac:spMk id="7" creationId="{00000000-0000-0000-0000-000000000000}"/>
          </ac:spMkLst>
        </pc:spChg>
        <pc:spChg chg="mod">
          <ac:chgData name="Duyên Lương" userId="3a9e482f-ceb4-484a-8eab-f708ff3e9a36" providerId="ADAL" clId="{B524B7FD-EBE6-4EE6-B948-CFCF05B67AB8}" dt="2023-07-21T08:02:52.516" v="67" actId="20577"/>
          <ac:spMkLst>
            <pc:docMk/>
            <pc:sldMk cId="0" sldId="256"/>
            <ac:spMk id="8" creationId="{00000000-0000-0000-0000-000000000000}"/>
          </ac:spMkLst>
        </pc:spChg>
        <pc:spChg chg="mod">
          <ac:chgData name="Duyên Lương" userId="3a9e482f-ceb4-484a-8eab-f708ff3e9a36" providerId="ADAL" clId="{B524B7FD-EBE6-4EE6-B948-CFCF05B67AB8}" dt="2023-07-21T08:02:23.625" v="35" actId="1076"/>
          <ac:spMkLst>
            <pc:docMk/>
            <pc:sldMk cId="0" sldId="256"/>
            <ac:spMk id="9" creationId="{00000000-0000-0000-0000-000000000000}"/>
          </ac:spMkLst>
        </pc:spChg>
        <pc:spChg chg="add mod">
          <ac:chgData name="Duyên Lương" userId="3a9e482f-ceb4-484a-8eab-f708ff3e9a36" providerId="ADAL" clId="{B524B7FD-EBE6-4EE6-B948-CFCF05B67AB8}" dt="2023-07-21T08:03:21.976" v="122" actId="14100"/>
          <ac:spMkLst>
            <pc:docMk/>
            <pc:sldMk cId="0" sldId="256"/>
            <ac:spMk id="16" creationId="{16F44C22-7B92-8246-004C-E1A874CE47EE}"/>
          </ac:spMkLst>
        </pc:spChg>
      </pc:sldChg>
      <pc:sldChg chg="addSp modSp mod modTransition">
        <pc:chgData name="Duyên Lương" userId="3a9e482f-ceb4-484a-8eab-f708ff3e9a36" providerId="ADAL" clId="{B524B7FD-EBE6-4EE6-B948-CFCF05B67AB8}" dt="2023-08-02T06:47:37.287" v="1381"/>
        <pc:sldMkLst>
          <pc:docMk/>
          <pc:sldMk cId="0" sldId="257"/>
        </pc:sldMkLst>
        <pc:spChg chg="add mod">
          <ac:chgData name="Duyên Lương" userId="3a9e482f-ceb4-484a-8eab-f708ff3e9a36" providerId="ADAL" clId="{B524B7FD-EBE6-4EE6-B948-CFCF05B67AB8}" dt="2023-08-02T06:00:20.244" v="306" actId="1076"/>
          <ac:spMkLst>
            <pc:docMk/>
            <pc:sldMk cId="0" sldId="257"/>
            <ac:spMk id="14" creationId="{395551F9-9C00-0105-4FAD-3787A357ADF1}"/>
          </ac:spMkLst>
        </pc:spChg>
        <pc:picChg chg="mod">
          <ac:chgData name="Duyên Lương" userId="3a9e482f-ceb4-484a-8eab-f708ff3e9a36" providerId="ADAL" clId="{B524B7FD-EBE6-4EE6-B948-CFCF05B67AB8}" dt="2023-08-02T06:00:18.224" v="305" actId="1076"/>
          <ac:picMkLst>
            <pc:docMk/>
            <pc:sldMk cId="0" sldId="257"/>
            <ac:picMk id="11" creationId="{00000000-0000-0000-0000-000000000000}"/>
          </ac:picMkLst>
        </pc:picChg>
      </pc:sldChg>
      <pc:sldChg chg="addSp delSp modSp mod ord modTransition delAnim modAnim">
        <pc:chgData name="Duyên Lương" userId="3a9e482f-ceb4-484a-8eab-f708ff3e9a36" providerId="ADAL" clId="{B524B7FD-EBE6-4EE6-B948-CFCF05B67AB8}" dt="2023-08-02T06:47:37.287" v="1381"/>
        <pc:sldMkLst>
          <pc:docMk/>
          <pc:sldMk cId="0" sldId="258"/>
        </pc:sldMkLst>
        <pc:spChg chg="add mod">
          <ac:chgData name="Duyên Lương" userId="3a9e482f-ceb4-484a-8eab-f708ff3e9a36" providerId="ADAL" clId="{B524B7FD-EBE6-4EE6-B948-CFCF05B67AB8}" dt="2023-08-02T06:01:32.437" v="325"/>
          <ac:spMkLst>
            <pc:docMk/>
            <pc:sldMk cId="0" sldId="258"/>
            <ac:spMk id="2" creationId="{E0C67241-8BF4-90A6-7BDB-86767231BCE2}"/>
          </ac:spMkLst>
        </pc:spChg>
        <pc:spChg chg="add mod">
          <ac:chgData name="Duyên Lương" userId="3a9e482f-ceb4-484a-8eab-f708ff3e9a36" providerId="ADAL" clId="{B524B7FD-EBE6-4EE6-B948-CFCF05B67AB8}" dt="2023-08-02T06:03:02.886" v="359" actId="403"/>
          <ac:spMkLst>
            <pc:docMk/>
            <pc:sldMk cId="0" sldId="258"/>
            <ac:spMk id="5" creationId="{0EA75543-7BC6-1A08-8965-38585ED5CED1}"/>
          </ac:spMkLst>
        </pc:spChg>
        <pc:spChg chg="add mod">
          <ac:chgData name="Duyên Lương" userId="3a9e482f-ceb4-484a-8eab-f708ff3e9a36" providerId="ADAL" clId="{B524B7FD-EBE6-4EE6-B948-CFCF05B67AB8}" dt="2023-08-02T06:03:58.413" v="381" actId="2711"/>
          <ac:spMkLst>
            <pc:docMk/>
            <pc:sldMk cId="0" sldId="258"/>
            <ac:spMk id="6" creationId="{E9B66E43-7A5A-7AE6-0F07-BE38C7EF55B4}"/>
          </ac:spMkLst>
        </pc:spChg>
        <pc:spChg chg="add mod">
          <ac:chgData name="Duyên Lương" userId="3a9e482f-ceb4-484a-8eab-f708ff3e9a36" providerId="ADAL" clId="{B524B7FD-EBE6-4EE6-B948-CFCF05B67AB8}" dt="2023-08-02T06:03:12.374" v="362" actId="1076"/>
          <ac:spMkLst>
            <pc:docMk/>
            <pc:sldMk cId="0" sldId="258"/>
            <ac:spMk id="8" creationId="{F89EF5AD-6F7A-0109-352F-5C84B8324EE7}"/>
          </ac:spMkLst>
        </pc:spChg>
        <pc:picChg chg="del mod">
          <ac:chgData name="Duyên Lương" userId="3a9e482f-ceb4-484a-8eab-f708ff3e9a36" providerId="ADAL" clId="{B524B7FD-EBE6-4EE6-B948-CFCF05B67AB8}" dt="2023-07-21T08:10:56.572" v="209" actId="478"/>
          <ac:picMkLst>
            <pc:docMk/>
            <pc:sldMk cId="0" sldId="258"/>
            <ac:picMk id="2" creationId="{00000000-0000-0000-0000-000000000000}"/>
          </ac:picMkLst>
        </pc:picChg>
        <pc:picChg chg="add mod">
          <ac:chgData name="Duyên Lương" userId="3a9e482f-ceb4-484a-8eab-f708ff3e9a36" providerId="ADAL" clId="{B524B7FD-EBE6-4EE6-B948-CFCF05B67AB8}" dt="2023-08-02T06:02:55.376" v="355" actId="1076"/>
          <ac:picMkLst>
            <pc:docMk/>
            <pc:sldMk cId="0" sldId="258"/>
            <ac:picMk id="7" creationId="{7563A5AB-604F-DA2C-E06A-D4D4647C37CF}"/>
          </ac:picMkLst>
        </pc:picChg>
      </pc:sldChg>
      <pc:sldChg chg="delSp modSp mod ord modTransition modAnim">
        <pc:chgData name="Duyên Lương" userId="3a9e482f-ceb4-484a-8eab-f708ff3e9a36" providerId="ADAL" clId="{B524B7FD-EBE6-4EE6-B948-CFCF05B67AB8}" dt="2023-08-02T06:47:37.287" v="1381"/>
        <pc:sldMkLst>
          <pc:docMk/>
          <pc:sldMk cId="0" sldId="259"/>
        </pc:sldMkLst>
        <pc:spChg chg="mod topLvl">
          <ac:chgData name="Duyên Lương" userId="3a9e482f-ceb4-484a-8eab-f708ff3e9a36" providerId="ADAL" clId="{B524B7FD-EBE6-4EE6-B948-CFCF05B67AB8}" dt="2023-08-02T05:57:11.473" v="282" actId="207"/>
          <ac:spMkLst>
            <pc:docMk/>
            <pc:sldMk cId="0" sldId="259"/>
            <ac:spMk id="4" creationId="{00000000-0000-0000-0000-000000000000}"/>
          </ac:spMkLst>
        </pc:spChg>
        <pc:grpChg chg="del">
          <ac:chgData name="Duyên Lương" userId="3a9e482f-ceb4-484a-8eab-f708ff3e9a36" providerId="ADAL" clId="{B524B7FD-EBE6-4EE6-B948-CFCF05B67AB8}" dt="2023-08-02T05:56:44.551" v="270" actId="165"/>
          <ac:grpSpMkLst>
            <pc:docMk/>
            <pc:sldMk cId="0" sldId="259"/>
            <ac:grpSpMk id="2" creationId="{00000000-0000-0000-0000-000000000000}"/>
          </ac:grpSpMkLst>
        </pc:grpChg>
        <pc:picChg chg="mod topLvl">
          <ac:chgData name="Duyên Lương" userId="3a9e482f-ceb4-484a-8eab-f708ff3e9a36" providerId="ADAL" clId="{B524B7FD-EBE6-4EE6-B948-CFCF05B67AB8}" dt="2023-08-02T05:56:44.551" v="270" actId="165"/>
          <ac:picMkLst>
            <pc:docMk/>
            <pc:sldMk cId="0" sldId="259"/>
            <ac:picMk id="3" creationId="{00000000-0000-0000-0000-000000000000}"/>
          </ac:picMkLst>
        </pc:picChg>
      </pc:sldChg>
      <pc:sldChg chg="del">
        <pc:chgData name="Duyên Lương" userId="3a9e482f-ceb4-484a-8eab-f708ff3e9a36" providerId="ADAL" clId="{B524B7FD-EBE6-4EE6-B948-CFCF05B67AB8}" dt="2023-07-21T08:21:08.261" v="266" actId="47"/>
        <pc:sldMkLst>
          <pc:docMk/>
          <pc:sldMk cId="2448855996" sldId="260"/>
        </pc:sldMkLst>
      </pc:sldChg>
      <pc:sldChg chg="del">
        <pc:chgData name="Duyên Lương" userId="3a9e482f-ceb4-484a-8eab-f708ff3e9a36" providerId="ADAL" clId="{B524B7FD-EBE6-4EE6-B948-CFCF05B67AB8}" dt="2023-07-21T08:21:07.964" v="265" actId="47"/>
        <pc:sldMkLst>
          <pc:docMk/>
          <pc:sldMk cId="539440781" sldId="261"/>
        </pc:sldMkLst>
      </pc:sldChg>
      <pc:sldChg chg="del">
        <pc:chgData name="Duyên Lương" userId="3a9e482f-ceb4-484a-8eab-f708ff3e9a36" providerId="ADAL" clId="{B524B7FD-EBE6-4EE6-B948-CFCF05B67AB8}" dt="2023-07-21T08:21:07.585" v="264" actId="47"/>
        <pc:sldMkLst>
          <pc:docMk/>
          <pc:sldMk cId="2127654384" sldId="262"/>
        </pc:sldMkLst>
      </pc:sldChg>
      <pc:sldChg chg="del">
        <pc:chgData name="Duyên Lương" userId="3a9e482f-ceb4-484a-8eab-f708ff3e9a36" providerId="ADAL" clId="{B524B7FD-EBE6-4EE6-B948-CFCF05B67AB8}" dt="2023-07-21T08:21:07.186" v="263" actId="47"/>
        <pc:sldMkLst>
          <pc:docMk/>
          <pc:sldMk cId="1888865723" sldId="263"/>
        </pc:sldMkLst>
      </pc:sldChg>
      <pc:sldChg chg="addSp delSp modSp mod ord modTransition">
        <pc:chgData name="Duyên Lương" userId="3a9e482f-ceb4-484a-8eab-f708ff3e9a36" providerId="ADAL" clId="{B524B7FD-EBE6-4EE6-B948-CFCF05B67AB8}" dt="2023-08-02T06:47:37.287" v="1381"/>
        <pc:sldMkLst>
          <pc:docMk/>
          <pc:sldMk cId="3656245005" sldId="264"/>
        </pc:sldMkLst>
        <pc:spChg chg="mod">
          <ac:chgData name="Duyên Lương" userId="3a9e482f-ceb4-484a-8eab-f708ff3e9a36" providerId="ADAL" clId="{B524B7FD-EBE6-4EE6-B948-CFCF05B67AB8}" dt="2023-08-02T06:47:11.619" v="1375" actId="1076"/>
          <ac:spMkLst>
            <pc:docMk/>
            <pc:sldMk cId="3656245005" sldId="264"/>
            <ac:spMk id="6" creationId="{00000000-0000-0000-0000-000000000000}"/>
          </ac:spMkLst>
        </pc:spChg>
        <pc:spChg chg="del">
          <ac:chgData name="Duyên Lương" userId="3a9e482f-ceb4-484a-8eab-f708ff3e9a36" providerId="ADAL" clId="{B524B7FD-EBE6-4EE6-B948-CFCF05B67AB8}" dt="2023-08-02T06:46:17.270" v="1286" actId="478"/>
          <ac:spMkLst>
            <pc:docMk/>
            <pc:sldMk cId="3656245005" sldId="264"/>
            <ac:spMk id="7" creationId="{00000000-0000-0000-0000-000000000000}"/>
          </ac:spMkLst>
        </pc:spChg>
        <pc:spChg chg="mod">
          <ac:chgData name="Duyên Lương" userId="3a9e482f-ceb4-484a-8eab-f708ff3e9a36" providerId="ADAL" clId="{B524B7FD-EBE6-4EE6-B948-CFCF05B67AB8}" dt="2023-08-02T06:46:14.388" v="1285" actId="20577"/>
          <ac:spMkLst>
            <pc:docMk/>
            <pc:sldMk cId="3656245005" sldId="264"/>
            <ac:spMk id="8" creationId="{00000000-0000-0000-0000-000000000000}"/>
          </ac:spMkLst>
        </pc:spChg>
        <pc:spChg chg="add mod">
          <ac:chgData name="Duyên Lương" userId="3a9e482f-ceb4-484a-8eab-f708ff3e9a36" providerId="ADAL" clId="{B524B7FD-EBE6-4EE6-B948-CFCF05B67AB8}" dt="2023-08-02T06:47:25.496" v="1380" actId="20577"/>
          <ac:spMkLst>
            <pc:docMk/>
            <pc:sldMk cId="3656245005" sldId="264"/>
            <ac:spMk id="16" creationId="{33416E9D-1EC0-6A9C-3C9F-7754EB55D1FF}"/>
          </ac:spMkLst>
        </pc:spChg>
      </pc:sldChg>
      <pc:sldChg chg="del">
        <pc:chgData name="Duyên Lương" userId="3a9e482f-ceb4-484a-8eab-f708ff3e9a36" providerId="ADAL" clId="{B524B7FD-EBE6-4EE6-B948-CFCF05B67AB8}" dt="2023-07-21T08:21:09.134" v="269" actId="47"/>
        <pc:sldMkLst>
          <pc:docMk/>
          <pc:sldMk cId="2849280571" sldId="265"/>
        </pc:sldMkLst>
      </pc:sldChg>
      <pc:sldChg chg="del">
        <pc:chgData name="Duyên Lương" userId="3a9e482f-ceb4-484a-8eab-f708ff3e9a36" providerId="ADAL" clId="{B524B7FD-EBE6-4EE6-B948-CFCF05B67AB8}" dt="2023-07-21T08:21:08.705" v="268" actId="47"/>
        <pc:sldMkLst>
          <pc:docMk/>
          <pc:sldMk cId="808267939" sldId="266"/>
        </pc:sldMkLst>
      </pc:sldChg>
      <pc:sldChg chg="del">
        <pc:chgData name="Duyên Lương" userId="3a9e482f-ceb4-484a-8eab-f708ff3e9a36" providerId="ADAL" clId="{B524B7FD-EBE6-4EE6-B948-CFCF05B67AB8}" dt="2023-07-21T08:21:08.448" v="267" actId="47"/>
        <pc:sldMkLst>
          <pc:docMk/>
          <pc:sldMk cId="1049958928" sldId="267"/>
        </pc:sldMkLst>
      </pc:sldChg>
      <pc:sldChg chg="addSp delSp modSp mod modTransition modAnim">
        <pc:chgData name="Duyên Lương" userId="3a9e482f-ceb4-484a-8eab-f708ff3e9a36" providerId="ADAL" clId="{B524B7FD-EBE6-4EE6-B948-CFCF05B67AB8}" dt="2023-08-02T06:47:37.287" v="1381"/>
        <pc:sldMkLst>
          <pc:docMk/>
          <pc:sldMk cId="3941179446" sldId="268"/>
        </pc:sldMkLst>
        <pc:spChg chg="mod">
          <ac:chgData name="Duyên Lương" userId="3a9e482f-ceb4-484a-8eab-f708ff3e9a36" providerId="ADAL" clId="{B524B7FD-EBE6-4EE6-B948-CFCF05B67AB8}" dt="2023-08-02T06:06:22.694" v="441" actId="1076"/>
          <ac:spMkLst>
            <pc:docMk/>
            <pc:sldMk cId="3941179446" sldId="268"/>
            <ac:spMk id="6" creationId="{00000000-0000-0000-0000-000000000000}"/>
          </ac:spMkLst>
        </pc:spChg>
        <pc:spChg chg="del">
          <ac:chgData name="Duyên Lương" userId="3a9e482f-ceb4-484a-8eab-f708ff3e9a36" providerId="ADAL" clId="{B524B7FD-EBE6-4EE6-B948-CFCF05B67AB8}" dt="2023-07-21T08:12:01.462" v="219" actId="478"/>
          <ac:spMkLst>
            <pc:docMk/>
            <pc:sldMk cId="3941179446" sldId="268"/>
            <ac:spMk id="7" creationId="{00000000-0000-0000-0000-000000000000}"/>
          </ac:spMkLst>
        </pc:spChg>
        <pc:spChg chg="del">
          <ac:chgData name="Duyên Lương" userId="3a9e482f-ceb4-484a-8eab-f708ff3e9a36" providerId="ADAL" clId="{B524B7FD-EBE6-4EE6-B948-CFCF05B67AB8}" dt="2023-07-21T08:12:03.545" v="220" actId="478"/>
          <ac:spMkLst>
            <pc:docMk/>
            <pc:sldMk cId="3941179446" sldId="268"/>
            <ac:spMk id="8" creationId="{00000000-0000-0000-0000-000000000000}"/>
          </ac:spMkLst>
        </pc:spChg>
        <pc:spChg chg="mod">
          <ac:chgData name="Duyên Lương" userId="3a9e482f-ceb4-484a-8eab-f708ff3e9a36" providerId="ADAL" clId="{B524B7FD-EBE6-4EE6-B948-CFCF05B67AB8}" dt="2023-08-02T06:06:20.123" v="440" actId="1076"/>
          <ac:spMkLst>
            <pc:docMk/>
            <pc:sldMk cId="3941179446" sldId="268"/>
            <ac:spMk id="9" creationId="{00000000-0000-0000-0000-000000000000}"/>
          </ac:spMkLst>
        </pc:spChg>
        <pc:spChg chg="mod">
          <ac:chgData name="Duyên Lương" userId="3a9e482f-ceb4-484a-8eab-f708ff3e9a36" providerId="ADAL" clId="{B524B7FD-EBE6-4EE6-B948-CFCF05B67AB8}" dt="2023-08-02T06:07:05.108" v="454" actId="1076"/>
          <ac:spMkLst>
            <pc:docMk/>
            <pc:sldMk cId="3941179446" sldId="268"/>
            <ac:spMk id="10" creationId="{00000000-0000-0000-0000-000000000000}"/>
          </ac:spMkLst>
        </pc:spChg>
        <pc:spChg chg="mod">
          <ac:chgData name="Duyên Lương" userId="3a9e482f-ceb4-484a-8eab-f708ff3e9a36" providerId="ADAL" clId="{B524B7FD-EBE6-4EE6-B948-CFCF05B67AB8}" dt="2023-08-02T06:06:12.992" v="437" actId="1076"/>
          <ac:spMkLst>
            <pc:docMk/>
            <pc:sldMk cId="3941179446" sldId="268"/>
            <ac:spMk id="12" creationId="{00000000-0000-0000-0000-000000000000}"/>
          </ac:spMkLst>
        </pc:spChg>
        <pc:spChg chg="add mod">
          <ac:chgData name="Duyên Lương" userId="3a9e482f-ceb4-484a-8eab-f708ff3e9a36" providerId="ADAL" clId="{B524B7FD-EBE6-4EE6-B948-CFCF05B67AB8}" dt="2023-08-02T06:08:15.138" v="480" actId="207"/>
          <ac:spMkLst>
            <pc:docMk/>
            <pc:sldMk cId="3941179446" sldId="268"/>
            <ac:spMk id="16" creationId="{683BDDFA-EF46-200E-F634-4A3B0D606E42}"/>
          </ac:spMkLst>
        </pc:spChg>
        <pc:spChg chg="add mod">
          <ac:chgData name="Duyên Lương" userId="3a9e482f-ceb4-484a-8eab-f708ff3e9a36" providerId="ADAL" clId="{B524B7FD-EBE6-4EE6-B948-CFCF05B67AB8}" dt="2023-08-02T06:06:34.093" v="447" actId="14100"/>
          <ac:spMkLst>
            <pc:docMk/>
            <pc:sldMk cId="3941179446" sldId="268"/>
            <ac:spMk id="17" creationId="{65645B5F-8F1E-023A-DFA3-929C405417B3}"/>
          </ac:spMkLst>
        </pc:spChg>
        <pc:spChg chg="add mod">
          <ac:chgData name="Duyên Lương" userId="3a9e482f-ceb4-484a-8eab-f708ff3e9a36" providerId="ADAL" clId="{B524B7FD-EBE6-4EE6-B948-CFCF05B67AB8}" dt="2023-08-02T06:06:40.040" v="449" actId="1076"/>
          <ac:spMkLst>
            <pc:docMk/>
            <pc:sldMk cId="3941179446" sldId="268"/>
            <ac:spMk id="18" creationId="{B3133FF5-C2A3-BAAE-D9E2-6BD86F86D3B1}"/>
          </ac:spMkLst>
        </pc:spChg>
        <pc:spChg chg="add mod">
          <ac:chgData name="Duyên Lương" userId="3a9e482f-ceb4-484a-8eab-f708ff3e9a36" providerId="ADAL" clId="{B524B7FD-EBE6-4EE6-B948-CFCF05B67AB8}" dt="2023-08-02T06:06:36.540" v="448" actId="1076"/>
          <ac:spMkLst>
            <pc:docMk/>
            <pc:sldMk cId="3941179446" sldId="268"/>
            <ac:spMk id="19" creationId="{6812DC0A-44A7-E432-3872-5B4D8158D485}"/>
          </ac:spMkLst>
        </pc:spChg>
        <pc:spChg chg="add mod">
          <ac:chgData name="Duyên Lương" userId="3a9e482f-ceb4-484a-8eab-f708ff3e9a36" providerId="ADAL" clId="{B524B7FD-EBE6-4EE6-B948-CFCF05B67AB8}" dt="2023-08-02T06:07:20.739" v="460" actId="14100"/>
          <ac:spMkLst>
            <pc:docMk/>
            <pc:sldMk cId="3941179446" sldId="268"/>
            <ac:spMk id="20" creationId="{B5B3B367-FE96-EED7-E3A1-44402DBBA6C6}"/>
          </ac:spMkLst>
        </pc:spChg>
        <pc:spChg chg="add mod">
          <ac:chgData name="Duyên Lương" userId="3a9e482f-ceb4-484a-8eab-f708ff3e9a36" providerId="ADAL" clId="{B524B7FD-EBE6-4EE6-B948-CFCF05B67AB8}" dt="2023-08-02T06:07:28.152" v="462" actId="1076"/>
          <ac:spMkLst>
            <pc:docMk/>
            <pc:sldMk cId="3941179446" sldId="268"/>
            <ac:spMk id="21" creationId="{FD19CEB4-6505-0913-D0FF-71AB26E302D2}"/>
          </ac:spMkLst>
        </pc:spChg>
        <pc:spChg chg="add mod">
          <ac:chgData name="Duyên Lương" userId="3a9e482f-ceb4-484a-8eab-f708ff3e9a36" providerId="ADAL" clId="{B524B7FD-EBE6-4EE6-B948-CFCF05B67AB8}" dt="2023-08-02T06:07:25.010" v="461" actId="1076"/>
          <ac:spMkLst>
            <pc:docMk/>
            <pc:sldMk cId="3941179446" sldId="268"/>
            <ac:spMk id="22" creationId="{5BD00BF5-A781-A548-07BC-84F9B330AE03}"/>
          </ac:spMkLst>
        </pc:spChg>
        <pc:grpChg chg="mod">
          <ac:chgData name="Duyên Lương" userId="3a9e482f-ceb4-484a-8eab-f708ff3e9a36" providerId="ADAL" clId="{B524B7FD-EBE6-4EE6-B948-CFCF05B67AB8}" dt="2023-08-02T06:06:14.764" v="438" actId="14100"/>
          <ac:grpSpMkLst>
            <pc:docMk/>
            <pc:sldMk cId="3941179446" sldId="268"/>
            <ac:grpSpMk id="3" creationId="{00000000-0000-0000-0000-000000000000}"/>
          </ac:grpSpMkLst>
        </pc:grpChg>
        <pc:picChg chg="add mod">
          <ac:chgData name="Duyên Lương" userId="3a9e482f-ceb4-484a-8eab-f708ff3e9a36" providerId="ADAL" clId="{B524B7FD-EBE6-4EE6-B948-CFCF05B67AB8}" dt="2023-08-02T06:07:02.206" v="453" actId="14100"/>
          <ac:picMkLst>
            <pc:docMk/>
            <pc:sldMk cId="3941179446" sldId="268"/>
            <ac:picMk id="23" creationId="{D8CFBB8A-26AD-0738-596C-8AFBC511EC62}"/>
          </ac:picMkLst>
        </pc:picChg>
        <pc:picChg chg="add mod">
          <ac:chgData name="Duyên Lương" userId="3a9e482f-ceb4-484a-8eab-f708ff3e9a36" providerId="ADAL" clId="{B524B7FD-EBE6-4EE6-B948-CFCF05B67AB8}" dt="2023-08-02T06:07:02.206" v="453" actId="14100"/>
          <ac:picMkLst>
            <pc:docMk/>
            <pc:sldMk cId="3941179446" sldId="268"/>
            <ac:picMk id="24" creationId="{B1F90613-4C9C-192D-4F2E-B276682C8F78}"/>
          </ac:picMkLst>
        </pc:picChg>
        <pc:picChg chg="add mod">
          <ac:chgData name="Duyên Lương" userId="3a9e482f-ceb4-484a-8eab-f708ff3e9a36" providerId="ADAL" clId="{B524B7FD-EBE6-4EE6-B948-CFCF05B67AB8}" dt="2023-08-02T06:07:02.206" v="453" actId="14100"/>
          <ac:picMkLst>
            <pc:docMk/>
            <pc:sldMk cId="3941179446" sldId="268"/>
            <ac:picMk id="25" creationId="{E4CDB5F8-3D8E-6235-7501-98958A804980}"/>
          </ac:picMkLst>
        </pc:picChg>
      </pc:sldChg>
      <pc:sldChg chg="addSp delSp modSp mod modTransition modAnim">
        <pc:chgData name="Duyên Lương" userId="3a9e482f-ceb4-484a-8eab-f708ff3e9a36" providerId="ADAL" clId="{B524B7FD-EBE6-4EE6-B948-CFCF05B67AB8}" dt="2023-08-02T06:47:37.287" v="1381"/>
        <pc:sldMkLst>
          <pc:docMk/>
          <pc:sldMk cId="3528423523" sldId="269"/>
        </pc:sldMkLst>
        <pc:spChg chg="mod">
          <ac:chgData name="Duyên Lương" userId="3a9e482f-ceb4-484a-8eab-f708ff3e9a36" providerId="ADAL" clId="{B524B7FD-EBE6-4EE6-B948-CFCF05B67AB8}" dt="2023-08-02T06:07:56.805" v="471" actId="403"/>
          <ac:spMkLst>
            <pc:docMk/>
            <pc:sldMk cId="3528423523" sldId="269"/>
            <ac:spMk id="10" creationId="{00000000-0000-0000-0000-000000000000}"/>
          </ac:spMkLst>
        </pc:spChg>
        <pc:spChg chg="mod">
          <ac:chgData name="Duyên Lương" userId="3a9e482f-ceb4-484a-8eab-f708ff3e9a36" providerId="ADAL" clId="{B524B7FD-EBE6-4EE6-B948-CFCF05B67AB8}" dt="2023-08-02T06:13:53.231" v="547" actId="1076"/>
          <ac:spMkLst>
            <pc:docMk/>
            <pc:sldMk cId="3528423523" sldId="269"/>
            <ac:spMk id="12" creationId="{00000000-0000-0000-0000-000000000000}"/>
          </ac:spMkLst>
        </pc:spChg>
        <pc:spChg chg="mod">
          <ac:chgData name="Duyên Lương" userId="3a9e482f-ceb4-484a-8eab-f708ff3e9a36" providerId="ADAL" clId="{B524B7FD-EBE6-4EE6-B948-CFCF05B67AB8}" dt="2023-08-02T06:13:59.365" v="549" actId="1076"/>
          <ac:spMkLst>
            <pc:docMk/>
            <pc:sldMk cId="3528423523" sldId="269"/>
            <ac:spMk id="13" creationId="{00000000-0000-0000-0000-000000000000}"/>
          </ac:spMkLst>
        </pc:spChg>
        <pc:spChg chg="add mod">
          <ac:chgData name="Duyên Lương" userId="3a9e482f-ceb4-484a-8eab-f708ff3e9a36" providerId="ADAL" clId="{B524B7FD-EBE6-4EE6-B948-CFCF05B67AB8}" dt="2023-08-02T06:24:55.103" v="778" actId="20577"/>
          <ac:spMkLst>
            <pc:docMk/>
            <pc:sldMk cId="3528423523" sldId="269"/>
            <ac:spMk id="14" creationId="{8246D030-29DB-1B0B-FA6D-E5882F347034}"/>
          </ac:spMkLst>
        </pc:spChg>
        <pc:graphicFrameChg chg="add mod modGraphic">
          <ac:chgData name="Duyên Lương" userId="3a9e482f-ceb4-484a-8eab-f708ff3e9a36" providerId="ADAL" clId="{B524B7FD-EBE6-4EE6-B948-CFCF05B67AB8}" dt="2023-08-02T06:14:02.498" v="550" actId="14100"/>
          <ac:graphicFrameMkLst>
            <pc:docMk/>
            <pc:sldMk cId="3528423523" sldId="269"/>
            <ac:graphicFrameMk id="15" creationId="{96E993CC-0D8D-1E04-348B-9EF5873BA67B}"/>
          </ac:graphicFrameMkLst>
        </pc:graphicFrameChg>
        <pc:picChg chg="del">
          <ac:chgData name="Duyên Lương" userId="3a9e482f-ceb4-484a-8eab-f708ff3e9a36" providerId="ADAL" clId="{B524B7FD-EBE6-4EE6-B948-CFCF05B67AB8}" dt="2023-07-21T08:17:46.446" v="223" actId="478"/>
          <ac:picMkLst>
            <pc:docMk/>
            <pc:sldMk cId="3528423523" sldId="269"/>
            <ac:picMk id="11" creationId="{00000000-0000-0000-0000-000000000000}"/>
          </ac:picMkLst>
        </pc:picChg>
        <pc:picChg chg="add mod">
          <ac:chgData name="Duyên Lương" userId="3a9e482f-ceb4-484a-8eab-f708ff3e9a36" providerId="ADAL" clId="{B524B7FD-EBE6-4EE6-B948-CFCF05B67AB8}" dt="2023-08-02T06:25:07.557" v="781" actId="1076"/>
          <ac:picMkLst>
            <pc:docMk/>
            <pc:sldMk cId="3528423523" sldId="269"/>
            <ac:picMk id="16" creationId="{640DBD69-D866-BEB3-1906-42FC25E2ACF2}"/>
          </ac:picMkLst>
        </pc:picChg>
        <pc:picChg chg="add mod">
          <ac:chgData name="Duyên Lương" userId="3a9e482f-ceb4-484a-8eab-f708ff3e9a36" providerId="ADAL" clId="{B524B7FD-EBE6-4EE6-B948-CFCF05B67AB8}" dt="2023-08-02T06:25:07.557" v="781" actId="1076"/>
          <ac:picMkLst>
            <pc:docMk/>
            <pc:sldMk cId="3528423523" sldId="269"/>
            <ac:picMk id="17" creationId="{70618857-5230-6474-C9A7-7CA4D5F60C87}"/>
          </ac:picMkLst>
        </pc:picChg>
        <pc:picChg chg="add mod">
          <ac:chgData name="Duyên Lương" userId="3a9e482f-ceb4-484a-8eab-f708ff3e9a36" providerId="ADAL" clId="{B524B7FD-EBE6-4EE6-B948-CFCF05B67AB8}" dt="2023-08-02T06:25:07.557" v="781" actId="1076"/>
          <ac:picMkLst>
            <pc:docMk/>
            <pc:sldMk cId="3528423523" sldId="269"/>
            <ac:picMk id="18" creationId="{90209EA0-766F-119C-8C90-300D195ABE4E}"/>
          </ac:picMkLst>
        </pc:picChg>
        <pc:picChg chg="add mod">
          <ac:chgData name="Duyên Lương" userId="3a9e482f-ceb4-484a-8eab-f708ff3e9a36" providerId="ADAL" clId="{B524B7FD-EBE6-4EE6-B948-CFCF05B67AB8}" dt="2023-08-02T06:25:07.557" v="781" actId="1076"/>
          <ac:picMkLst>
            <pc:docMk/>
            <pc:sldMk cId="3528423523" sldId="269"/>
            <ac:picMk id="19" creationId="{17445DEE-DF2B-47DD-3864-1CA1E284715E}"/>
          </ac:picMkLst>
        </pc:picChg>
      </pc:sldChg>
      <pc:sldChg chg="addSp delSp modSp mod modTransition delAnim modAnim">
        <pc:chgData name="Duyên Lương" userId="3a9e482f-ceb4-484a-8eab-f708ff3e9a36" providerId="ADAL" clId="{B524B7FD-EBE6-4EE6-B948-CFCF05B67AB8}" dt="2023-08-02T06:50:38.495" v="1398" actId="478"/>
        <pc:sldMkLst>
          <pc:docMk/>
          <pc:sldMk cId="3170352642" sldId="270"/>
        </pc:sldMkLst>
        <pc:spChg chg="mod">
          <ac:chgData name="Duyên Lương" userId="3a9e482f-ceb4-484a-8eab-f708ff3e9a36" providerId="ADAL" clId="{B524B7FD-EBE6-4EE6-B948-CFCF05B67AB8}" dt="2023-08-02T06:27:28.249" v="812" actId="1076"/>
          <ac:spMkLst>
            <pc:docMk/>
            <pc:sldMk cId="3170352642" sldId="270"/>
            <ac:spMk id="3" creationId="{00000000-0000-0000-0000-000000000000}"/>
          </ac:spMkLst>
        </pc:spChg>
        <pc:spChg chg="mod">
          <ac:chgData name="Duyên Lương" userId="3a9e482f-ceb4-484a-8eab-f708ff3e9a36" providerId="ADAL" clId="{B524B7FD-EBE6-4EE6-B948-CFCF05B67AB8}" dt="2023-08-02T06:27:13.744" v="807" actId="1076"/>
          <ac:spMkLst>
            <pc:docMk/>
            <pc:sldMk cId="3170352642" sldId="270"/>
            <ac:spMk id="4" creationId="{00000000-0000-0000-0000-000000000000}"/>
          </ac:spMkLst>
        </pc:spChg>
        <pc:spChg chg="add mod">
          <ac:chgData name="Duyên Lương" userId="3a9e482f-ceb4-484a-8eab-f708ff3e9a36" providerId="ADAL" clId="{B524B7FD-EBE6-4EE6-B948-CFCF05B67AB8}" dt="2023-08-02T06:26:54.135" v="800" actId="207"/>
          <ac:spMkLst>
            <pc:docMk/>
            <pc:sldMk cId="3170352642" sldId="270"/>
            <ac:spMk id="5" creationId="{47D8FCAE-B012-EC71-C015-E8FCDAFC58AC}"/>
          </ac:spMkLst>
        </pc:spChg>
        <pc:spChg chg="add mod">
          <ac:chgData name="Duyên Lương" userId="3a9e482f-ceb4-484a-8eab-f708ff3e9a36" providerId="ADAL" clId="{B524B7FD-EBE6-4EE6-B948-CFCF05B67AB8}" dt="2023-08-02T06:27:11.242" v="806" actId="20577"/>
          <ac:spMkLst>
            <pc:docMk/>
            <pc:sldMk cId="3170352642" sldId="270"/>
            <ac:spMk id="6" creationId="{5FD6A0BE-2F3A-F9E5-0D5A-4B89AB83C7FD}"/>
          </ac:spMkLst>
        </pc:spChg>
        <pc:spChg chg="add mod">
          <ac:chgData name="Duyên Lương" userId="3a9e482f-ceb4-484a-8eab-f708ff3e9a36" providerId="ADAL" clId="{B524B7FD-EBE6-4EE6-B948-CFCF05B67AB8}" dt="2023-08-02T06:26:16.887" v="786" actId="14100"/>
          <ac:spMkLst>
            <pc:docMk/>
            <pc:sldMk cId="3170352642" sldId="270"/>
            <ac:spMk id="7" creationId="{72ACF2EB-158A-D9AB-6FF6-C9AC03E5E43E}"/>
          </ac:spMkLst>
        </pc:spChg>
        <pc:spChg chg="add mod">
          <ac:chgData name="Duyên Lương" userId="3a9e482f-ceb4-484a-8eab-f708ff3e9a36" providerId="ADAL" clId="{B524B7FD-EBE6-4EE6-B948-CFCF05B67AB8}" dt="2023-08-02T06:28:06.907" v="824" actId="1076"/>
          <ac:spMkLst>
            <pc:docMk/>
            <pc:sldMk cId="3170352642" sldId="270"/>
            <ac:spMk id="8" creationId="{72895850-C568-6900-71FA-849AB802CEDC}"/>
          </ac:spMkLst>
        </pc:spChg>
        <pc:spChg chg="add mod">
          <ac:chgData name="Duyên Lương" userId="3a9e482f-ceb4-484a-8eab-f708ff3e9a36" providerId="ADAL" clId="{B524B7FD-EBE6-4EE6-B948-CFCF05B67AB8}" dt="2023-08-02T06:28:08.957" v="825" actId="1076"/>
          <ac:spMkLst>
            <pc:docMk/>
            <pc:sldMk cId="3170352642" sldId="270"/>
            <ac:spMk id="9" creationId="{151AB580-8AAA-2FE6-4FE0-51FB1C52E115}"/>
          </ac:spMkLst>
        </pc:spChg>
        <pc:spChg chg="add del mod">
          <ac:chgData name="Duyên Lương" userId="3a9e482f-ceb4-484a-8eab-f708ff3e9a36" providerId="ADAL" clId="{B524B7FD-EBE6-4EE6-B948-CFCF05B67AB8}" dt="2023-08-02T06:50:38.495" v="1398" actId="478"/>
          <ac:spMkLst>
            <pc:docMk/>
            <pc:sldMk cId="3170352642" sldId="270"/>
            <ac:spMk id="10" creationId="{54978AB9-6EF1-2875-85C3-24A952D3EA8F}"/>
          </ac:spMkLst>
        </pc:spChg>
        <pc:spChg chg="add del mod">
          <ac:chgData name="Duyên Lương" userId="3a9e482f-ceb4-484a-8eab-f708ff3e9a36" providerId="ADAL" clId="{B524B7FD-EBE6-4EE6-B948-CFCF05B67AB8}" dt="2023-08-02T06:50:38.495" v="1398" actId="478"/>
          <ac:spMkLst>
            <pc:docMk/>
            <pc:sldMk cId="3170352642" sldId="270"/>
            <ac:spMk id="11" creationId="{AC4EE19F-0124-55F2-81D4-5798E62B0D55}"/>
          </ac:spMkLst>
        </pc:spChg>
        <pc:spChg chg="add del mod">
          <ac:chgData name="Duyên Lương" userId="3a9e482f-ceb4-484a-8eab-f708ff3e9a36" providerId="ADAL" clId="{B524B7FD-EBE6-4EE6-B948-CFCF05B67AB8}" dt="2023-08-02T06:50:38.495" v="1398" actId="478"/>
          <ac:spMkLst>
            <pc:docMk/>
            <pc:sldMk cId="3170352642" sldId="270"/>
            <ac:spMk id="12" creationId="{674BAC9D-CAD3-CDB8-89C7-353C811B0141}"/>
          </ac:spMkLst>
        </pc:spChg>
        <pc:spChg chg="add del mod">
          <ac:chgData name="Duyên Lương" userId="3a9e482f-ceb4-484a-8eab-f708ff3e9a36" providerId="ADAL" clId="{B524B7FD-EBE6-4EE6-B948-CFCF05B67AB8}" dt="2023-08-02T06:50:38.495" v="1398" actId="478"/>
          <ac:spMkLst>
            <pc:docMk/>
            <pc:sldMk cId="3170352642" sldId="270"/>
            <ac:spMk id="13" creationId="{99D28298-3CDB-0C8A-8BE7-0AF430705FA4}"/>
          </ac:spMkLst>
        </pc:spChg>
        <pc:spChg chg="add del mod">
          <ac:chgData name="Duyên Lương" userId="3a9e482f-ceb4-484a-8eab-f708ff3e9a36" providerId="ADAL" clId="{B524B7FD-EBE6-4EE6-B948-CFCF05B67AB8}" dt="2023-08-02T06:50:38.495" v="1398" actId="478"/>
          <ac:spMkLst>
            <pc:docMk/>
            <pc:sldMk cId="3170352642" sldId="270"/>
            <ac:spMk id="14" creationId="{34AD9AB4-0827-64DA-21C5-3A61A7885C84}"/>
          </ac:spMkLst>
        </pc:spChg>
        <pc:picChg chg="del">
          <ac:chgData name="Duyên Lương" userId="3a9e482f-ceb4-484a-8eab-f708ff3e9a36" providerId="ADAL" clId="{B524B7FD-EBE6-4EE6-B948-CFCF05B67AB8}" dt="2023-07-21T08:17:49.904" v="225" actId="478"/>
          <ac:picMkLst>
            <pc:docMk/>
            <pc:sldMk cId="3170352642" sldId="270"/>
            <ac:picMk id="2" creationId="{00000000-0000-0000-0000-000000000000}"/>
          </ac:picMkLst>
        </pc:picChg>
      </pc:sldChg>
      <pc:sldChg chg="addSp delSp modSp mod modTransition modAnim">
        <pc:chgData name="Duyên Lương" userId="3a9e482f-ceb4-484a-8eab-f708ff3e9a36" providerId="ADAL" clId="{B524B7FD-EBE6-4EE6-B948-CFCF05B67AB8}" dt="2023-08-02T06:47:37.287" v="1381"/>
        <pc:sldMkLst>
          <pc:docMk/>
          <pc:sldMk cId="1168965468" sldId="271"/>
        </pc:sldMkLst>
        <pc:spChg chg="del topLvl">
          <ac:chgData name="Duyên Lương" userId="3a9e482f-ceb4-484a-8eab-f708ff3e9a36" providerId="ADAL" clId="{B524B7FD-EBE6-4EE6-B948-CFCF05B67AB8}" dt="2023-07-21T08:20:18.370" v="228" actId="478"/>
          <ac:spMkLst>
            <pc:docMk/>
            <pc:sldMk cId="1168965468" sldId="271"/>
            <ac:spMk id="4" creationId="{00000000-0000-0000-0000-000000000000}"/>
          </ac:spMkLst>
        </pc:spChg>
        <pc:spChg chg="mod">
          <ac:chgData name="Duyên Lương" userId="3a9e482f-ceb4-484a-8eab-f708ff3e9a36" providerId="ADAL" clId="{B524B7FD-EBE6-4EE6-B948-CFCF05B67AB8}" dt="2023-08-02T06:34:42.992" v="914" actId="1076"/>
          <ac:spMkLst>
            <pc:docMk/>
            <pc:sldMk cId="1168965468" sldId="271"/>
            <ac:spMk id="5" creationId="{00000000-0000-0000-0000-000000000000}"/>
          </ac:spMkLst>
        </pc:spChg>
        <pc:spChg chg="mod">
          <ac:chgData name="Duyên Lương" userId="3a9e482f-ceb4-484a-8eab-f708ff3e9a36" providerId="ADAL" clId="{B524B7FD-EBE6-4EE6-B948-CFCF05B67AB8}" dt="2023-08-02T06:39:16.676" v="977" actId="1076"/>
          <ac:spMkLst>
            <pc:docMk/>
            <pc:sldMk cId="1168965468" sldId="271"/>
            <ac:spMk id="6" creationId="{00000000-0000-0000-0000-000000000000}"/>
          </ac:spMkLst>
        </pc:spChg>
        <pc:spChg chg="add mod">
          <ac:chgData name="Duyên Lương" userId="3a9e482f-ceb4-484a-8eab-f708ff3e9a36" providerId="ADAL" clId="{B524B7FD-EBE6-4EE6-B948-CFCF05B67AB8}" dt="2023-08-02T06:34:20.617" v="906" actId="207"/>
          <ac:spMkLst>
            <pc:docMk/>
            <pc:sldMk cId="1168965468" sldId="271"/>
            <ac:spMk id="7" creationId="{EDB1546F-58D8-CDF3-4F6B-86001F2AEDE8}"/>
          </ac:spMkLst>
        </pc:spChg>
        <pc:spChg chg="add del mod">
          <ac:chgData name="Duyên Lương" userId="3a9e482f-ceb4-484a-8eab-f708ff3e9a36" providerId="ADAL" clId="{B524B7FD-EBE6-4EE6-B948-CFCF05B67AB8}" dt="2023-08-02T06:34:03.009" v="893" actId="478"/>
          <ac:spMkLst>
            <pc:docMk/>
            <pc:sldMk cId="1168965468" sldId="271"/>
            <ac:spMk id="8" creationId="{AA0C187B-DA77-5621-AC75-79E2BB725CB6}"/>
          </ac:spMkLst>
        </pc:spChg>
        <pc:spChg chg="add del mod">
          <ac:chgData name="Duyên Lương" userId="3a9e482f-ceb4-484a-8eab-f708ff3e9a36" providerId="ADAL" clId="{B524B7FD-EBE6-4EE6-B948-CFCF05B67AB8}" dt="2023-08-02T06:34:00.609" v="892" actId="478"/>
          <ac:spMkLst>
            <pc:docMk/>
            <pc:sldMk cId="1168965468" sldId="271"/>
            <ac:spMk id="9" creationId="{DD7D3073-94FC-EBE5-029A-04C510588193}"/>
          </ac:spMkLst>
        </pc:spChg>
        <pc:spChg chg="add mod">
          <ac:chgData name="Duyên Lương" userId="3a9e482f-ceb4-484a-8eab-f708ff3e9a36" providerId="ADAL" clId="{B524B7FD-EBE6-4EE6-B948-CFCF05B67AB8}" dt="2023-08-02T06:35:14.839" v="923" actId="14100"/>
          <ac:spMkLst>
            <pc:docMk/>
            <pc:sldMk cId="1168965468" sldId="271"/>
            <ac:spMk id="11" creationId="{EB5B9553-8288-AAFB-06D2-A4567FCF87B1}"/>
          </ac:spMkLst>
        </pc:spChg>
        <pc:spChg chg="add mod">
          <ac:chgData name="Duyên Lương" userId="3a9e482f-ceb4-484a-8eab-f708ff3e9a36" providerId="ADAL" clId="{B524B7FD-EBE6-4EE6-B948-CFCF05B67AB8}" dt="2023-08-02T06:36:16.401" v="937" actId="1076"/>
          <ac:spMkLst>
            <pc:docMk/>
            <pc:sldMk cId="1168965468" sldId="271"/>
            <ac:spMk id="12" creationId="{D5DBE818-0C41-B77A-A134-F288C6B76C69}"/>
          </ac:spMkLst>
        </pc:spChg>
        <pc:spChg chg="add mod">
          <ac:chgData name="Duyên Lương" userId="3a9e482f-ceb4-484a-8eab-f708ff3e9a36" providerId="ADAL" clId="{B524B7FD-EBE6-4EE6-B948-CFCF05B67AB8}" dt="2023-08-02T06:35:30.720" v="928" actId="1076"/>
          <ac:spMkLst>
            <pc:docMk/>
            <pc:sldMk cId="1168965468" sldId="271"/>
            <ac:spMk id="13" creationId="{821954C0-3EE5-0CFD-A7B8-7106AAB09BB9}"/>
          </ac:spMkLst>
        </pc:spChg>
        <pc:spChg chg="add mod">
          <ac:chgData name="Duyên Lương" userId="3a9e482f-ceb4-484a-8eab-f708ff3e9a36" providerId="ADAL" clId="{B524B7FD-EBE6-4EE6-B948-CFCF05B67AB8}" dt="2023-08-02T06:35:28.346" v="927" actId="1076"/>
          <ac:spMkLst>
            <pc:docMk/>
            <pc:sldMk cId="1168965468" sldId="271"/>
            <ac:spMk id="14" creationId="{3A7C5721-60AF-CA48-E443-71D6D052EBF3}"/>
          </ac:spMkLst>
        </pc:spChg>
        <pc:spChg chg="add mod">
          <ac:chgData name="Duyên Lương" userId="3a9e482f-ceb4-484a-8eab-f708ff3e9a36" providerId="ADAL" clId="{B524B7FD-EBE6-4EE6-B948-CFCF05B67AB8}" dt="2023-08-02T06:35:24.826" v="926" actId="1076"/>
          <ac:spMkLst>
            <pc:docMk/>
            <pc:sldMk cId="1168965468" sldId="271"/>
            <ac:spMk id="15" creationId="{1F31C95D-2EF3-3554-28A3-E5E7EBD79F00}"/>
          </ac:spMkLst>
        </pc:spChg>
        <pc:spChg chg="add mod">
          <ac:chgData name="Duyên Lương" userId="3a9e482f-ceb4-484a-8eab-f708ff3e9a36" providerId="ADAL" clId="{B524B7FD-EBE6-4EE6-B948-CFCF05B67AB8}" dt="2023-08-02T06:36:23.739" v="938" actId="14100"/>
          <ac:spMkLst>
            <pc:docMk/>
            <pc:sldMk cId="1168965468" sldId="271"/>
            <ac:spMk id="16" creationId="{202053BB-B2E7-1667-8E09-057ECA9D57B0}"/>
          </ac:spMkLst>
        </pc:spChg>
        <pc:spChg chg="add mod">
          <ac:chgData name="Duyên Lương" userId="3a9e482f-ceb4-484a-8eab-f708ff3e9a36" providerId="ADAL" clId="{B524B7FD-EBE6-4EE6-B948-CFCF05B67AB8}" dt="2023-08-02T06:36:32.903" v="942" actId="14100"/>
          <ac:spMkLst>
            <pc:docMk/>
            <pc:sldMk cId="1168965468" sldId="271"/>
            <ac:spMk id="17" creationId="{D8C3620D-018C-1E60-F858-3878ECD53477}"/>
          </ac:spMkLst>
        </pc:spChg>
        <pc:spChg chg="add mod">
          <ac:chgData name="Duyên Lương" userId="3a9e482f-ceb4-484a-8eab-f708ff3e9a36" providerId="ADAL" clId="{B524B7FD-EBE6-4EE6-B948-CFCF05B67AB8}" dt="2023-08-02T06:36:12.283" v="936" actId="1076"/>
          <ac:spMkLst>
            <pc:docMk/>
            <pc:sldMk cId="1168965468" sldId="271"/>
            <ac:spMk id="18" creationId="{7C783F18-AB8A-5CED-1C7F-C55A3B2466A6}"/>
          </ac:spMkLst>
        </pc:spChg>
        <pc:spChg chg="add mod">
          <ac:chgData name="Duyên Lương" userId="3a9e482f-ceb4-484a-8eab-f708ff3e9a36" providerId="ADAL" clId="{B524B7FD-EBE6-4EE6-B948-CFCF05B67AB8}" dt="2023-08-02T06:36:07.046" v="934" actId="1076"/>
          <ac:spMkLst>
            <pc:docMk/>
            <pc:sldMk cId="1168965468" sldId="271"/>
            <ac:spMk id="19" creationId="{2A9439C4-0031-EBB7-F261-900717698537}"/>
          </ac:spMkLst>
        </pc:spChg>
        <pc:spChg chg="add mod">
          <ac:chgData name="Duyên Lương" userId="3a9e482f-ceb4-484a-8eab-f708ff3e9a36" providerId="ADAL" clId="{B524B7FD-EBE6-4EE6-B948-CFCF05B67AB8}" dt="2023-08-02T06:36:01.626" v="933" actId="1076"/>
          <ac:spMkLst>
            <pc:docMk/>
            <pc:sldMk cId="1168965468" sldId="271"/>
            <ac:spMk id="20" creationId="{73837303-0D01-7519-2D6C-4419F48F413D}"/>
          </ac:spMkLst>
        </pc:spChg>
        <pc:spChg chg="add mod">
          <ac:chgData name="Duyên Lương" userId="3a9e482f-ceb4-484a-8eab-f708ff3e9a36" providerId="ADAL" clId="{B524B7FD-EBE6-4EE6-B948-CFCF05B67AB8}" dt="2023-08-02T06:36:25.307" v="939" actId="1037"/>
          <ac:spMkLst>
            <pc:docMk/>
            <pc:sldMk cId="1168965468" sldId="271"/>
            <ac:spMk id="21" creationId="{1099C69D-FF58-12CB-BD8E-0FC00462BF9F}"/>
          </ac:spMkLst>
        </pc:spChg>
        <pc:spChg chg="add mod">
          <ac:chgData name="Duyên Lương" userId="3a9e482f-ceb4-484a-8eab-f708ff3e9a36" providerId="ADAL" clId="{B524B7FD-EBE6-4EE6-B948-CFCF05B67AB8}" dt="2023-08-02T06:36:37.718" v="944" actId="1037"/>
          <ac:spMkLst>
            <pc:docMk/>
            <pc:sldMk cId="1168965468" sldId="271"/>
            <ac:spMk id="22" creationId="{C27F1EA6-D91A-95B2-D88E-94F198FD5684}"/>
          </ac:spMkLst>
        </pc:spChg>
        <pc:spChg chg="add mod">
          <ac:chgData name="Duyên Lương" userId="3a9e482f-ceb4-484a-8eab-f708ff3e9a36" providerId="ADAL" clId="{B524B7FD-EBE6-4EE6-B948-CFCF05B67AB8}" dt="2023-08-02T06:36:34.473" v="943" actId="1037"/>
          <ac:spMkLst>
            <pc:docMk/>
            <pc:sldMk cId="1168965468" sldId="271"/>
            <ac:spMk id="23" creationId="{03BA6DA2-7D0A-E749-CCF3-7185EA1A515B}"/>
          </ac:spMkLst>
        </pc:spChg>
        <pc:spChg chg="add mod">
          <ac:chgData name="Duyên Lương" userId="3a9e482f-ceb4-484a-8eab-f708ff3e9a36" providerId="ADAL" clId="{B524B7FD-EBE6-4EE6-B948-CFCF05B67AB8}" dt="2023-08-02T06:40:01.263" v="1008" actId="403"/>
          <ac:spMkLst>
            <pc:docMk/>
            <pc:sldMk cId="1168965468" sldId="271"/>
            <ac:spMk id="25" creationId="{962BBCCF-5D44-3287-D318-2ADF9EBAB758}"/>
          </ac:spMkLst>
        </pc:spChg>
        <pc:grpChg chg="del">
          <ac:chgData name="Duyên Lương" userId="3a9e482f-ceb4-484a-8eab-f708ff3e9a36" providerId="ADAL" clId="{B524B7FD-EBE6-4EE6-B948-CFCF05B67AB8}" dt="2023-07-21T08:20:18.370" v="228" actId="478"/>
          <ac:grpSpMkLst>
            <pc:docMk/>
            <pc:sldMk cId="1168965468" sldId="271"/>
            <ac:grpSpMk id="2" creationId="{00000000-0000-0000-0000-000000000000}"/>
          </ac:grpSpMkLst>
        </pc:grpChg>
        <pc:picChg chg="add mod">
          <ac:chgData name="Duyên Lương" userId="3a9e482f-ceb4-484a-8eab-f708ff3e9a36" providerId="ADAL" clId="{B524B7FD-EBE6-4EE6-B948-CFCF05B67AB8}" dt="2023-08-02T06:38:00.744" v="971" actId="1076"/>
          <ac:picMkLst>
            <pc:docMk/>
            <pc:sldMk cId="1168965468" sldId="271"/>
            <ac:picMk id="2" creationId="{CA6F1317-2E37-29EE-AF1A-E2983AFC8130}"/>
          </ac:picMkLst>
        </pc:picChg>
        <pc:picChg chg="del topLvl">
          <ac:chgData name="Duyên Lương" userId="3a9e482f-ceb4-484a-8eab-f708ff3e9a36" providerId="ADAL" clId="{B524B7FD-EBE6-4EE6-B948-CFCF05B67AB8}" dt="2023-07-21T08:20:19.064" v="229" actId="478"/>
          <ac:picMkLst>
            <pc:docMk/>
            <pc:sldMk cId="1168965468" sldId="271"/>
            <ac:picMk id="3" creationId="{00000000-0000-0000-0000-000000000000}"/>
          </ac:picMkLst>
        </pc:picChg>
        <pc:picChg chg="add mod">
          <ac:chgData name="Duyên Lương" userId="3a9e482f-ceb4-484a-8eab-f708ff3e9a36" providerId="ADAL" clId="{B524B7FD-EBE6-4EE6-B948-CFCF05B67AB8}" dt="2023-08-02T06:38:11.121" v="974" actId="1076"/>
          <ac:picMkLst>
            <pc:docMk/>
            <pc:sldMk cId="1168965468" sldId="271"/>
            <ac:picMk id="3" creationId="{64FA360D-7767-2668-75D7-A88DF91DA7CB}"/>
          </ac:picMkLst>
        </pc:picChg>
        <pc:picChg chg="add mod">
          <ac:chgData name="Duyên Lương" userId="3a9e482f-ceb4-484a-8eab-f708ff3e9a36" providerId="ADAL" clId="{B524B7FD-EBE6-4EE6-B948-CFCF05B67AB8}" dt="2023-08-02T06:38:22.373" v="976" actId="1076"/>
          <ac:picMkLst>
            <pc:docMk/>
            <pc:sldMk cId="1168965468" sldId="271"/>
            <ac:picMk id="4" creationId="{96B8DB72-BB15-7B3B-1628-936358033019}"/>
          </ac:picMkLst>
        </pc:picChg>
        <pc:picChg chg="add mod">
          <ac:chgData name="Duyên Lương" userId="3a9e482f-ceb4-484a-8eab-f708ff3e9a36" providerId="ADAL" clId="{B524B7FD-EBE6-4EE6-B948-CFCF05B67AB8}" dt="2023-08-02T06:34:28.665" v="911" actId="1037"/>
          <ac:picMkLst>
            <pc:docMk/>
            <pc:sldMk cId="1168965468" sldId="271"/>
            <ac:picMk id="10" creationId="{5D089271-DA44-F769-BF22-90A6DF2CEFE5}"/>
          </ac:picMkLst>
        </pc:picChg>
        <pc:picChg chg="add mod">
          <ac:chgData name="Duyên Lương" userId="3a9e482f-ceb4-484a-8eab-f708ff3e9a36" providerId="ADAL" clId="{B524B7FD-EBE6-4EE6-B948-CFCF05B67AB8}" dt="2023-08-02T06:36:50.171" v="950" actId="1076"/>
          <ac:picMkLst>
            <pc:docMk/>
            <pc:sldMk cId="1168965468" sldId="271"/>
            <ac:picMk id="24" creationId="{DFDB56B0-80C2-E0AB-E83D-892F00DE5ECC}"/>
          </ac:picMkLst>
        </pc:picChg>
      </pc:sldChg>
      <pc:sldChg chg="modSp mod modTransition">
        <pc:chgData name="Duyên Lương" userId="3a9e482f-ceb4-484a-8eab-f708ff3e9a36" providerId="ADAL" clId="{B524B7FD-EBE6-4EE6-B948-CFCF05B67AB8}" dt="2023-08-02T06:47:37.287" v="1381"/>
        <pc:sldMkLst>
          <pc:docMk/>
          <pc:sldMk cId="3815060562" sldId="272"/>
        </pc:sldMkLst>
        <pc:spChg chg="mod">
          <ac:chgData name="Duyên Lương" userId="3a9e482f-ceb4-484a-8eab-f708ff3e9a36" providerId="ADAL" clId="{B524B7FD-EBE6-4EE6-B948-CFCF05B67AB8}" dt="2023-07-21T08:20:46.119" v="243" actId="20577"/>
          <ac:spMkLst>
            <pc:docMk/>
            <pc:sldMk cId="3815060562" sldId="272"/>
            <ac:spMk id="7" creationId="{00000000-0000-0000-0000-000000000000}"/>
          </ac:spMkLst>
        </pc:spChg>
        <pc:spChg chg="mod">
          <ac:chgData name="Duyên Lương" userId="3a9e482f-ceb4-484a-8eab-f708ff3e9a36" providerId="ADAL" clId="{B524B7FD-EBE6-4EE6-B948-CFCF05B67AB8}" dt="2023-07-21T08:20:57.128" v="262" actId="20577"/>
          <ac:spMkLst>
            <pc:docMk/>
            <pc:sldMk cId="3815060562" sldId="272"/>
            <ac:spMk id="8" creationId="{00000000-0000-0000-0000-000000000000}"/>
          </ac:spMkLst>
        </pc:spChg>
        <pc:spChg chg="mod">
          <ac:chgData name="Duyên Lương" userId="3a9e482f-ceb4-484a-8eab-f708ff3e9a36" providerId="ADAL" clId="{B524B7FD-EBE6-4EE6-B948-CFCF05B67AB8}" dt="2023-08-02T06:45:20.421" v="1268" actId="1076"/>
          <ac:spMkLst>
            <pc:docMk/>
            <pc:sldMk cId="3815060562" sldId="272"/>
            <ac:spMk id="13" creationId="{00000000-0000-0000-0000-000000000000}"/>
          </ac:spMkLst>
        </pc:spChg>
      </pc:sldChg>
      <pc:sldChg chg="addSp modSp mod ord modTransition">
        <pc:chgData name="Duyên Lương" userId="3a9e482f-ceb4-484a-8eab-f708ff3e9a36" providerId="ADAL" clId="{B524B7FD-EBE6-4EE6-B948-CFCF05B67AB8}" dt="2023-08-02T06:47:37.287" v="1381"/>
        <pc:sldMkLst>
          <pc:docMk/>
          <pc:sldMk cId="3959447586" sldId="273"/>
        </pc:sldMkLst>
        <pc:spChg chg="mod">
          <ac:chgData name="Duyên Lương" userId="3a9e482f-ceb4-484a-8eab-f708ff3e9a36" providerId="ADAL" clId="{B524B7FD-EBE6-4EE6-B948-CFCF05B67AB8}" dt="2023-07-21T08:10:13.294" v="206" actId="1076"/>
          <ac:spMkLst>
            <pc:docMk/>
            <pc:sldMk cId="3959447586" sldId="273"/>
            <ac:spMk id="13" creationId="{00000000-0000-0000-0000-000000000000}"/>
          </ac:spMkLst>
        </pc:spChg>
        <pc:spChg chg="add mod">
          <ac:chgData name="Duyên Lương" userId="3a9e482f-ceb4-484a-8eab-f708ff3e9a36" providerId="ADAL" clId="{B524B7FD-EBE6-4EE6-B948-CFCF05B67AB8}" dt="2023-08-02T05:58:48.023" v="289" actId="404"/>
          <ac:spMkLst>
            <pc:docMk/>
            <pc:sldMk cId="3959447586" sldId="273"/>
            <ac:spMk id="14" creationId="{DD8FFC00-C5C6-08BD-F1C1-31CBF59B3436}"/>
          </ac:spMkLst>
        </pc:spChg>
        <pc:picChg chg="mod">
          <ac:chgData name="Duyên Lương" userId="3a9e482f-ceb4-484a-8eab-f708ff3e9a36" providerId="ADAL" clId="{B524B7FD-EBE6-4EE6-B948-CFCF05B67AB8}" dt="2023-07-21T08:09:43.566" v="157" actId="1076"/>
          <ac:picMkLst>
            <pc:docMk/>
            <pc:sldMk cId="3959447586" sldId="273"/>
            <ac:picMk id="11" creationId="{00000000-0000-0000-0000-000000000000}"/>
          </ac:picMkLst>
        </pc:picChg>
      </pc:sldChg>
      <pc:sldChg chg="addSp delSp modSp mod ord modTransition delAnim modAnim">
        <pc:chgData name="Duyên Lương" userId="3a9e482f-ceb4-484a-8eab-f708ff3e9a36" providerId="ADAL" clId="{B524B7FD-EBE6-4EE6-B948-CFCF05B67AB8}" dt="2023-08-02T06:47:37.287" v="1381"/>
        <pc:sldMkLst>
          <pc:docMk/>
          <pc:sldMk cId="2790078187" sldId="274"/>
        </pc:sldMkLst>
        <pc:spChg chg="add mod">
          <ac:chgData name="Duyên Lương" userId="3a9e482f-ceb4-484a-8eab-f708ff3e9a36" providerId="ADAL" clId="{B524B7FD-EBE6-4EE6-B948-CFCF05B67AB8}" dt="2023-08-02T06:43:44.961" v="1236" actId="14100"/>
          <ac:spMkLst>
            <pc:docMk/>
            <pc:sldMk cId="2790078187" sldId="274"/>
            <ac:spMk id="2" creationId="{215BD86F-3F55-2A60-BA64-3B70F05A85B9}"/>
          </ac:spMkLst>
        </pc:spChg>
        <pc:spChg chg="del mod">
          <ac:chgData name="Duyên Lương" userId="3a9e482f-ceb4-484a-8eab-f708ff3e9a36" providerId="ADAL" clId="{B524B7FD-EBE6-4EE6-B948-CFCF05B67AB8}" dt="2023-08-02T06:45:07.935" v="1262" actId="478"/>
          <ac:spMkLst>
            <pc:docMk/>
            <pc:sldMk cId="2790078187" sldId="274"/>
            <ac:spMk id="3" creationId="{00000000-0000-0000-0000-000000000000}"/>
          </ac:spMkLst>
        </pc:spChg>
        <pc:spChg chg="del mod">
          <ac:chgData name="Duyên Lương" userId="3a9e482f-ceb4-484a-8eab-f708ff3e9a36" providerId="ADAL" clId="{B524B7FD-EBE6-4EE6-B948-CFCF05B67AB8}" dt="2023-08-02T06:45:07.935" v="1262" actId="478"/>
          <ac:spMkLst>
            <pc:docMk/>
            <pc:sldMk cId="2790078187" sldId="274"/>
            <ac:spMk id="4" creationId="{00000000-0000-0000-0000-000000000000}"/>
          </ac:spMkLst>
        </pc:spChg>
        <pc:spChg chg="add mod">
          <ac:chgData name="Duyên Lương" userId="3a9e482f-ceb4-484a-8eab-f708ff3e9a36" providerId="ADAL" clId="{B524B7FD-EBE6-4EE6-B948-CFCF05B67AB8}" dt="2023-08-02T06:37:17.788" v="961" actId="1076"/>
          <ac:spMkLst>
            <pc:docMk/>
            <pc:sldMk cId="2790078187" sldId="274"/>
            <ac:spMk id="5" creationId="{70539F56-6FD5-915A-9E57-7299C9212431}"/>
          </ac:spMkLst>
        </pc:spChg>
        <pc:spChg chg="add mod">
          <ac:chgData name="Duyên Lương" userId="3a9e482f-ceb4-484a-8eab-f708ff3e9a36" providerId="ADAL" clId="{B524B7FD-EBE6-4EE6-B948-CFCF05B67AB8}" dt="2023-08-02T06:44:31.743" v="1255" actId="207"/>
          <ac:spMkLst>
            <pc:docMk/>
            <pc:sldMk cId="2790078187" sldId="274"/>
            <ac:spMk id="6" creationId="{9E492366-097D-B800-B834-EEEF278C4DD4}"/>
          </ac:spMkLst>
        </pc:spChg>
        <pc:spChg chg="add mod">
          <ac:chgData name="Duyên Lương" userId="3a9e482f-ceb4-484a-8eab-f708ff3e9a36" providerId="ADAL" clId="{B524B7FD-EBE6-4EE6-B948-CFCF05B67AB8}" dt="2023-08-02T06:44:31.743" v="1255" actId="207"/>
          <ac:spMkLst>
            <pc:docMk/>
            <pc:sldMk cId="2790078187" sldId="274"/>
            <ac:spMk id="7" creationId="{5E908CE0-BD69-721F-46E1-4C033D2727C6}"/>
          </ac:spMkLst>
        </pc:spChg>
        <pc:spChg chg="add mod">
          <ac:chgData name="Duyên Lương" userId="3a9e482f-ceb4-484a-8eab-f708ff3e9a36" providerId="ADAL" clId="{B524B7FD-EBE6-4EE6-B948-CFCF05B67AB8}" dt="2023-08-02T06:44:31.743" v="1255" actId="207"/>
          <ac:spMkLst>
            <pc:docMk/>
            <pc:sldMk cId="2790078187" sldId="274"/>
            <ac:spMk id="8" creationId="{6805E65F-AA0D-3AF1-5871-58DB334733DF}"/>
          </ac:spMkLst>
        </pc:spChg>
        <pc:spChg chg="add mod">
          <ac:chgData name="Duyên Lương" userId="3a9e482f-ceb4-484a-8eab-f708ff3e9a36" providerId="ADAL" clId="{B524B7FD-EBE6-4EE6-B948-CFCF05B67AB8}" dt="2023-08-02T06:43:56.136" v="1246" actId="20577"/>
          <ac:spMkLst>
            <pc:docMk/>
            <pc:sldMk cId="2790078187" sldId="274"/>
            <ac:spMk id="10" creationId="{7668E26E-4ED2-82B5-DD60-07FF769E3BE3}"/>
          </ac:spMkLst>
        </pc:spChg>
        <pc:spChg chg="add mod">
          <ac:chgData name="Duyên Lương" userId="3a9e482f-ceb4-484a-8eab-f708ff3e9a36" providerId="ADAL" clId="{B524B7FD-EBE6-4EE6-B948-CFCF05B67AB8}" dt="2023-08-02T06:44:21.630" v="1253" actId="1076"/>
          <ac:spMkLst>
            <pc:docMk/>
            <pc:sldMk cId="2790078187" sldId="274"/>
            <ac:spMk id="11" creationId="{5DAD8394-892A-27F9-53A1-A2ED86E5AD13}"/>
          </ac:spMkLst>
        </pc:spChg>
        <pc:spChg chg="add mod">
          <ac:chgData name="Duyên Lương" userId="3a9e482f-ceb4-484a-8eab-f708ff3e9a36" providerId="ADAL" clId="{B524B7FD-EBE6-4EE6-B948-CFCF05B67AB8}" dt="2023-08-02T06:45:10.315" v="1264" actId="1076"/>
          <ac:spMkLst>
            <pc:docMk/>
            <pc:sldMk cId="2790078187" sldId="274"/>
            <ac:spMk id="12" creationId="{C98A635E-903F-8B11-C11D-4721AEEDEF7E}"/>
          </ac:spMkLst>
        </pc:spChg>
        <pc:spChg chg="add mod">
          <ac:chgData name="Duyên Lương" userId="3a9e482f-ceb4-484a-8eab-f708ff3e9a36" providerId="ADAL" clId="{B524B7FD-EBE6-4EE6-B948-CFCF05B67AB8}" dt="2023-08-02T06:45:17.712" v="1267" actId="1076"/>
          <ac:spMkLst>
            <pc:docMk/>
            <pc:sldMk cId="2790078187" sldId="274"/>
            <ac:spMk id="13" creationId="{A3A752F9-F898-1B8E-A86D-FA54607B15DC}"/>
          </ac:spMkLst>
        </pc:spChg>
        <pc:picChg chg="del">
          <ac:chgData name="Duyên Lương" userId="3a9e482f-ceb4-484a-8eab-f708ff3e9a36" providerId="ADAL" clId="{B524B7FD-EBE6-4EE6-B948-CFCF05B67AB8}" dt="2023-07-21T08:20:32.250" v="232" actId="478"/>
          <ac:picMkLst>
            <pc:docMk/>
            <pc:sldMk cId="2790078187" sldId="274"/>
            <ac:picMk id="2" creationId="{00000000-0000-0000-0000-000000000000}"/>
          </ac:picMkLst>
        </pc:picChg>
        <pc:picChg chg="add del mod">
          <ac:chgData name="Duyên Lương" userId="3a9e482f-ceb4-484a-8eab-f708ff3e9a36" providerId="ADAL" clId="{B524B7FD-EBE6-4EE6-B948-CFCF05B67AB8}" dt="2023-08-02T06:44:10.831" v="1252" actId="478"/>
          <ac:picMkLst>
            <pc:docMk/>
            <pc:sldMk cId="2790078187" sldId="274"/>
            <ac:picMk id="9" creationId="{0CFEF59D-DAC2-828A-34A8-509C4E07BEF3}"/>
          </ac:picMkLst>
        </pc:picChg>
      </pc:sldChg>
      <pc:sldChg chg="addSp delSp modSp mod ord modTransition">
        <pc:chgData name="Duyên Lương" userId="3a9e482f-ceb4-484a-8eab-f708ff3e9a36" providerId="ADAL" clId="{B524B7FD-EBE6-4EE6-B948-CFCF05B67AB8}" dt="2023-08-02T06:47:37.287" v="1381"/>
        <pc:sldMkLst>
          <pc:docMk/>
          <pc:sldMk cId="1834736123" sldId="275"/>
        </pc:sldMkLst>
        <pc:spChg chg="del topLvl">
          <ac:chgData name="Duyên Lương" userId="3a9e482f-ceb4-484a-8eab-f708ff3e9a36" providerId="ADAL" clId="{B524B7FD-EBE6-4EE6-B948-CFCF05B67AB8}" dt="2023-08-02T06:10:02.469" v="491" actId="478"/>
          <ac:spMkLst>
            <pc:docMk/>
            <pc:sldMk cId="1834736123" sldId="275"/>
            <ac:spMk id="4" creationId="{00000000-0000-0000-0000-000000000000}"/>
          </ac:spMkLst>
        </pc:spChg>
        <pc:spChg chg="mod">
          <ac:chgData name="Duyên Lương" userId="3a9e482f-ceb4-484a-8eab-f708ff3e9a36" providerId="ADAL" clId="{B524B7FD-EBE6-4EE6-B948-CFCF05B67AB8}" dt="2023-08-02T06:12:54.931" v="537" actId="1076"/>
          <ac:spMkLst>
            <pc:docMk/>
            <pc:sldMk cId="1834736123" sldId="275"/>
            <ac:spMk id="5" creationId="{00000000-0000-0000-0000-000000000000}"/>
          </ac:spMkLst>
        </pc:spChg>
        <pc:spChg chg="mod">
          <ac:chgData name="Duyên Lương" userId="3a9e482f-ceb4-484a-8eab-f708ff3e9a36" providerId="ADAL" clId="{B524B7FD-EBE6-4EE6-B948-CFCF05B67AB8}" dt="2023-08-02T06:12:24.714" v="534" actId="1076"/>
          <ac:spMkLst>
            <pc:docMk/>
            <pc:sldMk cId="1834736123" sldId="275"/>
            <ac:spMk id="6" creationId="{00000000-0000-0000-0000-000000000000}"/>
          </ac:spMkLst>
        </pc:spChg>
        <pc:spChg chg="add mod">
          <ac:chgData name="Duyên Lương" userId="3a9e482f-ceb4-484a-8eab-f708ff3e9a36" providerId="ADAL" clId="{B524B7FD-EBE6-4EE6-B948-CFCF05B67AB8}" dt="2023-08-02T06:12:13.181" v="531" actId="20577"/>
          <ac:spMkLst>
            <pc:docMk/>
            <pc:sldMk cId="1834736123" sldId="275"/>
            <ac:spMk id="8" creationId="{364A32D3-3D30-02B6-AD44-C264670BB39B}"/>
          </ac:spMkLst>
        </pc:spChg>
        <pc:spChg chg="add mod">
          <ac:chgData name="Duyên Lương" userId="3a9e482f-ceb4-484a-8eab-f708ff3e9a36" providerId="ADAL" clId="{B524B7FD-EBE6-4EE6-B948-CFCF05B67AB8}" dt="2023-08-02T06:12:48.244" v="536" actId="20577"/>
          <ac:spMkLst>
            <pc:docMk/>
            <pc:sldMk cId="1834736123" sldId="275"/>
            <ac:spMk id="10" creationId="{B327C61C-C855-BE02-0438-8D4513DBF026}"/>
          </ac:spMkLst>
        </pc:spChg>
        <pc:grpChg chg="del mod">
          <ac:chgData name="Duyên Lương" userId="3a9e482f-ceb4-484a-8eab-f708ff3e9a36" providerId="ADAL" clId="{B524B7FD-EBE6-4EE6-B948-CFCF05B67AB8}" dt="2023-08-02T06:10:00.817" v="490" actId="478"/>
          <ac:grpSpMkLst>
            <pc:docMk/>
            <pc:sldMk cId="1834736123" sldId="275"/>
            <ac:grpSpMk id="2" creationId="{00000000-0000-0000-0000-000000000000}"/>
          </ac:grpSpMkLst>
        </pc:grpChg>
        <pc:picChg chg="del topLvl">
          <ac:chgData name="Duyên Lương" userId="3a9e482f-ceb4-484a-8eab-f708ff3e9a36" providerId="ADAL" clId="{B524B7FD-EBE6-4EE6-B948-CFCF05B67AB8}" dt="2023-08-02T06:10:00.817" v="490" actId="478"/>
          <ac:picMkLst>
            <pc:docMk/>
            <pc:sldMk cId="1834736123" sldId="275"/>
            <ac:picMk id="3" creationId="{00000000-0000-0000-0000-000000000000}"/>
          </ac:picMkLst>
        </pc:picChg>
        <pc:picChg chg="add mod">
          <ac:chgData name="Duyên Lương" userId="3a9e482f-ceb4-484a-8eab-f708ff3e9a36" providerId="ADAL" clId="{B524B7FD-EBE6-4EE6-B948-CFCF05B67AB8}" dt="2023-08-02T06:12:22.644" v="533" actId="1076"/>
          <ac:picMkLst>
            <pc:docMk/>
            <pc:sldMk cId="1834736123" sldId="275"/>
            <ac:picMk id="1026" creationId="{0BB2792A-230A-5C80-DEF3-E6D41CF7D4DB}"/>
          </ac:picMkLst>
        </pc:picChg>
      </pc:sldChg>
      <pc:sldChg chg="addSp delSp modSp mod modTransition">
        <pc:chgData name="Duyên Lương" userId="3a9e482f-ceb4-484a-8eab-f708ff3e9a36" providerId="ADAL" clId="{B524B7FD-EBE6-4EE6-B948-CFCF05B67AB8}" dt="2023-08-02T06:47:37.287" v="1381"/>
        <pc:sldMkLst>
          <pc:docMk/>
          <pc:sldMk cId="1145603610" sldId="326"/>
        </pc:sldMkLst>
        <pc:spChg chg="mod">
          <ac:chgData name="Duyên Lương" userId="3a9e482f-ceb4-484a-8eab-f708ff3e9a36" providerId="ADAL" clId="{B524B7FD-EBE6-4EE6-B948-CFCF05B67AB8}" dt="2023-07-21T08:10:36.500" v="207" actId="207"/>
          <ac:spMkLst>
            <pc:docMk/>
            <pc:sldMk cId="1145603610" sldId="326"/>
            <ac:spMk id="4" creationId="{50241021-A08B-4C07-AE2E-95EB201A65B0}"/>
          </ac:spMkLst>
        </pc:spChg>
        <pc:spChg chg="mod">
          <ac:chgData name="Duyên Lương" userId="3a9e482f-ceb4-484a-8eab-f708ff3e9a36" providerId="ADAL" clId="{B524B7FD-EBE6-4EE6-B948-CFCF05B67AB8}" dt="2023-07-21T08:10:36.500" v="207" actId="207"/>
          <ac:spMkLst>
            <pc:docMk/>
            <pc:sldMk cId="1145603610" sldId="326"/>
            <ac:spMk id="5" creationId="{4F40B615-79A7-66BB-DEBF-FCFF7244469D}"/>
          </ac:spMkLst>
        </pc:spChg>
        <pc:spChg chg="mod">
          <ac:chgData name="Duyên Lương" userId="3a9e482f-ceb4-484a-8eab-f708ff3e9a36" providerId="ADAL" clId="{B524B7FD-EBE6-4EE6-B948-CFCF05B67AB8}" dt="2023-07-21T08:10:36.500" v="207" actId="207"/>
          <ac:spMkLst>
            <pc:docMk/>
            <pc:sldMk cId="1145603610" sldId="326"/>
            <ac:spMk id="6" creationId="{DD87DAE8-8168-4D4B-9424-B1850175EC52}"/>
          </ac:spMkLst>
        </pc:spChg>
        <pc:spChg chg="mod">
          <ac:chgData name="Duyên Lương" userId="3a9e482f-ceb4-484a-8eab-f708ff3e9a36" providerId="ADAL" clId="{B524B7FD-EBE6-4EE6-B948-CFCF05B67AB8}" dt="2023-07-21T08:10:36.500" v="207" actId="207"/>
          <ac:spMkLst>
            <pc:docMk/>
            <pc:sldMk cId="1145603610" sldId="326"/>
            <ac:spMk id="7" creationId="{D8301687-7B71-4980-AEA2-04CC9C887530}"/>
          </ac:spMkLst>
        </pc:spChg>
        <pc:spChg chg="mod">
          <ac:chgData name="Duyên Lương" userId="3a9e482f-ceb4-484a-8eab-f708ff3e9a36" providerId="ADAL" clId="{B524B7FD-EBE6-4EE6-B948-CFCF05B67AB8}" dt="2023-07-21T08:10:36.500" v="207" actId="207"/>
          <ac:spMkLst>
            <pc:docMk/>
            <pc:sldMk cId="1145603610" sldId="326"/>
            <ac:spMk id="8" creationId="{5D90BF15-A3E6-40AD-B1F8-31732258A8BB}"/>
          </ac:spMkLst>
        </pc:spChg>
        <pc:spChg chg="mod">
          <ac:chgData name="Duyên Lương" userId="3a9e482f-ceb4-484a-8eab-f708ff3e9a36" providerId="ADAL" clId="{B524B7FD-EBE6-4EE6-B948-CFCF05B67AB8}" dt="2023-07-21T08:10:36.500" v="207" actId="207"/>
          <ac:spMkLst>
            <pc:docMk/>
            <pc:sldMk cId="1145603610" sldId="326"/>
            <ac:spMk id="9" creationId="{7BB6195F-4A15-58D1-D35D-EACAD307BB66}"/>
          </ac:spMkLst>
        </pc:spChg>
        <pc:spChg chg="mod">
          <ac:chgData name="Duyên Lương" userId="3a9e482f-ceb4-484a-8eab-f708ff3e9a36" providerId="ADAL" clId="{B524B7FD-EBE6-4EE6-B948-CFCF05B67AB8}" dt="2023-07-21T08:10:36.500" v="207" actId="207"/>
          <ac:spMkLst>
            <pc:docMk/>
            <pc:sldMk cId="1145603610" sldId="326"/>
            <ac:spMk id="10" creationId="{D6B802D0-6840-24EE-91E6-E0200D967A5C}"/>
          </ac:spMkLst>
        </pc:spChg>
        <pc:spChg chg="mod">
          <ac:chgData name="Duyên Lương" userId="3a9e482f-ceb4-484a-8eab-f708ff3e9a36" providerId="ADAL" clId="{B524B7FD-EBE6-4EE6-B948-CFCF05B67AB8}" dt="2023-07-21T08:10:36.500" v="207" actId="207"/>
          <ac:spMkLst>
            <pc:docMk/>
            <pc:sldMk cId="1145603610" sldId="326"/>
            <ac:spMk id="11" creationId="{A9A48751-B732-402B-9E3E-998BB73692CF}"/>
          </ac:spMkLst>
        </pc:spChg>
        <pc:spChg chg="mod">
          <ac:chgData name="Duyên Lương" userId="3a9e482f-ceb4-484a-8eab-f708ff3e9a36" providerId="ADAL" clId="{B524B7FD-EBE6-4EE6-B948-CFCF05B67AB8}" dt="2023-07-21T08:10:36.500" v="207" actId="207"/>
          <ac:spMkLst>
            <pc:docMk/>
            <pc:sldMk cId="1145603610" sldId="326"/>
            <ac:spMk id="12" creationId="{C0BCD75F-F55A-479C-B8DF-DACC2351B018}"/>
          </ac:spMkLst>
        </pc:spChg>
        <pc:spChg chg="mod">
          <ac:chgData name="Duyên Lương" userId="3a9e482f-ceb4-484a-8eab-f708ff3e9a36" providerId="ADAL" clId="{B524B7FD-EBE6-4EE6-B948-CFCF05B67AB8}" dt="2023-07-21T08:10:36.500" v="207" actId="207"/>
          <ac:spMkLst>
            <pc:docMk/>
            <pc:sldMk cId="1145603610" sldId="326"/>
            <ac:spMk id="13" creationId="{7C358F84-0F59-4332-BABA-5A7AF68F3CD6}"/>
          </ac:spMkLst>
        </pc:spChg>
        <pc:spChg chg="mod">
          <ac:chgData name="Duyên Lương" userId="3a9e482f-ceb4-484a-8eab-f708ff3e9a36" providerId="ADAL" clId="{B524B7FD-EBE6-4EE6-B948-CFCF05B67AB8}" dt="2023-07-21T08:10:36.500" v="207" actId="207"/>
          <ac:spMkLst>
            <pc:docMk/>
            <pc:sldMk cId="1145603610" sldId="326"/>
            <ac:spMk id="14" creationId="{2AB216B9-CAA5-44D2-8FA2-1C9570754096}"/>
          </ac:spMkLst>
        </pc:spChg>
        <pc:spChg chg="mod">
          <ac:chgData name="Duyên Lương" userId="3a9e482f-ceb4-484a-8eab-f708ff3e9a36" providerId="ADAL" clId="{B524B7FD-EBE6-4EE6-B948-CFCF05B67AB8}" dt="2023-07-21T08:10:36.500" v="207" actId="207"/>
          <ac:spMkLst>
            <pc:docMk/>
            <pc:sldMk cId="1145603610" sldId="326"/>
            <ac:spMk id="15" creationId="{B00E8451-10D9-487E-9937-6848DB228B75}"/>
          </ac:spMkLst>
        </pc:spChg>
        <pc:spChg chg="mod">
          <ac:chgData name="Duyên Lương" userId="3a9e482f-ceb4-484a-8eab-f708ff3e9a36" providerId="ADAL" clId="{B524B7FD-EBE6-4EE6-B948-CFCF05B67AB8}" dt="2023-07-21T08:10:36.500" v="207" actId="207"/>
          <ac:spMkLst>
            <pc:docMk/>
            <pc:sldMk cId="1145603610" sldId="326"/>
            <ac:spMk id="16" creationId="{9860078F-734E-4EE7-AF7C-089473E1A170}"/>
          </ac:spMkLst>
        </pc:spChg>
        <pc:spChg chg="mod">
          <ac:chgData name="Duyên Lương" userId="3a9e482f-ceb4-484a-8eab-f708ff3e9a36" providerId="ADAL" clId="{B524B7FD-EBE6-4EE6-B948-CFCF05B67AB8}" dt="2023-07-21T08:10:36.500" v="207" actId="207"/>
          <ac:spMkLst>
            <pc:docMk/>
            <pc:sldMk cId="1145603610" sldId="326"/>
            <ac:spMk id="17" creationId="{36590B8E-460E-48A5-A29A-56C687C9969C}"/>
          </ac:spMkLst>
        </pc:spChg>
        <pc:spChg chg="mod">
          <ac:chgData name="Duyên Lương" userId="3a9e482f-ceb4-484a-8eab-f708ff3e9a36" providerId="ADAL" clId="{B524B7FD-EBE6-4EE6-B948-CFCF05B67AB8}" dt="2023-07-21T08:10:36.500" v="207" actId="207"/>
          <ac:spMkLst>
            <pc:docMk/>
            <pc:sldMk cId="1145603610" sldId="326"/>
            <ac:spMk id="18" creationId="{020BD009-22B6-45D4-B9B6-723028CCAC7C}"/>
          </ac:spMkLst>
        </pc:spChg>
        <pc:spChg chg="mod">
          <ac:chgData name="Duyên Lương" userId="3a9e482f-ceb4-484a-8eab-f708ff3e9a36" providerId="ADAL" clId="{B524B7FD-EBE6-4EE6-B948-CFCF05B67AB8}" dt="2023-07-21T08:10:36.500" v="207" actId="207"/>
          <ac:spMkLst>
            <pc:docMk/>
            <pc:sldMk cId="1145603610" sldId="326"/>
            <ac:spMk id="19" creationId="{216AE6B1-248C-44D3-9617-2FA789E4B12E}"/>
          </ac:spMkLst>
        </pc:spChg>
        <pc:spChg chg="mod">
          <ac:chgData name="Duyên Lương" userId="3a9e482f-ceb4-484a-8eab-f708ff3e9a36" providerId="ADAL" clId="{B524B7FD-EBE6-4EE6-B948-CFCF05B67AB8}" dt="2023-07-21T08:10:36.500" v="207" actId="207"/>
          <ac:spMkLst>
            <pc:docMk/>
            <pc:sldMk cId="1145603610" sldId="326"/>
            <ac:spMk id="20" creationId="{D6F9B393-E604-4CAB-A141-FCA7F4B85FE7}"/>
          </ac:spMkLst>
        </pc:spChg>
        <pc:spChg chg="mod">
          <ac:chgData name="Duyên Lương" userId="3a9e482f-ceb4-484a-8eab-f708ff3e9a36" providerId="ADAL" clId="{B524B7FD-EBE6-4EE6-B948-CFCF05B67AB8}" dt="2023-07-21T08:10:36.500" v="207" actId="207"/>
          <ac:spMkLst>
            <pc:docMk/>
            <pc:sldMk cId="1145603610" sldId="326"/>
            <ac:spMk id="21" creationId="{9FD3E6CA-B95B-465E-ABD9-652C5C5ED1CB}"/>
          </ac:spMkLst>
        </pc:spChg>
        <pc:spChg chg="mod">
          <ac:chgData name="Duyên Lương" userId="3a9e482f-ceb4-484a-8eab-f708ff3e9a36" providerId="ADAL" clId="{B524B7FD-EBE6-4EE6-B948-CFCF05B67AB8}" dt="2023-07-21T08:10:36.500" v="207" actId="207"/>
          <ac:spMkLst>
            <pc:docMk/>
            <pc:sldMk cId="1145603610" sldId="326"/>
            <ac:spMk id="22" creationId="{196088C8-7BC5-4BBE-880D-898805AFFB41}"/>
          </ac:spMkLst>
        </pc:spChg>
        <pc:spChg chg="mod">
          <ac:chgData name="Duyên Lương" userId="3a9e482f-ceb4-484a-8eab-f708ff3e9a36" providerId="ADAL" clId="{B524B7FD-EBE6-4EE6-B948-CFCF05B67AB8}" dt="2023-07-21T08:10:36.500" v="207" actId="207"/>
          <ac:spMkLst>
            <pc:docMk/>
            <pc:sldMk cId="1145603610" sldId="326"/>
            <ac:spMk id="23" creationId="{54F23996-2682-49D6-9F86-EBBD7A8B9D3B}"/>
          </ac:spMkLst>
        </pc:spChg>
        <pc:spChg chg="mod">
          <ac:chgData name="Duyên Lương" userId="3a9e482f-ceb4-484a-8eab-f708ff3e9a36" providerId="ADAL" clId="{B524B7FD-EBE6-4EE6-B948-CFCF05B67AB8}" dt="2023-07-21T08:10:36.500" v="207" actId="207"/>
          <ac:spMkLst>
            <pc:docMk/>
            <pc:sldMk cId="1145603610" sldId="326"/>
            <ac:spMk id="24" creationId="{2176E155-FFF7-426E-9F4E-B332ABDD8F34}"/>
          </ac:spMkLst>
        </pc:spChg>
        <pc:spChg chg="mod">
          <ac:chgData name="Duyên Lương" userId="3a9e482f-ceb4-484a-8eab-f708ff3e9a36" providerId="ADAL" clId="{B524B7FD-EBE6-4EE6-B948-CFCF05B67AB8}" dt="2023-07-21T08:10:36.500" v="207" actId="207"/>
          <ac:spMkLst>
            <pc:docMk/>
            <pc:sldMk cId="1145603610" sldId="326"/>
            <ac:spMk id="25" creationId="{C5767724-3E92-9485-D61E-E863C2A57B1D}"/>
          </ac:spMkLst>
        </pc:spChg>
        <pc:spChg chg="mod">
          <ac:chgData name="Duyên Lương" userId="3a9e482f-ceb4-484a-8eab-f708ff3e9a36" providerId="ADAL" clId="{B524B7FD-EBE6-4EE6-B948-CFCF05B67AB8}" dt="2023-07-21T08:10:36.500" v="207" actId="207"/>
          <ac:spMkLst>
            <pc:docMk/>
            <pc:sldMk cId="1145603610" sldId="326"/>
            <ac:spMk id="26" creationId="{17B12E31-4A60-46C3-B644-D53FF29223D1}"/>
          </ac:spMkLst>
        </pc:spChg>
        <pc:spChg chg="mod">
          <ac:chgData name="Duyên Lương" userId="3a9e482f-ceb4-484a-8eab-f708ff3e9a36" providerId="ADAL" clId="{B524B7FD-EBE6-4EE6-B948-CFCF05B67AB8}" dt="2023-07-21T08:10:36.500" v="207" actId="207"/>
          <ac:spMkLst>
            <pc:docMk/>
            <pc:sldMk cId="1145603610" sldId="326"/>
            <ac:spMk id="27" creationId="{F7E5DB3C-37ED-4C61-B783-D9CB8D334900}"/>
          </ac:spMkLst>
        </pc:spChg>
        <pc:spChg chg="mod">
          <ac:chgData name="Duyên Lương" userId="3a9e482f-ceb4-484a-8eab-f708ff3e9a36" providerId="ADAL" clId="{B524B7FD-EBE6-4EE6-B948-CFCF05B67AB8}" dt="2023-07-21T08:10:36.500" v="207" actId="207"/>
          <ac:spMkLst>
            <pc:docMk/>
            <pc:sldMk cId="1145603610" sldId="326"/>
            <ac:spMk id="28" creationId="{28D43E8E-A9FE-40AD-9124-5ACCE467B4C7}"/>
          </ac:spMkLst>
        </pc:spChg>
        <pc:spChg chg="mod">
          <ac:chgData name="Duyên Lương" userId="3a9e482f-ceb4-484a-8eab-f708ff3e9a36" providerId="ADAL" clId="{B524B7FD-EBE6-4EE6-B948-CFCF05B67AB8}" dt="2023-07-21T08:10:36.500" v="207" actId="207"/>
          <ac:spMkLst>
            <pc:docMk/>
            <pc:sldMk cId="1145603610" sldId="326"/>
            <ac:spMk id="29" creationId="{E1F29D0B-34C2-46C6-89AA-C966D686FCD3}"/>
          </ac:spMkLst>
        </pc:spChg>
        <pc:spChg chg="mod">
          <ac:chgData name="Duyên Lương" userId="3a9e482f-ceb4-484a-8eab-f708ff3e9a36" providerId="ADAL" clId="{B524B7FD-EBE6-4EE6-B948-CFCF05B67AB8}" dt="2023-07-21T08:10:36.500" v="207" actId="207"/>
          <ac:spMkLst>
            <pc:docMk/>
            <pc:sldMk cId="1145603610" sldId="326"/>
            <ac:spMk id="30" creationId="{2802A9F6-8B73-4F97-8E1A-E93AA95F35A4}"/>
          </ac:spMkLst>
        </pc:spChg>
        <pc:spChg chg="mod">
          <ac:chgData name="Duyên Lương" userId="3a9e482f-ceb4-484a-8eab-f708ff3e9a36" providerId="ADAL" clId="{B524B7FD-EBE6-4EE6-B948-CFCF05B67AB8}" dt="2023-07-21T08:10:36.500" v="207" actId="207"/>
          <ac:spMkLst>
            <pc:docMk/>
            <pc:sldMk cId="1145603610" sldId="326"/>
            <ac:spMk id="31" creationId="{B52E1A88-76C6-4383-8656-B47A82BC605A}"/>
          </ac:spMkLst>
        </pc:spChg>
        <pc:spChg chg="mod">
          <ac:chgData name="Duyên Lương" userId="3a9e482f-ceb4-484a-8eab-f708ff3e9a36" providerId="ADAL" clId="{B524B7FD-EBE6-4EE6-B948-CFCF05B67AB8}" dt="2023-08-02T05:59:26.899" v="292" actId="1076"/>
          <ac:spMkLst>
            <pc:docMk/>
            <pc:sldMk cId="1145603610" sldId="326"/>
            <ac:spMk id="32" creationId="{FD3E104C-788B-474D-92B9-82EA4DA8A249}"/>
          </ac:spMkLst>
        </pc:spChg>
        <pc:spChg chg="mod">
          <ac:chgData name="Duyên Lương" userId="3a9e482f-ceb4-484a-8eab-f708ff3e9a36" providerId="ADAL" clId="{B524B7FD-EBE6-4EE6-B948-CFCF05B67AB8}" dt="2023-07-21T08:10:36.500" v="207" actId="207"/>
          <ac:spMkLst>
            <pc:docMk/>
            <pc:sldMk cId="1145603610" sldId="326"/>
            <ac:spMk id="33" creationId="{7A999412-094B-4CAA-9A0F-221B8D67AE88}"/>
          </ac:spMkLst>
        </pc:spChg>
        <pc:spChg chg="mod">
          <ac:chgData name="Duyên Lương" userId="3a9e482f-ceb4-484a-8eab-f708ff3e9a36" providerId="ADAL" clId="{B524B7FD-EBE6-4EE6-B948-CFCF05B67AB8}" dt="2023-07-21T08:10:36.500" v="207" actId="207"/>
          <ac:spMkLst>
            <pc:docMk/>
            <pc:sldMk cId="1145603610" sldId="326"/>
            <ac:spMk id="34" creationId="{7DADBD16-5434-4851-90E1-F0EE976295AE}"/>
          </ac:spMkLst>
        </pc:spChg>
        <pc:spChg chg="mod">
          <ac:chgData name="Duyên Lương" userId="3a9e482f-ceb4-484a-8eab-f708ff3e9a36" providerId="ADAL" clId="{B524B7FD-EBE6-4EE6-B948-CFCF05B67AB8}" dt="2023-07-21T08:10:36.500" v="207" actId="207"/>
          <ac:spMkLst>
            <pc:docMk/>
            <pc:sldMk cId="1145603610" sldId="326"/>
            <ac:spMk id="35" creationId="{EB57A2E0-7AF6-439C-9782-D16460683C19}"/>
          </ac:spMkLst>
        </pc:spChg>
        <pc:spChg chg="mod">
          <ac:chgData name="Duyên Lương" userId="3a9e482f-ceb4-484a-8eab-f708ff3e9a36" providerId="ADAL" clId="{B524B7FD-EBE6-4EE6-B948-CFCF05B67AB8}" dt="2023-07-21T08:10:36.500" v="207" actId="207"/>
          <ac:spMkLst>
            <pc:docMk/>
            <pc:sldMk cId="1145603610" sldId="326"/>
            <ac:spMk id="36" creationId="{31A99587-AA0F-4979-BFDD-4AAB031EC9E9}"/>
          </ac:spMkLst>
        </pc:spChg>
        <pc:spChg chg="mod">
          <ac:chgData name="Duyên Lương" userId="3a9e482f-ceb4-484a-8eab-f708ff3e9a36" providerId="ADAL" clId="{B524B7FD-EBE6-4EE6-B948-CFCF05B67AB8}" dt="2023-07-21T08:10:36.500" v="207" actId="207"/>
          <ac:spMkLst>
            <pc:docMk/>
            <pc:sldMk cId="1145603610" sldId="326"/>
            <ac:spMk id="37" creationId="{B870B961-F14E-4317-96C5-43E5463DA794}"/>
          </ac:spMkLst>
        </pc:spChg>
        <pc:spChg chg="mod">
          <ac:chgData name="Duyên Lương" userId="3a9e482f-ceb4-484a-8eab-f708ff3e9a36" providerId="ADAL" clId="{B524B7FD-EBE6-4EE6-B948-CFCF05B67AB8}" dt="2023-07-21T08:10:36.500" v="207" actId="207"/>
          <ac:spMkLst>
            <pc:docMk/>
            <pc:sldMk cId="1145603610" sldId="326"/>
            <ac:spMk id="38" creationId="{7CAB7B80-0105-462D-AA15-45B880EFBAD6}"/>
          </ac:spMkLst>
        </pc:spChg>
        <pc:spChg chg="mod">
          <ac:chgData name="Duyên Lương" userId="3a9e482f-ceb4-484a-8eab-f708ff3e9a36" providerId="ADAL" clId="{B524B7FD-EBE6-4EE6-B948-CFCF05B67AB8}" dt="2023-07-21T08:10:36.500" v="207" actId="207"/>
          <ac:spMkLst>
            <pc:docMk/>
            <pc:sldMk cId="1145603610" sldId="326"/>
            <ac:spMk id="39" creationId="{0D5640BB-DE6F-491C-8879-5E66E3E3E6AE}"/>
          </ac:spMkLst>
        </pc:spChg>
        <pc:spChg chg="mod">
          <ac:chgData name="Duyên Lương" userId="3a9e482f-ceb4-484a-8eab-f708ff3e9a36" providerId="ADAL" clId="{B524B7FD-EBE6-4EE6-B948-CFCF05B67AB8}" dt="2023-07-21T08:10:36.500" v="207" actId="207"/>
          <ac:spMkLst>
            <pc:docMk/>
            <pc:sldMk cId="1145603610" sldId="326"/>
            <ac:spMk id="40" creationId="{D2128950-F0C0-533A-4295-13D0AF38E107}"/>
          </ac:spMkLst>
        </pc:spChg>
        <pc:spChg chg="mod">
          <ac:chgData name="Duyên Lương" userId="3a9e482f-ceb4-484a-8eab-f708ff3e9a36" providerId="ADAL" clId="{B524B7FD-EBE6-4EE6-B948-CFCF05B67AB8}" dt="2023-07-21T08:10:36.500" v="207" actId="207"/>
          <ac:spMkLst>
            <pc:docMk/>
            <pc:sldMk cId="1145603610" sldId="326"/>
            <ac:spMk id="41" creationId="{20E437C7-F7C3-B06B-7757-466966EB8D0D}"/>
          </ac:spMkLst>
        </pc:spChg>
        <pc:spChg chg="mod">
          <ac:chgData name="Duyên Lương" userId="3a9e482f-ceb4-484a-8eab-f708ff3e9a36" providerId="ADAL" clId="{B524B7FD-EBE6-4EE6-B948-CFCF05B67AB8}" dt="2023-07-21T08:10:36.500" v="207" actId="207"/>
          <ac:spMkLst>
            <pc:docMk/>
            <pc:sldMk cId="1145603610" sldId="326"/>
            <ac:spMk id="42" creationId="{D50F98B2-7956-5D7A-92A1-F1A6E4BC6F2F}"/>
          </ac:spMkLst>
        </pc:spChg>
        <pc:spChg chg="mod">
          <ac:chgData name="Duyên Lương" userId="3a9e482f-ceb4-484a-8eab-f708ff3e9a36" providerId="ADAL" clId="{B524B7FD-EBE6-4EE6-B948-CFCF05B67AB8}" dt="2023-07-21T08:10:36.500" v="207" actId="207"/>
          <ac:spMkLst>
            <pc:docMk/>
            <pc:sldMk cId="1145603610" sldId="326"/>
            <ac:spMk id="43" creationId="{E4954092-B131-5E7D-5F6D-A3535C977752}"/>
          </ac:spMkLst>
        </pc:spChg>
        <pc:spChg chg="mod">
          <ac:chgData name="Duyên Lương" userId="3a9e482f-ceb4-484a-8eab-f708ff3e9a36" providerId="ADAL" clId="{B524B7FD-EBE6-4EE6-B948-CFCF05B67AB8}" dt="2023-07-21T08:10:36.500" v="207" actId="207"/>
          <ac:spMkLst>
            <pc:docMk/>
            <pc:sldMk cId="1145603610" sldId="326"/>
            <ac:spMk id="44" creationId="{FF3CE118-C008-17D3-92F5-FFC4F2F3D648}"/>
          </ac:spMkLst>
        </pc:spChg>
        <pc:spChg chg="mod">
          <ac:chgData name="Duyên Lương" userId="3a9e482f-ceb4-484a-8eab-f708ff3e9a36" providerId="ADAL" clId="{B524B7FD-EBE6-4EE6-B948-CFCF05B67AB8}" dt="2023-07-21T08:10:36.500" v="207" actId="207"/>
          <ac:spMkLst>
            <pc:docMk/>
            <pc:sldMk cId="1145603610" sldId="326"/>
            <ac:spMk id="45" creationId="{E3ADEFAC-A1C3-BCCE-D0AE-B3DAFFA6FE0D}"/>
          </ac:spMkLst>
        </pc:spChg>
        <pc:spChg chg="mod">
          <ac:chgData name="Duyên Lương" userId="3a9e482f-ceb4-484a-8eab-f708ff3e9a36" providerId="ADAL" clId="{B524B7FD-EBE6-4EE6-B948-CFCF05B67AB8}" dt="2023-07-21T08:10:36.500" v="207" actId="207"/>
          <ac:spMkLst>
            <pc:docMk/>
            <pc:sldMk cId="1145603610" sldId="326"/>
            <ac:spMk id="46" creationId="{1FCBB46F-EAAF-2262-C87D-92F8CA4DD8E1}"/>
          </ac:spMkLst>
        </pc:spChg>
        <pc:spChg chg="mod">
          <ac:chgData name="Duyên Lương" userId="3a9e482f-ceb4-484a-8eab-f708ff3e9a36" providerId="ADAL" clId="{B524B7FD-EBE6-4EE6-B948-CFCF05B67AB8}" dt="2023-07-21T08:10:36.500" v="207" actId="207"/>
          <ac:spMkLst>
            <pc:docMk/>
            <pc:sldMk cId="1145603610" sldId="326"/>
            <ac:spMk id="47" creationId="{F06D7920-4B8B-48E4-DDE4-EB22A70FB432}"/>
          </ac:spMkLst>
        </pc:spChg>
        <pc:spChg chg="mod">
          <ac:chgData name="Duyên Lương" userId="3a9e482f-ceb4-484a-8eab-f708ff3e9a36" providerId="ADAL" clId="{B524B7FD-EBE6-4EE6-B948-CFCF05B67AB8}" dt="2023-07-21T08:10:36.500" v="207" actId="207"/>
          <ac:spMkLst>
            <pc:docMk/>
            <pc:sldMk cId="1145603610" sldId="326"/>
            <ac:spMk id="48" creationId="{B258DB57-EB3D-3633-8765-7FAA0703D60B}"/>
          </ac:spMkLst>
        </pc:spChg>
        <pc:spChg chg="mod">
          <ac:chgData name="Duyên Lương" userId="3a9e482f-ceb4-484a-8eab-f708ff3e9a36" providerId="ADAL" clId="{B524B7FD-EBE6-4EE6-B948-CFCF05B67AB8}" dt="2023-07-21T08:10:36.500" v="207" actId="207"/>
          <ac:spMkLst>
            <pc:docMk/>
            <pc:sldMk cId="1145603610" sldId="326"/>
            <ac:spMk id="49" creationId="{BAB97DFB-D4DF-8578-3481-0BD59EEF8D15}"/>
          </ac:spMkLst>
        </pc:spChg>
        <pc:spChg chg="mod">
          <ac:chgData name="Duyên Lương" userId="3a9e482f-ceb4-484a-8eab-f708ff3e9a36" providerId="ADAL" clId="{B524B7FD-EBE6-4EE6-B948-CFCF05B67AB8}" dt="2023-07-21T08:10:36.500" v="207" actId="207"/>
          <ac:spMkLst>
            <pc:docMk/>
            <pc:sldMk cId="1145603610" sldId="326"/>
            <ac:spMk id="50" creationId="{8010537D-7235-0A8D-5C55-7C261275B0EC}"/>
          </ac:spMkLst>
        </pc:spChg>
        <pc:spChg chg="mod">
          <ac:chgData name="Duyên Lương" userId="3a9e482f-ceb4-484a-8eab-f708ff3e9a36" providerId="ADAL" clId="{B524B7FD-EBE6-4EE6-B948-CFCF05B67AB8}" dt="2023-07-21T08:10:36.500" v="207" actId="207"/>
          <ac:spMkLst>
            <pc:docMk/>
            <pc:sldMk cId="1145603610" sldId="326"/>
            <ac:spMk id="51" creationId="{D3A437E2-D092-7136-E5A4-7CB084B3A1D6}"/>
          </ac:spMkLst>
        </pc:spChg>
        <pc:spChg chg="mod">
          <ac:chgData name="Duyên Lương" userId="3a9e482f-ceb4-484a-8eab-f708ff3e9a36" providerId="ADAL" clId="{B524B7FD-EBE6-4EE6-B948-CFCF05B67AB8}" dt="2023-07-21T08:10:36.500" v="207" actId="207"/>
          <ac:spMkLst>
            <pc:docMk/>
            <pc:sldMk cId="1145603610" sldId="326"/>
            <ac:spMk id="52" creationId="{A5AC2E66-C8DA-DF8D-9144-34F2E3C1FA92}"/>
          </ac:spMkLst>
        </pc:spChg>
        <pc:spChg chg="mod">
          <ac:chgData name="Duyên Lương" userId="3a9e482f-ceb4-484a-8eab-f708ff3e9a36" providerId="ADAL" clId="{B524B7FD-EBE6-4EE6-B948-CFCF05B67AB8}" dt="2023-07-21T08:10:36.500" v="207" actId="207"/>
          <ac:spMkLst>
            <pc:docMk/>
            <pc:sldMk cId="1145603610" sldId="326"/>
            <ac:spMk id="53" creationId="{18E08CAB-6A5E-9AD7-5311-7E2EF7030973}"/>
          </ac:spMkLst>
        </pc:spChg>
        <pc:spChg chg="mod">
          <ac:chgData name="Duyên Lương" userId="3a9e482f-ceb4-484a-8eab-f708ff3e9a36" providerId="ADAL" clId="{B524B7FD-EBE6-4EE6-B948-CFCF05B67AB8}" dt="2023-07-21T08:10:36.500" v="207" actId="207"/>
          <ac:spMkLst>
            <pc:docMk/>
            <pc:sldMk cId="1145603610" sldId="326"/>
            <ac:spMk id="54" creationId="{92DF98DB-2678-CDE9-229B-62D128DEC127}"/>
          </ac:spMkLst>
        </pc:spChg>
        <pc:spChg chg="mod">
          <ac:chgData name="Duyên Lương" userId="3a9e482f-ceb4-484a-8eab-f708ff3e9a36" providerId="ADAL" clId="{B524B7FD-EBE6-4EE6-B948-CFCF05B67AB8}" dt="2023-07-21T08:10:36.500" v="207" actId="207"/>
          <ac:spMkLst>
            <pc:docMk/>
            <pc:sldMk cId="1145603610" sldId="326"/>
            <ac:spMk id="55" creationId="{BF3B1C22-9117-4A6F-5B46-25D89EF8EB1C}"/>
          </ac:spMkLst>
        </pc:spChg>
        <pc:spChg chg="mod">
          <ac:chgData name="Duyên Lương" userId="3a9e482f-ceb4-484a-8eab-f708ff3e9a36" providerId="ADAL" clId="{B524B7FD-EBE6-4EE6-B948-CFCF05B67AB8}" dt="2023-07-21T08:10:36.500" v="207" actId="207"/>
          <ac:spMkLst>
            <pc:docMk/>
            <pc:sldMk cId="1145603610" sldId="326"/>
            <ac:spMk id="59" creationId="{1D98D805-7A4B-4080-800F-F96557D2175B}"/>
          </ac:spMkLst>
        </pc:spChg>
        <pc:spChg chg="mod">
          <ac:chgData name="Duyên Lương" userId="3a9e482f-ceb4-484a-8eab-f708ff3e9a36" providerId="ADAL" clId="{B524B7FD-EBE6-4EE6-B948-CFCF05B67AB8}" dt="2023-07-21T08:10:36.500" v="207" actId="207"/>
          <ac:spMkLst>
            <pc:docMk/>
            <pc:sldMk cId="1145603610" sldId="326"/>
            <ac:spMk id="74" creationId="{DA62C19D-BCCF-4A95-83AE-CF44D536839A}"/>
          </ac:spMkLst>
        </pc:spChg>
        <pc:spChg chg="mod">
          <ac:chgData name="Duyên Lương" userId="3a9e482f-ceb4-484a-8eab-f708ff3e9a36" providerId="ADAL" clId="{B524B7FD-EBE6-4EE6-B948-CFCF05B67AB8}" dt="2023-07-21T08:10:36.500" v="207" actId="207"/>
          <ac:spMkLst>
            <pc:docMk/>
            <pc:sldMk cId="1145603610" sldId="326"/>
            <ac:spMk id="75" creationId="{AA98F402-D3B0-4687-915D-37F611A2008B}"/>
          </ac:spMkLst>
        </pc:spChg>
        <pc:spChg chg="mod">
          <ac:chgData name="Duyên Lương" userId="3a9e482f-ceb4-484a-8eab-f708ff3e9a36" providerId="ADAL" clId="{B524B7FD-EBE6-4EE6-B948-CFCF05B67AB8}" dt="2023-07-21T08:10:36.500" v="207" actId="207"/>
          <ac:spMkLst>
            <pc:docMk/>
            <pc:sldMk cId="1145603610" sldId="326"/>
            <ac:spMk id="76" creationId="{5800D428-1F0B-49EA-9DCD-F029B7063529}"/>
          </ac:spMkLst>
        </pc:spChg>
        <pc:spChg chg="mod">
          <ac:chgData name="Duyên Lương" userId="3a9e482f-ceb4-484a-8eab-f708ff3e9a36" providerId="ADAL" clId="{B524B7FD-EBE6-4EE6-B948-CFCF05B67AB8}" dt="2023-07-21T08:10:36.500" v="207" actId="207"/>
          <ac:spMkLst>
            <pc:docMk/>
            <pc:sldMk cId="1145603610" sldId="326"/>
            <ac:spMk id="83" creationId="{BA927944-4B48-40FA-89D0-6485BA99C529}"/>
          </ac:spMkLst>
        </pc:spChg>
        <pc:spChg chg="mod">
          <ac:chgData name="Duyên Lương" userId="3a9e482f-ceb4-484a-8eab-f708ff3e9a36" providerId="ADAL" clId="{B524B7FD-EBE6-4EE6-B948-CFCF05B67AB8}" dt="2023-07-21T08:10:36.500" v="207" actId="207"/>
          <ac:spMkLst>
            <pc:docMk/>
            <pc:sldMk cId="1145603610" sldId="326"/>
            <ac:spMk id="88" creationId="{7BE7DA9C-EEEF-4271-970E-D95200CE9E22}"/>
          </ac:spMkLst>
        </pc:spChg>
        <pc:spChg chg="mod">
          <ac:chgData name="Duyên Lương" userId="3a9e482f-ceb4-484a-8eab-f708ff3e9a36" providerId="ADAL" clId="{B524B7FD-EBE6-4EE6-B948-CFCF05B67AB8}" dt="2023-07-21T08:10:36.500" v="207" actId="207"/>
          <ac:spMkLst>
            <pc:docMk/>
            <pc:sldMk cId="1145603610" sldId="326"/>
            <ac:spMk id="89" creationId="{72307436-E897-4569-8D9D-4763AA170F82}"/>
          </ac:spMkLst>
        </pc:spChg>
        <pc:spChg chg="mod">
          <ac:chgData name="Duyên Lương" userId="3a9e482f-ceb4-484a-8eab-f708ff3e9a36" providerId="ADAL" clId="{B524B7FD-EBE6-4EE6-B948-CFCF05B67AB8}" dt="2023-07-21T08:10:36.500" v="207" actId="207"/>
          <ac:spMkLst>
            <pc:docMk/>
            <pc:sldMk cId="1145603610" sldId="326"/>
            <ac:spMk id="101" creationId="{53E9E314-8262-4F0B-B58C-8053BC4E914C}"/>
          </ac:spMkLst>
        </pc:spChg>
        <pc:spChg chg="mod">
          <ac:chgData name="Duyên Lương" userId="3a9e482f-ceb4-484a-8eab-f708ff3e9a36" providerId="ADAL" clId="{B524B7FD-EBE6-4EE6-B948-CFCF05B67AB8}" dt="2023-08-02T05:59:23.741" v="291" actId="14100"/>
          <ac:spMkLst>
            <pc:docMk/>
            <pc:sldMk cId="1145603610" sldId="326"/>
            <ac:spMk id="116" creationId="{45C9010C-B600-4B44-BFD4-01CE29925BE9}"/>
          </ac:spMkLst>
        </pc:spChg>
        <pc:picChg chg="add mod ord">
          <ac:chgData name="Duyên Lương" userId="3a9e482f-ceb4-484a-8eab-f708ff3e9a36" providerId="ADAL" clId="{B524B7FD-EBE6-4EE6-B948-CFCF05B67AB8}" dt="2023-07-21T08:10:36.500" v="207" actId="207"/>
          <ac:picMkLst>
            <pc:docMk/>
            <pc:sldMk cId="1145603610" sldId="326"/>
            <ac:picMk id="2" creationId="{B8875B24-10A9-0522-C6A4-09F8EA71BCC2}"/>
          </ac:picMkLst>
        </pc:picChg>
        <pc:picChg chg="del">
          <ac:chgData name="Duyên Lương" userId="3a9e482f-ceb4-484a-8eab-f708ff3e9a36" providerId="ADAL" clId="{B524B7FD-EBE6-4EE6-B948-CFCF05B67AB8}" dt="2023-07-21T08:08:24.748" v="124" actId="478"/>
          <ac:picMkLst>
            <pc:docMk/>
            <pc:sldMk cId="1145603610" sldId="326"/>
            <ac:picMk id="3" creationId="{012C93F7-461D-EA43-977F-0AAC438C29D0}"/>
          </ac:picMkLst>
        </pc:picChg>
      </pc:sldChg>
      <pc:sldChg chg="addSp modSp mod modTransition">
        <pc:chgData name="Duyên Lương" userId="3a9e482f-ceb4-484a-8eab-f708ff3e9a36" providerId="ADAL" clId="{B524B7FD-EBE6-4EE6-B948-CFCF05B67AB8}" dt="2023-08-02T06:47:37.287" v="1381"/>
        <pc:sldMkLst>
          <pc:docMk/>
          <pc:sldMk cId="1667317960" sldId="327"/>
        </pc:sldMkLst>
        <pc:spChg chg="add mod">
          <ac:chgData name="Duyên Lương" userId="3a9e482f-ceb4-484a-8eab-f708ff3e9a36" providerId="ADAL" clId="{B524B7FD-EBE6-4EE6-B948-CFCF05B67AB8}" dt="2023-08-02T06:01:37.579" v="328"/>
          <ac:spMkLst>
            <pc:docMk/>
            <pc:sldMk cId="1667317960" sldId="327"/>
            <ac:spMk id="5" creationId="{64377473-A834-5698-762A-6B6F813252B1}"/>
          </ac:spMkLst>
        </pc:spChg>
        <pc:graphicFrameChg chg="add mod modGraphic">
          <ac:chgData name="Duyên Lương" userId="3a9e482f-ceb4-484a-8eab-f708ff3e9a36" providerId="ADAL" clId="{B524B7FD-EBE6-4EE6-B948-CFCF05B67AB8}" dt="2023-08-02T06:05:23.372" v="418" actId="1076"/>
          <ac:graphicFrameMkLst>
            <pc:docMk/>
            <pc:sldMk cId="1667317960" sldId="327"/>
            <ac:graphicFrameMk id="2" creationId="{41B7DFF1-AF59-0626-D435-A5B92BBCA883}"/>
          </ac:graphicFrameMkLst>
        </pc:graphicFrameChg>
      </pc:sldChg>
      <pc:sldChg chg="del">
        <pc:chgData name="Duyên Lương" userId="3a9e482f-ceb4-484a-8eab-f708ff3e9a36" providerId="ADAL" clId="{B524B7FD-EBE6-4EE6-B948-CFCF05B67AB8}" dt="2023-07-21T08:11:06.951" v="210"/>
        <pc:sldMkLst>
          <pc:docMk/>
          <pc:sldMk cId="3660497520" sldId="327"/>
        </pc:sldMkLst>
      </pc:sldChg>
      <pc:sldChg chg="addSp modSp mod modTransition modAnim">
        <pc:chgData name="Duyên Lương" userId="3a9e482f-ceb4-484a-8eab-f708ff3e9a36" providerId="ADAL" clId="{B524B7FD-EBE6-4EE6-B948-CFCF05B67AB8}" dt="2023-08-02T06:47:37.287" v="1381"/>
        <pc:sldMkLst>
          <pc:docMk/>
          <pc:sldMk cId="1849513403" sldId="328"/>
        </pc:sldMkLst>
        <pc:spChg chg="add mod">
          <ac:chgData name="Duyên Lương" userId="3a9e482f-ceb4-484a-8eab-f708ff3e9a36" providerId="ADAL" clId="{B524B7FD-EBE6-4EE6-B948-CFCF05B67AB8}" dt="2023-08-02T06:04:32.488" v="392" actId="1076"/>
          <ac:spMkLst>
            <pc:docMk/>
            <pc:sldMk cId="1849513403" sldId="328"/>
            <ac:spMk id="5" creationId="{681E3F31-C286-CA6D-B95C-9614EA6691B0}"/>
          </ac:spMkLst>
        </pc:spChg>
        <pc:spChg chg="add mod">
          <ac:chgData name="Duyên Lương" userId="3a9e482f-ceb4-484a-8eab-f708ff3e9a36" providerId="ADAL" clId="{B524B7FD-EBE6-4EE6-B948-CFCF05B67AB8}" dt="2023-08-02T06:04:38.588" v="395" actId="1076"/>
          <ac:spMkLst>
            <pc:docMk/>
            <pc:sldMk cId="1849513403" sldId="328"/>
            <ac:spMk id="6" creationId="{EDE9290D-E00B-21C6-8BE9-B18D3CF920D5}"/>
          </ac:spMkLst>
        </pc:spChg>
        <pc:spChg chg="add mod">
          <ac:chgData name="Duyên Lương" userId="3a9e482f-ceb4-484a-8eab-f708ff3e9a36" providerId="ADAL" clId="{B524B7FD-EBE6-4EE6-B948-CFCF05B67AB8}" dt="2023-08-02T06:04:34.594" v="393" actId="1076"/>
          <ac:spMkLst>
            <pc:docMk/>
            <pc:sldMk cId="1849513403" sldId="328"/>
            <ac:spMk id="7" creationId="{92D329B0-EE90-40B7-9B31-A22E7B00DF56}"/>
          </ac:spMkLst>
        </pc:spChg>
        <pc:spChg chg="add mod">
          <ac:chgData name="Duyên Lương" userId="3a9e482f-ceb4-484a-8eab-f708ff3e9a36" providerId="ADAL" clId="{B524B7FD-EBE6-4EE6-B948-CFCF05B67AB8}" dt="2023-08-02T06:01:35.263" v="327"/>
          <ac:spMkLst>
            <pc:docMk/>
            <pc:sldMk cId="1849513403" sldId="328"/>
            <ac:spMk id="8" creationId="{AF47C0C5-10C6-3D61-C89B-087A976B82F5}"/>
          </ac:spMkLst>
        </pc:spChg>
        <pc:picChg chg="add mod">
          <ac:chgData name="Duyên Lương" userId="3a9e482f-ceb4-484a-8eab-f708ff3e9a36" providerId="ADAL" clId="{B524B7FD-EBE6-4EE6-B948-CFCF05B67AB8}" dt="2023-08-02T06:04:29.547" v="391" actId="14100"/>
          <ac:picMkLst>
            <pc:docMk/>
            <pc:sldMk cId="1849513403" sldId="328"/>
            <ac:picMk id="2" creationId="{D93D0D1E-84A2-79A4-98C8-11FA458072EC}"/>
          </ac:picMkLst>
        </pc:picChg>
      </pc:sldChg>
      <pc:sldChg chg="addSp modSp mod modTransition modAnim">
        <pc:chgData name="Duyên Lương" userId="3a9e482f-ceb4-484a-8eab-f708ff3e9a36" providerId="ADAL" clId="{B524B7FD-EBE6-4EE6-B948-CFCF05B67AB8}" dt="2023-08-02T06:47:37.287" v="1381"/>
        <pc:sldMkLst>
          <pc:docMk/>
          <pc:sldMk cId="3081858047" sldId="329"/>
        </pc:sldMkLst>
        <pc:spChg chg="add mod">
          <ac:chgData name="Duyên Lương" userId="3a9e482f-ceb4-484a-8eab-f708ff3e9a36" providerId="ADAL" clId="{B524B7FD-EBE6-4EE6-B948-CFCF05B67AB8}" dt="2023-08-02T06:03:31.758" v="369" actId="1076"/>
          <ac:spMkLst>
            <pc:docMk/>
            <pc:sldMk cId="3081858047" sldId="329"/>
            <ac:spMk id="2" creationId="{A12D67ED-DE6B-B8C6-C0E7-9E867A48C197}"/>
          </ac:spMkLst>
        </pc:spChg>
        <pc:spChg chg="add mod">
          <ac:chgData name="Duyên Lương" userId="3a9e482f-ceb4-484a-8eab-f708ff3e9a36" providerId="ADAL" clId="{B524B7FD-EBE6-4EE6-B948-CFCF05B67AB8}" dt="2023-08-02T06:03:48.425" v="378" actId="403"/>
          <ac:spMkLst>
            <pc:docMk/>
            <pc:sldMk cId="3081858047" sldId="329"/>
            <ac:spMk id="5" creationId="{A29A7218-80DD-97C6-0772-DDF58012AC5C}"/>
          </ac:spMkLst>
        </pc:spChg>
        <pc:spChg chg="add mod">
          <ac:chgData name="Duyên Lương" userId="3a9e482f-ceb4-484a-8eab-f708ff3e9a36" providerId="ADAL" clId="{B524B7FD-EBE6-4EE6-B948-CFCF05B67AB8}" dt="2023-08-02T06:03:52.751" v="380" actId="14100"/>
          <ac:spMkLst>
            <pc:docMk/>
            <pc:sldMk cId="3081858047" sldId="329"/>
            <ac:spMk id="6" creationId="{A47DC3D0-3DCF-C7C0-FB2B-0182793E75D4}"/>
          </ac:spMkLst>
        </pc:spChg>
        <pc:spChg chg="add mod">
          <ac:chgData name="Duyên Lương" userId="3a9e482f-ceb4-484a-8eab-f708ff3e9a36" providerId="ADAL" clId="{B524B7FD-EBE6-4EE6-B948-CFCF05B67AB8}" dt="2023-08-02T06:01:34.011" v="326"/>
          <ac:spMkLst>
            <pc:docMk/>
            <pc:sldMk cId="3081858047" sldId="329"/>
            <ac:spMk id="8" creationId="{CD9090CC-4C9E-AB04-0D65-5D1BE56172B0}"/>
          </ac:spMkLst>
        </pc:spChg>
        <pc:picChg chg="add mod">
          <ac:chgData name="Duyên Lương" userId="3a9e482f-ceb4-484a-8eab-f708ff3e9a36" providerId="ADAL" clId="{B524B7FD-EBE6-4EE6-B948-CFCF05B67AB8}" dt="2023-08-02T06:03:19.802" v="365" actId="1076"/>
          <ac:picMkLst>
            <pc:docMk/>
            <pc:sldMk cId="3081858047" sldId="329"/>
            <ac:picMk id="7" creationId="{217221C2-5BA0-D641-669F-66FB90AA4488}"/>
          </ac:picMkLst>
        </pc:picChg>
      </pc:sldChg>
      <pc:sldChg chg="addSp modSp mod modTransition modAnim">
        <pc:chgData name="Duyên Lương" userId="3a9e482f-ceb4-484a-8eab-f708ff3e9a36" providerId="ADAL" clId="{B524B7FD-EBE6-4EE6-B948-CFCF05B67AB8}" dt="2023-08-02T06:47:37.287" v="1381"/>
        <pc:sldMkLst>
          <pc:docMk/>
          <pc:sldMk cId="3016691646" sldId="330"/>
        </pc:sldMkLst>
        <pc:spChg chg="add mod">
          <ac:chgData name="Duyên Lương" userId="3a9e482f-ceb4-484a-8eab-f708ff3e9a36" providerId="ADAL" clId="{B524B7FD-EBE6-4EE6-B948-CFCF05B67AB8}" dt="2023-08-02T06:02:05.095" v="338" actId="1076"/>
          <ac:spMkLst>
            <pc:docMk/>
            <pc:sldMk cId="3016691646" sldId="330"/>
            <ac:spMk id="2" creationId="{9B899D64-03EE-D936-A0E5-D79931429EB8}"/>
          </ac:spMkLst>
        </pc:spChg>
        <pc:spChg chg="mod">
          <ac:chgData name="Duyên Lương" userId="3a9e482f-ceb4-484a-8eab-f708ff3e9a36" providerId="ADAL" clId="{B524B7FD-EBE6-4EE6-B948-CFCF05B67AB8}" dt="2023-08-02T06:01:49.616" v="333" actId="1076"/>
          <ac:spMkLst>
            <pc:docMk/>
            <pc:sldMk cId="3016691646" sldId="330"/>
            <ac:spMk id="4" creationId="{00000000-0000-0000-0000-000000000000}"/>
          </ac:spMkLst>
        </pc:spChg>
        <pc:spChg chg="add mod">
          <ac:chgData name="Duyên Lương" userId="3a9e482f-ceb4-484a-8eab-f708ff3e9a36" providerId="ADAL" clId="{B524B7FD-EBE6-4EE6-B948-CFCF05B67AB8}" dt="2023-08-02T06:02:40.832" v="350" actId="404"/>
          <ac:spMkLst>
            <pc:docMk/>
            <pc:sldMk cId="3016691646" sldId="330"/>
            <ac:spMk id="5" creationId="{C70911CE-2CDB-7464-C7DC-A4A2F62BFAB9}"/>
          </ac:spMkLst>
        </pc:spChg>
        <pc:spChg chg="add mod">
          <ac:chgData name="Duyên Lương" userId="3a9e482f-ceb4-484a-8eab-f708ff3e9a36" providerId="ADAL" clId="{B524B7FD-EBE6-4EE6-B948-CFCF05B67AB8}" dt="2023-08-02T06:04:05.267" v="383" actId="403"/>
          <ac:spMkLst>
            <pc:docMk/>
            <pc:sldMk cId="3016691646" sldId="330"/>
            <ac:spMk id="6" creationId="{DDE8F5CD-AFCB-912B-85F2-BE0F74496F75}"/>
          </ac:spMkLst>
        </pc:spChg>
        <pc:spChg chg="add mod">
          <ac:chgData name="Duyên Lương" userId="3a9e482f-ceb4-484a-8eab-f708ff3e9a36" providerId="ADAL" clId="{B524B7FD-EBE6-4EE6-B948-CFCF05B67AB8}" dt="2023-08-02T06:01:27.905" v="324" actId="1076"/>
          <ac:spMkLst>
            <pc:docMk/>
            <pc:sldMk cId="3016691646" sldId="330"/>
            <ac:spMk id="8" creationId="{3D30CEF4-8F32-32DD-E99B-0B7C8F634C72}"/>
          </ac:spMkLst>
        </pc:spChg>
        <pc:picChg chg="add mod">
          <ac:chgData name="Duyên Lương" userId="3a9e482f-ceb4-484a-8eab-f708ff3e9a36" providerId="ADAL" clId="{B524B7FD-EBE6-4EE6-B948-CFCF05B67AB8}" dt="2023-08-02T06:01:45.491" v="331" actId="1076"/>
          <ac:picMkLst>
            <pc:docMk/>
            <pc:sldMk cId="3016691646" sldId="330"/>
            <ac:picMk id="7" creationId="{B563BB92-FC1E-7A37-4A01-25BC5A4ABF36}"/>
          </ac:picMkLst>
        </pc:picChg>
      </pc:sldChg>
      <pc:sldChg chg="delSp mod modTransition delAnim">
        <pc:chgData name="Duyên Lương" userId="3a9e482f-ceb4-484a-8eab-f708ff3e9a36" providerId="ADAL" clId="{B524B7FD-EBE6-4EE6-B948-CFCF05B67AB8}" dt="2023-08-02T06:47:37.287" v="1381"/>
        <pc:sldMkLst>
          <pc:docMk/>
          <pc:sldMk cId="1475310687" sldId="331"/>
        </pc:sldMkLst>
        <pc:picChg chg="del">
          <ac:chgData name="Duyên Lương" userId="3a9e482f-ceb4-484a-8eab-f708ff3e9a36" providerId="ADAL" clId="{B524B7FD-EBE6-4EE6-B948-CFCF05B67AB8}" dt="2023-08-02T06:14:26.327" v="555" actId="478"/>
          <ac:picMkLst>
            <pc:docMk/>
            <pc:sldMk cId="1475310687" sldId="331"/>
            <ac:picMk id="16" creationId="{640DBD69-D866-BEB3-1906-42FC25E2ACF2}"/>
          </ac:picMkLst>
        </pc:picChg>
        <pc:picChg chg="del">
          <ac:chgData name="Duyên Lương" userId="3a9e482f-ceb4-484a-8eab-f708ff3e9a36" providerId="ADAL" clId="{B524B7FD-EBE6-4EE6-B948-CFCF05B67AB8}" dt="2023-08-02T06:14:27.192" v="556" actId="478"/>
          <ac:picMkLst>
            <pc:docMk/>
            <pc:sldMk cId="1475310687" sldId="331"/>
            <ac:picMk id="17" creationId="{70618857-5230-6474-C9A7-7CA4D5F60C87}"/>
          </ac:picMkLst>
        </pc:picChg>
        <pc:picChg chg="del">
          <ac:chgData name="Duyên Lương" userId="3a9e482f-ceb4-484a-8eab-f708ff3e9a36" providerId="ADAL" clId="{B524B7FD-EBE6-4EE6-B948-CFCF05B67AB8}" dt="2023-08-02T06:14:28.110" v="557" actId="478"/>
          <ac:picMkLst>
            <pc:docMk/>
            <pc:sldMk cId="1475310687" sldId="331"/>
            <ac:picMk id="18" creationId="{90209EA0-766F-119C-8C90-300D195ABE4E}"/>
          </ac:picMkLst>
        </pc:picChg>
        <pc:picChg chg="del">
          <ac:chgData name="Duyên Lương" userId="3a9e482f-ceb4-484a-8eab-f708ff3e9a36" providerId="ADAL" clId="{B524B7FD-EBE6-4EE6-B948-CFCF05B67AB8}" dt="2023-08-02T06:14:28.983" v="558" actId="478"/>
          <ac:picMkLst>
            <pc:docMk/>
            <pc:sldMk cId="1475310687" sldId="331"/>
            <ac:picMk id="19" creationId="{17445DEE-DF2B-47DD-3864-1CA1E284715E}"/>
          </ac:picMkLst>
        </pc:picChg>
      </pc:sldChg>
      <pc:sldChg chg="new del">
        <pc:chgData name="Duyên Lương" userId="3a9e482f-ceb4-484a-8eab-f708ff3e9a36" providerId="ADAL" clId="{B524B7FD-EBE6-4EE6-B948-CFCF05B67AB8}" dt="2023-08-02T06:09:57.408" v="488" actId="47"/>
        <pc:sldMkLst>
          <pc:docMk/>
          <pc:sldMk cId="1617227430" sldId="331"/>
        </pc:sldMkLst>
      </pc:sldChg>
      <pc:sldChg chg="new del">
        <pc:chgData name="Duyên Lương" userId="3a9e482f-ceb4-484a-8eab-f708ff3e9a36" providerId="ADAL" clId="{B524B7FD-EBE6-4EE6-B948-CFCF05B67AB8}" dt="2023-08-02T06:14:43.803" v="560" actId="680"/>
        <pc:sldMkLst>
          <pc:docMk/>
          <pc:sldMk cId="845658259" sldId="332"/>
        </pc:sldMkLst>
      </pc:sldChg>
      <pc:sldChg chg="addSp delSp modSp mod modTransition modAnim">
        <pc:chgData name="Duyên Lương" userId="3a9e482f-ceb4-484a-8eab-f708ff3e9a36" providerId="ADAL" clId="{B524B7FD-EBE6-4EE6-B948-CFCF05B67AB8}" dt="2023-08-02T06:47:37.287" v="1381"/>
        <pc:sldMkLst>
          <pc:docMk/>
          <pc:sldMk cId="4194494056" sldId="332"/>
        </pc:sldMkLst>
        <pc:spChg chg="add mod ord">
          <ac:chgData name="Duyên Lương" userId="3a9e482f-ceb4-484a-8eab-f708ff3e9a36" providerId="ADAL" clId="{B524B7FD-EBE6-4EE6-B948-CFCF05B67AB8}" dt="2023-08-02T06:18:14.107" v="660" actId="166"/>
          <ac:spMkLst>
            <pc:docMk/>
            <pc:sldMk cId="4194494056" sldId="332"/>
            <ac:spMk id="3" creationId="{F020ABCB-409D-A974-F8B7-81E73C0CBA21}"/>
          </ac:spMkLst>
        </pc:spChg>
        <pc:spChg chg="add mod">
          <ac:chgData name="Duyên Lương" userId="3a9e482f-ceb4-484a-8eab-f708ff3e9a36" providerId="ADAL" clId="{B524B7FD-EBE6-4EE6-B948-CFCF05B67AB8}" dt="2023-08-02T06:19:27.510" v="690" actId="403"/>
          <ac:spMkLst>
            <pc:docMk/>
            <pc:sldMk cId="4194494056" sldId="332"/>
            <ac:spMk id="4" creationId="{AAE1678C-35DD-8906-273E-4562655E9FCE}"/>
          </ac:spMkLst>
        </pc:spChg>
        <pc:spChg chg="add mod ord">
          <ac:chgData name="Duyên Lương" userId="3a9e482f-ceb4-484a-8eab-f708ff3e9a36" providerId="ADAL" clId="{B524B7FD-EBE6-4EE6-B948-CFCF05B67AB8}" dt="2023-08-02T06:17:24.993" v="647" actId="1076"/>
          <ac:spMkLst>
            <pc:docMk/>
            <pc:sldMk cId="4194494056" sldId="332"/>
            <ac:spMk id="7" creationId="{1DC0FB00-7784-2042-F3DA-A995563452A2}"/>
          </ac:spMkLst>
        </pc:spChg>
        <pc:spChg chg="mod">
          <ac:chgData name="Duyên Lương" userId="3a9e482f-ceb4-484a-8eab-f708ff3e9a36" providerId="ADAL" clId="{B524B7FD-EBE6-4EE6-B948-CFCF05B67AB8}" dt="2023-08-02T06:17:23.525" v="646" actId="207"/>
          <ac:spMkLst>
            <pc:docMk/>
            <pc:sldMk cId="4194494056" sldId="332"/>
            <ac:spMk id="8" creationId="{364A32D3-3D30-02B6-AD44-C264670BB39B}"/>
          </ac:spMkLst>
        </pc:spChg>
        <pc:spChg chg="add mod ord">
          <ac:chgData name="Duyên Lương" userId="3a9e482f-ceb4-484a-8eab-f708ff3e9a36" providerId="ADAL" clId="{B524B7FD-EBE6-4EE6-B948-CFCF05B67AB8}" dt="2023-08-02T06:18:08.831" v="658" actId="14100"/>
          <ac:spMkLst>
            <pc:docMk/>
            <pc:sldMk cId="4194494056" sldId="332"/>
            <ac:spMk id="9" creationId="{A3F69EEB-FD01-E503-1BD4-6E91C4A7F55E}"/>
          </ac:spMkLst>
        </pc:spChg>
        <pc:spChg chg="del">
          <ac:chgData name="Duyên Lương" userId="3a9e482f-ceb4-484a-8eab-f708ff3e9a36" providerId="ADAL" clId="{B524B7FD-EBE6-4EE6-B948-CFCF05B67AB8}" dt="2023-08-02T06:15:05.956" v="562" actId="478"/>
          <ac:spMkLst>
            <pc:docMk/>
            <pc:sldMk cId="4194494056" sldId="332"/>
            <ac:spMk id="10" creationId="{B327C61C-C855-BE02-0438-8D4513DBF026}"/>
          </ac:spMkLst>
        </pc:spChg>
        <pc:spChg chg="add mod">
          <ac:chgData name="Duyên Lương" userId="3a9e482f-ceb4-484a-8eab-f708ff3e9a36" providerId="ADAL" clId="{B524B7FD-EBE6-4EE6-B948-CFCF05B67AB8}" dt="2023-08-02T06:19:00.579" v="685" actId="403"/>
          <ac:spMkLst>
            <pc:docMk/>
            <pc:sldMk cId="4194494056" sldId="332"/>
            <ac:spMk id="11" creationId="{87355842-75DD-44A1-536B-2F1E9C44DA79}"/>
          </ac:spMkLst>
        </pc:spChg>
        <pc:picChg chg="del">
          <ac:chgData name="Duyên Lương" userId="3a9e482f-ceb4-484a-8eab-f708ff3e9a36" providerId="ADAL" clId="{B524B7FD-EBE6-4EE6-B948-CFCF05B67AB8}" dt="2023-08-02T06:14:49.802" v="561" actId="478"/>
          <ac:picMkLst>
            <pc:docMk/>
            <pc:sldMk cId="4194494056" sldId="332"/>
            <ac:picMk id="1026" creationId="{0BB2792A-230A-5C80-DEF3-E6D41CF7D4DB}"/>
          </ac:picMkLst>
        </pc:picChg>
      </pc:sldChg>
      <pc:sldChg chg="delSp modSp mod modTransition delAnim">
        <pc:chgData name="Duyên Lương" userId="3a9e482f-ceb4-484a-8eab-f708ff3e9a36" providerId="ADAL" clId="{B524B7FD-EBE6-4EE6-B948-CFCF05B67AB8}" dt="2023-08-02T06:47:37.287" v="1381"/>
        <pc:sldMkLst>
          <pc:docMk/>
          <pc:sldMk cId="795264880" sldId="333"/>
        </pc:sldMkLst>
        <pc:spChg chg="mod">
          <ac:chgData name="Duyên Lương" userId="3a9e482f-ceb4-484a-8eab-f708ff3e9a36" providerId="ADAL" clId="{B524B7FD-EBE6-4EE6-B948-CFCF05B67AB8}" dt="2023-08-02T06:23:51.803" v="718" actId="20577"/>
          <ac:spMkLst>
            <pc:docMk/>
            <pc:sldMk cId="795264880" sldId="333"/>
            <ac:spMk id="3" creationId="{F020ABCB-409D-A974-F8B7-81E73C0CBA21}"/>
          </ac:spMkLst>
        </pc:spChg>
        <pc:spChg chg="mod">
          <ac:chgData name="Duyên Lương" userId="3a9e482f-ceb4-484a-8eab-f708ff3e9a36" providerId="ADAL" clId="{B524B7FD-EBE6-4EE6-B948-CFCF05B67AB8}" dt="2023-08-02T06:24:41.928" v="724" actId="1076"/>
          <ac:spMkLst>
            <pc:docMk/>
            <pc:sldMk cId="795264880" sldId="333"/>
            <ac:spMk id="8" creationId="{364A32D3-3D30-02B6-AD44-C264670BB39B}"/>
          </ac:spMkLst>
        </pc:spChg>
        <pc:spChg chg="del mod">
          <ac:chgData name="Duyên Lương" userId="3a9e482f-ceb4-484a-8eab-f708ff3e9a36" providerId="ADAL" clId="{B524B7FD-EBE6-4EE6-B948-CFCF05B67AB8}" dt="2023-08-02T06:23:56.197" v="720" actId="478"/>
          <ac:spMkLst>
            <pc:docMk/>
            <pc:sldMk cId="795264880" sldId="333"/>
            <ac:spMk id="9" creationId="{A3F69EEB-FD01-E503-1BD4-6E91C4A7F55E}"/>
          </ac:spMkLst>
        </pc:spChg>
        <pc:spChg chg="mod">
          <ac:chgData name="Duyên Lương" userId="3a9e482f-ceb4-484a-8eab-f708ff3e9a36" providerId="ADAL" clId="{B524B7FD-EBE6-4EE6-B948-CFCF05B67AB8}" dt="2023-08-02T06:21:47.924" v="708" actId="20577"/>
          <ac:spMkLst>
            <pc:docMk/>
            <pc:sldMk cId="795264880" sldId="333"/>
            <ac:spMk id="11" creationId="{87355842-75DD-44A1-536B-2F1E9C44DA79}"/>
          </ac:spMkLst>
        </pc:spChg>
      </pc:sldChg>
      <pc:sldChg chg="delSp modSp mod modTransition delAnim">
        <pc:chgData name="Duyên Lương" userId="3a9e482f-ceb4-484a-8eab-f708ff3e9a36" providerId="ADAL" clId="{B524B7FD-EBE6-4EE6-B948-CFCF05B67AB8}" dt="2023-08-02T06:47:37.287" v="1381"/>
        <pc:sldMkLst>
          <pc:docMk/>
          <pc:sldMk cId="3339724693" sldId="334"/>
        </pc:sldMkLst>
        <pc:spChg chg="mod">
          <ac:chgData name="Duyên Lương" userId="3a9e482f-ceb4-484a-8eab-f708ff3e9a36" providerId="ADAL" clId="{B524B7FD-EBE6-4EE6-B948-CFCF05B67AB8}" dt="2023-08-02T06:21:57.324" v="709"/>
          <ac:spMkLst>
            <pc:docMk/>
            <pc:sldMk cId="3339724693" sldId="334"/>
            <ac:spMk id="3" creationId="{F020ABCB-409D-A974-F8B7-81E73C0CBA21}"/>
          </ac:spMkLst>
        </pc:spChg>
        <pc:spChg chg="mod">
          <ac:chgData name="Duyên Lương" userId="3a9e482f-ceb4-484a-8eab-f708ff3e9a36" providerId="ADAL" clId="{B524B7FD-EBE6-4EE6-B948-CFCF05B67AB8}" dt="2023-08-02T06:23:35.565" v="715" actId="207"/>
          <ac:spMkLst>
            <pc:docMk/>
            <pc:sldMk cId="3339724693" sldId="334"/>
            <ac:spMk id="8" creationId="{364A32D3-3D30-02B6-AD44-C264670BB39B}"/>
          </ac:spMkLst>
        </pc:spChg>
        <pc:spChg chg="del mod">
          <ac:chgData name="Duyên Lương" userId="3a9e482f-ceb4-484a-8eab-f708ff3e9a36" providerId="ADAL" clId="{B524B7FD-EBE6-4EE6-B948-CFCF05B67AB8}" dt="2023-08-02T06:23:41.196" v="716" actId="478"/>
          <ac:spMkLst>
            <pc:docMk/>
            <pc:sldMk cId="3339724693" sldId="334"/>
            <ac:spMk id="9" creationId="{A3F69EEB-FD01-E503-1BD4-6E91C4A7F55E}"/>
          </ac:spMkLst>
        </pc:spChg>
        <pc:spChg chg="mod">
          <ac:chgData name="Duyên Lương" userId="3a9e482f-ceb4-484a-8eab-f708ff3e9a36" providerId="ADAL" clId="{B524B7FD-EBE6-4EE6-B948-CFCF05B67AB8}" dt="2023-08-02T06:21:44.164" v="707" actId="20577"/>
          <ac:spMkLst>
            <pc:docMk/>
            <pc:sldMk cId="3339724693" sldId="334"/>
            <ac:spMk id="11" creationId="{87355842-75DD-44A1-536B-2F1E9C44DA79}"/>
          </ac:spMkLst>
        </pc:spChg>
      </pc:sldChg>
      <pc:sldChg chg="addSp modSp mod modTransition modAnim">
        <pc:chgData name="Duyên Lương" userId="3a9e482f-ceb4-484a-8eab-f708ff3e9a36" providerId="ADAL" clId="{B524B7FD-EBE6-4EE6-B948-CFCF05B67AB8}" dt="2023-08-02T06:47:37.287" v="1381"/>
        <pc:sldMkLst>
          <pc:docMk/>
          <pc:sldMk cId="1453632629" sldId="335"/>
        </pc:sldMkLst>
        <pc:spChg chg="add mod">
          <ac:chgData name="Duyên Lương" userId="3a9e482f-ceb4-484a-8eab-f708ff3e9a36" providerId="ADAL" clId="{B524B7FD-EBE6-4EE6-B948-CFCF05B67AB8}" dt="2023-08-02T06:20:06.699" v="697" actId="14100"/>
          <ac:spMkLst>
            <pc:docMk/>
            <pc:sldMk cId="1453632629" sldId="335"/>
            <ac:spMk id="2" creationId="{51AB65A9-7F51-A06D-EF3C-6D141A096B18}"/>
          </ac:spMkLst>
        </pc:spChg>
        <pc:spChg chg="mod ord">
          <ac:chgData name="Duyên Lương" userId="3a9e482f-ceb4-484a-8eab-f708ff3e9a36" providerId="ADAL" clId="{B524B7FD-EBE6-4EE6-B948-CFCF05B67AB8}" dt="2023-08-02T06:20:13.217" v="698" actId="166"/>
          <ac:spMkLst>
            <pc:docMk/>
            <pc:sldMk cId="1453632629" sldId="335"/>
            <ac:spMk id="3" creationId="{F020ABCB-409D-A974-F8B7-81E73C0CBA21}"/>
          </ac:spMkLst>
        </pc:spChg>
        <pc:spChg chg="mod">
          <ac:chgData name="Duyên Lương" userId="3a9e482f-ceb4-484a-8eab-f708ff3e9a36" providerId="ADAL" clId="{B524B7FD-EBE6-4EE6-B948-CFCF05B67AB8}" dt="2023-08-02T06:21:33.869" v="705" actId="1076"/>
          <ac:spMkLst>
            <pc:docMk/>
            <pc:sldMk cId="1453632629" sldId="335"/>
            <ac:spMk id="7" creationId="{1DC0FB00-7784-2042-F3DA-A995563452A2}"/>
          </ac:spMkLst>
        </pc:spChg>
        <pc:spChg chg="mod">
          <ac:chgData name="Duyên Lương" userId="3a9e482f-ceb4-484a-8eab-f708ff3e9a36" providerId="ADAL" clId="{B524B7FD-EBE6-4EE6-B948-CFCF05B67AB8}" dt="2023-08-02T06:21:35.911" v="706" actId="1076"/>
          <ac:spMkLst>
            <pc:docMk/>
            <pc:sldMk cId="1453632629" sldId="335"/>
            <ac:spMk id="8" creationId="{364A32D3-3D30-02B6-AD44-C264670BB39B}"/>
          </ac:spMkLst>
        </pc:spChg>
        <pc:spChg chg="mod">
          <ac:chgData name="Duyên Lương" userId="3a9e482f-ceb4-484a-8eab-f708ff3e9a36" providerId="ADAL" clId="{B524B7FD-EBE6-4EE6-B948-CFCF05B67AB8}" dt="2023-08-02T06:20:00.409" v="694" actId="14100"/>
          <ac:spMkLst>
            <pc:docMk/>
            <pc:sldMk cId="1453632629" sldId="335"/>
            <ac:spMk id="9" creationId="{A3F69EEB-FD01-E503-1BD4-6E91C4A7F55E}"/>
          </ac:spMkLst>
        </pc:spChg>
      </pc:sldChg>
      <pc:sldChg chg="new del">
        <pc:chgData name="Duyên Lương" userId="3a9e482f-ceb4-484a-8eab-f708ff3e9a36" providerId="ADAL" clId="{B524B7FD-EBE6-4EE6-B948-CFCF05B67AB8}" dt="2023-08-02T06:32:24.049" v="870" actId="47"/>
        <pc:sldMkLst>
          <pc:docMk/>
          <pc:sldMk cId="116318594" sldId="336"/>
        </pc:sldMkLst>
      </pc:sldChg>
      <pc:sldChg chg="addSp delSp modSp mod modTransition delAnim modAnim">
        <pc:chgData name="Duyên Lương" userId="3a9e482f-ceb4-484a-8eab-f708ff3e9a36" providerId="ADAL" clId="{B524B7FD-EBE6-4EE6-B948-CFCF05B67AB8}" dt="2023-08-02T06:47:37.287" v="1381"/>
        <pc:sldMkLst>
          <pc:docMk/>
          <pc:sldMk cId="1199244501" sldId="337"/>
        </pc:sldMkLst>
        <pc:spChg chg="add mod">
          <ac:chgData name="Duyên Lương" userId="3a9e482f-ceb4-484a-8eab-f708ff3e9a36" providerId="ADAL" clId="{B524B7FD-EBE6-4EE6-B948-CFCF05B67AB8}" dt="2023-08-02T06:33:33.532" v="888" actId="14100"/>
          <ac:spMkLst>
            <pc:docMk/>
            <pc:sldMk cId="1199244501" sldId="337"/>
            <ac:spMk id="2" creationId="{C25FD5D8-AA31-3DE0-4759-662B219601D1}"/>
          </ac:spMkLst>
        </pc:spChg>
        <pc:spChg chg="del">
          <ac:chgData name="Duyên Lương" userId="3a9e482f-ceb4-484a-8eab-f708ff3e9a36" providerId="ADAL" clId="{B524B7FD-EBE6-4EE6-B948-CFCF05B67AB8}" dt="2023-08-02T06:45:33.126" v="1270" actId="478"/>
          <ac:spMkLst>
            <pc:docMk/>
            <pc:sldMk cId="1199244501" sldId="337"/>
            <ac:spMk id="3" creationId="{00000000-0000-0000-0000-000000000000}"/>
          </ac:spMkLst>
        </pc:spChg>
        <pc:spChg chg="del mod">
          <ac:chgData name="Duyên Lương" userId="3a9e482f-ceb4-484a-8eab-f708ff3e9a36" providerId="ADAL" clId="{B524B7FD-EBE6-4EE6-B948-CFCF05B67AB8}" dt="2023-08-02T06:45:31.574" v="1269" actId="478"/>
          <ac:spMkLst>
            <pc:docMk/>
            <pc:sldMk cId="1199244501" sldId="337"/>
            <ac:spMk id="4" creationId="{00000000-0000-0000-0000-000000000000}"/>
          </ac:spMkLst>
        </pc:spChg>
        <pc:spChg chg="mod">
          <ac:chgData name="Duyên Lương" userId="3a9e482f-ceb4-484a-8eab-f708ff3e9a36" providerId="ADAL" clId="{B524B7FD-EBE6-4EE6-B948-CFCF05B67AB8}" dt="2023-08-02T06:32:55.544" v="873" actId="1076"/>
          <ac:spMkLst>
            <pc:docMk/>
            <pc:sldMk cId="1199244501" sldId="337"/>
            <ac:spMk id="7" creationId="{72ACF2EB-158A-D9AB-6FF6-C9AC03E5E43E}"/>
          </ac:spMkLst>
        </pc:spChg>
        <pc:spChg chg="mod">
          <ac:chgData name="Duyên Lương" userId="3a9e482f-ceb4-484a-8eab-f708ff3e9a36" providerId="ADAL" clId="{B524B7FD-EBE6-4EE6-B948-CFCF05B67AB8}" dt="2023-08-02T06:32:58.618" v="874" actId="1076"/>
          <ac:spMkLst>
            <pc:docMk/>
            <pc:sldMk cId="1199244501" sldId="337"/>
            <ac:spMk id="8" creationId="{72895850-C568-6900-71FA-849AB802CEDC}"/>
          </ac:spMkLst>
        </pc:spChg>
        <pc:spChg chg="mod">
          <ac:chgData name="Duyên Lương" userId="3a9e482f-ceb4-484a-8eab-f708ff3e9a36" providerId="ADAL" clId="{B524B7FD-EBE6-4EE6-B948-CFCF05B67AB8}" dt="2023-08-02T06:33:12.546" v="879" actId="1076"/>
          <ac:spMkLst>
            <pc:docMk/>
            <pc:sldMk cId="1199244501" sldId="337"/>
            <ac:spMk id="9" creationId="{151AB580-8AAA-2FE6-4FE0-51FB1C52E115}"/>
          </ac:spMkLst>
        </pc:spChg>
        <pc:spChg chg="mod">
          <ac:chgData name="Duyên Lương" userId="3a9e482f-ceb4-484a-8eab-f708ff3e9a36" providerId="ADAL" clId="{B524B7FD-EBE6-4EE6-B948-CFCF05B67AB8}" dt="2023-08-02T06:33:08.236" v="877" actId="1076"/>
          <ac:spMkLst>
            <pc:docMk/>
            <pc:sldMk cId="1199244501" sldId="337"/>
            <ac:spMk id="11" creationId="{AC4EE19F-0124-55F2-81D4-5798E62B0D55}"/>
          </ac:spMkLst>
        </pc:spChg>
        <pc:spChg chg="mod">
          <ac:chgData name="Duyên Lương" userId="3a9e482f-ceb4-484a-8eab-f708ff3e9a36" providerId="ADAL" clId="{B524B7FD-EBE6-4EE6-B948-CFCF05B67AB8}" dt="2023-08-02T06:33:02.957" v="875" actId="1076"/>
          <ac:spMkLst>
            <pc:docMk/>
            <pc:sldMk cId="1199244501" sldId="337"/>
            <ac:spMk id="12" creationId="{674BAC9D-CAD3-CDB8-89C7-353C811B0141}"/>
          </ac:spMkLst>
        </pc:spChg>
        <pc:spChg chg="mod">
          <ac:chgData name="Duyên Lương" userId="3a9e482f-ceb4-484a-8eab-f708ff3e9a36" providerId="ADAL" clId="{B524B7FD-EBE6-4EE6-B948-CFCF05B67AB8}" dt="2023-08-02T06:33:06.186" v="876" actId="1076"/>
          <ac:spMkLst>
            <pc:docMk/>
            <pc:sldMk cId="1199244501" sldId="337"/>
            <ac:spMk id="13" creationId="{99D28298-3CDB-0C8A-8BE7-0AF430705FA4}"/>
          </ac:spMkLst>
        </pc:spChg>
        <pc:spChg chg="mod">
          <ac:chgData name="Duyên Lương" userId="3a9e482f-ceb4-484a-8eab-f708ff3e9a36" providerId="ADAL" clId="{B524B7FD-EBE6-4EE6-B948-CFCF05B67AB8}" dt="2023-08-02T06:33:16.716" v="880" actId="1076"/>
          <ac:spMkLst>
            <pc:docMk/>
            <pc:sldMk cId="1199244501" sldId="337"/>
            <ac:spMk id="14" creationId="{34AD9AB4-0827-64DA-21C5-3A61A7885C84}"/>
          </ac:spMkLst>
        </pc:spChg>
        <pc:spChg chg="add del mod">
          <ac:chgData name="Duyên Lương" userId="3a9e482f-ceb4-484a-8eab-f708ff3e9a36" providerId="ADAL" clId="{B524B7FD-EBE6-4EE6-B948-CFCF05B67AB8}" dt="2023-08-02T06:31:49.244" v="863" actId="478"/>
          <ac:spMkLst>
            <pc:docMk/>
            <pc:sldMk cId="1199244501" sldId="337"/>
            <ac:spMk id="15" creationId="{EAE1D143-5D7C-2F8C-09A9-C4E70055C219}"/>
          </ac:spMkLst>
        </pc:spChg>
        <pc:spChg chg="add mod">
          <ac:chgData name="Duyên Lương" userId="3a9e482f-ceb4-484a-8eab-f708ff3e9a36" providerId="ADAL" clId="{B524B7FD-EBE6-4EE6-B948-CFCF05B67AB8}" dt="2023-08-02T06:33:50.817" v="890" actId="1076"/>
          <ac:spMkLst>
            <pc:docMk/>
            <pc:sldMk cId="1199244501" sldId="337"/>
            <ac:spMk id="16" creationId="{220FDA58-0805-1F2C-54CF-72B1294D486A}"/>
          </ac:spMkLst>
        </pc:spChg>
        <pc:spChg chg="add mod">
          <ac:chgData name="Duyên Lương" userId="3a9e482f-ceb4-484a-8eab-f708ff3e9a36" providerId="ADAL" clId="{B524B7FD-EBE6-4EE6-B948-CFCF05B67AB8}" dt="2023-08-02T06:45:38.791" v="1273" actId="1076"/>
          <ac:spMkLst>
            <pc:docMk/>
            <pc:sldMk cId="1199244501" sldId="337"/>
            <ac:spMk id="17" creationId="{5A1C7D72-AA44-69F5-BCD4-EB7FEEAB3DEE}"/>
          </ac:spMkLst>
        </pc:spChg>
        <pc:spChg chg="add mod">
          <ac:chgData name="Duyên Lương" userId="3a9e482f-ceb4-484a-8eab-f708ff3e9a36" providerId="ADAL" clId="{B524B7FD-EBE6-4EE6-B948-CFCF05B67AB8}" dt="2023-08-02T06:45:43.089" v="1275" actId="1076"/>
          <ac:spMkLst>
            <pc:docMk/>
            <pc:sldMk cId="1199244501" sldId="337"/>
            <ac:spMk id="18" creationId="{1222823D-2D56-53C4-F39C-107CA52CD770}"/>
          </ac:spMkLst>
        </pc:spChg>
      </pc:sldChg>
      <pc:sldChg chg="addSp delSp modSp mod modTransition delAnim modAnim">
        <pc:chgData name="Duyên Lương" userId="3a9e482f-ceb4-484a-8eab-f708ff3e9a36" providerId="ADAL" clId="{B524B7FD-EBE6-4EE6-B948-CFCF05B67AB8}" dt="2023-08-02T06:47:37.287" v="1381"/>
        <pc:sldMkLst>
          <pc:docMk/>
          <pc:sldMk cId="2552687267" sldId="338"/>
        </pc:sldMkLst>
        <pc:spChg chg="add mod">
          <ac:chgData name="Duyên Lương" userId="3a9e482f-ceb4-484a-8eab-f708ff3e9a36" providerId="ADAL" clId="{B524B7FD-EBE6-4EE6-B948-CFCF05B67AB8}" dt="2023-08-02T06:29:48.585" v="845"/>
          <ac:spMkLst>
            <pc:docMk/>
            <pc:sldMk cId="2552687267" sldId="338"/>
            <ac:spMk id="2" creationId="{1ACCD8C2-7035-7442-DED1-3CD91145E150}"/>
          </ac:spMkLst>
        </pc:spChg>
        <pc:spChg chg="del">
          <ac:chgData name="Duyên Lương" userId="3a9e482f-ceb4-484a-8eab-f708ff3e9a36" providerId="ADAL" clId="{B524B7FD-EBE6-4EE6-B948-CFCF05B67AB8}" dt="2023-08-02T06:30:31.796" v="853" actId="478"/>
          <ac:spMkLst>
            <pc:docMk/>
            <pc:sldMk cId="2552687267" sldId="338"/>
            <ac:spMk id="9" creationId="{151AB580-8AAA-2FE6-4FE0-51FB1C52E115}"/>
          </ac:spMkLst>
        </pc:spChg>
        <pc:spChg chg="del">
          <ac:chgData name="Duyên Lương" userId="3a9e482f-ceb4-484a-8eab-f708ff3e9a36" providerId="ADAL" clId="{B524B7FD-EBE6-4EE6-B948-CFCF05B67AB8}" dt="2023-08-02T06:30:33.271" v="854" actId="478"/>
          <ac:spMkLst>
            <pc:docMk/>
            <pc:sldMk cId="2552687267" sldId="338"/>
            <ac:spMk id="14" creationId="{34AD9AB4-0827-64DA-21C5-3A61A7885C84}"/>
          </ac:spMkLst>
        </pc:spChg>
        <pc:spChg chg="add mod">
          <ac:chgData name="Duyên Lương" userId="3a9e482f-ceb4-484a-8eab-f708ff3e9a36" providerId="ADAL" clId="{B524B7FD-EBE6-4EE6-B948-CFCF05B67AB8}" dt="2023-08-02T06:31:08.231" v="859" actId="13926"/>
          <ac:spMkLst>
            <pc:docMk/>
            <pc:sldMk cId="2552687267" sldId="338"/>
            <ac:spMk id="15" creationId="{FB84E7EA-AF98-6E3F-211A-F5CFD79F71CD}"/>
          </ac:spMkLst>
        </pc:spChg>
      </pc:sldChg>
      <pc:sldChg chg="addSp delSp modSp mod modTransition delAnim modAnim">
        <pc:chgData name="Duyên Lương" userId="3a9e482f-ceb4-484a-8eab-f708ff3e9a36" providerId="ADAL" clId="{B524B7FD-EBE6-4EE6-B948-CFCF05B67AB8}" dt="2023-08-02T06:47:37.287" v="1381"/>
        <pc:sldMkLst>
          <pc:docMk/>
          <pc:sldMk cId="3775189971" sldId="339"/>
        </pc:sldMkLst>
        <pc:spChg chg="add mod">
          <ac:chgData name="Duyên Lương" userId="3a9e482f-ceb4-484a-8eab-f708ff3e9a36" providerId="ADAL" clId="{B524B7FD-EBE6-4EE6-B948-CFCF05B67AB8}" dt="2023-08-02T06:29:46.963" v="844"/>
          <ac:spMkLst>
            <pc:docMk/>
            <pc:sldMk cId="3775189971" sldId="339"/>
            <ac:spMk id="2" creationId="{2E37D871-7023-537D-4837-CE0A02BD168C}"/>
          </ac:spMkLst>
        </pc:spChg>
        <pc:spChg chg="del">
          <ac:chgData name="Duyên Lương" userId="3a9e482f-ceb4-484a-8eab-f708ff3e9a36" providerId="ADAL" clId="{B524B7FD-EBE6-4EE6-B948-CFCF05B67AB8}" dt="2023-08-02T06:29:24.747" v="839" actId="478"/>
          <ac:spMkLst>
            <pc:docMk/>
            <pc:sldMk cId="3775189971" sldId="339"/>
            <ac:spMk id="8" creationId="{72895850-C568-6900-71FA-849AB802CEDC}"/>
          </ac:spMkLst>
        </pc:spChg>
        <pc:spChg chg="del">
          <ac:chgData name="Duyên Lương" userId="3a9e482f-ceb4-484a-8eab-f708ff3e9a36" providerId="ADAL" clId="{B524B7FD-EBE6-4EE6-B948-CFCF05B67AB8}" dt="2023-08-02T06:29:24.747" v="839" actId="478"/>
          <ac:spMkLst>
            <pc:docMk/>
            <pc:sldMk cId="3775189971" sldId="339"/>
            <ac:spMk id="9" creationId="{151AB580-8AAA-2FE6-4FE0-51FB1C52E115}"/>
          </ac:spMkLst>
        </pc:spChg>
        <pc:spChg chg="del">
          <ac:chgData name="Duyên Lương" userId="3a9e482f-ceb4-484a-8eab-f708ff3e9a36" providerId="ADAL" clId="{B524B7FD-EBE6-4EE6-B948-CFCF05B67AB8}" dt="2023-08-02T06:29:25.844" v="840" actId="478"/>
          <ac:spMkLst>
            <pc:docMk/>
            <pc:sldMk cId="3775189971" sldId="339"/>
            <ac:spMk id="12" creationId="{674BAC9D-CAD3-CDB8-89C7-353C811B0141}"/>
          </ac:spMkLst>
        </pc:spChg>
        <pc:spChg chg="del">
          <ac:chgData name="Duyên Lương" userId="3a9e482f-ceb4-484a-8eab-f708ff3e9a36" providerId="ADAL" clId="{B524B7FD-EBE6-4EE6-B948-CFCF05B67AB8}" dt="2023-08-02T06:29:26.825" v="841" actId="478"/>
          <ac:spMkLst>
            <pc:docMk/>
            <pc:sldMk cId="3775189971" sldId="339"/>
            <ac:spMk id="13" creationId="{99D28298-3CDB-0C8A-8BE7-0AF430705FA4}"/>
          </ac:spMkLst>
        </pc:spChg>
        <pc:spChg chg="del">
          <ac:chgData name="Duyên Lương" userId="3a9e482f-ceb4-484a-8eab-f708ff3e9a36" providerId="ADAL" clId="{B524B7FD-EBE6-4EE6-B948-CFCF05B67AB8}" dt="2023-08-02T06:29:27.681" v="842" actId="478"/>
          <ac:spMkLst>
            <pc:docMk/>
            <pc:sldMk cId="3775189971" sldId="339"/>
            <ac:spMk id="14" creationId="{34AD9AB4-0827-64DA-21C5-3A61A7885C84}"/>
          </ac:spMkLst>
        </pc:spChg>
        <pc:spChg chg="add mod">
          <ac:chgData name="Duyên Lương" userId="3a9e482f-ceb4-484a-8eab-f708ff3e9a36" providerId="ADAL" clId="{B524B7FD-EBE6-4EE6-B948-CFCF05B67AB8}" dt="2023-08-02T06:30:18.632" v="851" actId="207"/>
          <ac:spMkLst>
            <pc:docMk/>
            <pc:sldMk cId="3775189971" sldId="339"/>
            <ac:spMk id="15" creationId="{1DC38413-52A7-906C-42CD-A7E1916DB9C7}"/>
          </ac:spMkLst>
        </pc:spChg>
      </pc:sldChg>
      <pc:sldChg chg="addSp delSp modSp mod modTransition delAnim modAnim">
        <pc:chgData name="Duyên Lương" userId="3a9e482f-ceb4-484a-8eab-f708ff3e9a36" providerId="ADAL" clId="{B524B7FD-EBE6-4EE6-B948-CFCF05B67AB8}" dt="2023-08-02T06:47:37.287" v="1381"/>
        <pc:sldMkLst>
          <pc:docMk/>
          <pc:sldMk cId="4249148130" sldId="340"/>
        </pc:sldMkLst>
        <pc:spChg chg="add mod">
          <ac:chgData name="Duyên Lương" userId="3a9e482f-ceb4-484a-8eab-f708ff3e9a36" providerId="ADAL" clId="{B524B7FD-EBE6-4EE6-B948-CFCF05B67AB8}" dt="2023-08-02T06:28:55.016" v="834"/>
          <ac:spMkLst>
            <pc:docMk/>
            <pc:sldMk cId="4249148130" sldId="340"/>
            <ac:spMk id="2" creationId="{9A9CF11F-34E8-1564-86CC-FEA89A58F9EF}"/>
          </ac:spMkLst>
        </pc:spChg>
        <pc:spChg chg="del">
          <ac:chgData name="Duyên Lương" userId="3a9e482f-ceb4-484a-8eab-f708ff3e9a36" providerId="ADAL" clId="{B524B7FD-EBE6-4EE6-B948-CFCF05B67AB8}" dt="2023-08-02T06:28:38.221" v="829" actId="478"/>
          <ac:spMkLst>
            <pc:docMk/>
            <pc:sldMk cId="4249148130" sldId="340"/>
            <ac:spMk id="7" creationId="{72ACF2EB-158A-D9AB-6FF6-C9AC03E5E43E}"/>
          </ac:spMkLst>
        </pc:spChg>
        <pc:spChg chg="del">
          <ac:chgData name="Duyên Lương" userId="3a9e482f-ceb4-484a-8eab-f708ff3e9a36" providerId="ADAL" clId="{B524B7FD-EBE6-4EE6-B948-CFCF05B67AB8}" dt="2023-08-02T06:28:38.221" v="829" actId="478"/>
          <ac:spMkLst>
            <pc:docMk/>
            <pc:sldMk cId="4249148130" sldId="340"/>
            <ac:spMk id="8" creationId="{72895850-C568-6900-71FA-849AB802CEDC}"/>
          </ac:spMkLst>
        </pc:spChg>
        <pc:spChg chg="del">
          <ac:chgData name="Duyên Lương" userId="3a9e482f-ceb4-484a-8eab-f708ff3e9a36" providerId="ADAL" clId="{B524B7FD-EBE6-4EE6-B948-CFCF05B67AB8}" dt="2023-08-02T06:28:38.221" v="829" actId="478"/>
          <ac:spMkLst>
            <pc:docMk/>
            <pc:sldMk cId="4249148130" sldId="340"/>
            <ac:spMk id="9" creationId="{151AB580-8AAA-2FE6-4FE0-51FB1C52E115}"/>
          </ac:spMkLst>
        </pc:spChg>
        <pc:spChg chg="del">
          <ac:chgData name="Duyên Lương" userId="3a9e482f-ceb4-484a-8eab-f708ff3e9a36" providerId="ADAL" clId="{B524B7FD-EBE6-4EE6-B948-CFCF05B67AB8}" dt="2023-08-02T06:28:39.749" v="830" actId="478"/>
          <ac:spMkLst>
            <pc:docMk/>
            <pc:sldMk cId="4249148130" sldId="340"/>
            <ac:spMk id="11" creationId="{AC4EE19F-0124-55F2-81D4-5798E62B0D55}"/>
          </ac:spMkLst>
        </pc:spChg>
        <pc:spChg chg="del">
          <ac:chgData name="Duyên Lương" userId="3a9e482f-ceb4-484a-8eab-f708ff3e9a36" providerId="ADAL" clId="{B524B7FD-EBE6-4EE6-B948-CFCF05B67AB8}" dt="2023-08-02T06:28:41.032" v="831" actId="478"/>
          <ac:spMkLst>
            <pc:docMk/>
            <pc:sldMk cId="4249148130" sldId="340"/>
            <ac:spMk id="12" creationId="{674BAC9D-CAD3-CDB8-89C7-353C811B0141}"/>
          </ac:spMkLst>
        </pc:spChg>
        <pc:spChg chg="del">
          <ac:chgData name="Duyên Lương" userId="3a9e482f-ceb4-484a-8eab-f708ff3e9a36" providerId="ADAL" clId="{B524B7FD-EBE6-4EE6-B948-CFCF05B67AB8}" dt="2023-08-02T06:28:41.925" v="832" actId="478"/>
          <ac:spMkLst>
            <pc:docMk/>
            <pc:sldMk cId="4249148130" sldId="340"/>
            <ac:spMk id="13" creationId="{99D28298-3CDB-0C8A-8BE7-0AF430705FA4}"/>
          </ac:spMkLst>
        </pc:spChg>
        <pc:spChg chg="del">
          <ac:chgData name="Duyên Lương" userId="3a9e482f-ceb4-484a-8eab-f708ff3e9a36" providerId="ADAL" clId="{B524B7FD-EBE6-4EE6-B948-CFCF05B67AB8}" dt="2023-08-02T06:28:43.037" v="833" actId="478"/>
          <ac:spMkLst>
            <pc:docMk/>
            <pc:sldMk cId="4249148130" sldId="340"/>
            <ac:spMk id="14" creationId="{34AD9AB4-0827-64DA-21C5-3A61A7885C84}"/>
          </ac:spMkLst>
        </pc:spChg>
        <pc:spChg chg="add mod">
          <ac:chgData name="Duyên Lương" userId="3a9e482f-ceb4-484a-8eab-f708ff3e9a36" providerId="ADAL" clId="{B524B7FD-EBE6-4EE6-B948-CFCF05B67AB8}" dt="2023-08-02T06:29:12.231" v="837" actId="13926"/>
          <ac:spMkLst>
            <pc:docMk/>
            <pc:sldMk cId="4249148130" sldId="340"/>
            <ac:spMk id="15" creationId="{F49E71FF-787A-B805-A2E1-46B3BFDF43FA}"/>
          </ac:spMkLst>
        </pc:spChg>
      </pc:sldChg>
      <pc:sldChg chg="addSp delSp modSp mod">
        <pc:chgData name="Duyên Lương" userId="3a9e482f-ceb4-484a-8eab-f708ff3e9a36" providerId="ADAL" clId="{B524B7FD-EBE6-4EE6-B948-CFCF05B67AB8}" dt="2023-08-02T06:49:40.926" v="1397" actId="1076"/>
        <pc:sldMkLst>
          <pc:docMk/>
          <pc:sldMk cId="1959242113" sldId="341"/>
        </pc:sldMkLst>
        <pc:spChg chg="mod">
          <ac:chgData name="Duyên Lương" userId="3a9e482f-ceb4-484a-8eab-f708ff3e9a36" providerId="ADAL" clId="{B524B7FD-EBE6-4EE6-B948-CFCF05B67AB8}" dt="2023-08-02T06:49:27.731" v="1392" actId="1076"/>
          <ac:spMkLst>
            <pc:docMk/>
            <pc:sldMk cId="1959242113" sldId="341"/>
            <ac:spMk id="6" creationId="{00000000-0000-0000-0000-000000000000}"/>
          </ac:spMkLst>
        </pc:spChg>
        <pc:spChg chg="mod">
          <ac:chgData name="Duyên Lương" userId="3a9e482f-ceb4-484a-8eab-f708ff3e9a36" providerId="ADAL" clId="{B524B7FD-EBE6-4EE6-B948-CFCF05B67AB8}" dt="2023-08-02T06:49:27.731" v="1392" actId="1076"/>
          <ac:spMkLst>
            <pc:docMk/>
            <pc:sldMk cId="1959242113" sldId="341"/>
            <ac:spMk id="7" creationId="{00000000-0000-0000-0000-000000000000}"/>
          </ac:spMkLst>
        </pc:spChg>
        <pc:spChg chg="mod">
          <ac:chgData name="Duyên Lương" userId="3a9e482f-ceb4-484a-8eab-f708ff3e9a36" providerId="ADAL" clId="{B524B7FD-EBE6-4EE6-B948-CFCF05B67AB8}" dt="2023-08-02T06:49:37.908" v="1396" actId="1076"/>
          <ac:spMkLst>
            <pc:docMk/>
            <pc:sldMk cId="1959242113" sldId="341"/>
            <ac:spMk id="14" creationId="{395551F9-9C00-0105-4FAD-3787A357ADF1}"/>
          </ac:spMkLst>
        </pc:spChg>
        <pc:grpChg chg="mod">
          <ac:chgData name="Duyên Lương" userId="3a9e482f-ceb4-484a-8eab-f708ff3e9a36" providerId="ADAL" clId="{B524B7FD-EBE6-4EE6-B948-CFCF05B67AB8}" dt="2023-08-02T06:49:40.926" v="1397" actId="1076"/>
          <ac:grpSpMkLst>
            <pc:docMk/>
            <pc:sldMk cId="1959242113" sldId="341"/>
            <ac:grpSpMk id="2" creationId="{00000000-0000-0000-0000-000000000000}"/>
          </ac:grpSpMkLst>
        </pc:grpChg>
        <pc:grpChg chg="mod">
          <ac:chgData name="Duyên Lương" userId="3a9e482f-ceb4-484a-8eab-f708ff3e9a36" providerId="ADAL" clId="{B524B7FD-EBE6-4EE6-B948-CFCF05B67AB8}" dt="2023-08-02T06:49:35.377" v="1395" actId="1076"/>
          <ac:grpSpMkLst>
            <pc:docMk/>
            <pc:sldMk cId="1959242113" sldId="341"/>
            <ac:grpSpMk id="5" creationId="{00000000-0000-0000-0000-000000000000}"/>
          </ac:grpSpMkLst>
        </pc:grpChg>
        <pc:picChg chg="del">
          <ac:chgData name="Duyên Lương" userId="3a9e482f-ceb4-484a-8eab-f708ff3e9a36" providerId="ADAL" clId="{B524B7FD-EBE6-4EE6-B948-CFCF05B67AB8}" dt="2023-08-02T06:48:20.118" v="1390" actId="478"/>
          <ac:picMkLst>
            <pc:docMk/>
            <pc:sldMk cId="1959242113" sldId="341"/>
            <ac:picMk id="11" creationId="{00000000-0000-0000-0000-000000000000}"/>
          </ac:picMkLst>
        </pc:picChg>
        <pc:picChg chg="add mod">
          <ac:chgData name="Duyên Lương" userId="3a9e482f-ceb4-484a-8eab-f708ff3e9a36" providerId="ADAL" clId="{B524B7FD-EBE6-4EE6-B948-CFCF05B67AB8}" dt="2023-08-02T06:49:33.901" v="1394" actId="1076"/>
          <ac:picMkLst>
            <pc:docMk/>
            <pc:sldMk cId="1959242113" sldId="341"/>
            <ac:picMk id="2050" creationId="{79E1FD60-4679-810D-9191-193E31E642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EEC-A6A6-494F-A320-1A2A103B6F01}"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C6649-F2A1-4F17-81F2-B57C77A66278}" type="slidenum">
              <a:rPr lang="en-US" smtClean="0"/>
              <a:t>‹#›</a:t>
            </a:fld>
            <a:endParaRPr lang="en-US"/>
          </a:p>
        </p:txBody>
      </p:sp>
    </p:spTree>
    <p:extLst>
      <p:ext uri="{BB962C8B-B14F-4D97-AF65-F5344CB8AC3E}">
        <p14:creationId xmlns:p14="http://schemas.microsoft.com/office/powerpoint/2010/main" val="422002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BAC2C-5226-4721-BE9B-9536A028C6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45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36.tif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7123135" y="3532640"/>
            <a:ext cx="4907405" cy="4733056"/>
          </a:xfrm>
          <a:prstGeom prst="rect">
            <a:avLst/>
          </a:prstGeom>
        </p:spPr>
      </p:pic>
      <p:sp>
        <p:nvSpPr>
          <p:cNvPr id="4" name="TextBox 4"/>
          <p:cNvSpPr txBox="1"/>
          <p:nvPr/>
        </p:nvSpPr>
        <p:spPr>
          <a:xfrm>
            <a:off x="1981200" y="2247900"/>
            <a:ext cx="14325599" cy="844462"/>
          </a:xfrm>
          <a:prstGeom prst="rect">
            <a:avLst/>
          </a:prstGeom>
        </p:spPr>
        <p:txBody>
          <a:bodyPr wrap="square" lIns="0" tIns="0" rIns="0" bIns="0" rtlCol="0" anchor="t">
            <a:spAutoFit/>
          </a:bodyPr>
          <a:lstStyle/>
          <a:p>
            <a:pPr marL="0" lvl="0" indent="0" algn="ctr">
              <a:lnSpc>
                <a:spcPts val="5925"/>
              </a:lnSpc>
            </a:pPr>
            <a:r>
              <a:rPr lang="en-US" sz="7200" spc="841" dirty="0">
                <a:solidFill>
                  <a:srgbClr val="00B050"/>
                </a:solidFill>
                <a:latin typeface="Wedges"/>
              </a:rPr>
              <a:t>WELCOME TO OUR CLASS!</a:t>
            </a:r>
          </a:p>
        </p:txBody>
      </p:sp>
      <p:sp>
        <p:nvSpPr>
          <p:cNvPr id="5" name="Freeform 5"/>
          <p:cNvSpPr/>
          <p:nvPr/>
        </p:nvSpPr>
        <p:spPr>
          <a:xfrm rot="4312619">
            <a:off x="-1188224" y="-989861"/>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29567">
            <a:off x="14094973" y="710251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afterEffect">
                                  <p:stCondLst>
                                    <p:cond delay="0"/>
                                  </p:stCondLst>
                                  <p:iterate type="lt">
                                    <p:tmPct val="3000"/>
                                  </p:iterate>
                                  <p:childTnLst>
                                    <p:set>
                                      <p:cBhvr override="childStyle">
                                        <p:cTn id="6" dur="2000" fill="hold"/>
                                        <p:tgtEl>
                                          <p:spTgt spid="4"/>
                                        </p:tgtEl>
                                        <p:attrNameLst>
                                          <p:attrName>style.color</p:attrName>
                                        </p:attrNameLst>
                                      </p:cBhvr>
                                      <p:to>
                                        <p:clrVal>
                                          <a:schemeClr val="accent2"/>
                                        </p:clrVal>
                                      </p:to>
                                    </p:set>
                                    <p:set>
                                      <p:cBhvr>
                                        <p:cTn id="7" dur="2000" fill="hold"/>
                                        <p:tgtEl>
                                          <p:spTgt spid="4"/>
                                        </p:tgtEl>
                                        <p:attrNameLst>
                                          <p:attrName>fillcolor</p:attrName>
                                        </p:attrNameLst>
                                      </p:cBhvr>
                                      <p:to>
                                        <p:clrVal>
                                          <a:schemeClr val="accent2"/>
                                        </p:clrVal>
                                      </p:to>
                                    </p:set>
                                    <p:set>
                                      <p:cBhvr>
                                        <p:cTn id="8" dur="20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2737" y="7785112"/>
            <a:ext cx="3882875" cy="41148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5537368" y="360306"/>
            <a:ext cx="1148403" cy="2057400"/>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2" name="Table 1">
            <a:extLst>
              <a:ext uri="{FF2B5EF4-FFF2-40B4-BE49-F238E27FC236}">
                <a16:creationId xmlns:a16="http://schemas.microsoft.com/office/drawing/2014/main" id="{41B7DFF1-AF59-0626-D435-A5B92BBCA883}"/>
              </a:ext>
            </a:extLst>
          </p:cNvPr>
          <p:cNvGraphicFramePr>
            <a:graphicFrameLocks noGrp="1"/>
          </p:cNvGraphicFramePr>
          <p:nvPr>
            <p:extLst>
              <p:ext uri="{D42A27DB-BD31-4B8C-83A1-F6EECF244321}">
                <p14:modId xmlns:p14="http://schemas.microsoft.com/office/powerpoint/2010/main" val="4086567635"/>
              </p:ext>
            </p:extLst>
          </p:nvPr>
        </p:nvGraphicFramePr>
        <p:xfrm>
          <a:off x="1517374" y="2095500"/>
          <a:ext cx="15735300" cy="6705600"/>
        </p:xfrm>
        <a:graphic>
          <a:graphicData uri="http://schemas.openxmlformats.org/drawingml/2006/table">
            <a:tbl>
              <a:tblPr firstRow="1" bandRow="1">
                <a:tableStyleId>{5DA37D80-6434-44D0-A028-1B22A696006F}</a:tableStyleId>
              </a:tblPr>
              <a:tblGrid>
                <a:gridCol w="5062664">
                  <a:extLst>
                    <a:ext uri="{9D8B030D-6E8A-4147-A177-3AD203B41FA5}">
                      <a16:colId xmlns:a16="http://schemas.microsoft.com/office/drawing/2014/main" val="20000"/>
                    </a:ext>
                  </a:extLst>
                </a:gridCol>
                <a:gridCol w="4215971">
                  <a:extLst>
                    <a:ext uri="{9D8B030D-6E8A-4147-A177-3AD203B41FA5}">
                      <a16:colId xmlns:a16="http://schemas.microsoft.com/office/drawing/2014/main" val="20001"/>
                    </a:ext>
                  </a:extLst>
                </a:gridCol>
                <a:gridCol w="6456665">
                  <a:extLst>
                    <a:ext uri="{9D8B030D-6E8A-4147-A177-3AD203B41FA5}">
                      <a16:colId xmlns:a16="http://schemas.microsoft.com/office/drawing/2014/main" val="20002"/>
                    </a:ext>
                  </a:extLst>
                </a:gridCol>
              </a:tblGrid>
              <a:tr h="1676400">
                <a:tc>
                  <a:txBody>
                    <a:bodyPr/>
                    <a:lstStyle/>
                    <a:p>
                      <a:pPr marL="144145" indent="-144145">
                        <a:lnSpc>
                          <a:spcPct val="150000"/>
                        </a:lnSpc>
                        <a:spcAft>
                          <a:spcPts val="0"/>
                        </a:spcAft>
                      </a:pPr>
                      <a:r>
                        <a:rPr lang="en-US" sz="5400" dirty="0">
                          <a:effectLst/>
                          <a:latin typeface="Gliker" panose="020B0604020202020204" charset="0"/>
                          <a:ea typeface="Calibri" panose="020F0502020204030204" pitchFamily="34" charset="0"/>
                          <a:cs typeface="Times New Roman" panose="02020603050405020304" pitchFamily="18" charset="0"/>
                        </a:rPr>
                        <a:t>- </a:t>
                      </a:r>
                      <a:r>
                        <a:rPr lang="en-US" sz="5400" kern="1200" dirty="0">
                          <a:solidFill>
                            <a:schemeClr val="tx1"/>
                          </a:solidFill>
                          <a:effectLst/>
                          <a:latin typeface="Gliker" panose="020B0604020202020204" charset="0"/>
                          <a:ea typeface="+mn-ea"/>
                          <a:cs typeface="Times New Roman" panose="02020603050405020304" pitchFamily="18" charset="0"/>
                        </a:rPr>
                        <a:t>staircase (n)</a:t>
                      </a:r>
                      <a:endParaRPr lang="en-US" sz="5400" dirty="0">
                        <a:effectLst/>
                        <a:latin typeface="Gliker" panose="020B060402020202020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lnSpc>
                          <a:spcPct val="150000"/>
                        </a:lnSpc>
                        <a:spcAft>
                          <a:spcPts val="0"/>
                        </a:spcAft>
                      </a:pPr>
                      <a:r>
                        <a:rPr lang="en-US" sz="5400" b="1" kern="1200" dirty="0">
                          <a:solidFill>
                            <a:schemeClr val="tx1"/>
                          </a:solidFill>
                          <a:effectLst/>
                          <a:latin typeface="Times New Roman" panose="02020603050405020304" pitchFamily="18" charset="0"/>
                          <a:ea typeface="+mn-ea"/>
                          <a:cs typeface="Times New Roman" panose="02020603050405020304" pitchFamily="18" charset="0"/>
                        </a:rPr>
                        <a:t>/ˈ</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steəkeɪs</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a:lnSpc>
                          <a:spcPct val="150000"/>
                        </a:lnSpc>
                        <a:spcAft>
                          <a:spcPts val="0"/>
                        </a:spcAft>
                      </a:pP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cầu</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thang </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bộ</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676400">
                <a:tc>
                  <a:txBody>
                    <a:bodyPr/>
                    <a:lstStyle/>
                    <a:p>
                      <a:pPr marL="144145" indent="-144145">
                        <a:lnSpc>
                          <a:spcPct val="150000"/>
                        </a:lnSpc>
                        <a:spcAft>
                          <a:spcPts val="0"/>
                        </a:spcAft>
                      </a:pPr>
                      <a:r>
                        <a:rPr lang="en-US" sz="5400" dirty="0">
                          <a:effectLst/>
                          <a:latin typeface="Gliker" panose="020B0604020202020204" charset="0"/>
                          <a:ea typeface="Calibri" panose="020F0502020204030204" pitchFamily="34" charset="0"/>
                          <a:cs typeface="Times New Roman" panose="02020603050405020304" pitchFamily="18" charset="0"/>
                        </a:rPr>
                        <a:t>- </a:t>
                      </a:r>
                      <a:r>
                        <a:rPr lang="en-US" sz="5400" kern="1200" dirty="0">
                          <a:solidFill>
                            <a:schemeClr val="tx1"/>
                          </a:solidFill>
                          <a:effectLst/>
                          <a:latin typeface="Gliker" panose="020B0604020202020204" charset="0"/>
                          <a:ea typeface="+mn-ea"/>
                          <a:cs typeface="Times New Roman" panose="02020603050405020304" pitchFamily="18" charset="0"/>
                        </a:rPr>
                        <a:t>material (n)</a:t>
                      </a:r>
                      <a:endParaRPr lang="en-US" sz="5400" dirty="0">
                        <a:effectLst/>
                        <a:latin typeface="Gliker" panose="020B060402020202020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lnSpc>
                          <a:spcPct val="150000"/>
                        </a:lnSpc>
                        <a:spcAft>
                          <a:spcPts val="0"/>
                        </a:spcAft>
                      </a:pPr>
                      <a:r>
                        <a:rPr lang="en-US" sz="5400" b="1" kern="1200" dirty="0">
                          <a:solidFill>
                            <a:schemeClr val="tx1"/>
                          </a:solidFill>
                          <a:effectLst/>
                          <a:latin typeface="Times New Roman" panose="02020603050405020304" pitchFamily="18" charset="0"/>
                          <a:ea typeface="+mn-ea"/>
                          <a:cs typeface="Times New Roman" panose="02020603050405020304" pitchFamily="18" charset="0"/>
                        </a:rPr>
                        <a:t>/</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məˈtɪəriəl</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a:lnSpc>
                          <a:spcPct val="150000"/>
                        </a:lnSpc>
                        <a:spcAft>
                          <a:spcPts val="0"/>
                        </a:spcAft>
                      </a:pP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liệu</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676400">
                <a:tc>
                  <a:txBody>
                    <a:bodyPr/>
                    <a:lstStyle/>
                    <a:p>
                      <a:pPr marL="144145" indent="-144145">
                        <a:lnSpc>
                          <a:spcPct val="150000"/>
                        </a:lnSpc>
                        <a:spcAft>
                          <a:spcPts val="0"/>
                        </a:spcAft>
                      </a:pPr>
                      <a:r>
                        <a:rPr lang="en-US" sz="5400" dirty="0">
                          <a:effectLst/>
                          <a:latin typeface="Gliker" panose="020B0604020202020204" charset="0"/>
                          <a:ea typeface="Calibri" panose="020F0502020204030204" pitchFamily="34" charset="0"/>
                          <a:cs typeface="Times New Roman" panose="02020603050405020304" pitchFamily="18" charset="0"/>
                        </a:rPr>
                        <a:t>- </a:t>
                      </a:r>
                      <a:r>
                        <a:rPr lang="en-US" sz="5400" kern="1200" dirty="0">
                          <a:solidFill>
                            <a:schemeClr val="tx1"/>
                          </a:solidFill>
                          <a:effectLst/>
                          <a:latin typeface="Gliker" panose="020B0604020202020204" charset="0"/>
                          <a:ea typeface="+mn-ea"/>
                          <a:cs typeface="Times New Roman" panose="02020603050405020304" pitchFamily="18" charset="0"/>
                        </a:rPr>
                        <a:t>open fire (n)</a:t>
                      </a:r>
                      <a:endParaRPr lang="en-US" sz="5400" dirty="0">
                        <a:effectLst/>
                        <a:latin typeface="Gliker" panose="020B060402020202020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lnSpc>
                          <a:spcPct val="150000"/>
                        </a:lnSpc>
                        <a:spcAft>
                          <a:spcPts val="0"/>
                        </a:spcAft>
                      </a:pP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/ˌ</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əʊpən</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ˈ</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faɪə</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a:lnSpc>
                          <a:spcPct val="150000"/>
                        </a:lnSpc>
                        <a:spcAft>
                          <a:spcPts val="0"/>
                        </a:spcAft>
                      </a:pP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lò</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sưởi</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1676400">
                <a:tc>
                  <a:txBody>
                    <a:bodyPr/>
                    <a:lstStyle/>
                    <a:p>
                      <a:pPr marL="144145" indent="-144145">
                        <a:lnSpc>
                          <a:spcPct val="150000"/>
                        </a:lnSpc>
                        <a:spcAft>
                          <a:spcPts val="0"/>
                        </a:spcAft>
                      </a:pPr>
                      <a:r>
                        <a:rPr lang="en-US" sz="5400" dirty="0">
                          <a:effectLst/>
                          <a:latin typeface="Gliker" panose="020B0604020202020204" charset="0"/>
                          <a:ea typeface="Calibri" panose="020F0502020204030204" pitchFamily="34" charset="0"/>
                          <a:cs typeface="Times New Roman" panose="02020603050405020304" pitchFamily="18" charset="0"/>
                        </a:rPr>
                        <a:t>- </a:t>
                      </a:r>
                      <a:r>
                        <a:rPr lang="en-US" sz="5400" kern="1200" dirty="0">
                          <a:solidFill>
                            <a:schemeClr val="tx1"/>
                          </a:solidFill>
                          <a:effectLst/>
                          <a:latin typeface="Gliker" panose="020B0604020202020204" charset="0"/>
                          <a:ea typeface="+mn-ea"/>
                          <a:cs typeface="Times New Roman" panose="02020603050405020304" pitchFamily="18" charset="0"/>
                        </a:rPr>
                        <a:t>owner (n)</a:t>
                      </a:r>
                      <a:endParaRPr lang="en-US" sz="5400" dirty="0">
                        <a:effectLst/>
                        <a:latin typeface="Gliker" panose="020B060402020202020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lnSpc>
                          <a:spcPct val="150000"/>
                        </a:lnSpc>
                        <a:spcAft>
                          <a:spcPts val="0"/>
                        </a:spcAft>
                      </a:pP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/ˈ</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oʊnə</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a:lnSpc>
                          <a:spcPct val="150000"/>
                        </a:lnSpc>
                        <a:spcAft>
                          <a:spcPts val="0"/>
                        </a:spcAft>
                      </a:pP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sở</a:t>
                      </a:r>
                      <a:r>
                        <a:rPr lang="en-US" sz="5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a:solidFill>
                            <a:schemeClr val="tx1"/>
                          </a:solidFill>
                          <a:effectLst/>
                          <a:latin typeface="Times New Roman" panose="02020603050405020304" pitchFamily="18" charset="0"/>
                          <a:ea typeface="+mn-ea"/>
                          <a:cs typeface="Times New Roman" panose="02020603050405020304" pitchFamily="18" charset="0"/>
                        </a:rPr>
                        <a:t>hữu</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64377473-A834-5698-762A-6B6F813252B1}"/>
              </a:ext>
            </a:extLst>
          </p:cNvPr>
          <p:cNvSpPr txBox="1"/>
          <p:nvPr/>
        </p:nvSpPr>
        <p:spPr>
          <a:xfrm>
            <a:off x="5867400" y="272581"/>
            <a:ext cx="9349899" cy="1200329"/>
          </a:xfrm>
          <a:prstGeom prst="rect">
            <a:avLst/>
          </a:prstGeom>
          <a:noFill/>
          <a:effectLst/>
        </p:spPr>
        <p:txBody>
          <a:bodyPr wrap="square" rtlCol="0">
            <a:spAutoFit/>
          </a:bodyPr>
          <a:lstStyle/>
          <a:p>
            <a:r>
              <a:rPr lang="en-US" sz="7200" b="1" dirty="0">
                <a:solidFill>
                  <a:schemeClr val="accent2">
                    <a:lumMod val="75000"/>
                  </a:schemeClr>
                </a:solidFill>
                <a:effectLst>
                  <a:glow rad="88900">
                    <a:schemeClr val="bg1"/>
                  </a:glow>
                </a:effectLst>
                <a:latin typeface="Gliker" panose="020B0604020202020204" charset="0"/>
                <a:cs typeface="Arial" panose="020B0604020202020204" pitchFamily="34" charset="0"/>
              </a:rPr>
              <a:t>VOCABULARY</a:t>
            </a:r>
          </a:p>
        </p:txBody>
      </p:sp>
    </p:spTree>
    <p:extLst>
      <p:ext uri="{BB962C8B-B14F-4D97-AF65-F5344CB8AC3E}">
        <p14:creationId xmlns:p14="http://schemas.microsoft.com/office/powerpoint/2010/main" val="1667317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Freeform 2"/>
          <p:cNvSpPr/>
          <p:nvPr/>
        </p:nvSpPr>
        <p:spPr>
          <a:xfrm>
            <a:off x="14610422" y="7733481"/>
            <a:ext cx="6688450" cy="7060744"/>
          </a:xfrm>
          <a:custGeom>
            <a:avLst/>
            <a:gdLst/>
            <a:ahLst/>
            <a:cxnLst/>
            <a:rect l="l" t="t" r="r" b="b"/>
            <a:pathLst>
              <a:path w="6688450" h="7060744">
                <a:moveTo>
                  <a:pt x="0" y="0"/>
                </a:moveTo>
                <a:lnTo>
                  <a:pt x="6688450" y="0"/>
                </a:lnTo>
                <a:lnTo>
                  <a:pt x="6688450" y="7060743"/>
                </a:lnTo>
                <a:lnTo>
                  <a:pt x="0" y="7060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57400" y="180558"/>
            <a:ext cx="14389642" cy="1171709"/>
            <a:chOff x="0" y="0"/>
            <a:chExt cx="1087661" cy="238315"/>
          </a:xfrm>
        </p:grpSpPr>
        <p:sp>
          <p:nvSpPr>
            <p:cNvPr id="4" name="Freeform 4"/>
            <p:cNvSpPr/>
            <p:nvPr/>
          </p:nvSpPr>
          <p:spPr>
            <a:xfrm>
              <a:off x="0" y="0"/>
              <a:ext cx="1087661" cy="238315"/>
            </a:xfrm>
            <a:custGeom>
              <a:avLst/>
              <a:gdLst/>
              <a:ahLst/>
              <a:cxnLst/>
              <a:rect l="l" t="t" r="r" b="b"/>
              <a:pathLst>
                <a:path w="1087661" h="238315">
                  <a:moveTo>
                    <a:pt x="73834" y="0"/>
                  </a:moveTo>
                  <a:lnTo>
                    <a:pt x="1013827" y="0"/>
                  </a:lnTo>
                  <a:cubicBezTo>
                    <a:pt x="1054605" y="0"/>
                    <a:pt x="1087661" y="33057"/>
                    <a:pt x="1087661" y="73834"/>
                  </a:cubicBezTo>
                  <a:lnTo>
                    <a:pt x="1087661" y="164481"/>
                  </a:lnTo>
                  <a:cubicBezTo>
                    <a:pt x="1087661" y="184063"/>
                    <a:pt x="1079882" y="202843"/>
                    <a:pt x="1066036" y="216689"/>
                  </a:cubicBezTo>
                  <a:cubicBezTo>
                    <a:pt x="1052189" y="230536"/>
                    <a:pt x="1033409" y="238315"/>
                    <a:pt x="1013827" y="238315"/>
                  </a:cubicBezTo>
                  <a:lnTo>
                    <a:pt x="73834" y="238315"/>
                  </a:lnTo>
                  <a:cubicBezTo>
                    <a:pt x="54252" y="238315"/>
                    <a:pt x="35472" y="230536"/>
                    <a:pt x="21625" y="216689"/>
                  </a:cubicBezTo>
                  <a:cubicBezTo>
                    <a:pt x="7779" y="202843"/>
                    <a:pt x="0" y="184063"/>
                    <a:pt x="0" y="164481"/>
                  </a:cubicBezTo>
                  <a:lnTo>
                    <a:pt x="0" y="73834"/>
                  </a:lnTo>
                  <a:cubicBezTo>
                    <a:pt x="0" y="33057"/>
                    <a:pt x="33057" y="0"/>
                    <a:pt x="73834" y="0"/>
                  </a:cubicBezTo>
                  <a:close/>
                </a:path>
              </a:pathLst>
            </a:custGeom>
            <a:solidFill>
              <a:srgbClr val="FABEC0"/>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924531">
            <a:off x="12954086" y="6875085"/>
            <a:ext cx="3060343" cy="3060343"/>
          </a:xfrm>
          <a:custGeom>
            <a:avLst/>
            <a:gdLst/>
            <a:ahLst/>
            <a:cxnLst/>
            <a:rect l="l" t="t" r="r" b="b"/>
            <a:pathLst>
              <a:path w="3060343" h="3060343">
                <a:moveTo>
                  <a:pt x="0" y="0"/>
                </a:moveTo>
                <a:lnTo>
                  <a:pt x="3060343" y="0"/>
                </a:lnTo>
                <a:lnTo>
                  <a:pt x="3060343" y="3060343"/>
                </a:lnTo>
                <a:lnTo>
                  <a:pt x="0" y="3060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4771813">
            <a:off x="14336641" y="1117687"/>
            <a:ext cx="2900659" cy="2828143"/>
          </a:xfrm>
          <a:custGeom>
            <a:avLst/>
            <a:gdLst/>
            <a:ahLst/>
            <a:cxnLst/>
            <a:rect l="l" t="t" r="r" b="b"/>
            <a:pathLst>
              <a:path w="2900659" h="2828143">
                <a:moveTo>
                  <a:pt x="0" y="0"/>
                </a:moveTo>
                <a:lnTo>
                  <a:pt x="2900659" y="0"/>
                </a:lnTo>
                <a:lnTo>
                  <a:pt x="2900659" y="2828142"/>
                </a:lnTo>
                <a:lnTo>
                  <a:pt x="0" y="282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flipH="1">
            <a:off x="248946" y="5767328"/>
            <a:ext cx="1226564" cy="1929065"/>
          </a:xfrm>
          <a:custGeom>
            <a:avLst/>
            <a:gdLst/>
            <a:ahLst/>
            <a:cxnLst/>
            <a:rect l="l" t="t" r="r" b="b"/>
            <a:pathLst>
              <a:path w="1226564" h="1929065">
                <a:moveTo>
                  <a:pt x="1226564" y="0"/>
                </a:moveTo>
                <a:lnTo>
                  <a:pt x="0" y="0"/>
                </a:lnTo>
                <a:lnTo>
                  <a:pt x="0" y="1929064"/>
                </a:lnTo>
                <a:lnTo>
                  <a:pt x="1226564" y="1929064"/>
                </a:lnTo>
                <a:lnTo>
                  <a:pt x="122656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927124">
            <a:off x="16017060" y="8855947"/>
            <a:ext cx="3285848" cy="1946865"/>
          </a:xfrm>
          <a:custGeom>
            <a:avLst/>
            <a:gdLst/>
            <a:ahLst/>
            <a:cxnLst/>
            <a:rect l="l" t="t" r="r" b="b"/>
            <a:pathLst>
              <a:path w="3285848" h="1946865">
                <a:moveTo>
                  <a:pt x="0" y="0"/>
                </a:moveTo>
                <a:lnTo>
                  <a:pt x="3285848" y="0"/>
                </a:lnTo>
                <a:lnTo>
                  <a:pt x="3285848" y="1946865"/>
                </a:lnTo>
                <a:lnTo>
                  <a:pt x="0" y="1946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837560">
            <a:off x="999560" y="451820"/>
            <a:ext cx="2111684" cy="549038"/>
          </a:xfrm>
          <a:custGeom>
            <a:avLst/>
            <a:gdLst/>
            <a:ahLst/>
            <a:cxnLst/>
            <a:rect l="l" t="t" r="r" b="b"/>
            <a:pathLst>
              <a:path w="2111684" h="549038">
                <a:moveTo>
                  <a:pt x="0" y="0"/>
                </a:moveTo>
                <a:lnTo>
                  <a:pt x="2111685" y="0"/>
                </a:lnTo>
                <a:lnTo>
                  <a:pt x="2111685" y="549038"/>
                </a:lnTo>
                <a:lnTo>
                  <a:pt x="0" y="5490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1430898">
            <a:off x="-1284671" y="-1662419"/>
            <a:ext cx="2640487" cy="7766138"/>
          </a:xfrm>
          <a:custGeom>
            <a:avLst/>
            <a:gdLst/>
            <a:ahLst/>
            <a:cxnLst/>
            <a:rect l="l" t="t" r="r" b="b"/>
            <a:pathLst>
              <a:path w="2640487" h="7766138">
                <a:moveTo>
                  <a:pt x="0" y="0"/>
                </a:moveTo>
                <a:lnTo>
                  <a:pt x="2640486" y="0"/>
                </a:lnTo>
                <a:lnTo>
                  <a:pt x="2640486" y="7766138"/>
                </a:lnTo>
                <a:lnTo>
                  <a:pt x="0" y="77661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4624147">
            <a:off x="-3964377" y="7564151"/>
            <a:ext cx="6688450" cy="7060744"/>
          </a:xfrm>
          <a:custGeom>
            <a:avLst/>
            <a:gdLst/>
            <a:ahLst/>
            <a:cxnLst/>
            <a:rect l="l" t="t" r="r" b="b"/>
            <a:pathLst>
              <a:path w="6688450" h="7060744">
                <a:moveTo>
                  <a:pt x="0" y="0"/>
                </a:moveTo>
                <a:lnTo>
                  <a:pt x="6688450" y="0"/>
                </a:lnTo>
                <a:lnTo>
                  <a:pt x="6688450" y="7060744"/>
                </a:lnTo>
                <a:lnTo>
                  <a:pt x="0" y="70607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5976785" y="-2057400"/>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5">
            <a:extLst>
              <a:ext uri="{FF2B5EF4-FFF2-40B4-BE49-F238E27FC236}">
                <a16:creationId xmlns:a16="http://schemas.microsoft.com/office/drawing/2014/main" id="{683BDDFA-EF46-200E-F634-4A3B0D606E42}"/>
              </a:ext>
            </a:extLst>
          </p:cNvPr>
          <p:cNvSpPr txBox="1"/>
          <p:nvPr/>
        </p:nvSpPr>
        <p:spPr>
          <a:xfrm>
            <a:off x="2234368" y="158740"/>
            <a:ext cx="14833144" cy="1323439"/>
          </a:xfrm>
          <a:prstGeom prst="rect">
            <a:avLst/>
          </a:prstGeom>
          <a:noFill/>
          <a:effectLst/>
        </p:spPr>
        <p:txBody>
          <a:bodyPr wrap="square" rtlCol="0">
            <a:spAutoFit/>
          </a:bodyPr>
          <a:lstStyle/>
          <a:p>
            <a:r>
              <a:rPr lang="en-US" sz="4000" b="1" dirty="0">
                <a:solidFill>
                  <a:srgbClr val="C00000"/>
                </a:solidFill>
                <a:latin typeface="Gliker" panose="020B0604020202020204" charset="0"/>
              </a:rPr>
              <a:t>1. Write the words and phrase from the box under the correct pictures.</a:t>
            </a:r>
            <a:endParaRPr lang="en-US" sz="4000" b="1" dirty="0">
              <a:solidFill>
                <a:srgbClr val="C00000"/>
              </a:solidFill>
              <a:effectLst>
                <a:glow rad="88900">
                  <a:schemeClr val="bg1"/>
                </a:glow>
              </a:effectLst>
              <a:latin typeface="Gliker" panose="020B0604020202020204" charset="0"/>
              <a:cs typeface="Arial" panose="020B0604020202020204" pitchFamily="34" charset="0"/>
            </a:endParaRPr>
          </a:p>
        </p:txBody>
      </p:sp>
      <p:sp>
        <p:nvSpPr>
          <p:cNvPr id="17" name="TextBox 16">
            <a:extLst>
              <a:ext uri="{FF2B5EF4-FFF2-40B4-BE49-F238E27FC236}">
                <a16:creationId xmlns:a16="http://schemas.microsoft.com/office/drawing/2014/main" id="{65645B5F-8F1E-023A-DFA3-929C405417B3}"/>
              </a:ext>
            </a:extLst>
          </p:cNvPr>
          <p:cNvSpPr txBox="1"/>
          <p:nvPr/>
        </p:nvSpPr>
        <p:spPr>
          <a:xfrm>
            <a:off x="2397047" y="2012376"/>
            <a:ext cx="3778340" cy="769441"/>
          </a:xfrm>
          <a:prstGeom prst="rect">
            <a:avLst/>
          </a:prstGeom>
          <a:noFill/>
        </p:spPr>
        <p:txBody>
          <a:bodyPr wrap="square" rtlCol="0">
            <a:spAutoFit/>
          </a:bodyPr>
          <a:lstStyle/>
          <a:p>
            <a:pPr algn="ctr"/>
            <a:r>
              <a:rPr lang="en-US" sz="4400" b="1" dirty="0">
                <a:solidFill>
                  <a:srgbClr val="048DA4"/>
                </a:solidFill>
                <a:latin typeface="Gliker" panose="020B0604020202020204" charset="0"/>
              </a:rPr>
              <a:t>open fire</a:t>
            </a:r>
          </a:p>
        </p:txBody>
      </p:sp>
      <p:sp>
        <p:nvSpPr>
          <p:cNvPr id="18" name="TextBox 17">
            <a:extLst>
              <a:ext uri="{FF2B5EF4-FFF2-40B4-BE49-F238E27FC236}">
                <a16:creationId xmlns:a16="http://schemas.microsoft.com/office/drawing/2014/main" id="{B3133FF5-C2A3-BAAE-D9E2-6BD86F86D3B1}"/>
              </a:ext>
            </a:extLst>
          </p:cNvPr>
          <p:cNvSpPr txBox="1"/>
          <p:nvPr/>
        </p:nvSpPr>
        <p:spPr>
          <a:xfrm>
            <a:off x="7100985" y="2057400"/>
            <a:ext cx="3778340" cy="769441"/>
          </a:xfrm>
          <a:prstGeom prst="rect">
            <a:avLst/>
          </a:prstGeom>
          <a:noFill/>
        </p:spPr>
        <p:txBody>
          <a:bodyPr wrap="square" rtlCol="0">
            <a:spAutoFit/>
          </a:bodyPr>
          <a:lstStyle/>
          <a:p>
            <a:pPr algn="ctr"/>
            <a:r>
              <a:rPr lang="en-US" sz="4400" b="1" dirty="0">
                <a:solidFill>
                  <a:srgbClr val="048DA4"/>
                </a:solidFill>
                <a:latin typeface="Gliker" panose="020B0604020202020204" charset="0"/>
              </a:rPr>
              <a:t>posts</a:t>
            </a:r>
          </a:p>
        </p:txBody>
      </p:sp>
      <p:sp>
        <p:nvSpPr>
          <p:cNvPr id="19" name="TextBox 18">
            <a:extLst>
              <a:ext uri="{FF2B5EF4-FFF2-40B4-BE49-F238E27FC236}">
                <a16:creationId xmlns:a16="http://schemas.microsoft.com/office/drawing/2014/main" id="{6812DC0A-44A7-E432-3872-5B4D8158D485}"/>
              </a:ext>
            </a:extLst>
          </p:cNvPr>
          <p:cNvSpPr txBox="1"/>
          <p:nvPr/>
        </p:nvSpPr>
        <p:spPr>
          <a:xfrm>
            <a:off x="11187016" y="2012376"/>
            <a:ext cx="3778340" cy="769441"/>
          </a:xfrm>
          <a:prstGeom prst="rect">
            <a:avLst/>
          </a:prstGeom>
          <a:noFill/>
        </p:spPr>
        <p:txBody>
          <a:bodyPr wrap="square" rtlCol="0">
            <a:spAutoFit/>
          </a:bodyPr>
          <a:lstStyle/>
          <a:p>
            <a:pPr algn="ctr"/>
            <a:r>
              <a:rPr lang="en-US" sz="4400" b="1" dirty="0">
                <a:solidFill>
                  <a:srgbClr val="048DA4"/>
                </a:solidFill>
                <a:latin typeface="Gliker" panose="020B0604020202020204" charset="0"/>
              </a:rPr>
              <a:t>staircase</a:t>
            </a:r>
          </a:p>
        </p:txBody>
      </p:sp>
      <p:sp>
        <p:nvSpPr>
          <p:cNvPr id="20" name="TextBox 19">
            <a:extLst>
              <a:ext uri="{FF2B5EF4-FFF2-40B4-BE49-F238E27FC236}">
                <a16:creationId xmlns:a16="http://schemas.microsoft.com/office/drawing/2014/main" id="{B5B3B367-FE96-EED7-E3A1-44402DBBA6C6}"/>
              </a:ext>
            </a:extLst>
          </p:cNvPr>
          <p:cNvSpPr txBox="1"/>
          <p:nvPr/>
        </p:nvSpPr>
        <p:spPr>
          <a:xfrm>
            <a:off x="2863166" y="8113819"/>
            <a:ext cx="4198775" cy="584775"/>
          </a:xfrm>
          <a:prstGeom prst="rect">
            <a:avLst/>
          </a:prstGeom>
          <a:noFill/>
        </p:spPr>
        <p:txBody>
          <a:bodyPr wrap="square" rtlCol="0">
            <a:spAutoFit/>
          </a:bodyPr>
          <a:lstStyle/>
          <a:p>
            <a:r>
              <a:rPr lang="en-US" sz="3200" b="1" dirty="0">
                <a:latin typeface="Gliker" panose="020B0604020202020204" charset="0"/>
              </a:rPr>
              <a:t>1. _______________</a:t>
            </a:r>
          </a:p>
        </p:txBody>
      </p:sp>
      <p:sp>
        <p:nvSpPr>
          <p:cNvPr id="21" name="TextBox 20">
            <a:extLst>
              <a:ext uri="{FF2B5EF4-FFF2-40B4-BE49-F238E27FC236}">
                <a16:creationId xmlns:a16="http://schemas.microsoft.com/office/drawing/2014/main" id="{FD19CEB4-6505-0913-D0FF-71AB26E302D2}"/>
              </a:ext>
            </a:extLst>
          </p:cNvPr>
          <p:cNvSpPr txBox="1"/>
          <p:nvPr/>
        </p:nvSpPr>
        <p:spPr>
          <a:xfrm>
            <a:off x="7308306" y="8083041"/>
            <a:ext cx="4198775" cy="584775"/>
          </a:xfrm>
          <a:prstGeom prst="rect">
            <a:avLst/>
          </a:prstGeom>
          <a:noFill/>
        </p:spPr>
        <p:txBody>
          <a:bodyPr wrap="square" rtlCol="0">
            <a:spAutoFit/>
          </a:bodyPr>
          <a:lstStyle/>
          <a:p>
            <a:r>
              <a:rPr lang="en-US" sz="3200" b="1" dirty="0">
                <a:latin typeface="Gliker" panose="020B0604020202020204" charset="0"/>
              </a:rPr>
              <a:t>2. _______________</a:t>
            </a:r>
          </a:p>
        </p:txBody>
      </p:sp>
      <p:sp>
        <p:nvSpPr>
          <p:cNvPr id="22" name="TextBox 21">
            <a:extLst>
              <a:ext uri="{FF2B5EF4-FFF2-40B4-BE49-F238E27FC236}">
                <a16:creationId xmlns:a16="http://schemas.microsoft.com/office/drawing/2014/main" id="{5BD00BF5-A781-A548-07BC-84F9B330AE03}"/>
              </a:ext>
            </a:extLst>
          </p:cNvPr>
          <p:cNvSpPr txBox="1"/>
          <p:nvPr/>
        </p:nvSpPr>
        <p:spPr>
          <a:xfrm>
            <a:off x="11953839" y="8057055"/>
            <a:ext cx="4198775" cy="584775"/>
          </a:xfrm>
          <a:prstGeom prst="rect">
            <a:avLst/>
          </a:prstGeom>
          <a:noFill/>
        </p:spPr>
        <p:txBody>
          <a:bodyPr wrap="square" rtlCol="0">
            <a:spAutoFit/>
          </a:bodyPr>
          <a:lstStyle/>
          <a:p>
            <a:r>
              <a:rPr lang="en-US" sz="3200" b="1" dirty="0">
                <a:latin typeface="Gliker" panose="020B0604020202020204" charset="0"/>
              </a:rPr>
              <a:t>3. _______________</a:t>
            </a:r>
          </a:p>
        </p:txBody>
      </p:sp>
      <p:pic>
        <p:nvPicPr>
          <p:cNvPr id="23" name="Picture 22">
            <a:extLst>
              <a:ext uri="{FF2B5EF4-FFF2-40B4-BE49-F238E27FC236}">
                <a16:creationId xmlns:a16="http://schemas.microsoft.com/office/drawing/2014/main" id="{D8CFBB8A-26AD-0738-596C-8AFBC511EC62}"/>
              </a:ext>
            </a:extLst>
          </p:cNvPr>
          <p:cNvPicPr>
            <a:picLocks noChangeAspect="1"/>
          </p:cNvPicPr>
          <p:nvPr/>
        </p:nvPicPr>
        <p:blipFill rotWithShape="1">
          <a:blip r:embed="rId20"/>
          <a:srcRect r="67498"/>
          <a:stretch/>
        </p:blipFill>
        <p:spPr>
          <a:xfrm>
            <a:off x="2591484" y="3520935"/>
            <a:ext cx="4164441" cy="4166288"/>
          </a:xfrm>
          <a:prstGeom prst="rect">
            <a:avLst/>
          </a:prstGeom>
        </p:spPr>
      </p:pic>
      <p:pic>
        <p:nvPicPr>
          <p:cNvPr id="24" name="Picture 23">
            <a:extLst>
              <a:ext uri="{FF2B5EF4-FFF2-40B4-BE49-F238E27FC236}">
                <a16:creationId xmlns:a16="http://schemas.microsoft.com/office/drawing/2014/main" id="{B1F90613-4C9C-192D-4F2E-B276682C8F78}"/>
              </a:ext>
            </a:extLst>
          </p:cNvPr>
          <p:cNvPicPr>
            <a:picLocks noChangeAspect="1"/>
          </p:cNvPicPr>
          <p:nvPr/>
        </p:nvPicPr>
        <p:blipFill rotWithShape="1">
          <a:blip r:embed="rId20"/>
          <a:srcRect l="34342" r="33517"/>
          <a:stretch/>
        </p:blipFill>
        <p:spPr>
          <a:xfrm>
            <a:off x="7280679" y="3517991"/>
            <a:ext cx="4118152" cy="4166288"/>
          </a:xfrm>
          <a:prstGeom prst="rect">
            <a:avLst/>
          </a:prstGeom>
        </p:spPr>
      </p:pic>
      <p:pic>
        <p:nvPicPr>
          <p:cNvPr id="25" name="Picture 24">
            <a:extLst>
              <a:ext uri="{FF2B5EF4-FFF2-40B4-BE49-F238E27FC236}">
                <a16:creationId xmlns:a16="http://schemas.microsoft.com/office/drawing/2014/main" id="{E4CDB5F8-3D8E-6235-7501-98958A804980}"/>
              </a:ext>
            </a:extLst>
          </p:cNvPr>
          <p:cNvPicPr>
            <a:picLocks noChangeAspect="1"/>
          </p:cNvPicPr>
          <p:nvPr/>
        </p:nvPicPr>
        <p:blipFill rotWithShape="1">
          <a:blip r:embed="rId20"/>
          <a:srcRect l="68100"/>
          <a:stretch/>
        </p:blipFill>
        <p:spPr>
          <a:xfrm>
            <a:off x="12017868" y="3476222"/>
            <a:ext cx="4198776" cy="4279911"/>
          </a:xfrm>
          <a:prstGeom prst="rect">
            <a:avLst/>
          </a:prstGeom>
        </p:spPr>
      </p:pic>
    </p:spTree>
    <p:extLst>
      <p:ext uri="{BB962C8B-B14F-4D97-AF65-F5344CB8AC3E}">
        <p14:creationId xmlns:p14="http://schemas.microsoft.com/office/powerpoint/2010/main" val="3941179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63889E-6 -4.69136E-6 L -0.45139 0.56698 " pathEditMode="relative" rAng="0" ptsTypes="AA">
                                      <p:cBhvr>
                                        <p:cTn id="6" dur="2000" fill="hold"/>
                                        <p:tgtEl>
                                          <p:spTgt spid="19"/>
                                        </p:tgtEl>
                                        <p:attrNameLst>
                                          <p:attrName>ppt_x</p:attrName>
                                          <p:attrName>ppt_y</p:attrName>
                                        </p:attrNameLst>
                                      </p:cBhvr>
                                      <p:rCtr x="-22569" y="283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69136E-6 L 0.26971 0.56698 " pathEditMode="relative" rAng="0" ptsTypes="AA">
                                      <p:cBhvr>
                                        <p:cTn id="10" dur="2000" fill="hold"/>
                                        <p:tgtEl>
                                          <p:spTgt spid="17"/>
                                        </p:tgtEl>
                                        <p:attrNameLst>
                                          <p:attrName>ppt_x</p:attrName>
                                          <p:attrName>ppt_y</p:attrName>
                                        </p:attrNameLst>
                                      </p:cBhvr>
                                      <p:rCtr x="13481" y="2834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7 4.32099E-6 L 0.273 0.56265 " pathEditMode="relative" rAng="0" ptsTypes="AA">
                                      <p:cBhvr>
                                        <p:cTn id="14" dur="2000" fill="hold"/>
                                        <p:tgtEl>
                                          <p:spTgt spid="18"/>
                                        </p:tgtEl>
                                        <p:attrNameLst>
                                          <p:attrName>ppt_x</p:attrName>
                                          <p:attrName>ppt_y</p:attrName>
                                        </p:attrNameLst>
                                      </p:cBhvr>
                                      <p:rCtr x="13646" y="281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5" name="Freeform 5"/>
          <p:cNvSpPr/>
          <p:nvPr/>
        </p:nvSpPr>
        <p:spPr>
          <a:xfrm rot="4312619">
            <a:off x="-2216923" y="-2091012"/>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14957164" y="735702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026" name="Picture 2" descr="Thai stilt house culture">
            <a:extLst>
              <a:ext uri="{FF2B5EF4-FFF2-40B4-BE49-F238E27FC236}">
                <a16:creationId xmlns:a16="http://schemas.microsoft.com/office/drawing/2014/main" id="{0BB2792A-230A-5C80-DEF3-E6D41CF7D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7042" y="3976353"/>
            <a:ext cx="7430684" cy="5573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4A32D3-3D30-02B6-AD44-C264670BB39B}"/>
              </a:ext>
            </a:extLst>
          </p:cNvPr>
          <p:cNvSpPr txBox="1"/>
          <p:nvPr/>
        </p:nvSpPr>
        <p:spPr>
          <a:xfrm>
            <a:off x="492231" y="-24848"/>
            <a:ext cx="17795769" cy="4370427"/>
          </a:xfrm>
          <a:prstGeom prst="rect">
            <a:avLst/>
          </a:prstGeom>
          <a:noFill/>
        </p:spPr>
        <p:txBody>
          <a:bodyPr wrap="square">
            <a:spAutoFit/>
          </a:bodyPr>
          <a:lstStyle/>
          <a:p>
            <a:pPr algn="ctr" latinLnBrk="0"/>
            <a:r>
              <a:rPr lang="en-US" sz="4000" b="1" i="0" dirty="0">
                <a:solidFill>
                  <a:srgbClr val="FF3300"/>
                </a:solidFill>
                <a:effectLst/>
                <a:latin typeface="Gliker" panose="020B0604020202020204" charset="0"/>
              </a:rPr>
              <a:t>Stilt houses</a:t>
            </a:r>
            <a:endParaRPr lang="en-US" sz="4000" b="0" i="0" dirty="0">
              <a:solidFill>
                <a:srgbClr val="FF3300"/>
              </a:solidFill>
              <a:effectLst/>
              <a:latin typeface="Gliker" panose="020B0604020202020204" charset="0"/>
            </a:endParaRPr>
          </a:p>
          <a:p>
            <a:pPr algn="just" latinLnBrk="0"/>
            <a:r>
              <a:rPr lang="en-US" sz="3400" b="0" i="0" dirty="0">
                <a:solidFill>
                  <a:srgbClr val="000000"/>
                </a:solidFill>
                <a:effectLst/>
                <a:latin typeface="Gliker" panose="020B0604020202020204" charset="0"/>
              </a:rPr>
              <a:t>	Stilt houses are popular among different ethnic minority groups, from the Thai in the Northern Highlands to the Khmer in the Mekong Delta. The houses come in different sizes and styles</a:t>
            </a:r>
            <a:r>
              <a:rPr lang="en-US" sz="3400" dirty="0">
                <a:solidFill>
                  <a:srgbClr val="000000"/>
                </a:solidFill>
                <a:latin typeface="Gliker" panose="020B0604020202020204" charset="0"/>
              </a:rPr>
              <a:t> </a:t>
            </a:r>
            <a:r>
              <a:rPr lang="en-US" sz="3400" b="0" i="0" dirty="0">
                <a:solidFill>
                  <a:srgbClr val="000000"/>
                </a:solidFill>
                <a:effectLst/>
                <a:latin typeface="Gliker" panose="020B0604020202020204" charset="0"/>
              </a:rPr>
              <a:t>and show the traditional culture of their owners.</a:t>
            </a:r>
          </a:p>
          <a:p>
            <a:pPr algn="just" latinLnBrk="0"/>
            <a:r>
              <a:rPr lang="en-US" sz="3400" b="0" i="0" dirty="0">
                <a:solidFill>
                  <a:srgbClr val="000000"/>
                </a:solidFill>
                <a:effectLst/>
                <a:latin typeface="Gliker" panose="020B0604020202020204" charset="0"/>
              </a:rPr>
              <a:t>Stilt houses are made from natural materials like wood, bamboo, and leaves. They stand on strong posts, about two or three </a:t>
            </a:r>
            <a:r>
              <a:rPr lang="en-US" sz="3400" b="0" i="0" dirty="0" err="1">
                <a:solidFill>
                  <a:srgbClr val="000000"/>
                </a:solidFill>
                <a:effectLst/>
                <a:latin typeface="Gliker" panose="020B0604020202020204" charset="0"/>
              </a:rPr>
              <a:t>metres</a:t>
            </a:r>
            <a:r>
              <a:rPr lang="en-US" sz="3400" b="0" i="0" dirty="0">
                <a:solidFill>
                  <a:srgbClr val="000000"/>
                </a:solidFill>
                <a:effectLst/>
                <a:latin typeface="Gliker" panose="020B0604020202020204" charset="0"/>
              </a:rPr>
              <a:t> above the ground. This allows them to keep people safe from wild animals. People climb a seven- or nine-step staircase to enter the house. </a:t>
            </a:r>
          </a:p>
        </p:txBody>
      </p:sp>
      <p:sp>
        <p:nvSpPr>
          <p:cNvPr id="10" name="TextBox 9">
            <a:extLst>
              <a:ext uri="{FF2B5EF4-FFF2-40B4-BE49-F238E27FC236}">
                <a16:creationId xmlns:a16="http://schemas.microsoft.com/office/drawing/2014/main" id="{B327C61C-C855-BE02-0438-8D4513DBF026}"/>
              </a:ext>
            </a:extLst>
          </p:cNvPr>
          <p:cNvSpPr txBox="1"/>
          <p:nvPr/>
        </p:nvSpPr>
        <p:spPr>
          <a:xfrm>
            <a:off x="492231" y="4345579"/>
            <a:ext cx="10088923" cy="5847755"/>
          </a:xfrm>
          <a:prstGeom prst="rect">
            <a:avLst/>
          </a:prstGeom>
          <a:noFill/>
        </p:spPr>
        <p:txBody>
          <a:bodyPr wrap="square">
            <a:spAutoFit/>
          </a:bodyPr>
          <a:lstStyle/>
          <a:p>
            <a:pPr algn="just" latinLnBrk="0"/>
            <a:r>
              <a:rPr lang="en-US" sz="3400" b="0" i="0" dirty="0">
                <a:solidFill>
                  <a:srgbClr val="000000"/>
                </a:solidFill>
                <a:effectLst/>
                <a:latin typeface="Gliker" panose="020B0604020202020204" charset="0"/>
              </a:rPr>
              <a:t>	The most important place in the house is the kitchen. It has an open fire in the middle of the house. It is the place for family gatherings and receiving guests.</a:t>
            </a:r>
          </a:p>
          <a:p>
            <a:pPr algn="just" latinLnBrk="0"/>
            <a:r>
              <a:rPr lang="en-US" sz="3400" b="0" i="0" dirty="0">
                <a:solidFill>
                  <a:srgbClr val="000000"/>
                </a:solidFill>
                <a:effectLst/>
                <a:latin typeface="Gliker" panose="020B0604020202020204" charset="0"/>
              </a:rPr>
              <a:t>	The stilt houses of the Tay and </a:t>
            </a:r>
            <a:r>
              <a:rPr lang="en-US" sz="3400" b="0" i="0" dirty="0" err="1">
                <a:solidFill>
                  <a:srgbClr val="000000"/>
                </a:solidFill>
                <a:effectLst/>
                <a:latin typeface="Gliker" panose="020B0604020202020204" charset="0"/>
              </a:rPr>
              <a:t>Nung</a:t>
            </a:r>
            <a:r>
              <a:rPr lang="en-US" sz="3400" b="0" i="0" dirty="0">
                <a:solidFill>
                  <a:srgbClr val="000000"/>
                </a:solidFill>
                <a:effectLst/>
                <a:latin typeface="Gliker" panose="020B0604020202020204" charset="0"/>
              </a:rPr>
              <a:t> usually overlook a field. The stilt houses of the Thai, however, face mountains or a forest. The </a:t>
            </a:r>
            <a:r>
              <a:rPr lang="en-US" sz="3400" b="0" i="0" dirty="0" err="1">
                <a:solidFill>
                  <a:srgbClr val="000000"/>
                </a:solidFill>
                <a:effectLst/>
                <a:latin typeface="Gliker" panose="020B0604020202020204" charset="0"/>
              </a:rPr>
              <a:t>Bahnar</a:t>
            </a:r>
            <a:r>
              <a:rPr lang="en-US" sz="3400" b="0" i="0" dirty="0">
                <a:solidFill>
                  <a:srgbClr val="000000"/>
                </a:solidFill>
                <a:effectLst/>
                <a:latin typeface="Gliker" panose="020B0604020202020204" charset="0"/>
              </a:rPr>
              <a:t> and Ede have a communal house (called a Rong house) as the heart of their village. These communal houses are the largest and tallest ones in the village.</a:t>
            </a:r>
          </a:p>
        </p:txBody>
      </p:sp>
    </p:spTree>
    <p:extLst>
      <p:ext uri="{BB962C8B-B14F-4D97-AF65-F5344CB8AC3E}">
        <p14:creationId xmlns:p14="http://schemas.microsoft.com/office/powerpoint/2010/main" val="1834736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grpSp>
        <p:nvGrpSpPr>
          <p:cNvPr id="2" name="Group 2"/>
          <p:cNvGrpSpPr/>
          <p:nvPr/>
        </p:nvGrpSpPr>
        <p:grpSpPr>
          <a:xfrm>
            <a:off x="-9289846" y="-4337672"/>
            <a:ext cx="33302448" cy="11713166"/>
            <a:chOff x="0" y="0"/>
            <a:chExt cx="44403263" cy="15617555"/>
          </a:xfrm>
        </p:grpSpPr>
        <p:sp>
          <p:nvSpPr>
            <p:cNvPr id="3" name="Freeform 3"/>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9289846" y="4162186"/>
            <a:ext cx="33302448" cy="11713166"/>
            <a:chOff x="0" y="0"/>
            <a:chExt cx="44403263" cy="15617555"/>
          </a:xfrm>
        </p:grpSpPr>
        <p:sp>
          <p:nvSpPr>
            <p:cNvPr id="6" name="Freeform 6"/>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7" name="Freeform 7"/>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4047719" y="8139220"/>
            <a:ext cx="10192562" cy="1630037"/>
            <a:chOff x="0" y="0"/>
            <a:chExt cx="812800" cy="129986"/>
          </a:xfrm>
        </p:grpSpPr>
        <p:sp>
          <p:nvSpPr>
            <p:cNvPr id="9" name="Freeform 9"/>
            <p:cNvSpPr/>
            <p:nvPr/>
          </p:nvSpPr>
          <p:spPr>
            <a:xfrm>
              <a:off x="399426" y="0"/>
              <a:ext cx="13948" cy="129986"/>
            </a:xfrm>
            <a:custGeom>
              <a:avLst/>
              <a:gdLst/>
              <a:ahLst/>
              <a:cxnLst/>
              <a:rect l="l" t="t" r="r" b="b"/>
              <a:pathLst>
                <a:path w="13948" h="129986">
                  <a:moveTo>
                    <a:pt x="6974" y="0"/>
                  </a:moveTo>
                  <a:lnTo>
                    <a:pt x="6974" y="0"/>
                  </a:lnTo>
                  <a:cubicBezTo>
                    <a:pt x="13948" y="43048"/>
                    <a:pt x="13948" y="86938"/>
                    <a:pt x="6974" y="129986"/>
                  </a:cubicBezTo>
                  <a:cubicBezTo>
                    <a:pt x="0" y="86938"/>
                    <a:pt x="0" y="43048"/>
                    <a:pt x="6974" y="0"/>
                  </a:cubicBezTo>
                  <a:close/>
                </a:path>
              </a:pathLst>
            </a:custGeom>
            <a:solidFill>
              <a:srgbClr val="A87ABB"/>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Gliker" panose="020B0604020202020204" charset="0"/>
                <a:ea typeface="+mn-ea"/>
                <a:cs typeface="+mn-cs"/>
              </a:endParaRPr>
            </a:p>
          </p:txBody>
        </p:sp>
      </p:grpSp>
      <p:sp>
        <p:nvSpPr>
          <p:cNvPr id="12" name="Freeform 12"/>
          <p:cNvSpPr/>
          <p:nvPr/>
        </p:nvSpPr>
        <p:spPr>
          <a:xfrm rot="-165644">
            <a:off x="-1290325" y="7015631"/>
            <a:ext cx="5265814" cy="5580342"/>
          </a:xfrm>
          <a:custGeom>
            <a:avLst/>
            <a:gdLst/>
            <a:ahLst/>
            <a:cxnLst/>
            <a:rect l="l" t="t" r="r" b="b"/>
            <a:pathLst>
              <a:path w="5265814" h="5580342">
                <a:moveTo>
                  <a:pt x="0" y="0"/>
                </a:moveTo>
                <a:lnTo>
                  <a:pt x="5265814" y="0"/>
                </a:lnTo>
                <a:lnTo>
                  <a:pt x="5265814" y="5580342"/>
                </a:lnTo>
                <a:lnTo>
                  <a:pt x="0" y="558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9872703">
            <a:off x="14104959" y="-2923683"/>
            <a:ext cx="7113309" cy="7538189"/>
          </a:xfrm>
          <a:custGeom>
            <a:avLst/>
            <a:gdLst/>
            <a:ahLst/>
            <a:cxnLst/>
            <a:rect l="l" t="t" r="r" b="b"/>
            <a:pathLst>
              <a:path w="7113309" h="7538189">
                <a:moveTo>
                  <a:pt x="0" y="0"/>
                </a:moveTo>
                <a:lnTo>
                  <a:pt x="7113309" y="0"/>
                </a:lnTo>
                <a:lnTo>
                  <a:pt x="7113309" y="7538188"/>
                </a:lnTo>
                <a:lnTo>
                  <a:pt x="0" y="7538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3">
            <a:extLst>
              <a:ext uri="{FF2B5EF4-FFF2-40B4-BE49-F238E27FC236}">
                <a16:creationId xmlns:a16="http://schemas.microsoft.com/office/drawing/2014/main" id="{8246D030-29DB-1B0B-FA6D-E5882F347034}"/>
              </a:ext>
            </a:extLst>
          </p:cNvPr>
          <p:cNvSpPr txBox="1"/>
          <p:nvPr/>
        </p:nvSpPr>
        <p:spPr>
          <a:xfrm>
            <a:off x="332405" y="232893"/>
            <a:ext cx="18288918"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Gliker" panose="020B0604020202020204" charset="0"/>
                <a:ea typeface="+mn-ea"/>
                <a:cs typeface="+mn-cs"/>
              </a:rPr>
              <a:t>2. Read the passage and tick T (True) or F (False)</a:t>
            </a:r>
          </a:p>
        </p:txBody>
      </p:sp>
      <p:graphicFrame>
        <p:nvGraphicFramePr>
          <p:cNvPr id="15" name="Table 14">
            <a:extLst>
              <a:ext uri="{FF2B5EF4-FFF2-40B4-BE49-F238E27FC236}">
                <a16:creationId xmlns:a16="http://schemas.microsoft.com/office/drawing/2014/main" id="{96E993CC-0D8D-1E04-348B-9EF5873BA67B}"/>
              </a:ext>
            </a:extLst>
          </p:cNvPr>
          <p:cNvGraphicFramePr>
            <a:graphicFrameLocks noGrp="1"/>
          </p:cNvGraphicFramePr>
          <p:nvPr/>
        </p:nvGraphicFramePr>
        <p:xfrm>
          <a:off x="1981200" y="1545828"/>
          <a:ext cx="15027402" cy="8017918"/>
        </p:xfrm>
        <a:graphic>
          <a:graphicData uri="http://schemas.openxmlformats.org/drawingml/2006/table">
            <a:tbl>
              <a:tblPr firstRow="1" firstCol="1" bandRow="1"/>
              <a:tblGrid>
                <a:gridCol w="11579970">
                  <a:extLst>
                    <a:ext uri="{9D8B030D-6E8A-4147-A177-3AD203B41FA5}">
                      <a16:colId xmlns:a16="http://schemas.microsoft.com/office/drawing/2014/main" val="4268853786"/>
                    </a:ext>
                  </a:extLst>
                </a:gridCol>
                <a:gridCol w="1712939">
                  <a:extLst>
                    <a:ext uri="{9D8B030D-6E8A-4147-A177-3AD203B41FA5}">
                      <a16:colId xmlns:a16="http://schemas.microsoft.com/office/drawing/2014/main" val="2112622886"/>
                    </a:ext>
                  </a:extLst>
                </a:gridCol>
                <a:gridCol w="1734493">
                  <a:extLst>
                    <a:ext uri="{9D8B030D-6E8A-4147-A177-3AD203B41FA5}">
                      <a16:colId xmlns:a16="http://schemas.microsoft.com/office/drawing/2014/main" val="3124485229"/>
                    </a:ext>
                  </a:extLst>
                </a:gridCol>
              </a:tblGrid>
              <a:tr h="1396036">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Statements</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True</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False</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61448112"/>
                  </a:ext>
                </a:extLst>
              </a:tr>
              <a:tr h="1396036">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1</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Only a few minority groups live in stilt houses.</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240679"/>
                  </a:ext>
                </a:extLst>
              </a:tr>
              <a:tr h="1572152">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2</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All stilt houses look alike.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p>
                      <a:pPr algn="ct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a:effectLst/>
                          <a:latin typeface="Gliker" panose="020B0604020202020204" charset="0"/>
                          <a:ea typeface="Times New Roman" panose="02020603050405020304" pitchFamily="18" charset="0"/>
                          <a:cs typeface="Calibri" panose="020F0502020204030204" pitchFamily="34" charset="0"/>
                        </a:rPr>
                        <a:t> </a:t>
                      </a:r>
                      <a:endParaRPr lang="en-US" sz="400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896732"/>
                  </a:ext>
                </a:extLst>
              </a:tr>
              <a:tr h="1826847">
                <a:tc>
                  <a:txBody>
                    <a:bodyPr/>
                    <a:lstStyle/>
                    <a:p>
                      <a:pPr algn="l"/>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3</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Family gatherings take place by the open fire in the middle of the house.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107874"/>
                  </a:ext>
                </a:extLst>
              </a:tr>
              <a:tr h="1826847">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4</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The </a:t>
                      </a:r>
                      <a:r>
                        <a:rPr lang="en-US" sz="4000" i="1" dirty="0" err="1">
                          <a:latin typeface="Gliker" panose="020B0604020202020204" charset="0"/>
                        </a:rPr>
                        <a:t>Rong</a:t>
                      </a:r>
                      <a:r>
                        <a:rPr lang="en-US" sz="4000" dirty="0">
                          <a:latin typeface="Gliker" panose="020B0604020202020204" charset="0"/>
                        </a:rPr>
                        <a:t> house serves as the </a:t>
                      </a:r>
                      <a:r>
                        <a:rPr lang="en-US" sz="4000" dirty="0" err="1">
                          <a:latin typeface="Gliker" panose="020B0604020202020204" charset="0"/>
                        </a:rPr>
                        <a:t>centre</a:t>
                      </a:r>
                      <a:r>
                        <a:rPr lang="en-US" sz="4000" dirty="0">
                          <a:latin typeface="Gliker" panose="020B0604020202020204" charset="0"/>
                        </a:rPr>
                        <a:t> of an Ede village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5746"/>
                  </a:ext>
                </a:extLst>
              </a:tr>
            </a:tbl>
          </a:graphicData>
        </a:graphic>
      </p:graphicFrame>
    </p:spTree>
    <p:extLst>
      <p:ext uri="{BB962C8B-B14F-4D97-AF65-F5344CB8AC3E}">
        <p14:creationId xmlns:p14="http://schemas.microsoft.com/office/powerpoint/2010/main" val="14753106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3F69EEB-FD01-E503-1BD4-6E91C4A7F55E}"/>
              </a:ext>
            </a:extLst>
          </p:cNvPr>
          <p:cNvSpPr/>
          <p:nvPr/>
        </p:nvSpPr>
        <p:spPr>
          <a:xfrm>
            <a:off x="1143000" y="2043703"/>
            <a:ext cx="3200400" cy="1118598"/>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a:extLst>
              <a:ext uri="{FF2B5EF4-FFF2-40B4-BE49-F238E27FC236}">
                <a16:creationId xmlns:a16="http://schemas.microsoft.com/office/drawing/2014/main" id="{1DC0FB00-7784-2042-F3DA-A995563452A2}"/>
              </a:ext>
            </a:extLst>
          </p:cNvPr>
          <p:cNvSpPr/>
          <p:nvPr/>
        </p:nvSpPr>
        <p:spPr>
          <a:xfrm>
            <a:off x="1752600" y="5143500"/>
            <a:ext cx="14249400" cy="3617588"/>
          </a:xfrm>
          <a:prstGeom prst="doubleWave">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rot="4312619">
            <a:off x="-2216923" y="-2091012"/>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14957164" y="735702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364A32D3-3D30-02B6-AD44-C264670BB39B}"/>
              </a:ext>
            </a:extLst>
          </p:cNvPr>
          <p:cNvSpPr txBox="1"/>
          <p:nvPr/>
        </p:nvSpPr>
        <p:spPr>
          <a:xfrm>
            <a:off x="1752600" y="5978452"/>
            <a:ext cx="142494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liker" panose="020B0604020202020204" charset="0"/>
                <a:ea typeface="+mn-ea"/>
                <a:cs typeface="+mn-cs"/>
              </a:rPr>
              <a:t>	Stilt houses are </a:t>
            </a:r>
            <a:r>
              <a:rPr kumimoji="0" lang="en-US" sz="4400" b="0" i="0" u="none" strike="noStrike" kern="1200" cap="none" spc="0" normalizeH="0" baseline="0" noProof="0" dirty="0">
                <a:ln>
                  <a:noFill/>
                </a:ln>
                <a:solidFill>
                  <a:srgbClr val="FF0000"/>
                </a:solidFill>
                <a:effectLst/>
                <a:uLnTx/>
                <a:uFillTx/>
                <a:latin typeface="Gliker" panose="020B0604020202020204" charset="0"/>
                <a:ea typeface="+mn-ea"/>
                <a:cs typeface="+mn-cs"/>
              </a:rPr>
              <a:t>popular among different ethnic minority groups,</a:t>
            </a:r>
            <a:r>
              <a:rPr kumimoji="0" lang="en-US" sz="4400" b="0" i="0" u="none" strike="noStrike" kern="1200" cap="none" spc="0" normalizeH="0" baseline="0" noProof="0" dirty="0">
                <a:ln>
                  <a:noFill/>
                </a:ln>
                <a:solidFill>
                  <a:srgbClr val="000000"/>
                </a:solidFill>
                <a:effectLst/>
                <a:uLnTx/>
                <a:uFillTx/>
                <a:latin typeface="Gliker" panose="020B0604020202020204" charset="0"/>
                <a:ea typeface="+mn-ea"/>
                <a:cs typeface="+mn-cs"/>
              </a:rPr>
              <a:t> from the Thai in the Northern Highlands to the Khmer in the Mekong Delta. house. </a:t>
            </a:r>
          </a:p>
        </p:txBody>
      </p:sp>
      <p:sp>
        <p:nvSpPr>
          <p:cNvPr id="4" name="TextBox 3">
            <a:extLst>
              <a:ext uri="{FF2B5EF4-FFF2-40B4-BE49-F238E27FC236}">
                <a16:creationId xmlns:a16="http://schemas.microsoft.com/office/drawing/2014/main" id="{AAE1678C-35DD-8906-273E-4562655E9FCE}"/>
              </a:ext>
            </a:extLst>
          </p:cNvPr>
          <p:cNvSpPr txBox="1"/>
          <p:nvPr/>
        </p:nvSpPr>
        <p:spPr>
          <a:xfrm>
            <a:off x="1524000" y="377753"/>
            <a:ext cx="18288918"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Gliker" panose="020B0604020202020204" charset="0"/>
                <a:ea typeface="+mn-ea"/>
                <a:cs typeface="+mn-cs"/>
              </a:rPr>
              <a:t>Check your answers </a:t>
            </a:r>
          </a:p>
        </p:txBody>
      </p:sp>
      <p:sp>
        <p:nvSpPr>
          <p:cNvPr id="3" name="TextBox 2">
            <a:extLst>
              <a:ext uri="{FF2B5EF4-FFF2-40B4-BE49-F238E27FC236}">
                <a16:creationId xmlns:a16="http://schemas.microsoft.com/office/drawing/2014/main" id="{F020ABCB-409D-A974-F8B7-81E73C0CBA21}"/>
              </a:ext>
            </a:extLst>
          </p:cNvPr>
          <p:cNvSpPr txBox="1"/>
          <p:nvPr/>
        </p:nvSpPr>
        <p:spPr>
          <a:xfrm>
            <a:off x="609600" y="2186547"/>
            <a:ext cx="16535400" cy="830997"/>
          </a:xfrm>
          <a:prstGeom prst="rect">
            <a:avLst/>
          </a:prstGeom>
          <a:noFill/>
        </p:spPr>
        <p:txBody>
          <a:bodyPr wrap="square">
            <a:spAutoFit/>
          </a:bodyPr>
          <a:lstStyle/>
          <a:p>
            <a:r>
              <a:rPr lang="en-US" sz="4800" b="1" dirty="0">
                <a:solidFill>
                  <a:srgbClr val="FF0000"/>
                </a:solidFill>
                <a:effectLst/>
                <a:latin typeface="Gliker" panose="020B0604020202020204" charset="0"/>
                <a:ea typeface="Times New Roman" panose="02020603050405020304" pitchFamily="18" charset="0"/>
                <a:cs typeface="Calibri" panose="020F0502020204030204" pitchFamily="34" charset="0"/>
              </a:rPr>
              <a:t>1</a:t>
            </a:r>
            <a:r>
              <a:rPr lang="en-US" sz="4800" dirty="0">
                <a:effectLst/>
                <a:latin typeface="Gliker" panose="020B0604020202020204" charset="0"/>
                <a:ea typeface="Times New Roman" panose="02020603050405020304" pitchFamily="18" charset="0"/>
                <a:cs typeface="Calibri" panose="020F0502020204030204" pitchFamily="34" charset="0"/>
              </a:rPr>
              <a:t>. </a:t>
            </a:r>
            <a:r>
              <a:rPr lang="en-US" sz="4800" dirty="0">
                <a:latin typeface="Gliker" panose="020B0604020202020204" charset="0"/>
              </a:rPr>
              <a:t>Only a few minority groups live in stilt houses.</a:t>
            </a:r>
            <a:endParaRPr lang="en-US" sz="4800" dirty="0">
              <a:effectLst/>
              <a:latin typeface="Gliker" panose="020B060402020202020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7355842-75DD-44A1-536B-2F1E9C44DA79}"/>
              </a:ext>
            </a:extLst>
          </p:cNvPr>
          <p:cNvSpPr/>
          <p:nvPr/>
        </p:nvSpPr>
        <p:spPr>
          <a:xfrm>
            <a:off x="15468600" y="1511003"/>
            <a:ext cx="2209800" cy="212365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rgbClr val="FF0000"/>
                </a:solidFill>
                <a:latin typeface="Gliker" panose="020B0604020202020204" charset="0"/>
              </a:rPr>
              <a:t>F</a:t>
            </a:r>
          </a:p>
        </p:txBody>
      </p:sp>
    </p:spTree>
    <p:extLst>
      <p:ext uri="{BB962C8B-B14F-4D97-AF65-F5344CB8AC3E}">
        <p14:creationId xmlns:p14="http://schemas.microsoft.com/office/powerpoint/2010/main" val="4194494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3F69EEB-FD01-E503-1BD4-6E91C4A7F55E}"/>
              </a:ext>
            </a:extLst>
          </p:cNvPr>
          <p:cNvSpPr/>
          <p:nvPr/>
        </p:nvSpPr>
        <p:spPr>
          <a:xfrm>
            <a:off x="1417483" y="2043702"/>
            <a:ext cx="944717" cy="1118598"/>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ouble Wave 6">
            <a:extLst>
              <a:ext uri="{FF2B5EF4-FFF2-40B4-BE49-F238E27FC236}">
                <a16:creationId xmlns:a16="http://schemas.microsoft.com/office/drawing/2014/main" id="{1DC0FB00-7784-2042-F3DA-A995563452A2}"/>
              </a:ext>
            </a:extLst>
          </p:cNvPr>
          <p:cNvSpPr/>
          <p:nvPr/>
        </p:nvSpPr>
        <p:spPr>
          <a:xfrm>
            <a:off x="1752600" y="5877183"/>
            <a:ext cx="14249400" cy="2782636"/>
          </a:xfrm>
          <a:prstGeom prst="doubleWave">
            <a:avLst>
              <a:gd name="adj1" fmla="val 6250"/>
              <a:gd name="adj2" fmla="val 0"/>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rot="4312619">
            <a:off x="-2216923" y="-2091012"/>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14957164" y="735702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364A32D3-3D30-02B6-AD44-C264670BB39B}"/>
              </a:ext>
            </a:extLst>
          </p:cNvPr>
          <p:cNvSpPr txBox="1"/>
          <p:nvPr/>
        </p:nvSpPr>
        <p:spPr>
          <a:xfrm>
            <a:off x="1782417" y="6596094"/>
            <a:ext cx="14249400" cy="1446550"/>
          </a:xfrm>
          <a:prstGeom prst="rect">
            <a:avLst/>
          </a:prstGeom>
          <a:noFill/>
        </p:spPr>
        <p:txBody>
          <a:bodyPr wrap="square">
            <a:spAutoFit/>
          </a:bodyPr>
          <a:lstStyle/>
          <a:p>
            <a:pPr algn="just"/>
            <a:r>
              <a:rPr lang="en-US" sz="4400" dirty="0">
                <a:solidFill>
                  <a:srgbClr val="000000"/>
                </a:solidFill>
                <a:latin typeface="Gliker" panose="020B0604020202020204" charset="0"/>
              </a:rPr>
              <a:t>The houses come in </a:t>
            </a:r>
            <a:r>
              <a:rPr lang="en-US" sz="4400" dirty="0">
                <a:solidFill>
                  <a:srgbClr val="FF0000"/>
                </a:solidFill>
                <a:latin typeface="Gliker" panose="020B0604020202020204" charset="0"/>
              </a:rPr>
              <a:t>different sizes and styles </a:t>
            </a:r>
            <a:r>
              <a:rPr lang="en-US" sz="4400" dirty="0">
                <a:solidFill>
                  <a:srgbClr val="000000"/>
                </a:solidFill>
                <a:latin typeface="Gliker" panose="020B0604020202020204" charset="0"/>
              </a:rPr>
              <a:t>and show the traditional culture of their owners.</a:t>
            </a:r>
          </a:p>
        </p:txBody>
      </p:sp>
      <p:sp>
        <p:nvSpPr>
          <p:cNvPr id="4" name="TextBox 3">
            <a:extLst>
              <a:ext uri="{FF2B5EF4-FFF2-40B4-BE49-F238E27FC236}">
                <a16:creationId xmlns:a16="http://schemas.microsoft.com/office/drawing/2014/main" id="{AAE1678C-35DD-8906-273E-4562655E9FCE}"/>
              </a:ext>
            </a:extLst>
          </p:cNvPr>
          <p:cNvSpPr txBox="1"/>
          <p:nvPr/>
        </p:nvSpPr>
        <p:spPr>
          <a:xfrm>
            <a:off x="1524000" y="377753"/>
            <a:ext cx="18288918"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Gliker" panose="020B0604020202020204" charset="0"/>
                <a:ea typeface="+mn-ea"/>
                <a:cs typeface="+mn-cs"/>
              </a:rPr>
              <a:t>Check your answers </a:t>
            </a:r>
          </a:p>
        </p:txBody>
      </p:sp>
      <p:sp>
        <p:nvSpPr>
          <p:cNvPr id="11" name="Rectangle: Rounded Corners 10">
            <a:extLst>
              <a:ext uri="{FF2B5EF4-FFF2-40B4-BE49-F238E27FC236}">
                <a16:creationId xmlns:a16="http://schemas.microsoft.com/office/drawing/2014/main" id="{87355842-75DD-44A1-536B-2F1E9C44DA79}"/>
              </a:ext>
            </a:extLst>
          </p:cNvPr>
          <p:cNvSpPr/>
          <p:nvPr/>
        </p:nvSpPr>
        <p:spPr>
          <a:xfrm>
            <a:off x="15468600" y="1511003"/>
            <a:ext cx="2209800" cy="212365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Gliker" panose="020B0604020202020204" charset="0"/>
                <a:ea typeface="+mn-ea"/>
                <a:cs typeface="+mn-cs"/>
              </a:rPr>
              <a:t>F</a:t>
            </a:r>
          </a:p>
        </p:txBody>
      </p:sp>
      <p:sp>
        <p:nvSpPr>
          <p:cNvPr id="2" name="Rectangle: Rounded Corners 1">
            <a:extLst>
              <a:ext uri="{FF2B5EF4-FFF2-40B4-BE49-F238E27FC236}">
                <a16:creationId xmlns:a16="http://schemas.microsoft.com/office/drawing/2014/main" id="{51AB65A9-7F51-A06D-EF3C-6D141A096B18}"/>
              </a:ext>
            </a:extLst>
          </p:cNvPr>
          <p:cNvSpPr/>
          <p:nvPr/>
        </p:nvSpPr>
        <p:spPr>
          <a:xfrm>
            <a:off x="7239000" y="2043702"/>
            <a:ext cx="1600200" cy="1118598"/>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020ABCB-409D-A974-F8B7-81E73C0CBA21}"/>
              </a:ext>
            </a:extLst>
          </p:cNvPr>
          <p:cNvSpPr txBox="1"/>
          <p:nvPr/>
        </p:nvSpPr>
        <p:spPr>
          <a:xfrm>
            <a:off x="639417" y="2187503"/>
            <a:ext cx="16535400" cy="830997"/>
          </a:xfrm>
          <a:prstGeom prst="rect">
            <a:avLst/>
          </a:prstGeom>
          <a:noFill/>
        </p:spPr>
        <p:txBody>
          <a:bodyPr wrap="square">
            <a:spAutoFit/>
          </a:bodyPr>
          <a:lstStyle/>
          <a:p>
            <a:r>
              <a:rPr lang="en-US" sz="4800" b="1" dirty="0">
                <a:solidFill>
                  <a:srgbClr val="FF0000"/>
                </a:solidFill>
                <a:effectLst/>
                <a:latin typeface="Gliker" panose="020B0604020202020204" charset="0"/>
                <a:ea typeface="Times New Roman" panose="02020603050405020304" pitchFamily="18" charset="0"/>
                <a:cs typeface="Calibri" panose="020F0502020204030204" pitchFamily="34" charset="0"/>
              </a:rPr>
              <a:t>2</a:t>
            </a:r>
            <a:r>
              <a:rPr lang="en-US" sz="4800" dirty="0">
                <a:effectLst/>
                <a:latin typeface="Gliker" panose="020B0604020202020204" charset="0"/>
                <a:ea typeface="Times New Roman" panose="02020603050405020304" pitchFamily="18" charset="0"/>
                <a:cs typeface="Calibri" panose="020F0502020204030204" pitchFamily="34" charset="0"/>
              </a:rPr>
              <a:t>. </a:t>
            </a:r>
            <a:r>
              <a:rPr lang="en-US" sz="4800" dirty="0">
                <a:latin typeface="Gliker" panose="020B0604020202020204" charset="0"/>
              </a:rPr>
              <a:t>All stilt houses look alike.</a:t>
            </a:r>
            <a:endParaRPr lang="en-US" sz="4800" dirty="0">
              <a:effectLst/>
              <a:latin typeface="Gliker" panose="020B060402020202020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6326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P spid="11"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7" name="Double Wave 6">
            <a:extLst>
              <a:ext uri="{FF2B5EF4-FFF2-40B4-BE49-F238E27FC236}">
                <a16:creationId xmlns:a16="http://schemas.microsoft.com/office/drawing/2014/main" id="{1DC0FB00-7784-2042-F3DA-A995563452A2}"/>
              </a:ext>
            </a:extLst>
          </p:cNvPr>
          <p:cNvSpPr/>
          <p:nvPr/>
        </p:nvSpPr>
        <p:spPr>
          <a:xfrm>
            <a:off x="1752600" y="5143500"/>
            <a:ext cx="14249400" cy="3617588"/>
          </a:xfrm>
          <a:prstGeom prst="doubleWave">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rot="4312619">
            <a:off x="-2216923" y="-2091012"/>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14957164" y="735702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364A32D3-3D30-02B6-AD44-C264670BB39B}"/>
              </a:ext>
            </a:extLst>
          </p:cNvPr>
          <p:cNvSpPr txBox="1"/>
          <p:nvPr/>
        </p:nvSpPr>
        <p:spPr>
          <a:xfrm>
            <a:off x="1752600" y="5711625"/>
            <a:ext cx="14249400" cy="2800767"/>
          </a:xfrm>
          <a:prstGeom prst="rect">
            <a:avLst/>
          </a:prstGeom>
          <a:noFill/>
        </p:spPr>
        <p:txBody>
          <a:bodyPr wrap="square">
            <a:spAutoFit/>
          </a:bodyPr>
          <a:lstStyle/>
          <a:p>
            <a:pPr algn="just"/>
            <a:r>
              <a:rPr lang="en-US" sz="4400" dirty="0">
                <a:solidFill>
                  <a:srgbClr val="000000"/>
                </a:solidFill>
                <a:latin typeface="Gliker" panose="020B0604020202020204" charset="0"/>
              </a:rPr>
              <a:t>The most important place in the house is the kitchen. It has </a:t>
            </a:r>
            <a:r>
              <a:rPr lang="en-US" sz="4400" dirty="0">
                <a:solidFill>
                  <a:srgbClr val="FF0000"/>
                </a:solidFill>
                <a:latin typeface="Gliker" panose="020B0604020202020204" charset="0"/>
              </a:rPr>
              <a:t>an open fire in the middle of the house. </a:t>
            </a:r>
            <a:r>
              <a:rPr lang="en-US" sz="4400" dirty="0">
                <a:solidFill>
                  <a:srgbClr val="000000"/>
                </a:solidFill>
                <a:latin typeface="Gliker" panose="020B0604020202020204" charset="0"/>
              </a:rPr>
              <a:t>It is the place for </a:t>
            </a:r>
            <a:r>
              <a:rPr lang="en-US" sz="4400" dirty="0">
                <a:solidFill>
                  <a:srgbClr val="FF0000"/>
                </a:solidFill>
                <a:latin typeface="Gliker" panose="020B0604020202020204" charset="0"/>
              </a:rPr>
              <a:t>family gatherings </a:t>
            </a:r>
            <a:r>
              <a:rPr lang="en-US" sz="4400" dirty="0">
                <a:solidFill>
                  <a:srgbClr val="000000"/>
                </a:solidFill>
                <a:latin typeface="Gliker" panose="020B0604020202020204" charset="0"/>
              </a:rPr>
              <a:t>and receiving guests.</a:t>
            </a:r>
          </a:p>
        </p:txBody>
      </p:sp>
      <p:sp>
        <p:nvSpPr>
          <p:cNvPr id="4" name="TextBox 3">
            <a:extLst>
              <a:ext uri="{FF2B5EF4-FFF2-40B4-BE49-F238E27FC236}">
                <a16:creationId xmlns:a16="http://schemas.microsoft.com/office/drawing/2014/main" id="{AAE1678C-35DD-8906-273E-4562655E9FCE}"/>
              </a:ext>
            </a:extLst>
          </p:cNvPr>
          <p:cNvSpPr txBox="1"/>
          <p:nvPr/>
        </p:nvSpPr>
        <p:spPr>
          <a:xfrm>
            <a:off x="1524000" y="377753"/>
            <a:ext cx="18288918"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Gliker" panose="020B0604020202020204" charset="0"/>
                <a:ea typeface="+mn-ea"/>
                <a:cs typeface="+mn-cs"/>
              </a:rPr>
              <a:t>Check your answers </a:t>
            </a:r>
          </a:p>
        </p:txBody>
      </p:sp>
      <p:sp>
        <p:nvSpPr>
          <p:cNvPr id="3" name="TextBox 2">
            <a:extLst>
              <a:ext uri="{FF2B5EF4-FFF2-40B4-BE49-F238E27FC236}">
                <a16:creationId xmlns:a16="http://schemas.microsoft.com/office/drawing/2014/main" id="{F020ABCB-409D-A974-F8B7-81E73C0CBA21}"/>
              </a:ext>
            </a:extLst>
          </p:cNvPr>
          <p:cNvSpPr txBox="1"/>
          <p:nvPr/>
        </p:nvSpPr>
        <p:spPr>
          <a:xfrm>
            <a:off x="609600" y="2186547"/>
            <a:ext cx="16535400" cy="1569660"/>
          </a:xfrm>
          <a:prstGeom prst="rect">
            <a:avLst/>
          </a:prstGeom>
          <a:noFill/>
        </p:spPr>
        <p:txBody>
          <a:bodyPr wrap="square">
            <a:spAutoFit/>
          </a:bodyPr>
          <a:lstStyle/>
          <a:p>
            <a:pPr algn="l"/>
            <a:r>
              <a:rPr lang="en-US" sz="4800" b="1" dirty="0">
                <a:solidFill>
                  <a:srgbClr val="FF0000"/>
                </a:solidFill>
                <a:effectLst/>
                <a:latin typeface="Gliker" panose="020B0604020202020204" charset="0"/>
                <a:ea typeface="Times New Roman" panose="02020603050405020304" pitchFamily="18" charset="0"/>
                <a:cs typeface="Calibri" panose="020F0502020204030204" pitchFamily="34" charset="0"/>
              </a:rPr>
              <a:t>3</a:t>
            </a:r>
            <a:r>
              <a:rPr lang="en-US" sz="4800" dirty="0">
                <a:effectLst/>
                <a:latin typeface="Gliker" panose="020B0604020202020204" charset="0"/>
                <a:ea typeface="Times New Roman" panose="02020603050405020304" pitchFamily="18" charset="0"/>
                <a:cs typeface="Calibri" panose="020F0502020204030204" pitchFamily="34" charset="0"/>
              </a:rPr>
              <a:t>. </a:t>
            </a:r>
            <a:r>
              <a:rPr lang="en-US" sz="4800" dirty="0">
                <a:latin typeface="Gliker" panose="020B0604020202020204" charset="0"/>
              </a:rPr>
              <a:t>Family gatherings take place by the open fire in the middle of the house.</a:t>
            </a:r>
            <a:endParaRPr lang="en-US" sz="4800" dirty="0">
              <a:effectLst/>
              <a:latin typeface="Gliker" panose="020B060402020202020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7355842-75DD-44A1-536B-2F1E9C44DA79}"/>
              </a:ext>
            </a:extLst>
          </p:cNvPr>
          <p:cNvSpPr/>
          <p:nvPr/>
        </p:nvSpPr>
        <p:spPr>
          <a:xfrm>
            <a:off x="15468600" y="1511003"/>
            <a:ext cx="2209800" cy="212365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Gliker" panose="020B0604020202020204" charset="0"/>
                <a:ea typeface="+mn-ea"/>
                <a:cs typeface="+mn-cs"/>
              </a:rPr>
              <a:t>T</a:t>
            </a:r>
          </a:p>
        </p:txBody>
      </p:sp>
    </p:spTree>
    <p:extLst>
      <p:ext uri="{BB962C8B-B14F-4D97-AF65-F5344CB8AC3E}">
        <p14:creationId xmlns:p14="http://schemas.microsoft.com/office/powerpoint/2010/main" val="3339724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7" name="Double Wave 6">
            <a:extLst>
              <a:ext uri="{FF2B5EF4-FFF2-40B4-BE49-F238E27FC236}">
                <a16:creationId xmlns:a16="http://schemas.microsoft.com/office/drawing/2014/main" id="{1DC0FB00-7784-2042-F3DA-A995563452A2}"/>
              </a:ext>
            </a:extLst>
          </p:cNvPr>
          <p:cNvSpPr/>
          <p:nvPr/>
        </p:nvSpPr>
        <p:spPr>
          <a:xfrm>
            <a:off x="1752600" y="5143500"/>
            <a:ext cx="14249400" cy="3617588"/>
          </a:xfrm>
          <a:prstGeom prst="doubleWave">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rot="4312619">
            <a:off x="-2216923" y="-2091012"/>
            <a:ext cx="4433847" cy="4369355"/>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14957164" y="7357025"/>
            <a:ext cx="5072884" cy="4999097"/>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364A32D3-3D30-02B6-AD44-C264670BB39B}"/>
              </a:ext>
            </a:extLst>
          </p:cNvPr>
          <p:cNvSpPr txBox="1"/>
          <p:nvPr/>
        </p:nvSpPr>
        <p:spPr>
          <a:xfrm>
            <a:off x="1752600" y="6187753"/>
            <a:ext cx="14249400" cy="1446550"/>
          </a:xfrm>
          <a:prstGeom prst="rect">
            <a:avLst/>
          </a:prstGeom>
          <a:noFill/>
        </p:spPr>
        <p:txBody>
          <a:bodyPr wrap="square">
            <a:spAutoFit/>
          </a:bodyPr>
          <a:lstStyle/>
          <a:p>
            <a:pPr lvl="0" algn="just"/>
            <a:r>
              <a:rPr lang="en-US" sz="4400" dirty="0">
                <a:solidFill>
                  <a:srgbClr val="000000"/>
                </a:solidFill>
                <a:latin typeface="Gliker" panose="020B0604020202020204" charset="0"/>
              </a:rPr>
              <a:t>The </a:t>
            </a:r>
            <a:r>
              <a:rPr lang="en-US" sz="4400" dirty="0" err="1">
                <a:solidFill>
                  <a:srgbClr val="000000"/>
                </a:solidFill>
                <a:latin typeface="Gliker" panose="020B0604020202020204" charset="0"/>
              </a:rPr>
              <a:t>Bahnar</a:t>
            </a:r>
            <a:r>
              <a:rPr lang="en-US" sz="4400" dirty="0">
                <a:solidFill>
                  <a:srgbClr val="000000"/>
                </a:solidFill>
                <a:latin typeface="Gliker" panose="020B0604020202020204" charset="0"/>
              </a:rPr>
              <a:t> and </a:t>
            </a:r>
            <a:r>
              <a:rPr lang="en-US" sz="4400" dirty="0">
                <a:solidFill>
                  <a:srgbClr val="FF0000"/>
                </a:solidFill>
                <a:latin typeface="Gliker" panose="020B0604020202020204" charset="0"/>
              </a:rPr>
              <a:t>Ede</a:t>
            </a:r>
            <a:r>
              <a:rPr lang="en-US" sz="4400" dirty="0">
                <a:solidFill>
                  <a:srgbClr val="000000"/>
                </a:solidFill>
                <a:latin typeface="Gliker" panose="020B0604020202020204" charset="0"/>
              </a:rPr>
              <a:t> have </a:t>
            </a:r>
            <a:r>
              <a:rPr lang="en-US" sz="4400" dirty="0">
                <a:solidFill>
                  <a:srgbClr val="FF0000"/>
                </a:solidFill>
                <a:latin typeface="Gliker" panose="020B0604020202020204" charset="0"/>
              </a:rPr>
              <a:t>a communal house (called a Rong house) as the heart</a:t>
            </a:r>
            <a:r>
              <a:rPr lang="en-US" sz="4400" dirty="0">
                <a:solidFill>
                  <a:srgbClr val="000000"/>
                </a:solidFill>
                <a:latin typeface="Gliker" panose="020B0604020202020204" charset="0"/>
              </a:rPr>
              <a:t> of their village.</a:t>
            </a:r>
            <a:endParaRPr kumimoji="0" lang="en-US" sz="4400" b="0" i="0" u="none" strike="noStrike" kern="1200" cap="none" spc="0" normalizeH="0" baseline="0" noProof="0" dirty="0">
              <a:ln>
                <a:noFill/>
              </a:ln>
              <a:solidFill>
                <a:srgbClr val="000000"/>
              </a:solidFill>
              <a:effectLst/>
              <a:uLnTx/>
              <a:uFillTx/>
              <a:latin typeface="Gliker" panose="020B0604020202020204" charset="0"/>
              <a:ea typeface="+mn-ea"/>
              <a:cs typeface="+mn-cs"/>
            </a:endParaRPr>
          </a:p>
        </p:txBody>
      </p:sp>
      <p:sp>
        <p:nvSpPr>
          <p:cNvPr id="4" name="TextBox 3">
            <a:extLst>
              <a:ext uri="{FF2B5EF4-FFF2-40B4-BE49-F238E27FC236}">
                <a16:creationId xmlns:a16="http://schemas.microsoft.com/office/drawing/2014/main" id="{AAE1678C-35DD-8906-273E-4562655E9FCE}"/>
              </a:ext>
            </a:extLst>
          </p:cNvPr>
          <p:cNvSpPr txBox="1"/>
          <p:nvPr/>
        </p:nvSpPr>
        <p:spPr>
          <a:xfrm>
            <a:off x="1524000" y="377753"/>
            <a:ext cx="18288918"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Gliker" panose="020B0604020202020204" charset="0"/>
                <a:ea typeface="+mn-ea"/>
                <a:cs typeface="+mn-cs"/>
              </a:rPr>
              <a:t>Check your answers </a:t>
            </a:r>
          </a:p>
        </p:txBody>
      </p:sp>
      <p:sp>
        <p:nvSpPr>
          <p:cNvPr id="3" name="TextBox 2">
            <a:extLst>
              <a:ext uri="{FF2B5EF4-FFF2-40B4-BE49-F238E27FC236}">
                <a16:creationId xmlns:a16="http://schemas.microsoft.com/office/drawing/2014/main" id="{F020ABCB-409D-A974-F8B7-81E73C0CBA21}"/>
              </a:ext>
            </a:extLst>
          </p:cNvPr>
          <p:cNvSpPr txBox="1"/>
          <p:nvPr/>
        </p:nvSpPr>
        <p:spPr>
          <a:xfrm>
            <a:off x="609600" y="2186547"/>
            <a:ext cx="16535400" cy="1569660"/>
          </a:xfrm>
          <a:prstGeom prst="rect">
            <a:avLst/>
          </a:prstGeom>
          <a:noFill/>
        </p:spPr>
        <p:txBody>
          <a:bodyPr wrap="square">
            <a:spAutoFit/>
          </a:bodyPr>
          <a:lstStyle/>
          <a:p>
            <a:r>
              <a:rPr lang="en-US" sz="4800" b="1" dirty="0">
                <a:solidFill>
                  <a:srgbClr val="FF0000"/>
                </a:solidFill>
                <a:effectLst/>
                <a:latin typeface="Gliker" panose="020B0604020202020204" charset="0"/>
                <a:ea typeface="Times New Roman" panose="02020603050405020304" pitchFamily="18" charset="0"/>
                <a:cs typeface="Calibri" panose="020F0502020204030204" pitchFamily="34" charset="0"/>
              </a:rPr>
              <a:t>4</a:t>
            </a:r>
            <a:r>
              <a:rPr lang="en-US" sz="4800" dirty="0">
                <a:effectLst/>
                <a:latin typeface="Gliker" panose="020B0604020202020204" charset="0"/>
                <a:ea typeface="Times New Roman" panose="02020603050405020304" pitchFamily="18" charset="0"/>
                <a:cs typeface="Calibri" panose="020F0502020204030204" pitchFamily="34" charset="0"/>
              </a:rPr>
              <a:t>. </a:t>
            </a:r>
            <a:r>
              <a:rPr lang="en-US" sz="4800" dirty="0">
                <a:latin typeface="Gliker" panose="020B0604020202020204" charset="0"/>
              </a:rPr>
              <a:t>The </a:t>
            </a:r>
            <a:r>
              <a:rPr lang="en-US" sz="4800" i="1" dirty="0">
                <a:latin typeface="Gliker" panose="020B0604020202020204" charset="0"/>
              </a:rPr>
              <a:t>Rong</a:t>
            </a:r>
            <a:r>
              <a:rPr lang="en-US" sz="4800" dirty="0">
                <a:latin typeface="Gliker" panose="020B0604020202020204" charset="0"/>
              </a:rPr>
              <a:t> house serves as the </a:t>
            </a:r>
            <a:r>
              <a:rPr lang="en-US" sz="4800" dirty="0" err="1">
                <a:latin typeface="Gliker" panose="020B0604020202020204" charset="0"/>
              </a:rPr>
              <a:t>centre</a:t>
            </a:r>
            <a:r>
              <a:rPr lang="en-US" sz="4800" dirty="0">
                <a:latin typeface="Gliker" panose="020B0604020202020204" charset="0"/>
              </a:rPr>
              <a:t> of an Ede village.</a:t>
            </a:r>
            <a:endParaRPr lang="en-US" sz="4800" dirty="0">
              <a:effectLst/>
              <a:latin typeface="Gliker" panose="020B060402020202020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7355842-75DD-44A1-536B-2F1E9C44DA79}"/>
              </a:ext>
            </a:extLst>
          </p:cNvPr>
          <p:cNvSpPr/>
          <p:nvPr/>
        </p:nvSpPr>
        <p:spPr>
          <a:xfrm>
            <a:off x="15468600" y="1511003"/>
            <a:ext cx="2209800" cy="212365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Gliker" panose="020B0604020202020204" charset="0"/>
                <a:ea typeface="+mn-ea"/>
                <a:cs typeface="+mn-cs"/>
              </a:rPr>
              <a:t>T</a:t>
            </a:r>
          </a:p>
        </p:txBody>
      </p:sp>
    </p:spTree>
    <p:extLst>
      <p:ext uri="{BB962C8B-B14F-4D97-AF65-F5344CB8AC3E}">
        <p14:creationId xmlns:p14="http://schemas.microsoft.com/office/powerpoint/2010/main" val="795264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grpSp>
        <p:nvGrpSpPr>
          <p:cNvPr id="2" name="Group 2"/>
          <p:cNvGrpSpPr/>
          <p:nvPr/>
        </p:nvGrpSpPr>
        <p:grpSpPr>
          <a:xfrm>
            <a:off x="-9289846" y="-4337672"/>
            <a:ext cx="33302448" cy="11713166"/>
            <a:chOff x="0" y="0"/>
            <a:chExt cx="44403263" cy="15617555"/>
          </a:xfrm>
        </p:grpSpPr>
        <p:sp>
          <p:nvSpPr>
            <p:cNvPr id="3" name="Freeform 3"/>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9289846" y="4162186"/>
            <a:ext cx="33302448" cy="11713166"/>
            <a:chOff x="0" y="0"/>
            <a:chExt cx="44403263" cy="15617555"/>
          </a:xfrm>
        </p:grpSpPr>
        <p:sp>
          <p:nvSpPr>
            <p:cNvPr id="6" name="Freeform 6"/>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7" name="Freeform 7"/>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4047719" y="8139220"/>
            <a:ext cx="10192562" cy="1630037"/>
            <a:chOff x="0" y="0"/>
            <a:chExt cx="812800" cy="129986"/>
          </a:xfrm>
        </p:grpSpPr>
        <p:sp>
          <p:nvSpPr>
            <p:cNvPr id="9" name="Freeform 9"/>
            <p:cNvSpPr/>
            <p:nvPr/>
          </p:nvSpPr>
          <p:spPr>
            <a:xfrm>
              <a:off x="399426" y="0"/>
              <a:ext cx="13948" cy="129986"/>
            </a:xfrm>
            <a:custGeom>
              <a:avLst/>
              <a:gdLst/>
              <a:ahLst/>
              <a:cxnLst/>
              <a:rect l="l" t="t" r="r" b="b"/>
              <a:pathLst>
                <a:path w="13948" h="129986">
                  <a:moveTo>
                    <a:pt x="6974" y="0"/>
                  </a:moveTo>
                  <a:lnTo>
                    <a:pt x="6974" y="0"/>
                  </a:lnTo>
                  <a:cubicBezTo>
                    <a:pt x="13948" y="43048"/>
                    <a:pt x="13948" y="86938"/>
                    <a:pt x="6974" y="129986"/>
                  </a:cubicBezTo>
                  <a:cubicBezTo>
                    <a:pt x="0" y="86938"/>
                    <a:pt x="0" y="43048"/>
                    <a:pt x="6974" y="0"/>
                  </a:cubicBezTo>
                  <a:close/>
                </a:path>
              </a:pathLst>
            </a:custGeom>
            <a:solidFill>
              <a:srgbClr val="A87ABB"/>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Gliker" panose="020B0604020202020204" charset="0"/>
              </a:endParaRPr>
            </a:p>
          </p:txBody>
        </p:sp>
      </p:grpSp>
      <p:sp>
        <p:nvSpPr>
          <p:cNvPr id="12" name="Freeform 12"/>
          <p:cNvSpPr/>
          <p:nvPr/>
        </p:nvSpPr>
        <p:spPr>
          <a:xfrm rot="-165644">
            <a:off x="-1290325" y="7015631"/>
            <a:ext cx="5265814" cy="5580342"/>
          </a:xfrm>
          <a:custGeom>
            <a:avLst/>
            <a:gdLst/>
            <a:ahLst/>
            <a:cxnLst/>
            <a:rect l="l" t="t" r="r" b="b"/>
            <a:pathLst>
              <a:path w="5265814" h="5580342">
                <a:moveTo>
                  <a:pt x="0" y="0"/>
                </a:moveTo>
                <a:lnTo>
                  <a:pt x="5265814" y="0"/>
                </a:lnTo>
                <a:lnTo>
                  <a:pt x="5265814" y="5580342"/>
                </a:lnTo>
                <a:lnTo>
                  <a:pt x="0" y="558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9872703">
            <a:off x="14104959" y="-2923683"/>
            <a:ext cx="7113309" cy="7538189"/>
          </a:xfrm>
          <a:custGeom>
            <a:avLst/>
            <a:gdLst/>
            <a:ahLst/>
            <a:cxnLst/>
            <a:rect l="l" t="t" r="r" b="b"/>
            <a:pathLst>
              <a:path w="7113309" h="7538189">
                <a:moveTo>
                  <a:pt x="0" y="0"/>
                </a:moveTo>
                <a:lnTo>
                  <a:pt x="7113309" y="0"/>
                </a:lnTo>
                <a:lnTo>
                  <a:pt x="7113309" y="7538188"/>
                </a:lnTo>
                <a:lnTo>
                  <a:pt x="0" y="7538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3">
            <a:extLst>
              <a:ext uri="{FF2B5EF4-FFF2-40B4-BE49-F238E27FC236}">
                <a16:creationId xmlns:a16="http://schemas.microsoft.com/office/drawing/2014/main" id="{8246D030-29DB-1B0B-FA6D-E5882F347034}"/>
              </a:ext>
            </a:extLst>
          </p:cNvPr>
          <p:cNvSpPr txBox="1"/>
          <p:nvPr/>
        </p:nvSpPr>
        <p:spPr>
          <a:xfrm>
            <a:off x="332405" y="232893"/>
            <a:ext cx="18288918" cy="830997"/>
          </a:xfrm>
          <a:prstGeom prst="rect">
            <a:avLst/>
          </a:prstGeom>
          <a:noFill/>
          <a:effectLst/>
        </p:spPr>
        <p:txBody>
          <a:bodyPr wrap="square" rtlCol="0">
            <a:spAutoFit/>
          </a:bodyPr>
          <a:lstStyle/>
          <a:p>
            <a:r>
              <a:rPr lang="en-US" sz="4800" b="1" dirty="0">
                <a:solidFill>
                  <a:srgbClr val="C00000"/>
                </a:solidFill>
                <a:latin typeface="Gliker" panose="020B0604020202020204" charset="0"/>
              </a:rPr>
              <a:t>Look at the answers again.</a:t>
            </a:r>
          </a:p>
        </p:txBody>
      </p:sp>
      <p:graphicFrame>
        <p:nvGraphicFramePr>
          <p:cNvPr id="15" name="Table 14">
            <a:extLst>
              <a:ext uri="{FF2B5EF4-FFF2-40B4-BE49-F238E27FC236}">
                <a16:creationId xmlns:a16="http://schemas.microsoft.com/office/drawing/2014/main" id="{96E993CC-0D8D-1E04-348B-9EF5873BA67B}"/>
              </a:ext>
            </a:extLst>
          </p:cNvPr>
          <p:cNvGraphicFramePr>
            <a:graphicFrameLocks noGrp="1"/>
          </p:cNvGraphicFramePr>
          <p:nvPr>
            <p:extLst>
              <p:ext uri="{D42A27DB-BD31-4B8C-83A1-F6EECF244321}">
                <p14:modId xmlns:p14="http://schemas.microsoft.com/office/powerpoint/2010/main" val="2896298801"/>
              </p:ext>
            </p:extLst>
          </p:nvPr>
        </p:nvGraphicFramePr>
        <p:xfrm>
          <a:off x="1981200" y="1545828"/>
          <a:ext cx="15027402" cy="8017918"/>
        </p:xfrm>
        <a:graphic>
          <a:graphicData uri="http://schemas.openxmlformats.org/drawingml/2006/table">
            <a:tbl>
              <a:tblPr firstRow="1" firstCol="1" bandRow="1"/>
              <a:tblGrid>
                <a:gridCol w="11579970">
                  <a:extLst>
                    <a:ext uri="{9D8B030D-6E8A-4147-A177-3AD203B41FA5}">
                      <a16:colId xmlns:a16="http://schemas.microsoft.com/office/drawing/2014/main" val="4268853786"/>
                    </a:ext>
                  </a:extLst>
                </a:gridCol>
                <a:gridCol w="1712939">
                  <a:extLst>
                    <a:ext uri="{9D8B030D-6E8A-4147-A177-3AD203B41FA5}">
                      <a16:colId xmlns:a16="http://schemas.microsoft.com/office/drawing/2014/main" val="2112622886"/>
                    </a:ext>
                  </a:extLst>
                </a:gridCol>
                <a:gridCol w="1734493">
                  <a:extLst>
                    <a:ext uri="{9D8B030D-6E8A-4147-A177-3AD203B41FA5}">
                      <a16:colId xmlns:a16="http://schemas.microsoft.com/office/drawing/2014/main" val="3124485229"/>
                    </a:ext>
                  </a:extLst>
                </a:gridCol>
              </a:tblGrid>
              <a:tr h="1396036">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Statements</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True</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4000" b="1" dirty="0">
                          <a:solidFill>
                            <a:schemeClr val="tx1">
                              <a:lumMod val="95000"/>
                              <a:lumOff val="5000"/>
                            </a:schemeClr>
                          </a:solidFill>
                          <a:effectLst/>
                          <a:latin typeface="Gliker" panose="020B0604020202020204" charset="0"/>
                          <a:ea typeface="Times New Roman" panose="02020603050405020304" pitchFamily="18" charset="0"/>
                          <a:cs typeface="Calibri" panose="020F0502020204030204" pitchFamily="34" charset="0"/>
                        </a:rPr>
                        <a:t>False</a:t>
                      </a:r>
                      <a:endParaRPr lang="en-US" sz="4000" dirty="0">
                        <a:solidFill>
                          <a:schemeClr val="tx1">
                            <a:lumMod val="95000"/>
                            <a:lumOff val="5000"/>
                          </a:schemeClr>
                        </a:solidFill>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61448112"/>
                  </a:ext>
                </a:extLst>
              </a:tr>
              <a:tr h="1396036">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1</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Only a few minority groups live in stilt houses.</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240679"/>
                  </a:ext>
                </a:extLst>
              </a:tr>
              <a:tr h="1572152">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2</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All stilt houses look alike.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p>
                      <a:pPr algn="ct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a:effectLst/>
                          <a:latin typeface="Gliker" panose="020B0604020202020204" charset="0"/>
                          <a:ea typeface="Times New Roman" panose="02020603050405020304" pitchFamily="18" charset="0"/>
                          <a:cs typeface="Calibri" panose="020F0502020204030204" pitchFamily="34" charset="0"/>
                        </a:rPr>
                        <a:t> </a:t>
                      </a:r>
                      <a:endParaRPr lang="en-US" sz="400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896732"/>
                  </a:ext>
                </a:extLst>
              </a:tr>
              <a:tr h="1826847">
                <a:tc>
                  <a:txBody>
                    <a:bodyPr/>
                    <a:lstStyle/>
                    <a:p>
                      <a:pPr algn="l"/>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3</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Family gatherings take place by the open fire in the middle of the house.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107874"/>
                  </a:ext>
                </a:extLst>
              </a:tr>
              <a:tr h="1826847">
                <a:tc>
                  <a:txBody>
                    <a:bodyPr/>
                    <a:lstStyle/>
                    <a:p>
                      <a:r>
                        <a:rPr lang="en-US" sz="4000" b="1" dirty="0">
                          <a:solidFill>
                            <a:srgbClr val="FF0000"/>
                          </a:solidFill>
                          <a:effectLst/>
                          <a:latin typeface="Gliker" panose="020B0604020202020204" charset="0"/>
                          <a:ea typeface="Times New Roman" panose="02020603050405020304" pitchFamily="18" charset="0"/>
                          <a:cs typeface="Calibri" panose="020F0502020204030204" pitchFamily="34" charset="0"/>
                        </a:rPr>
                        <a:t>4</a:t>
                      </a:r>
                      <a:r>
                        <a:rPr lang="en-US" sz="4000" dirty="0">
                          <a:effectLst/>
                          <a:latin typeface="Gliker" panose="020B0604020202020204" charset="0"/>
                          <a:ea typeface="Times New Roman" panose="02020603050405020304" pitchFamily="18" charset="0"/>
                          <a:cs typeface="Calibri" panose="020F0502020204030204" pitchFamily="34" charset="0"/>
                        </a:rPr>
                        <a:t>. </a:t>
                      </a:r>
                      <a:r>
                        <a:rPr lang="en-US" sz="4000" dirty="0">
                          <a:latin typeface="Gliker" panose="020B0604020202020204" charset="0"/>
                        </a:rPr>
                        <a:t>The </a:t>
                      </a:r>
                      <a:r>
                        <a:rPr lang="en-US" sz="4000" i="1" dirty="0" err="1">
                          <a:latin typeface="Gliker" panose="020B0604020202020204" charset="0"/>
                        </a:rPr>
                        <a:t>Rong</a:t>
                      </a:r>
                      <a:r>
                        <a:rPr lang="en-US" sz="4000" dirty="0">
                          <a:latin typeface="Gliker" panose="020B0604020202020204" charset="0"/>
                        </a:rPr>
                        <a:t> house serves as the </a:t>
                      </a:r>
                      <a:r>
                        <a:rPr lang="en-US" sz="4000" dirty="0" err="1">
                          <a:latin typeface="Gliker" panose="020B0604020202020204" charset="0"/>
                        </a:rPr>
                        <a:t>centre</a:t>
                      </a:r>
                      <a:r>
                        <a:rPr lang="en-US" sz="4000" dirty="0">
                          <a:latin typeface="Gliker" panose="020B0604020202020204" charset="0"/>
                        </a:rPr>
                        <a:t> of an Ede village</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4000" b="1" dirty="0">
                          <a:effectLst/>
                          <a:latin typeface="Gliker" panose="020B0604020202020204" charset="0"/>
                          <a:ea typeface="Times New Roman" panose="02020603050405020304" pitchFamily="18" charset="0"/>
                          <a:cs typeface="Calibri" panose="020F0502020204030204" pitchFamily="34" charset="0"/>
                        </a:rPr>
                        <a:t> </a:t>
                      </a:r>
                      <a:endParaRPr lang="en-US" sz="4000" dirty="0">
                        <a:effectLst/>
                        <a:latin typeface="Gliker" panose="020B060402020202020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5746"/>
                  </a:ext>
                </a:extLst>
              </a:tr>
            </a:tbl>
          </a:graphicData>
        </a:graphic>
      </p:graphicFrame>
      <p:pic>
        <p:nvPicPr>
          <p:cNvPr id="16" name="Picture 15">
            <a:extLst>
              <a:ext uri="{FF2B5EF4-FFF2-40B4-BE49-F238E27FC236}">
                <a16:creationId xmlns:a16="http://schemas.microsoft.com/office/drawing/2014/main" id="{640DBD69-D866-BEB3-1906-42FC25E2A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828" y="2663929"/>
            <a:ext cx="1439829" cy="1439829"/>
          </a:xfrm>
          <a:prstGeom prst="rect">
            <a:avLst/>
          </a:prstGeom>
        </p:spPr>
      </p:pic>
      <p:pic>
        <p:nvPicPr>
          <p:cNvPr id="17" name="Picture 16">
            <a:extLst>
              <a:ext uri="{FF2B5EF4-FFF2-40B4-BE49-F238E27FC236}">
                <a16:creationId xmlns:a16="http://schemas.microsoft.com/office/drawing/2014/main" id="{70618857-5230-6474-C9A7-7CA4D5F60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828" y="4213823"/>
            <a:ext cx="1439829" cy="1439829"/>
          </a:xfrm>
          <a:prstGeom prst="rect">
            <a:avLst/>
          </a:prstGeom>
        </p:spPr>
      </p:pic>
      <p:pic>
        <p:nvPicPr>
          <p:cNvPr id="18" name="Picture 17">
            <a:extLst>
              <a:ext uri="{FF2B5EF4-FFF2-40B4-BE49-F238E27FC236}">
                <a16:creationId xmlns:a16="http://schemas.microsoft.com/office/drawing/2014/main" id="{90209EA0-766F-119C-8C90-300D195ABE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5779" y="5991435"/>
            <a:ext cx="1439829" cy="1439829"/>
          </a:xfrm>
          <a:prstGeom prst="rect">
            <a:avLst/>
          </a:prstGeom>
        </p:spPr>
      </p:pic>
      <p:pic>
        <p:nvPicPr>
          <p:cNvPr id="19" name="Picture 18">
            <a:extLst>
              <a:ext uri="{FF2B5EF4-FFF2-40B4-BE49-F238E27FC236}">
                <a16:creationId xmlns:a16="http://schemas.microsoft.com/office/drawing/2014/main" id="{17445DEE-DF2B-47DD-3864-1CA1E2847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4145" y="7857433"/>
            <a:ext cx="1439829" cy="1439829"/>
          </a:xfrm>
          <a:prstGeom prst="rect">
            <a:avLst/>
          </a:prstGeom>
        </p:spPr>
      </p:pic>
    </p:spTree>
    <p:extLst>
      <p:ext uri="{BB962C8B-B14F-4D97-AF65-F5344CB8AC3E}">
        <p14:creationId xmlns:p14="http://schemas.microsoft.com/office/powerpoint/2010/main" val="3528423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07557" y="8168375"/>
            <a:ext cx="5041202" cy="31760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6495071" y="1995872"/>
            <a:ext cx="1148403" cy="3074033"/>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a:extLst>
              <a:ext uri="{FF2B5EF4-FFF2-40B4-BE49-F238E27FC236}">
                <a16:creationId xmlns:a16="http://schemas.microsoft.com/office/drawing/2014/main" id="{47D8FCAE-B012-EC71-C015-E8FCDAFC58AC}"/>
              </a:ext>
            </a:extLst>
          </p:cNvPr>
          <p:cNvSpPr txBox="1"/>
          <p:nvPr/>
        </p:nvSpPr>
        <p:spPr>
          <a:xfrm>
            <a:off x="275673" y="121302"/>
            <a:ext cx="18012327" cy="769441"/>
          </a:xfrm>
          <a:prstGeom prst="rect">
            <a:avLst/>
          </a:prstGeom>
          <a:noFill/>
          <a:effectLst/>
        </p:spPr>
        <p:txBody>
          <a:bodyPr wrap="square" rtlCol="0">
            <a:spAutoFit/>
          </a:bodyPr>
          <a:lstStyle/>
          <a:p>
            <a:r>
              <a:rPr lang="en-US" sz="4400" b="1" dirty="0">
                <a:solidFill>
                  <a:srgbClr val="C00000"/>
                </a:solidFill>
                <a:latin typeface="Gliker" panose="020B0604020202020204" charset="0"/>
              </a:rPr>
              <a:t>3. Read the passage again and fill in each blank with ONE word.</a:t>
            </a:r>
          </a:p>
        </p:txBody>
      </p:sp>
      <p:sp>
        <p:nvSpPr>
          <p:cNvPr id="6" name="TextBox 5">
            <a:extLst>
              <a:ext uri="{FF2B5EF4-FFF2-40B4-BE49-F238E27FC236}">
                <a16:creationId xmlns:a16="http://schemas.microsoft.com/office/drawing/2014/main" id="{5FD6A0BE-2F3A-F9E5-0D5A-4B89AB83C7FD}"/>
              </a:ext>
            </a:extLst>
          </p:cNvPr>
          <p:cNvSpPr txBox="1"/>
          <p:nvPr/>
        </p:nvSpPr>
        <p:spPr>
          <a:xfrm>
            <a:off x="337216" y="1427074"/>
            <a:ext cx="16732057" cy="769441"/>
          </a:xfrm>
          <a:prstGeom prst="rect">
            <a:avLst/>
          </a:prstGeom>
          <a:noFill/>
        </p:spPr>
        <p:txBody>
          <a:bodyPr wrap="square" rtlCol="0">
            <a:spAutoFit/>
          </a:bodyPr>
          <a:lstStyle/>
          <a:p>
            <a:r>
              <a:rPr lang="en-US" sz="4400" b="1" dirty="0">
                <a:solidFill>
                  <a:srgbClr val="FF0000"/>
                </a:solidFill>
                <a:latin typeface="Gliker" panose="020B0604020202020204" charset="0"/>
              </a:rPr>
              <a:t>1</a:t>
            </a:r>
            <a:r>
              <a:rPr lang="en-US" sz="4400" dirty="0">
                <a:latin typeface="Gliker" panose="020B0604020202020204" charset="0"/>
              </a:rPr>
              <a:t>. A stilt house shows the _____________ culture of the owner.</a:t>
            </a:r>
          </a:p>
        </p:txBody>
      </p:sp>
      <p:sp>
        <p:nvSpPr>
          <p:cNvPr id="7" name="TextBox 6">
            <a:extLst>
              <a:ext uri="{FF2B5EF4-FFF2-40B4-BE49-F238E27FC236}">
                <a16:creationId xmlns:a16="http://schemas.microsoft.com/office/drawing/2014/main" id="{72ACF2EB-158A-D9AB-6FF6-C9AC03E5E43E}"/>
              </a:ext>
            </a:extLst>
          </p:cNvPr>
          <p:cNvSpPr txBox="1"/>
          <p:nvPr/>
        </p:nvSpPr>
        <p:spPr>
          <a:xfrm>
            <a:off x="380744" y="3188766"/>
            <a:ext cx="16732057" cy="769441"/>
          </a:xfrm>
          <a:prstGeom prst="rect">
            <a:avLst/>
          </a:prstGeom>
          <a:noFill/>
        </p:spPr>
        <p:txBody>
          <a:bodyPr wrap="square" rtlCol="0">
            <a:spAutoFit/>
          </a:bodyPr>
          <a:lstStyle/>
          <a:p>
            <a:r>
              <a:rPr lang="en-US" sz="4400" b="1" dirty="0">
                <a:solidFill>
                  <a:srgbClr val="FF0000"/>
                </a:solidFill>
                <a:latin typeface="Gliker" panose="020B0604020202020204" charset="0"/>
              </a:rPr>
              <a:t>2</a:t>
            </a:r>
            <a:r>
              <a:rPr lang="en-US" sz="4400" dirty="0">
                <a:latin typeface="Gliker" panose="020B0604020202020204" charset="0"/>
              </a:rPr>
              <a:t>. The </a:t>
            </a:r>
            <a:r>
              <a:rPr lang="en-US" sz="4400" dirty="0" err="1">
                <a:latin typeface="Gliker" panose="020B0604020202020204" charset="0"/>
              </a:rPr>
              <a:t>Tay’s</a:t>
            </a:r>
            <a:r>
              <a:rPr lang="en-US" sz="4400" dirty="0">
                <a:latin typeface="Gliker" panose="020B0604020202020204" charset="0"/>
              </a:rPr>
              <a:t> and </a:t>
            </a:r>
            <a:r>
              <a:rPr lang="en-US" sz="4400" dirty="0" err="1">
                <a:latin typeface="Gliker" panose="020B0604020202020204" charset="0"/>
              </a:rPr>
              <a:t>Nung’s</a:t>
            </a:r>
            <a:r>
              <a:rPr lang="en-US" sz="4400" dirty="0">
                <a:latin typeface="Gliker" panose="020B0604020202020204" charset="0"/>
              </a:rPr>
              <a:t> stilt houses overlook a _________.</a:t>
            </a:r>
          </a:p>
        </p:txBody>
      </p:sp>
      <p:sp>
        <p:nvSpPr>
          <p:cNvPr id="8" name="TextBox 7">
            <a:extLst>
              <a:ext uri="{FF2B5EF4-FFF2-40B4-BE49-F238E27FC236}">
                <a16:creationId xmlns:a16="http://schemas.microsoft.com/office/drawing/2014/main" id="{72895850-C568-6900-71FA-849AB802CEDC}"/>
              </a:ext>
            </a:extLst>
          </p:cNvPr>
          <p:cNvSpPr txBox="1"/>
          <p:nvPr/>
        </p:nvSpPr>
        <p:spPr>
          <a:xfrm>
            <a:off x="380743" y="5222194"/>
            <a:ext cx="16732057" cy="769441"/>
          </a:xfrm>
          <a:prstGeom prst="rect">
            <a:avLst/>
          </a:prstGeom>
          <a:noFill/>
        </p:spPr>
        <p:txBody>
          <a:bodyPr wrap="square" rtlCol="0">
            <a:spAutoFit/>
          </a:bodyPr>
          <a:lstStyle/>
          <a:p>
            <a:r>
              <a:rPr lang="en-US" sz="4400" b="1" dirty="0">
                <a:solidFill>
                  <a:srgbClr val="FF0000"/>
                </a:solidFill>
                <a:latin typeface="Gliker" panose="020B0604020202020204" charset="0"/>
              </a:rPr>
              <a:t>3</a:t>
            </a:r>
            <a:r>
              <a:rPr lang="en-US" sz="4400" dirty="0">
                <a:latin typeface="Gliker" panose="020B0604020202020204" charset="0"/>
              </a:rPr>
              <a:t>. The Thai’s stilt houses overlook a _________ or _____________.</a:t>
            </a:r>
          </a:p>
        </p:txBody>
      </p:sp>
      <p:sp>
        <p:nvSpPr>
          <p:cNvPr id="9" name="TextBox 8">
            <a:extLst>
              <a:ext uri="{FF2B5EF4-FFF2-40B4-BE49-F238E27FC236}">
                <a16:creationId xmlns:a16="http://schemas.microsoft.com/office/drawing/2014/main" id="{151AB580-8AAA-2FE6-4FE0-51FB1C52E115}"/>
              </a:ext>
            </a:extLst>
          </p:cNvPr>
          <p:cNvSpPr txBox="1"/>
          <p:nvPr/>
        </p:nvSpPr>
        <p:spPr>
          <a:xfrm>
            <a:off x="380743" y="7026732"/>
            <a:ext cx="18012327" cy="1446550"/>
          </a:xfrm>
          <a:prstGeom prst="rect">
            <a:avLst/>
          </a:prstGeom>
          <a:noFill/>
        </p:spPr>
        <p:txBody>
          <a:bodyPr wrap="square" rtlCol="0">
            <a:spAutoFit/>
          </a:bodyPr>
          <a:lstStyle/>
          <a:p>
            <a:r>
              <a:rPr lang="en-US" sz="4400" b="1" dirty="0">
                <a:solidFill>
                  <a:srgbClr val="FF0000"/>
                </a:solidFill>
                <a:latin typeface="Gliker" panose="020B0604020202020204" charset="0"/>
              </a:rPr>
              <a:t>4</a:t>
            </a:r>
            <a:r>
              <a:rPr lang="en-US" sz="4400" dirty="0">
                <a:latin typeface="Gliker" panose="020B0604020202020204" charset="0"/>
              </a:rPr>
              <a:t>. The largest and tallest house in an Ede village is the _________ house.</a:t>
            </a:r>
          </a:p>
        </p:txBody>
      </p:sp>
    </p:spTree>
    <p:extLst>
      <p:ext uri="{BB962C8B-B14F-4D97-AF65-F5344CB8AC3E}">
        <p14:creationId xmlns:p14="http://schemas.microsoft.com/office/powerpoint/2010/main" val="3170352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grpSp>
        <p:nvGrpSpPr>
          <p:cNvPr id="2" name="Group 2"/>
          <p:cNvGrpSpPr/>
          <p:nvPr/>
        </p:nvGrpSpPr>
        <p:grpSpPr>
          <a:xfrm>
            <a:off x="-9289846" y="-4337672"/>
            <a:ext cx="33302448" cy="11713166"/>
            <a:chOff x="0" y="0"/>
            <a:chExt cx="44403263" cy="15617555"/>
          </a:xfrm>
        </p:grpSpPr>
        <p:sp>
          <p:nvSpPr>
            <p:cNvPr id="3" name="Freeform 3"/>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9289846" y="4162186"/>
            <a:ext cx="33302448" cy="11713166"/>
            <a:chOff x="0" y="0"/>
            <a:chExt cx="44403263" cy="15617555"/>
          </a:xfrm>
        </p:grpSpPr>
        <p:sp>
          <p:nvSpPr>
            <p:cNvPr id="6" name="Freeform 6"/>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7" name="Freeform 7"/>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4047719" y="8139220"/>
            <a:ext cx="10192562" cy="1630037"/>
            <a:chOff x="0" y="0"/>
            <a:chExt cx="812800" cy="129986"/>
          </a:xfrm>
        </p:grpSpPr>
        <p:sp>
          <p:nvSpPr>
            <p:cNvPr id="9" name="Freeform 9"/>
            <p:cNvSpPr/>
            <p:nvPr/>
          </p:nvSpPr>
          <p:spPr>
            <a:xfrm>
              <a:off x="399426" y="0"/>
              <a:ext cx="13948" cy="129986"/>
            </a:xfrm>
            <a:custGeom>
              <a:avLst/>
              <a:gdLst/>
              <a:ahLst/>
              <a:cxnLst/>
              <a:rect l="l" t="t" r="r" b="b"/>
              <a:pathLst>
                <a:path w="13948" h="129986">
                  <a:moveTo>
                    <a:pt x="6974" y="0"/>
                  </a:moveTo>
                  <a:lnTo>
                    <a:pt x="6974" y="0"/>
                  </a:lnTo>
                  <a:cubicBezTo>
                    <a:pt x="13948" y="43048"/>
                    <a:pt x="13948" y="86938"/>
                    <a:pt x="6974" y="129986"/>
                  </a:cubicBezTo>
                  <a:cubicBezTo>
                    <a:pt x="0" y="86938"/>
                    <a:pt x="0" y="43048"/>
                    <a:pt x="6974" y="0"/>
                  </a:cubicBezTo>
                  <a:close/>
                </a:path>
              </a:pathLst>
            </a:custGeom>
            <a:solidFill>
              <a:srgbClr val="A87ABB"/>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1"/>
          <p:cNvPicPr>
            <a:picLocks noChangeAspect="1"/>
          </p:cNvPicPr>
          <p:nvPr/>
        </p:nvPicPr>
        <p:blipFill>
          <a:blip r:embed="rId4"/>
          <a:srcRect/>
          <a:stretch>
            <a:fillRect/>
          </a:stretch>
        </p:blipFill>
        <p:spPr>
          <a:xfrm>
            <a:off x="5912948" y="3200335"/>
            <a:ext cx="5780651" cy="6568922"/>
          </a:xfrm>
          <a:prstGeom prst="rect">
            <a:avLst/>
          </a:prstGeom>
        </p:spPr>
      </p:pic>
      <p:sp>
        <p:nvSpPr>
          <p:cNvPr id="12" name="Freeform 12"/>
          <p:cNvSpPr/>
          <p:nvPr/>
        </p:nvSpPr>
        <p:spPr>
          <a:xfrm rot="-165644">
            <a:off x="-1741887" y="6979086"/>
            <a:ext cx="5265814" cy="5580342"/>
          </a:xfrm>
          <a:custGeom>
            <a:avLst/>
            <a:gdLst/>
            <a:ahLst/>
            <a:cxnLst/>
            <a:rect l="l" t="t" r="r" b="b"/>
            <a:pathLst>
              <a:path w="5265814" h="5580342">
                <a:moveTo>
                  <a:pt x="0" y="0"/>
                </a:moveTo>
                <a:lnTo>
                  <a:pt x="5265814" y="0"/>
                </a:lnTo>
                <a:lnTo>
                  <a:pt x="5265814" y="5580342"/>
                </a:lnTo>
                <a:lnTo>
                  <a:pt x="0" y="5580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9872703">
            <a:off x="14307334" y="-2758403"/>
            <a:ext cx="7113309" cy="7538189"/>
          </a:xfrm>
          <a:custGeom>
            <a:avLst/>
            <a:gdLst/>
            <a:ahLst/>
            <a:cxnLst/>
            <a:rect l="l" t="t" r="r" b="b"/>
            <a:pathLst>
              <a:path w="7113309" h="7538189">
                <a:moveTo>
                  <a:pt x="0" y="0"/>
                </a:moveTo>
                <a:lnTo>
                  <a:pt x="7113309" y="0"/>
                </a:lnTo>
                <a:lnTo>
                  <a:pt x="7113309" y="7538188"/>
                </a:lnTo>
                <a:lnTo>
                  <a:pt x="0" y="753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4">
            <a:extLst>
              <a:ext uri="{FF2B5EF4-FFF2-40B4-BE49-F238E27FC236}">
                <a16:creationId xmlns:a16="http://schemas.microsoft.com/office/drawing/2014/main" id="{DD8FFC00-C5C6-08BD-F1C1-31CBF59B3436}"/>
              </a:ext>
            </a:extLst>
          </p:cNvPr>
          <p:cNvSpPr txBox="1"/>
          <p:nvPr/>
        </p:nvSpPr>
        <p:spPr>
          <a:xfrm>
            <a:off x="2004365" y="2026622"/>
            <a:ext cx="13597816" cy="798295"/>
          </a:xfrm>
          <a:prstGeom prst="rect">
            <a:avLst/>
          </a:prstGeom>
        </p:spPr>
        <p:txBody>
          <a:bodyPr wrap="square" lIns="0" tIns="0" rIns="0" bIns="0" rtlCol="0" anchor="t">
            <a:spAutoFit/>
          </a:bodyPr>
          <a:lstStyle/>
          <a:p>
            <a:pPr marL="0" lvl="0" indent="0" algn="ctr">
              <a:lnSpc>
                <a:spcPts val="5925"/>
              </a:lnSpc>
            </a:pPr>
            <a:r>
              <a:rPr lang="en-US" sz="6000" spc="841" dirty="0">
                <a:solidFill>
                  <a:srgbClr val="000000"/>
                </a:solidFill>
                <a:latin typeface="Wedges"/>
              </a:rPr>
              <a:t>What type of house is it?</a:t>
            </a:r>
          </a:p>
        </p:txBody>
      </p:sp>
    </p:spTree>
    <p:extLst>
      <p:ext uri="{BB962C8B-B14F-4D97-AF65-F5344CB8AC3E}">
        <p14:creationId xmlns:p14="http://schemas.microsoft.com/office/powerpoint/2010/main" val="39594475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07557" y="8168375"/>
            <a:ext cx="5041202" cy="31760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6495071" y="1995872"/>
            <a:ext cx="1148403" cy="3074033"/>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a:extLst>
              <a:ext uri="{FF2B5EF4-FFF2-40B4-BE49-F238E27FC236}">
                <a16:creationId xmlns:a16="http://schemas.microsoft.com/office/drawing/2014/main" id="{47D8FCAE-B012-EC71-C015-E8FCDAFC58AC}"/>
              </a:ext>
            </a:extLst>
          </p:cNvPr>
          <p:cNvSpPr txBox="1"/>
          <p:nvPr/>
        </p:nvSpPr>
        <p:spPr>
          <a:xfrm>
            <a:off x="275673" y="121302"/>
            <a:ext cx="18012327" cy="76944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Gliker" panose="020B0604020202020204" charset="0"/>
                <a:ea typeface="+mn-ea"/>
                <a:cs typeface="+mn-cs"/>
              </a:rPr>
              <a:t>3. Read the passage again and fill in each blank with ONE word.</a:t>
            </a:r>
          </a:p>
        </p:txBody>
      </p:sp>
      <p:sp>
        <p:nvSpPr>
          <p:cNvPr id="6" name="TextBox 5">
            <a:extLst>
              <a:ext uri="{FF2B5EF4-FFF2-40B4-BE49-F238E27FC236}">
                <a16:creationId xmlns:a16="http://schemas.microsoft.com/office/drawing/2014/main" id="{5FD6A0BE-2F3A-F9E5-0D5A-4B89AB83C7FD}"/>
              </a:ext>
            </a:extLst>
          </p:cNvPr>
          <p:cNvSpPr txBox="1"/>
          <p:nvPr/>
        </p:nvSpPr>
        <p:spPr>
          <a:xfrm>
            <a:off x="337216" y="1427074"/>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1</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 stilt house shows the _____________ culture of the owner.</a:t>
            </a:r>
          </a:p>
        </p:txBody>
      </p:sp>
      <p:sp>
        <p:nvSpPr>
          <p:cNvPr id="10" name="TextBox 9">
            <a:extLst>
              <a:ext uri="{FF2B5EF4-FFF2-40B4-BE49-F238E27FC236}">
                <a16:creationId xmlns:a16="http://schemas.microsoft.com/office/drawing/2014/main" id="{54978AB9-6EF1-2875-85C3-24A952D3EA8F}"/>
              </a:ext>
            </a:extLst>
          </p:cNvPr>
          <p:cNvSpPr txBox="1"/>
          <p:nvPr/>
        </p:nvSpPr>
        <p:spPr>
          <a:xfrm>
            <a:off x="7495080" y="1327457"/>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traditional</a:t>
            </a:r>
          </a:p>
        </p:txBody>
      </p:sp>
      <p:sp>
        <p:nvSpPr>
          <p:cNvPr id="2" name="Double Wave 1">
            <a:extLst>
              <a:ext uri="{FF2B5EF4-FFF2-40B4-BE49-F238E27FC236}">
                <a16:creationId xmlns:a16="http://schemas.microsoft.com/office/drawing/2014/main" id="{9A9CF11F-34E8-1564-86CC-FEA89A58F9EF}"/>
              </a:ext>
            </a:extLst>
          </p:cNvPr>
          <p:cNvSpPr/>
          <p:nvPr/>
        </p:nvSpPr>
        <p:spPr>
          <a:xfrm>
            <a:off x="1752600" y="5877183"/>
            <a:ext cx="14249400" cy="2782636"/>
          </a:xfrm>
          <a:prstGeom prst="doubleWave">
            <a:avLst>
              <a:gd name="adj1" fmla="val 6250"/>
              <a:gd name="adj2" fmla="val 0"/>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49E71FF-787A-B805-A2E1-46B3BFDF43FA}"/>
              </a:ext>
            </a:extLst>
          </p:cNvPr>
          <p:cNvSpPr txBox="1"/>
          <p:nvPr/>
        </p:nvSpPr>
        <p:spPr>
          <a:xfrm>
            <a:off x="1782417" y="6596094"/>
            <a:ext cx="14249400" cy="1446550"/>
          </a:xfrm>
          <a:prstGeom prst="rect">
            <a:avLst/>
          </a:prstGeom>
          <a:noFill/>
        </p:spPr>
        <p:txBody>
          <a:bodyPr wrap="square">
            <a:spAutoFit/>
          </a:bodyPr>
          <a:lstStyle/>
          <a:p>
            <a:pPr algn="just"/>
            <a:r>
              <a:rPr lang="en-US" sz="4400" dirty="0">
                <a:solidFill>
                  <a:srgbClr val="000000"/>
                </a:solidFill>
                <a:latin typeface="Gliker" panose="020B0604020202020204" charset="0"/>
              </a:rPr>
              <a:t>The houses come in </a:t>
            </a:r>
            <a:r>
              <a:rPr lang="en-US" sz="4400" dirty="0">
                <a:latin typeface="Gliker" panose="020B0604020202020204" charset="0"/>
              </a:rPr>
              <a:t>different sizes and styles </a:t>
            </a:r>
            <a:r>
              <a:rPr lang="en-US" sz="4400" dirty="0">
                <a:solidFill>
                  <a:srgbClr val="000000"/>
                </a:solidFill>
                <a:latin typeface="Gliker" panose="020B0604020202020204" charset="0"/>
              </a:rPr>
              <a:t>and show </a:t>
            </a:r>
            <a:r>
              <a:rPr lang="en-US" sz="4400" dirty="0">
                <a:solidFill>
                  <a:srgbClr val="FF0000"/>
                </a:solidFill>
                <a:latin typeface="Gliker" panose="020B0604020202020204" charset="0"/>
              </a:rPr>
              <a:t>the </a:t>
            </a:r>
            <a:r>
              <a:rPr lang="en-US" sz="4400" dirty="0">
                <a:solidFill>
                  <a:srgbClr val="FF0000"/>
                </a:solidFill>
                <a:highlight>
                  <a:srgbClr val="FFFF00"/>
                </a:highlight>
                <a:latin typeface="Gliker" panose="020B0604020202020204" charset="0"/>
              </a:rPr>
              <a:t>traditional</a:t>
            </a:r>
            <a:r>
              <a:rPr lang="en-US" sz="4400" dirty="0">
                <a:solidFill>
                  <a:srgbClr val="FF0000"/>
                </a:solidFill>
                <a:latin typeface="Gliker" panose="020B0604020202020204" charset="0"/>
              </a:rPr>
              <a:t> culture of their owners.</a:t>
            </a:r>
          </a:p>
        </p:txBody>
      </p:sp>
    </p:spTree>
    <p:extLst>
      <p:ext uri="{BB962C8B-B14F-4D97-AF65-F5344CB8AC3E}">
        <p14:creationId xmlns:p14="http://schemas.microsoft.com/office/powerpoint/2010/main" val="4249148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07557" y="8168375"/>
            <a:ext cx="5041202" cy="31760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6495071" y="1995872"/>
            <a:ext cx="1148403" cy="3074033"/>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a:extLst>
              <a:ext uri="{FF2B5EF4-FFF2-40B4-BE49-F238E27FC236}">
                <a16:creationId xmlns:a16="http://schemas.microsoft.com/office/drawing/2014/main" id="{47D8FCAE-B012-EC71-C015-E8FCDAFC58AC}"/>
              </a:ext>
            </a:extLst>
          </p:cNvPr>
          <p:cNvSpPr txBox="1"/>
          <p:nvPr/>
        </p:nvSpPr>
        <p:spPr>
          <a:xfrm>
            <a:off x="275673" y="121302"/>
            <a:ext cx="18012327" cy="76944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Gliker" panose="020B0604020202020204" charset="0"/>
                <a:ea typeface="+mn-ea"/>
                <a:cs typeface="+mn-cs"/>
              </a:rPr>
              <a:t>3. Read the passage again and fill in each blank with ONE word.</a:t>
            </a:r>
          </a:p>
        </p:txBody>
      </p:sp>
      <p:sp>
        <p:nvSpPr>
          <p:cNvPr id="6" name="TextBox 5">
            <a:extLst>
              <a:ext uri="{FF2B5EF4-FFF2-40B4-BE49-F238E27FC236}">
                <a16:creationId xmlns:a16="http://schemas.microsoft.com/office/drawing/2014/main" id="{5FD6A0BE-2F3A-F9E5-0D5A-4B89AB83C7FD}"/>
              </a:ext>
            </a:extLst>
          </p:cNvPr>
          <p:cNvSpPr txBox="1"/>
          <p:nvPr/>
        </p:nvSpPr>
        <p:spPr>
          <a:xfrm>
            <a:off x="337216" y="1427074"/>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1</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 stilt house shows the _____________ culture of the owner.</a:t>
            </a:r>
          </a:p>
        </p:txBody>
      </p:sp>
      <p:sp>
        <p:nvSpPr>
          <p:cNvPr id="7" name="TextBox 6">
            <a:extLst>
              <a:ext uri="{FF2B5EF4-FFF2-40B4-BE49-F238E27FC236}">
                <a16:creationId xmlns:a16="http://schemas.microsoft.com/office/drawing/2014/main" id="{72ACF2EB-158A-D9AB-6FF6-C9AC03E5E43E}"/>
              </a:ext>
            </a:extLst>
          </p:cNvPr>
          <p:cNvSpPr txBox="1"/>
          <p:nvPr/>
        </p:nvSpPr>
        <p:spPr>
          <a:xfrm>
            <a:off x="380744" y="3188766"/>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2</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Tay’s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and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Nung’s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stilt houses overlook a _________.</a:t>
            </a:r>
          </a:p>
        </p:txBody>
      </p:sp>
      <p:sp>
        <p:nvSpPr>
          <p:cNvPr id="10" name="TextBox 9">
            <a:extLst>
              <a:ext uri="{FF2B5EF4-FFF2-40B4-BE49-F238E27FC236}">
                <a16:creationId xmlns:a16="http://schemas.microsoft.com/office/drawing/2014/main" id="{54978AB9-6EF1-2875-85C3-24A952D3EA8F}"/>
              </a:ext>
            </a:extLst>
          </p:cNvPr>
          <p:cNvSpPr txBox="1"/>
          <p:nvPr/>
        </p:nvSpPr>
        <p:spPr>
          <a:xfrm>
            <a:off x="7495080" y="1327457"/>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traditional</a:t>
            </a:r>
          </a:p>
        </p:txBody>
      </p:sp>
      <p:sp>
        <p:nvSpPr>
          <p:cNvPr id="11" name="TextBox 10">
            <a:extLst>
              <a:ext uri="{FF2B5EF4-FFF2-40B4-BE49-F238E27FC236}">
                <a16:creationId xmlns:a16="http://schemas.microsoft.com/office/drawing/2014/main" id="{AC4EE19F-0124-55F2-81D4-5798E62B0D55}"/>
              </a:ext>
            </a:extLst>
          </p:cNvPr>
          <p:cNvSpPr txBox="1"/>
          <p:nvPr/>
        </p:nvSpPr>
        <p:spPr>
          <a:xfrm>
            <a:off x="13763235" y="3160085"/>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field</a:t>
            </a:r>
          </a:p>
        </p:txBody>
      </p:sp>
      <p:sp>
        <p:nvSpPr>
          <p:cNvPr id="2" name="Double Wave 1">
            <a:extLst>
              <a:ext uri="{FF2B5EF4-FFF2-40B4-BE49-F238E27FC236}">
                <a16:creationId xmlns:a16="http://schemas.microsoft.com/office/drawing/2014/main" id="{2E37D871-7023-537D-4837-CE0A02BD168C}"/>
              </a:ext>
            </a:extLst>
          </p:cNvPr>
          <p:cNvSpPr/>
          <p:nvPr/>
        </p:nvSpPr>
        <p:spPr>
          <a:xfrm>
            <a:off x="1752600" y="5877183"/>
            <a:ext cx="14249400" cy="2782636"/>
          </a:xfrm>
          <a:prstGeom prst="doubleWave">
            <a:avLst>
              <a:gd name="adj1" fmla="val 6250"/>
              <a:gd name="adj2" fmla="val 0"/>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DC38413-52A7-906C-42CD-A7E1916DB9C7}"/>
              </a:ext>
            </a:extLst>
          </p:cNvPr>
          <p:cNvSpPr txBox="1"/>
          <p:nvPr/>
        </p:nvSpPr>
        <p:spPr>
          <a:xfrm>
            <a:off x="1775791" y="6591300"/>
            <a:ext cx="14249400" cy="1446550"/>
          </a:xfrm>
          <a:prstGeom prst="rect">
            <a:avLst/>
          </a:prstGeom>
          <a:noFill/>
        </p:spPr>
        <p:txBody>
          <a:bodyPr wrap="square">
            <a:spAutoFit/>
          </a:bodyPr>
          <a:lstStyle/>
          <a:p>
            <a:pPr algn="just"/>
            <a:r>
              <a:rPr lang="en-US" sz="4400" dirty="0">
                <a:solidFill>
                  <a:srgbClr val="000000"/>
                </a:solidFill>
                <a:latin typeface="Gliker" panose="020B0604020202020204" charset="0"/>
              </a:rPr>
              <a:t>The stilt houses of the </a:t>
            </a:r>
            <a:r>
              <a:rPr lang="en-US" sz="4400" dirty="0">
                <a:solidFill>
                  <a:srgbClr val="FF0000"/>
                </a:solidFill>
                <a:latin typeface="Gliker" panose="020B0604020202020204" charset="0"/>
              </a:rPr>
              <a:t>Tay and </a:t>
            </a:r>
            <a:r>
              <a:rPr lang="en-US" sz="4400" dirty="0" err="1">
                <a:solidFill>
                  <a:srgbClr val="FF0000"/>
                </a:solidFill>
                <a:latin typeface="Gliker" panose="020B0604020202020204" charset="0"/>
              </a:rPr>
              <a:t>Nung</a:t>
            </a:r>
            <a:r>
              <a:rPr lang="en-US" sz="4400" dirty="0">
                <a:solidFill>
                  <a:srgbClr val="FF0000"/>
                </a:solidFill>
                <a:latin typeface="Gliker" panose="020B0604020202020204" charset="0"/>
              </a:rPr>
              <a:t> </a:t>
            </a:r>
            <a:r>
              <a:rPr lang="en-US" sz="4400" dirty="0">
                <a:solidFill>
                  <a:srgbClr val="000000"/>
                </a:solidFill>
                <a:latin typeface="Gliker" panose="020B0604020202020204" charset="0"/>
              </a:rPr>
              <a:t>usually </a:t>
            </a:r>
            <a:r>
              <a:rPr lang="en-US" sz="4400" dirty="0">
                <a:solidFill>
                  <a:srgbClr val="FF0000"/>
                </a:solidFill>
                <a:latin typeface="Gliker" panose="020B0604020202020204" charset="0"/>
              </a:rPr>
              <a:t>overlook a </a:t>
            </a:r>
            <a:r>
              <a:rPr lang="en-US" sz="4400" dirty="0">
                <a:solidFill>
                  <a:srgbClr val="FF0000"/>
                </a:solidFill>
                <a:highlight>
                  <a:srgbClr val="FFFF00"/>
                </a:highlight>
                <a:latin typeface="Gliker" panose="020B0604020202020204" charset="0"/>
              </a:rPr>
              <a:t>field</a:t>
            </a:r>
            <a:r>
              <a:rPr lang="en-US" sz="4400" dirty="0">
                <a:solidFill>
                  <a:srgbClr val="FF0000"/>
                </a:solidFill>
                <a:latin typeface="Gliker" panose="020B0604020202020204" charset="0"/>
              </a:rPr>
              <a:t>.</a:t>
            </a:r>
          </a:p>
        </p:txBody>
      </p:sp>
    </p:spTree>
    <p:extLst>
      <p:ext uri="{BB962C8B-B14F-4D97-AF65-F5344CB8AC3E}">
        <p14:creationId xmlns:p14="http://schemas.microsoft.com/office/powerpoint/2010/main" val="37751899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07557" y="8168375"/>
            <a:ext cx="5041202" cy="31760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6495071" y="1995872"/>
            <a:ext cx="1148403" cy="3074033"/>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a:extLst>
              <a:ext uri="{FF2B5EF4-FFF2-40B4-BE49-F238E27FC236}">
                <a16:creationId xmlns:a16="http://schemas.microsoft.com/office/drawing/2014/main" id="{47D8FCAE-B012-EC71-C015-E8FCDAFC58AC}"/>
              </a:ext>
            </a:extLst>
          </p:cNvPr>
          <p:cNvSpPr txBox="1"/>
          <p:nvPr/>
        </p:nvSpPr>
        <p:spPr>
          <a:xfrm>
            <a:off x="275673" y="121302"/>
            <a:ext cx="18012327" cy="76944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Gliker" panose="020B0604020202020204" charset="0"/>
                <a:ea typeface="+mn-ea"/>
                <a:cs typeface="+mn-cs"/>
              </a:rPr>
              <a:t>3. Read the passage again and fill in each blank with ONE word.</a:t>
            </a:r>
          </a:p>
        </p:txBody>
      </p:sp>
      <p:sp>
        <p:nvSpPr>
          <p:cNvPr id="6" name="TextBox 5">
            <a:extLst>
              <a:ext uri="{FF2B5EF4-FFF2-40B4-BE49-F238E27FC236}">
                <a16:creationId xmlns:a16="http://schemas.microsoft.com/office/drawing/2014/main" id="{5FD6A0BE-2F3A-F9E5-0D5A-4B89AB83C7FD}"/>
              </a:ext>
            </a:extLst>
          </p:cNvPr>
          <p:cNvSpPr txBox="1"/>
          <p:nvPr/>
        </p:nvSpPr>
        <p:spPr>
          <a:xfrm>
            <a:off x="337216" y="1427074"/>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1</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 stilt house shows the _____________ culture of the owner.</a:t>
            </a:r>
          </a:p>
        </p:txBody>
      </p:sp>
      <p:sp>
        <p:nvSpPr>
          <p:cNvPr id="7" name="TextBox 6">
            <a:extLst>
              <a:ext uri="{FF2B5EF4-FFF2-40B4-BE49-F238E27FC236}">
                <a16:creationId xmlns:a16="http://schemas.microsoft.com/office/drawing/2014/main" id="{72ACF2EB-158A-D9AB-6FF6-C9AC03E5E43E}"/>
              </a:ext>
            </a:extLst>
          </p:cNvPr>
          <p:cNvSpPr txBox="1"/>
          <p:nvPr/>
        </p:nvSpPr>
        <p:spPr>
          <a:xfrm>
            <a:off x="380744" y="3188766"/>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2</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Tay’s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and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Nung’s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stilt houses overlook a _________.</a:t>
            </a:r>
          </a:p>
        </p:txBody>
      </p:sp>
      <p:sp>
        <p:nvSpPr>
          <p:cNvPr id="8" name="TextBox 7">
            <a:extLst>
              <a:ext uri="{FF2B5EF4-FFF2-40B4-BE49-F238E27FC236}">
                <a16:creationId xmlns:a16="http://schemas.microsoft.com/office/drawing/2014/main" id="{72895850-C568-6900-71FA-849AB802CEDC}"/>
              </a:ext>
            </a:extLst>
          </p:cNvPr>
          <p:cNvSpPr txBox="1"/>
          <p:nvPr/>
        </p:nvSpPr>
        <p:spPr>
          <a:xfrm>
            <a:off x="380743" y="5222194"/>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3</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Thai’s stilt houses overlook a _________ or _____________.</a:t>
            </a:r>
          </a:p>
        </p:txBody>
      </p:sp>
      <p:sp>
        <p:nvSpPr>
          <p:cNvPr id="10" name="TextBox 9">
            <a:extLst>
              <a:ext uri="{FF2B5EF4-FFF2-40B4-BE49-F238E27FC236}">
                <a16:creationId xmlns:a16="http://schemas.microsoft.com/office/drawing/2014/main" id="{54978AB9-6EF1-2875-85C3-24A952D3EA8F}"/>
              </a:ext>
            </a:extLst>
          </p:cNvPr>
          <p:cNvSpPr txBox="1"/>
          <p:nvPr/>
        </p:nvSpPr>
        <p:spPr>
          <a:xfrm>
            <a:off x="7495080" y="1327457"/>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traditional</a:t>
            </a:r>
          </a:p>
        </p:txBody>
      </p:sp>
      <p:sp>
        <p:nvSpPr>
          <p:cNvPr id="11" name="TextBox 10">
            <a:extLst>
              <a:ext uri="{FF2B5EF4-FFF2-40B4-BE49-F238E27FC236}">
                <a16:creationId xmlns:a16="http://schemas.microsoft.com/office/drawing/2014/main" id="{AC4EE19F-0124-55F2-81D4-5798E62B0D55}"/>
              </a:ext>
            </a:extLst>
          </p:cNvPr>
          <p:cNvSpPr txBox="1"/>
          <p:nvPr/>
        </p:nvSpPr>
        <p:spPr>
          <a:xfrm>
            <a:off x="13763235" y="3160085"/>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field</a:t>
            </a:r>
          </a:p>
        </p:txBody>
      </p:sp>
      <p:sp>
        <p:nvSpPr>
          <p:cNvPr id="12" name="TextBox 11">
            <a:extLst>
              <a:ext uri="{FF2B5EF4-FFF2-40B4-BE49-F238E27FC236}">
                <a16:creationId xmlns:a16="http://schemas.microsoft.com/office/drawing/2014/main" id="{674BAC9D-CAD3-CDB8-89C7-353C811B0141}"/>
              </a:ext>
            </a:extLst>
          </p:cNvPr>
          <p:cNvSpPr txBox="1"/>
          <p:nvPr/>
        </p:nvSpPr>
        <p:spPr>
          <a:xfrm>
            <a:off x="10269810" y="5167781"/>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forest</a:t>
            </a:r>
          </a:p>
        </p:txBody>
      </p:sp>
      <p:sp>
        <p:nvSpPr>
          <p:cNvPr id="13" name="TextBox 12">
            <a:extLst>
              <a:ext uri="{FF2B5EF4-FFF2-40B4-BE49-F238E27FC236}">
                <a16:creationId xmlns:a16="http://schemas.microsoft.com/office/drawing/2014/main" id="{99D28298-3CDB-0C8A-8BE7-0AF430705FA4}"/>
              </a:ext>
            </a:extLst>
          </p:cNvPr>
          <p:cNvSpPr txBox="1"/>
          <p:nvPr/>
        </p:nvSpPr>
        <p:spPr>
          <a:xfrm>
            <a:off x="13664801" y="5193513"/>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mountains</a:t>
            </a:r>
          </a:p>
        </p:txBody>
      </p:sp>
      <p:sp>
        <p:nvSpPr>
          <p:cNvPr id="2" name="Double Wave 1">
            <a:extLst>
              <a:ext uri="{FF2B5EF4-FFF2-40B4-BE49-F238E27FC236}">
                <a16:creationId xmlns:a16="http://schemas.microsoft.com/office/drawing/2014/main" id="{1ACCD8C2-7035-7442-DED1-3CD91145E150}"/>
              </a:ext>
            </a:extLst>
          </p:cNvPr>
          <p:cNvSpPr/>
          <p:nvPr/>
        </p:nvSpPr>
        <p:spPr>
          <a:xfrm>
            <a:off x="1752600" y="5877183"/>
            <a:ext cx="14249400" cy="2782636"/>
          </a:xfrm>
          <a:prstGeom prst="doubleWave">
            <a:avLst>
              <a:gd name="adj1" fmla="val 6250"/>
              <a:gd name="adj2" fmla="val 0"/>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B84E7EA-AF98-6E3F-211A-F5CFD79F71CD}"/>
              </a:ext>
            </a:extLst>
          </p:cNvPr>
          <p:cNvSpPr txBox="1"/>
          <p:nvPr/>
        </p:nvSpPr>
        <p:spPr>
          <a:xfrm>
            <a:off x="1782417" y="6596094"/>
            <a:ext cx="14249400" cy="1446550"/>
          </a:xfrm>
          <a:prstGeom prst="rect">
            <a:avLst/>
          </a:prstGeom>
          <a:noFill/>
        </p:spPr>
        <p:txBody>
          <a:bodyPr wrap="square">
            <a:spAutoFit/>
          </a:bodyPr>
          <a:lstStyle/>
          <a:p>
            <a:pPr algn="just"/>
            <a:r>
              <a:rPr lang="en-US" sz="4400" dirty="0">
                <a:solidFill>
                  <a:srgbClr val="000000"/>
                </a:solidFill>
                <a:latin typeface="Gliker" panose="020B0604020202020204" charset="0"/>
              </a:rPr>
              <a:t>The stilt houses of the </a:t>
            </a:r>
            <a:r>
              <a:rPr lang="en-US" sz="4400" dirty="0">
                <a:solidFill>
                  <a:srgbClr val="FF0000"/>
                </a:solidFill>
                <a:latin typeface="Gliker" panose="020B0604020202020204" charset="0"/>
              </a:rPr>
              <a:t>Thai</a:t>
            </a:r>
            <a:r>
              <a:rPr lang="en-US" sz="4400" dirty="0">
                <a:solidFill>
                  <a:srgbClr val="000000"/>
                </a:solidFill>
                <a:latin typeface="Gliker" panose="020B0604020202020204" charset="0"/>
              </a:rPr>
              <a:t>, however, face </a:t>
            </a:r>
            <a:r>
              <a:rPr lang="en-US" sz="4400" dirty="0">
                <a:solidFill>
                  <a:srgbClr val="FF0000"/>
                </a:solidFill>
                <a:highlight>
                  <a:srgbClr val="FFFF00"/>
                </a:highlight>
                <a:latin typeface="Gliker" panose="020B0604020202020204" charset="0"/>
              </a:rPr>
              <a:t>mountains</a:t>
            </a:r>
            <a:r>
              <a:rPr lang="en-US" sz="4400" dirty="0">
                <a:solidFill>
                  <a:srgbClr val="FF0000"/>
                </a:solidFill>
                <a:latin typeface="Gliker" panose="020B0604020202020204" charset="0"/>
              </a:rPr>
              <a:t> or a </a:t>
            </a:r>
            <a:r>
              <a:rPr lang="en-US" sz="4400" dirty="0">
                <a:solidFill>
                  <a:srgbClr val="FF0000"/>
                </a:solidFill>
                <a:highlight>
                  <a:srgbClr val="FFFF00"/>
                </a:highlight>
                <a:latin typeface="Gliker" panose="020B0604020202020204" charset="0"/>
              </a:rPr>
              <a:t>forest</a:t>
            </a:r>
            <a:r>
              <a:rPr lang="en-US" sz="4400" dirty="0">
                <a:solidFill>
                  <a:srgbClr val="000000"/>
                </a:solidFill>
                <a:latin typeface="Gliker" panose="020B0604020202020204" charset="0"/>
              </a:rPr>
              <a:t>.</a:t>
            </a:r>
          </a:p>
        </p:txBody>
      </p:sp>
    </p:spTree>
    <p:extLst>
      <p:ext uri="{BB962C8B-B14F-4D97-AF65-F5344CB8AC3E}">
        <p14:creationId xmlns:p14="http://schemas.microsoft.com/office/powerpoint/2010/main" val="2552687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D8FCAE-B012-EC71-C015-E8FCDAFC58AC}"/>
              </a:ext>
            </a:extLst>
          </p:cNvPr>
          <p:cNvSpPr txBox="1"/>
          <p:nvPr/>
        </p:nvSpPr>
        <p:spPr>
          <a:xfrm>
            <a:off x="275673" y="121302"/>
            <a:ext cx="18012327" cy="76944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Gliker" panose="020B0604020202020204" charset="0"/>
                <a:ea typeface="+mn-ea"/>
                <a:cs typeface="+mn-cs"/>
              </a:rPr>
              <a:t>3. Read the passage again and fill in each blank with ONE word.</a:t>
            </a:r>
          </a:p>
        </p:txBody>
      </p:sp>
      <p:sp>
        <p:nvSpPr>
          <p:cNvPr id="6" name="TextBox 5">
            <a:extLst>
              <a:ext uri="{FF2B5EF4-FFF2-40B4-BE49-F238E27FC236}">
                <a16:creationId xmlns:a16="http://schemas.microsoft.com/office/drawing/2014/main" id="{5FD6A0BE-2F3A-F9E5-0D5A-4B89AB83C7FD}"/>
              </a:ext>
            </a:extLst>
          </p:cNvPr>
          <p:cNvSpPr txBox="1"/>
          <p:nvPr/>
        </p:nvSpPr>
        <p:spPr>
          <a:xfrm>
            <a:off x="337216" y="1427074"/>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1</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 stilt house shows the _____________ culture of the owner.</a:t>
            </a:r>
          </a:p>
        </p:txBody>
      </p:sp>
      <p:sp>
        <p:nvSpPr>
          <p:cNvPr id="7" name="TextBox 6">
            <a:extLst>
              <a:ext uri="{FF2B5EF4-FFF2-40B4-BE49-F238E27FC236}">
                <a16:creationId xmlns:a16="http://schemas.microsoft.com/office/drawing/2014/main" id="{72ACF2EB-158A-D9AB-6FF6-C9AC03E5E43E}"/>
              </a:ext>
            </a:extLst>
          </p:cNvPr>
          <p:cNvSpPr txBox="1"/>
          <p:nvPr/>
        </p:nvSpPr>
        <p:spPr>
          <a:xfrm>
            <a:off x="337217" y="2263889"/>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2</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Tay’s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and </a:t>
            </a:r>
            <a:r>
              <a:rPr kumimoji="0" lang="en-US" sz="4400" b="0" i="0" u="none" strike="noStrike" kern="1200" cap="none" spc="0" normalizeH="0" baseline="0" noProof="0" dirty="0" err="1">
                <a:ln>
                  <a:noFill/>
                </a:ln>
                <a:solidFill>
                  <a:prstClr val="black"/>
                </a:solidFill>
                <a:effectLst/>
                <a:uLnTx/>
                <a:uFillTx/>
                <a:latin typeface="Gliker" panose="020B0604020202020204" charset="0"/>
                <a:ea typeface="+mn-ea"/>
                <a:cs typeface="+mn-cs"/>
              </a:rPr>
              <a:t>Nung’s</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stilt houses overlook a _________.</a:t>
            </a:r>
          </a:p>
        </p:txBody>
      </p:sp>
      <p:sp>
        <p:nvSpPr>
          <p:cNvPr id="8" name="TextBox 7">
            <a:extLst>
              <a:ext uri="{FF2B5EF4-FFF2-40B4-BE49-F238E27FC236}">
                <a16:creationId xmlns:a16="http://schemas.microsoft.com/office/drawing/2014/main" id="{72895850-C568-6900-71FA-849AB802CEDC}"/>
              </a:ext>
            </a:extLst>
          </p:cNvPr>
          <p:cNvSpPr txBox="1"/>
          <p:nvPr/>
        </p:nvSpPr>
        <p:spPr>
          <a:xfrm>
            <a:off x="275673" y="3345120"/>
            <a:ext cx="167320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3</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Thai’s stilt houses overlook a _________ or _____________.</a:t>
            </a:r>
          </a:p>
        </p:txBody>
      </p:sp>
      <p:sp>
        <p:nvSpPr>
          <p:cNvPr id="9" name="TextBox 8">
            <a:extLst>
              <a:ext uri="{FF2B5EF4-FFF2-40B4-BE49-F238E27FC236}">
                <a16:creationId xmlns:a16="http://schemas.microsoft.com/office/drawing/2014/main" id="{151AB580-8AAA-2FE6-4FE0-51FB1C52E115}"/>
              </a:ext>
            </a:extLst>
          </p:cNvPr>
          <p:cNvSpPr txBox="1"/>
          <p:nvPr/>
        </p:nvSpPr>
        <p:spPr>
          <a:xfrm>
            <a:off x="275672" y="4555378"/>
            <a:ext cx="180123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4</a:t>
            </a:r>
            <a:r>
              <a:rPr kumimoji="0" lang="en-US" sz="4400" b="0" i="0" u="none" strike="noStrike" kern="1200" cap="none" spc="0" normalizeH="0" baseline="0" noProof="0" dirty="0">
                <a:ln>
                  <a:noFill/>
                </a:ln>
                <a:solidFill>
                  <a:prstClr val="black"/>
                </a:solidFill>
                <a:effectLst/>
                <a:uLnTx/>
                <a:uFillTx/>
                <a:latin typeface="Gliker" panose="020B0604020202020204" charset="0"/>
                <a:ea typeface="+mn-ea"/>
                <a:cs typeface="+mn-cs"/>
              </a:rPr>
              <a:t>. The largest and tallest house in an Ede village is the _________ house.</a:t>
            </a:r>
          </a:p>
        </p:txBody>
      </p:sp>
      <p:sp>
        <p:nvSpPr>
          <p:cNvPr id="10" name="TextBox 9">
            <a:extLst>
              <a:ext uri="{FF2B5EF4-FFF2-40B4-BE49-F238E27FC236}">
                <a16:creationId xmlns:a16="http://schemas.microsoft.com/office/drawing/2014/main" id="{54978AB9-6EF1-2875-85C3-24A952D3EA8F}"/>
              </a:ext>
            </a:extLst>
          </p:cNvPr>
          <p:cNvSpPr txBox="1"/>
          <p:nvPr/>
        </p:nvSpPr>
        <p:spPr>
          <a:xfrm>
            <a:off x="7495080" y="1327457"/>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traditional</a:t>
            </a:r>
          </a:p>
        </p:txBody>
      </p:sp>
      <p:sp>
        <p:nvSpPr>
          <p:cNvPr id="11" name="TextBox 10">
            <a:extLst>
              <a:ext uri="{FF2B5EF4-FFF2-40B4-BE49-F238E27FC236}">
                <a16:creationId xmlns:a16="http://schemas.microsoft.com/office/drawing/2014/main" id="{AC4EE19F-0124-55F2-81D4-5798E62B0D55}"/>
              </a:ext>
            </a:extLst>
          </p:cNvPr>
          <p:cNvSpPr txBox="1"/>
          <p:nvPr/>
        </p:nvSpPr>
        <p:spPr>
          <a:xfrm>
            <a:off x="13631671" y="2240178"/>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field</a:t>
            </a:r>
          </a:p>
        </p:txBody>
      </p:sp>
      <p:sp>
        <p:nvSpPr>
          <p:cNvPr id="12" name="TextBox 11">
            <a:extLst>
              <a:ext uri="{FF2B5EF4-FFF2-40B4-BE49-F238E27FC236}">
                <a16:creationId xmlns:a16="http://schemas.microsoft.com/office/drawing/2014/main" id="{674BAC9D-CAD3-CDB8-89C7-353C811B0141}"/>
              </a:ext>
            </a:extLst>
          </p:cNvPr>
          <p:cNvSpPr txBox="1"/>
          <p:nvPr/>
        </p:nvSpPr>
        <p:spPr>
          <a:xfrm>
            <a:off x="10262824" y="3249170"/>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forest</a:t>
            </a:r>
          </a:p>
        </p:txBody>
      </p:sp>
      <p:sp>
        <p:nvSpPr>
          <p:cNvPr id="13" name="TextBox 12">
            <a:extLst>
              <a:ext uri="{FF2B5EF4-FFF2-40B4-BE49-F238E27FC236}">
                <a16:creationId xmlns:a16="http://schemas.microsoft.com/office/drawing/2014/main" id="{99D28298-3CDB-0C8A-8BE7-0AF430705FA4}"/>
              </a:ext>
            </a:extLst>
          </p:cNvPr>
          <p:cNvSpPr txBox="1"/>
          <p:nvPr/>
        </p:nvSpPr>
        <p:spPr>
          <a:xfrm>
            <a:off x="13487778" y="3230465"/>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Gliker" panose="020B0604020202020204" charset="0"/>
                <a:ea typeface="+mn-ea"/>
                <a:cs typeface="+mn-cs"/>
              </a:rPr>
              <a:t>mountains</a:t>
            </a:r>
          </a:p>
        </p:txBody>
      </p:sp>
      <p:sp>
        <p:nvSpPr>
          <p:cNvPr id="14" name="TextBox 13">
            <a:extLst>
              <a:ext uri="{FF2B5EF4-FFF2-40B4-BE49-F238E27FC236}">
                <a16:creationId xmlns:a16="http://schemas.microsoft.com/office/drawing/2014/main" id="{34AD9AB4-0827-64DA-21C5-3A61A7885C84}"/>
              </a:ext>
            </a:extLst>
          </p:cNvPr>
          <p:cNvSpPr txBox="1"/>
          <p:nvPr/>
        </p:nvSpPr>
        <p:spPr>
          <a:xfrm>
            <a:off x="15395253" y="4374059"/>
            <a:ext cx="32249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FF0000"/>
                </a:solidFill>
                <a:effectLst/>
                <a:uLnTx/>
                <a:uFillTx/>
                <a:latin typeface="Gliker" panose="020B0604020202020204" charset="0"/>
                <a:ea typeface="+mn-ea"/>
                <a:cs typeface="+mn-cs"/>
              </a:rPr>
              <a:t>Rong</a:t>
            </a:r>
            <a:endParaRPr kumimoji="0" lang="en-US" sz="4400" b="1" i="1" u="none" strike="noStrike" kern="1200" cap="none" spc="0" normalizeH="0" baseline="0" noProof="0" dirty="0">
              <a:ln>
                <a:noFill/>
              </a:ln>
              <a:solidFill>
                <a:srgbClr val="FF0000"/>
              </a:solidFill>
              <a:effectLst/>
              <a:uLnTx/>
              <a:uFillTx/>
              <a:latin typeface="Gliker" panose="020B0604020202020204" charset="0"/>
              <a:ea typeface="+mn-ea"/>
              <a:cs typeface="+mn-cs"/>
            </a:endParaRPr>
          </a:p>
        </p:txBody>
      </p:sp>
      <p:sp>
        <p:nvSpPr>
          <p:cNvPr id="2" name="Double Wave 1">
            <a:extLst>
              <a:ext uri="{FF2B5EF4-FFF2-40B4-BE49-F238E27FC236}">
                <a16:creationId xmlns:a16="http://schemas.microsoft.com/office/drawing/2014/main" id="{C25FD5D8-AA31-3DE0-4759-662B219601D1}"/>
              </a:ext>
            </a:extLst>
          </p:cNvPr>
          <p:cNvSpPr/>
          <p:nvPr/>
        </p:nvSpPr>
        <p:spPr>
          <a:xfrm>
            <a:off x="2019299" y="5900359"/>
            <a:ext cx="14837325" cy="3632984"/>
          </a:xfrm>
          <a:prstGeom prst="doubleWave">
            <a:avLst>
              <a:gd name="adj1" fmla="val 6250"/>
              <a:gd name="adj2" fmla="val -140"/>
            </a:avLst>
          </a:prstGeom>
          <a:solidFill>
            <a:schemeClr val="accent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20FDA58-0805-1F2C-54CF-72B1294D486A}"/>
              </a:ext>
            </a:extLst>
          </p:cNvPr>
          <p:cNvSpPr txBox="1"/>
          <p:nvPr/>
        </p:nvSpPr>
        <p:spPr>
          <a:xfrm>
            <a:off x="2157135" y="6316467"/>
            <a:ext cx="14249400" cy="2800767"/>
          </a:xfrm>
          <a:prstGeom prst="rect">
            <a:avLst/>
          </a:prstGeom>
          <a:noFill/>
        </p:spPr>
        <p:txBody>
          <a:bodyPr wrap="square">
            <a:spAutoFit/>
          </a:bodyPr>
          <a:lstStyle/>
          <a:p>
            <a:pPr lvl="0" algn="just"/>
            <a:r>
              <a:rPr lang="en-US" sz="4400" dirty="0">
                <a:solidFill>
                  <a:srgbClr val="000000"/>
                </a:solidFill>
                <a:latin typeface="Gliker" panose="020B0604020202020204" charset="0"/>
              </a:rPr>
              <a:t>The </a:t>
            </a:r>
            <a:r>
              <a:rPr lang="en-US" sz="4400" dirty="0" err="1">
                <a:solidFill>
                  <a:srgbClr val="000000"/>
                </a:solidFill>
                <a:latin typeface="Gliker" panose="020B0604020202020204" charset="0"/>
              </a:rPr>
              <a:t>Bahnar</a:t>
            </a:r>
            <a:r>
              <a:rPr lang="en-US" sz="4400" dirty="0">
                <a:solidFill>
                  <a:srgbClr val="000000"/>
                </a:solidFill>
                <a:latin typeface="Gliker" panose="020B0604020202020204" charset="0"/>
              </a:rPr>
              <a:t> and </a:t>
            </a:r>
            <a:r>
              <a:rPr lang="en-US" sz="4400" dirty="0">
                <a:latin typeface="Gliker" panose="020B0604020202020204" charset="0"/>
              </a:rPr>
              <a:t>Ede have a communal house (called a </a:t>
            </a:r>
            <a:r>
              <a:rPr lang="en-US" sz="4400" dirty="0">
                <a:solidFill>
                  <a:srgbClr val="FF0000"/>
                </a:solidFill>
                <a:highlight>
                  <a:srgbClr val="FFFF00"/>
                </a:highlight>
                <a:latin typeface="Gliker" panose="020B0604020202020204" charset="0"/>
              </a:rPr>
              <a:t>Rong</a:t>
            </a:r>
            <a:r>
              <a:rPr lang="en-US" sz="4400" dirty="0">
                <a:solidFill>
                  <a:srgbClr val="FF0000"/>
                </a:solidFill>
                <a:latin typeface="Gliker" panose="020B0604020202020204" charset="0"/>
              </a:rPr>
              <a:t> house</a:t>
            </a:r>
            <a:r>
              <a:rPr lang="en-US" sz="4400" dirty="0">
                <a:latin typeface="Gliker" panose="020B0604020202020204" charset="0"/>
              </a:rPr>
              <a:t>) as the heart </a:t>
            </a:r>
            <a:r>
              <a:rPr lang="en-US" sz="4400" dirty="0">
                <a:solidFill>
                  <a:srgbClr val="000000"/>
                </a:solidFill>
                <a:latin typeface="Gliker" panose="020B0604020202020204" charset="0"/>
              </a:rPr>
              <a:t>of their village. These communal houses are the largest and tallest ones in the village.</a:t>
            </a:r>
            <a:endParaRPr kumimoji="0" lang="en-US" sz="4400" b="0" i="0" u="none" strike="noStrike" kern="1200" cap="none" spc="0" normalizeH="0" baseline="0" noProof="0" dirty="0">
              <a:ln>
                <a:noFill/>
              </a:ln>
              <a:solidFill>
                <a:srgbClr val="000000"/>
              </a:solidFill>
              <a:effectLst/>
              <a:uLnTx/>
              <a:uFillTx/>
              <a:latin typeface="Gliker" panose="020B0604020202020204" charset="0"/>
              <a:ea typeface="+mn-ea"/>
              <a:cs typeface="+mn-cs"/>
            </a:endParaRPr>
          </a:p>
        </p:txBody>
      </p:sp>
      <p:sp>
        <p:nvSpPr>
          <p:cNvPr id="17" name="Freeform 6">
            <a:extLst>
              <a:ext uri="{FF2B5EF4-FFF2-40B4-BE49-F238E27FC236}">
                <a16:creationId xmlns:a16="http://schemas.microsoft.com/office/drawing/2014/main" id="{5A1C7D72-AA44-69F5-BCD4-EB7FEEAB3DEE}"/>
              </a:ext>
            </a:extLst>
          </p:cNvPr>
          <p:cNvSpPr/>
          <p:nvPr/>
        </p:nvSpPr>
        <p:spPr>
          <a:xfrm rot="20675469">
            <a:off x="15706190" y="7466409"/>
            <a:ext cx="3060343" cy="3060343"/>
          </a:xfrm>
          <a:custGeom>
            <a:avLst/>
            <a:gdLst/>
            <a:ahLst/>
            <a:cxnLst/>
            <a:rect l="l" t="t" r="r" b="b"/>
            <a:pathLst>
              <a:path w="3060343" h="3060343">
                <a:moveTo>
                  <a:pt x="0" y="0"/>
                </a:moveTo>
                <a:lnTo>
                  <a:pt x="3060343" y="0"/>
                </a:lnTo>
                <a:lnTo>
                  <a:pt x="3060343" y="3060343"/>
                </a:lnTo>
                <a:lnTo>
                  <a:pt x="0" y="30603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3">
            <a:extLst>
              <a:ext uri="{FF2B5EF4-FFF2-40B4-BE49-F238E27FC236}">
                <a16:creationId xmlns:a16="http://schemas.microsoft.com/office/drawing/2014/main" id="{1222823D-2D56-53C4-F39C-107CA52CD770}"/>
              </a:ext>
            </a:extLst>
          </p:cNvPr>
          <p:cNvSpPr/>
          <p:nvPr/>
        </p:nvSpPr>
        <p:spPr>
          <a:xfrm rot="1430898">
            <a:off x="-89520" y="6171716"/>
            <a:ext cx="1630558" cy="3744244"/>
          </a:xfrm>
          <a:custGeom>
            <a:avLst/>
            <a:gdLst/>
            <a:ahLst/>
            <a:cxnLst/>
            <a:rect l="l" t="t" r="r" b="b"/>
            <a:pathLst>
              <a:path w="2640487" h="7766138">
                <a:moveTo>
                  <a:pt x="0" y="0"/>
                </a:moveTo>
                <a:lnTo>
                  <a:pt x="2640486" y="0"/>
                </a:lnTo>
                <a:lnTo>
                  <a:pt x="2640486" y="7766138"/>
                </a:lnTo>
                <a:lnTo>
                  <a:pt x="0" y="7766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992445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grpSp>
        <p:nvGrpSpPr>
          <p:cNvPr id="2" name="Group 2"/>
          <p:cNvGrpSpPr/>
          <p:nvPr/>
        </p:nvGrpSpPr>
        <p:grpSpPr>
          <a:xfrm>
            <a:off x="-9372600" y="-4336843"/>
            <a:ext cx="33302448" cy="11713166"/>
            <a:chOff x="0" y="0"/>
            <a:chExt cx="44403263" cy="15617555"/>
          </a:xfrm>
        </p:grpSpPr>
        <p:sp>
          <p:nvSpPr>
            <p:cNvPr id="3" name="Freeform 3"/>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7594678" y="4051893"/>
            <a:ext cx="33302448" cy="11713166"/>
            <a:chOff x="0" y="0"/>
            <a:chExt cx="44403263" cy="15617555"/>
          </a:xfrm>
        </p:grpSpPr>
        <p:sp>
          <p:nvSpPr>
            <p:cNvPr id="6" name="Freeform 6"/>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7" name="Freeform 7"/>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4047719" y="8139220"/>
            <a:ext cx="10192562" cy="1630037"/>
            <a:chOff x="0" y="0"/>
            <a:chExt cx="812800" cy="129986"/>
          </a:xfrm>
        </p:grpSpPr>
        <p:sp>
          <p:nvSpPr>
            <p:cNvPr id="9" name="Freeform 9"/>
            <p:cNvSpPr/>
            <p:nvPr/>
          </p:nvSpPr>
          <p:spPr>
            <a:xfrm>
              <a:off x="399426" y="0"/>
              <a:ext cx="13948" cy="129986"/>
            </a:xfrm>
            <a:custGeom>
              <a:avLst/>
              <a:gdLst/>
              <a:ahLst/>
              <a:cxnLst/>
              <a:rect l="l" t="t" r="r" b="b"/>
              <a:pathLst>
                <a:path w="13948" h="129986">
                  <a:moveTo>
                    <a:pt x="6974" y="0"/>
                  </a:moveTo>
                  <a:lnTo>
                    <a:pt x="6974" y="0"/>
                  </a:lnTo>
                  <a:cubicBezTo>
                    <a:pt x="13948" y="43048"/>
                    <a:pt x="13948" y="86938"/>
                    <a:pt x="6974" y="129986"/>
                  </a:cubicBezTo>
                  <a:cubicBezTo>
                    <a:pt x="0" y="86938"/>
                    <a:pt x="0" y="43048"/>
                    <a:pt x="6974" y="0"/>
                  </a:cubicBezTo>
                  <a:close/>
                </a:path>
              </a:pathLst>
            </a:custGeom>
            <a:solidFill>
              <a:srgbClr val="A87ABB"/>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165644">
            <a:off x="-1741887" y="6979086"/>
            <a:ext cx="5265814" cy="5580342"/>
          </a:xfrm>
          <a:custGeom>
            <a:avLst/>
            <a:gdLst/>
            <a:ahLst/>
            <a:cxnLst/>
            <a:rect l="l" t="t" r="r" b="b"/>
            <a:pathLst>
              <a:path w="5265814" h="5580342">
                <a:moveTo>
                  <a:pt x="0" y="0"/>
                </a:moveTo>
                <a:lnTo>
                  <a:pt x="5265814" y="0"/>
                </a:lnTo>
                <a:lnTo>
                  <a:pt x="5265814" y="5580342"/>
                </a:lnTo>
                <a:lnTo>
                  <a:pt x="0" y="558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9872703">
            <a:off x="14206247" y="-1952935"/>
            <a:ext cx="7113309" cy="7538189"/>
          </a:xfrm>
          <a:custGeom>
            <a:avLst/>
            <a:gdLst/>
            <a:ahLst/>
            <a:cxnLst/>
            <a:rect l="l" t="t" r="r" b="b"/>
            <a:pathLst>
              <a:path w="7113309" h="7538189">
                <a:moveTo>
                  <a:pt x="0" y="0"/>
                </a:moveTo>
                <a:lnTo>
                  <a:pt x="7113309" y="0"/>
                </a:lnTo>
                <a:lnTo>
                  <a:pt x="7113309" y="7538188"/>
                </a:lnTo>
                <a:lnTo>
                  <a:pt x="0" y="7538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7">
            <a:extLst>
              <a:ext uri="{FF2B5EF4-FFF2-40B4-BE49-F238E27FC236}">
                <a16:creationId xmlns:a16="http://schemas.microsoft.com/office/drawing/2014/main" id="{395551F9-9C00-0105-4FAD-3787A357ADF1}"/>
              </a:ext>
            </a:extLst>
          </p:cNvPr>
          <p:cNvSpPr txBox="1"/>
          <p:nvPr/>
        </p:nvSpPr>
        <p:spPr>
          <a:xfrm>
            <a:off x="1149321" y="1513567"/>
            <a:ext cx="15814450" cy="2154436"/>
          </a:xfrm>
          <a:prstGeom prst="rect">
            <a:avLst/>
          </a:prstGeom>
        </p:spPr>
        <p:txBody>
          <a:bodyPr wrap="square" lIns="0" tIns="0" rIns="0" bIns="0" rtlCol="0" anchor="t">
            <a:spAutoFit/>
          </a:bodyPr>
          <a:lstStyle/>
          <a:p>
            <a:pPr marL="0" marR="0" lvl="0" indent="0" algn="ctr" defTabSz="914400" rtl="0" eaLnBrk="1" fontAlgn="auto" latinLnBrk="0" hangingPunct="1">
              <a:lnSpc>
                <a:spcPts val="16764"/>
              </a:lnSpc>
              <a:spcBef>
                <a:spcPts val="0"/>
              </a:spcBef>
              <a:spcAft>
                <a:spcPts val="0"/>
              </a:spcAft>
              <a:buClrTx/>
              <a:buSzTx/>
              <a:buFontTx/>
              <a:buNone/>
              <a:tabLst/>
              <a:defRPr/>
            </a:pPr>
            <a:r>
              <a:rPr kumimoji="0" lang="en-US" sz="13300" b="0" i="0" u="none" strike="noStrike" kern="1200" cap="none" spc="0" normalizeH="0" baseline="0" noProof="0" dirty="0">
                <a:ln>
                  <a:noFill/>
                </a:ln>
                <a:solidFill>
                  <a:srgbClr val="000000"/>
                </a:solidFill>
                <a:effectLst/>
                <a:uLnTx/>
                <a:uFillTx/>
                <a:latin typeface="Wedges"/>
                <a:ea typeface="+mn-ea"/>
                <a:cs typeface="+mn-cs"/>
              </a:rPr>
              <a:t>Speaking</a:t>
            </a:r>
          </a:p>
        </p:txBody>
      </p:sp>
      <p:pic>
        <p:nvPicPr>
          <p:cNvPr id="2050" name="Picture 2" descr="Hablar GIFs - Get the best gif on GIFER">
            <a:extLst>
              <a:ext uri="{FF2B5EF4-FFF2-40B4-BE49-F238E27FC236}">
                <a16:creationId xmlns:a16="http://schemas.microsoft.com/office/drawing/2014/main" id="{79E1FD60-4679-810D-9191-193E31E64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361" y="4051893"/>
            <a:ext cx="9753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42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5" name="Freeform 5"/>
          <p:cNvSpPr/>
          <p:nvPr/>
        </p:nvSpPr>
        <p:spPr>
          <a:xfrm rot="4312619">
            <a:off x="15157139" y="410752"/>
            <a:ext cx="2273319" cy="3529237"/>
          </a:xfrm>
          <a:custGeom>
            <a:avLst/>
            <a:gdLst/>
            <a:ahLst/>
            <a:cxnLst/>
            <a:rect l="l" t="t" r="r" b="b"/>
            <a:pathLst>
              <a:path w="4433847" h="4369355">
                <a:moveTo>
                  <a:pt x="0" y="0"/>
                </a:moveTo>
                <a:lnTo>
                  <a:pt x="4433848" y="0"/>
                </a:lnTo>
                <a:lnTo>
                  <a:pt x="4433848" y="4369355"/>
                </a:lnTo>
                <a:lnTo>
                  <a:pt x="0" y="4369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329567">
            <a:off x="5645629" y="6786836"/>
            <a:ext cx="2475759" cy="2667533"/>
          </a:xfrm>
          <a:custGeom>
            <a:avLst/>
            <a:gdLst/>
            <a:ahLst/>
            <a:cxnLst/>
            <a:rect l="l" t="t" r="r" b="b"/>
            <a:pathLst>
              <a:path w="5072884" h="4999097">
                <a:moveTo>
                  <a:pt x="0" y="0"/>
                </a:moveTo>
                <a:lnTo>
                  <a:pt x="5072884" y="0"/>
                </a:lnTo>
                <a:lnTo>
                  <a:pt x="5072884" y="4999097"/>
                </a:lnTo>
                <a:lnTo>
                  <a:pt x="0" y="499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EDB1546F-58D8-CDF3-4F6B-86001F2AEDE8}"/>
              </a:ext>
            </a:extLst>
          </p:cNvPr>
          <p:cNvSpPr txBox="1"/>
          <p:nvPr/>
        </p:nvSpPr>
        <p:spPr>
          <a:xfrm>
            <a:off x="842614" y="215435"/>
            <a:ext cx="17245542" cy="1323439"/>
          </a:xfrm>
          <a:prstGeom prst="rect">
            <a:avLst/>
          </a:prstGeom>
          <a:noFill/>
          <a:effectLst/>
        </p:spPr>
        <p:txBody>
          <a:bodyPr wrap="square" rtlCol="0">
            <a:spAutoFit/>
          </a:bodyPr>
          <a:lstStyle/>
          <a:p>
            <a:r>
              <a:rPr lang="en-US" sz="4000" b="1" dirty="0">
                <a:solidFill>
                  <a:srgbClr val="C00000"/>
                </a:solidFill>
                <a:latin typeface="Gliker" panose="020B0604020202020204" charset="0"/>
              </a:rPr>
              <a:t>4. Work in pairs. Discuss and tick </a:t>
            </a:r>
            <a:r>
              <a:rPr lang="en-US" sz="4000" dirty="0">
                <a:solidFill>
                  <a:srgbClr val="C00000"/>
                </a:solidFill>
                <a:latin typeface="Gliker" panose="020B0604020202020204" charset="0"/>
              </a:rPr>
              <a:t>(</a:t>
            </a:r>
            <a:r>
              <a:rPr lang="en-US" sz="4000" b="1" dirty="0">
                <a:solidFill>
                  <a:srgbClr val="C00000"/>
                </a:solidFill>
                <a:latin typeface="Gliker" panose="020B0604020202020204" charset="0"/>
              </a:rPr>
              <a:t>    )the features of a stilt house from the list below. Share your opinions with the class.</a:t>
            </a:r>
          </a:p>
        </p:txBody>
      </p:sp>
      <p:pic>
        <p:nvPicPr>
          <p:cNvPr id="10" name="Picture 9">
            <a:extLst>
              <a:ext uri="{FF2B5EF4-FFF2-40B4-BE49-F238E27FC236}">
                <a16:creationId xmlns:a16="http://schemas.microsoft.com/office/drawing/2014/main" id="{5D089271-DA44-F769-BF22-90A6DF2CEF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215249"/>
            <a:ext cx="661905" cy="661905"/>
          </a:xfrm>
          <a:prstGeom prst="rect">
            <a:avLst/>
          </a:prstGeom>
        </p:spPr>
      </p:pic>
      <p:sp>
        <p:nvSpPr>
          <p:cNvPr id="11" name="TextBox 10">
            <a:extLst>
              <a:ext uri="{FF2B5EF4-FFF2-40B4-BE49-F238E27FC236}">
                <a16:creationId xmlns:a16="http://schemas.microsoft.com/office/drawing/2014/main" id="{EB5B9553-8288-AAFB-06D2-A4567FCF87B1}"/>
              </a:ext>
            </a:extLst>
          </p:cNvPr>
          <p:cNvSpPr txBox="1"/>
          <p:nvPr/>
        </p:nvSpPr>
        <p:spPr>
          <a:xfrm>
            <a:off x="609600" y="2299974"/>
            <a:ext cx="9067800" cy="707886"/>
          </a:xfrm>
          <a:prstGeom prst="rect">
            <a:avLst/>
          </a:prstGeom>
          <a:noFill/>
        </p:spPr>
        <p:txBody>
          <a:bodyPr wrap="square" rtlCol="0">
            <a:spAutoFit/>
          </a:bodyPr>
          <a:lstStyle/>
          <a:p>
            <a:r>
              <a:rPr lang="en-US" sz="4000" dirty="0">
                <a:latin typeface="Gliker" panose="020B0604020202020204" charset="0"/>
              </a:rPr>
              <a:t>A stilt house ____________.</a:t>
            </a:r>
          </a:p>
        </p:txBody>
      </p:sp>
      <p:sp>
        <p:nvSpPr>
          <p:cNvPr id="12" name="TextBox 11">
            <a:extLst>
              <a:ext uri="{FF2B5EF4-FFF2-40B4-BE49-F238E27FC236}">
                <a16:creationId xmlns:a16="http://schemas.microsoft.com/office/drawing/2014/main" id="{D5DBE818-0C41-B77A-A134-F288C6B76C69}"/>
              </a:ext>
            </a:extLst>
          </p:cNvPr>
          <p:cNvSpPr txBox="1"/>
          <p:nvPr/>
        </p:nvSpPr>
        <p:spPr>
          <a:xfrm>
            <a:off x="629478" y="2957802"/>
            <a:ext cx="9067800" cy="707886"/>
          </a:xfrm>
          <a:prstGeom prst="rect">
            <a:avLst/>
          </a:prstGeom>
          <a:noFill/>
        </p:spPr>
        <p:txBody>
          <a:bodyPr wrap="square" rtlCol="0">
            <a:spAutoFit/>
          </a:bodyPr>
          <a:lstStyle/>
          <a:p>
            <a:r>
              <a:rPr lang="en-US" sz="4000" dirty="0">
                <a:latin typeface="Gliker" panose="020B0604020202020204" charset="0"/>
              </a:rPr>
              <a:t>- has a flat cement roof</a:t>
            </a:r>
          </a:p>
        </p:txBody>
      </p:sp>
      <p:sp>
        <p:nvSpPr>
          <p:cNvPr id="13" name="TextBox 12">
            <a:extLst>
              <a:ext uri="{FF2B5EF4-FFF2-40B4-BE49-F238E27FC236}">
                <a16:creationId xmlns:a16="http://schemas.microsoft.com/office/drawing/2014/main" id="{821954C0-3EE5-0CFD-A7B8-7106AAB09BB9}"/>
              </a:ext>
            </a:extLst>
          </p:cNvPr>
          <p:cNvSpPr txBox="1"/>
          <p:nvPr/>
        </p:nvSpPr>
        <p:spPr>
          <a:xfrm>
            <a:off x="609600" y="3750010"/>
            <a:ext cx="9067800" cy="707886"/>
          </a:xfrm>
          <a:prstGeom prst="rect">
            <a:avLst/>
          </a:prstGeom>
          <a:noFill/>
        </p:spPr>
        <p:txBody>
          <a:bodyPr wrap="square" rtlCol="0">
            <a:spAutoFit/>
          </a:bodyPr>
          <a:lstStyle/>
          <a:p>
            <a:r>
              <a:rPr lang="en-US" sz="4000" dirty="0">
                <a:latin typeface="Gliker" panose="020B0604020202020204" charset="0"/>
              </a:rPr>
              <a:t>- stands on big posts</a:t>
            </a:r>
          </a:p>
        </p:txBody>
      </p:sp>
      <p:sp>
        <p:nvSpPr>
          <p:cNvPr id="14" name="TextBox 13">
            <a:extLst>
              <a:ext uri="{FF2B5EF4-FFF2-40B4-BE49-F238E27FC236}">
                <a16:creationId xmlns:a16="http://schemas.microsoft.com/office/drawing/2014/main" id="{3A7C5721-60AF-CA48-E443-71D6D052EBF3}"/>
              </a:ext>
            </a:extLst>
          </p:cNvPr>
          <p:cNvSpPr txBox="1"/>
          <p:nvPr/>
        </p:nvSpPr>
        <p:spPr>
          <a:xfrm>
            <a:off x="632791" y="4604391"/>
            <a:ext cx="9067800" cy="707886"/>
          </a:xfrm>
          <a:prstGeom prst="rect">
            <a:avLst/>
          </a:prstGeom>
          <a:noFill/>
        </p:spPr>
        <p:txBody>
          <a:bodyPr wrap="square" rtlCol="0">
            <a:spAutoFit/>
          </a:bodyPr>
          <a:lstStyle/>
          <a:p>
            <a:r>
              <a:rPr lang="en-US" sz="4000" dirty="0">
                <a:latin typeface="Gliker" panose="020B0604020202020204" charset="0"/>
              </a:rPr>
              <a:t>- is made from natural materials</a:t>
            </a:r>
          </a:p>
        </p:txBody>
      </p:sp>
      <p:sp>
        <p:nvSpPr>
          <p:cNvPr id="15" name="TextBox 14">
            <a:extLst>
              <a:ext uri="{FF2B5EF4-FFF2-40B4-BE49-F238E27FC236}">
                <a16:creationId xmlns:a16="http://schemas.microsoft.com/office/drawing/2014/main" id="{1F31C95D-2EF3-3554-28A3-E5E7EBD79F00}"/>
              </a:ext>
            </a:extLst>
          </p:cNvPr>
          <p:cNvSpPr txBox="1"/>
          <p:nvPr/>
        </p:nvSpPr>
        <p:spPr>
          <a:xfrm>
            <a:off x="609600" y="5553756"/>
            <a:ext cx="9067800" cy="707886"/>
          </a:xfrm>
          <a:prstGeom prst="rect">
            <a:avLst/>
          </a:prstGeom>
          <a:noFill/>
        </p:spPr>
        <p:txBody>
          <a:bodyPr wrap="square" rtlCol="0">
            <a:spAutoFit/>
          </a:bodyPr>
          <a:lstStyle/>
          <a:p>
            <a:r>
              <a:rPr lang="en-US" sz="4000" dirty="0">
                <a:latin typeface="Gliker" panose="020B0604020202020204" charset="0"/>
              </a:rPr>
              <a:t>- has a modern toilet </a:t>
            </a:r>
          </a:p>
        </p:txBody>
      </p:sp>
      <p:sp>
        <p:nvSpPr>
          <p:cNvPr id="16" name="TextBox 15">
            <a:extLst>
              <a:ext uri="{FF2B5EF4-FFF2-40B4-BE49-F238E27FC236}">
                <a16:creationId xmlns:a16="http://schemas.microsoft.com/office/drawing/2014/main" id="{202053BB-B2E7-1667-8E09-057ECA9D57B0}"/>
              </a:ext>
            </a:extLst>
          </p:cNvPr>
          <p:cNvSpPr txBox="1"/>
          <p:nvPr/>
        </p:nvSpPr>
        <p:spPr>
          <a:xfrm>
            <a:off x="632791" y="6467116"/>
            <a:ext cx="7749209" cy="707886"/>
          </a:xfrm>
          <a:prstGeom prst="rect">
            <a:avLst/>
          </a:prstGeom>
          <a:noFill/>
        </p:spPr>
        <p:txBody>
          <a:bodyPr wrap="square" rtlCol="0">
            <a:spAutoFit/>
          </a:bodyPr>
          <a:lstStyle/>
          <a:p>
            <a:r>
              <a:rPr lang="en-US" sz="4000" dirty="0">
                <a:latin typeface="Gliker" panose="020B0604020202020204" charset="0"/>
              </a:rPr>
              <a:t>- is a flat in a big block</a:t>
            </a:r>
          </a:p>
        </p:txBody>
      </p:sp>
      <p:sp>
        <p:nvSpPr>
          <p:cNvPr id="17" name="TextBox 16">
            <a:extLst>
              <a:ext uri="{FF2B5EF4-FFF2-40B4-BE49-F238E27FC236}">
                <a16:creationId xmlns:a16="http://schemas.microsoft.com/office/drawing/2014/main" id="{D8C3620D-018C-1E60-F858-3878ECD53477}"/>
              </a:ext>
            </a:extLst>
          </p:cNvPr>
          <p:cNvSpPr txBox="1"/>
          <p:nvPr/>
        </p:nvSpPr>
        <p:spPr>
          <a:xfrm>
            <a:off x="609600" y="7302238"/>
            <a:ext cx="8229600" cy="707886"/>
          </a:xfrm>
          <a:prstGeom prst="rect">
            <a:avLst/>
          </a:prstGeom>
          <a:noFill/>
        </p:spPr>
        <p:txBody>
          <a:bodyPr wrap="square" rtlCol="0">
            <a:spAutoFit/>
          </a:bodyPr>
          <a:lstStyle/>
          <a:p>
            <a:r>
              <a:rPr lang="en-US" sz="4000" dirty="0">
                <a:latin typeface="Gliker" panose="020B0604020202020204" charset="0"/>
              </a:rPr>
              <a:t>- is close to nature</a:t>
            </a:r>
          </a:p>
        </p:txBody>
      </p:sp>
      <p:sp>
        <p:nvSpPr>
          <p:cNvPr id="18" name="Rectangle 17">
            <a:extLst>
              <a:ext uri="{FF2B5EF4-FFF2-40B4-BE49-F238E27FC236}">
                <a16:creationId xmlns:a16="http://schemas.microsoft.com/office/drawing/2014/main" id="{7C783F18-AB8A-5CED-1C7F-C55A3B2466A6}"/>
              </a:ext>
            </a:extLst>
          </p:cNvPr>
          <p:cNvSpPr/>
          <p:nvPr/>
        </p:nvSpPr>
        <p:spPr>
          <a:xfrm>
            <a:off x="9039706" y="3082865"/>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A9439C4-0031-EBB7-F261-900717698537}"/>
              </a:ext>
            </a:extLst>
          </p:cNvPr>
          <p:cNvSpPr/>
          <p:nvPr/>
        </p:nvSpPr>
        <p:spPr>
          <a:xfrm>
            <a:off x="9039707" y="3895345"/>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3837303-0D01-7519-2D6C-4419F48F413D}"/>
              </a:ext>
            </a:extLst>
          </p:cNvPr>
          <p:cNvSpPr/>
          <p:nvPr/>
        </p:nvSpPr>
        <p:spPr>
          <a:xfrm>
            <a:off x="9067457" y="4771071"/>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99C69D-FF58-12CB-BD8E-0FC00462BF9F}"/>
              </a:ext>
            </a:extLst>
          </p:cNvPr>
          <p:cNvSpPr/>
          <p:nvPr/>
        </p:nvSpPr>
        <p:spPr>
          <a:xfrm>
            <a:off x="9067800" y="566556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7F1EA6-D91A-95B2-D88E-94F198FD5684}"/>
              </a:ext>
            </a:extLst>
          </p:cNvPr>
          <p:cNvSpPr/>
          <p:nvPr/>
        </p:nvSpPr>
        <p:spPr>
          <a:xfrm>
            <a:off x="9067800" y="6635760"/>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3BA6DA2-7D0A-E749-CCF3-7185EA1A515B}"/>
              </a:ext>
            </a:extLst>
          </p:cNvPr>
          <p:cNvSpPr/>
          <p:nvPr/>
        </p:nvSpPr>
        <p:spPr>
          <a:xfrm>
            <a:off x="9067800" y="7549120"/>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FDB56B0-80C2-E0AB-E83D-892F00DE5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200" y="4457896"/>
            <a:ext cx="7203006" cy="5587660"/>
          </a:xfrm>
          <a:prstGeom prst="rect">
            <a:avLst/>
          </a:prstGeom>
          <a:ln>
            <a:noFill/>
          </a:ln>
          <a:effectLst>
            <a:softEdge rad="112500"/>
          </a:effectLst>
        </p:spPr>
      </p:pic>
      <p:pic>
        <p:nvPicPr>
          <p:cNvPr id="2" name="Picture 1">
            <a:extLst>
              <a:ext uri="{FF2B5EF4-FFF2-40B4-BE49-F238E27FC236}">
                <a16:creationId xmlns:a16="http://schemas.microsoft.com/office/drawing/2014/main" id="{CA6F1317-2E37-29EE-AF1A-E2983AFC8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4432" y="3665688"/>
            <a:ext cx="661905" cy="661905"/>
          </a:xfrm>
          <a:prstGeom prst="rect">
            <a:avLst/>
          </a:prstGeom>
        </p:spPr>
      </p:pic>
      <p:pic>
        <p:nvPicPr>
          <p:cNvPr id="3" name="Picture 2">
            <a:extLst>
              <a:ext uri="{FF2B5EF4-FFF2-40B4-BE49-F238E27FC236}">
                <a16:creationId xmlns:a16="http://schemas.microsoft.com/office/drawing/2014/main" id="{64FA360D-7767-2668-75D7-A88DF91DA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4534468"/>
            <a:ext cx="661905" cy="661905"/>
          </a:xfrm>
          <a:prstGeom prst="rect">
            <a:avLst/>
          </a:prstGeom>
        </p:spPr>
      </p:pic>
      <p:pic>
        <p:nvPicPr>
          <p:cNvPr id="4" name="Picture 3">
            <a:extLst>
              <a:ext uri="{FF2B5EF4-FFF2-40B4-BE49-F238E27FC236}">
                <a16:creationId xmlns:a16="http://schemas.microsoft.com/office/drawing/2014/main" id="{96B8DB72-BB15-7B3B-1628-936358033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7333580"/>
            <a:ext cx="661905" cy="661905"/>
          </a:xfrm>
          <a:prstGeom prst="rect">
            <a:avLst/>
          </a:prstGeom>
        </p:spPr>
      </p:pic>
      <p:sp>
        <p:nvSpPr>
          <p:cNvPr id="25" name="Rectangle: Rounded Corners 24">
            <a:extLst>
              <a:ext uri="{FF2B5EF4-FFF2-40B4-BE49-F238E27FC236}">
                <a16:creationId xmlns:a16="http://schemas.microsoft.com/office/drawing/2014/main" id="{962BBCCF-5D44-3287-D318-2ADF9EBAB758}"/>
              </a:ext>
            </a:extLst>
          </p:cNvPr>
          <p:cNvSpPr/>
          <p:nvPr/>
        </p:nvSpPr>
        <p:spPr>
          <a:xfrm>
            <a:off x="599661" y="8940923"/>
            <a:ext cx="3657600" cy="889247"/>
          </a:xfrm>
          <a:prstGeom prst="roundRect">
            <a:avLst/>
          </a:prstGeom>
          <a:solidFill>
            <a:schemeClr val="accent3">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Gliker" panose="020B0604020202020204" charset="0"/>
              </a:rPr>
              <a:t>I think….</a:t>
            </a:r>
          </a:p>
        </p:txBody>
      </p:sp>
    </p:spTree>
    <p:extLst>
      <p:ext uri="{BB962C8B-B14F-4D97-AF65-F5344CB8AC3E}">
        <p14:creationId xmlns:p14="http://schemas.microsoft.com/office/powerpoint/2010/main" val="1168965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539F56-6FD5-915A-9E57-7299C9212431}"/>
              </a:ext>
            </a:extLst>
          </p:cNvPr>
          <p:cNvSpPr txBox="1"/>
          <p:nvPr/>
        </p:nvSpPr>
        <p:spPr>
          <a:xfrm>
            <a:off x="342900" y="201992"/>
            <a:ext cx="16916400" cy="1938992"/>
          </a:xfrm>
          <a:prstGeom prst="rect">
            <a:avLst/>
          </a:prstGeom>
          <a:noFill/>
          <a:effectLst/>
        </p:spPr>
        <p:txBody>
          <a:bodyPr wrap="square" rtlCol="0">
            <a:spAutoFit/>
          </a:bodyPr>
          <a:lstStyle/>
          <a:p>
            <a:r>
              <a:rPr lang="en-US" sz="4000" b="1" dirty="0">
                <a:solidFill>
                  <a:srgbClr val="C00000"/>
                </a:solidFill>
                <a:latin typeface="Gliker" panose="020B0604020202020204" charset="0"/>
              </a:rPr>
              <a:t>5. Work in pairs. Ask and answer about the type of home each of you lives in. Take notes of your partner’s answer and report what you find to the class. </a:t>
            </a:r>
          </a:p>
        </p:txBody>
      </p:sp>
      <p:sp>
        <p:nvSpPr>
          <p:cNvPr id="6" name="TextBox 5">
            <a:extLst>
              <a:ext uri="{FF2B5EF4-FFF2-40B4-BE49-F238E27FC236}">
                <a16:creationId xmlns:a16="http://schemas.microsoft.com/office/drawing/2014/main" id="{9E492366-097D-B800-B834-EEEF278C4DD4}"/>
              </a:ext>
            </a:extLst>
          </p:cNvPr>
          <p:cNvSpPr txBox="1"/>
          <p:nvPr/>
        </p:nvSpPr>
        <p:spPr>
          <a:xfrm>
            <a:off x="130414" y="2385966"/>
            <a:ext cx="15904275" cy="769441"/>
          </a:xfrm>
          <a:prstGeom prst="rect">
            <a:avLst/>
          </a:prstGeom>
          <a:noFill/>
        </p:spPr>
        <p:txBody>
          <a:bodyPr wrap="square" rtlCol="0">
            <a:spAutoFit/>
          </a:bodyPr>
          <a:lstStyle/>
          <a:p>
            <a:r>
              <a:rPr lang="en-US" sz="4400" dirty="0">
                <a:solidFill>
                  <a:srgbClr val="0070C0"/>
                </a:solidFill>
                <a:latin typeface="Gliker" panose="020B0604020202020204" charset="0"/>
              </a:rPr>
              <a:t>1. What type of home do you live in?</a:t>
            </a:r>
          </a:p>
        </p:txBody>
      </p:sp>
      <p:sp>
        <p:nvSpPr>
          <p:cNvPr id="7" name="TextBox 6">
            <a:extLst>
              <a:ext uri="{FF2B5EF4-FFF2-40B4-BE49-F238E27FC236}">
                <a16:creationId xmlns:a16="http://schemas.microsoft.com/office/drawing/2014/main" id="{5E908CE0-BD69-721F-46E1-4C033D2727C6}"/>
              </a:ext>
            </a:extLst>
          </p:cNvPr>
          <p:cNvSpPr txBox="1"/>
          <p:nvPr/>
        </p:nvSpPr>
        <p:spPr>
          <a:xfrm>
            <a:off x="6626" y="4740084"/>
            <a:ext cx="17085374" cy="769441"/>
          </a:xfrm>
          <a:prstGeom prst="rect">
            <a:avLst/>
          </a:prstGeom>
          <a:noFill/>
        </p:spPr>
        <p:txBody>
          <a:bodyPr wrap="square" rtlCol="0">
            <a:spAutoFit/>
          </a:bodyPr>
          <a:lstStyle/>
          <a:p>
            <a:r>
              <a:rPr lang="en-US" sz="4400" dirty="0">
                <a:solidFill>
                  <a:srgbClr val="0070C0"/>
                </a:solidFill>
                <a:latin typeface="Gliker" panose="020B0604020202020204" charset="0"/>
              </a:rPr>
              <a:t>2. What materials is it made from?</a:t>
            </a:r>
          </a:p>
        </p:txBody>
      </p:sp>
      <p:sp>
        <p:nvSpPr>
          <p:cNvPr id="8" name="TextBox 7">
            <a:extLst>
              <a:ext uri="{FF2B5EF4-FFF2-40B4-BE49-F238E27FC236}">
                <a16:creationId xmlns:a16="http://schemas.microsoft.com/office/drawing/2014/main" id="{6805E65F-AA0D-3AF1-5871-58DB334733DF}"/>
              </a:ext>
            </a:extLst>
          </p:cNvPr>
          <p:cNvSpPr txBox="1"/>
          <p:nvPr/>
        </p:nvSpPr>
        <p:spPr>
          <a:xfrm>
            <a:off x="130414" y="6680786"/>
            <a:ext cx="18157585" cy="1446550"/>
          </a:xfrm>
          <a:prstGeom prst="rect">
            <a:avLst/>
          </a:prstGeom>
          <a:noFill/>
        </p:spPr>
        <p:txBody>
          <a:bodyPr wrap="square" rtlCol="0">
            <a:spAutoFit/>
          </a:bodyPr>
          <a:lstStyle/>
          <a:p>
            <a:r>
              <a:rPr lang="en-US" sz="4400" dirty="0">
                <a:solidFill>
                  <a:srgbClr val="0070C0"/>
                </a:solidFill>
                <a:latin typeface="Gliker" panose="020B0604020202020204" charset="0"/>
              </a:rPr>
              <a:t>3. What is the most important part of your home? What do you do there?</a:t>
            </a:r>
          </a:p>
        </p:txBody>
      </p:sp>
      <p:sp>
        <p:nvSpPr>
          <p:cNvPr id="2" name="TextBox 1">
            <a:extLst>
              <a:ext uri="{FF2B5EF4-FFF2-40B4-BE49-F238E27FC236}">
                <a16:creationId xmlns:a16="http://schemas.microsoft.com/office/drawing/2014/main" id="{215BD86F-3F55-2A60-BA64-3B70F05A85B9}"/>
              </a:ext>
            </a:extLst>
          </p:cNvPr>
          <p:cNvSpPr txBox="1"/>
          <p:nvPr/>
        </p:nvSpPr>
        <p:spPr>
          <a:xfrm>
            <a:off x="566305" y="3400390"/>
            <a:ext cx="16230825" cy="1200329"/>
          </a:xfrm>
          <a:prstGeom prst="rect">
            <a:avLst/>
          </a:prstGeom>
          <a:noFill/>
        </p:spPr>
        <p:txBody>
          <a:bodyPr wrap="square" rtlCol="0">
            <a:spAutoFit/>
          </a:bodyPr>
          <a:lstStyle/>
          <a:p>
            <a:r>
              <a:rPr lang="en-US" sz="3600" b="0" i="1" dirty="0">
                <a:solidFill>
                  <a:srgbClr val="000000"/>
                </a:solidFill>
                <a:effectLst/>
                <a:latin typeface="Gliker" panose="020B0604020202020204" charset="0"/>
              </a:rPr>
              <a:t>(a flat, a house, a detached house, a stilt house, a farmhouse, a cottage, a tree house, ...)</a:t>
            </a:r>
            <a:endParaRPr lang="en-US" sz="3600" i="1" dirty="0">
              <a:latin typeface="Gliker" panose="020B0604020202020204" charset="0"/>
            </a:endParaRPr>
          </a:p>
        </p:txBody>
      </p:sp>
      <p:sp>
        <p:nvSpPr>
          <p:cNvPr id="10" name="TextBox 9">
            <a:extLst>
              <a:ext uri="{FF2B5EF4-FFF2-40B4-BE49-F238E27FC236}">
                <a16:creationId xmlns:a16="http://schemas.microsoft.com/office/drawing/2014/main" id="{7668E26E-4ED2-82B5-DD60-07FF769E3BE3}"/>
              </a:ext>
            </a:extLst>
          </p:cNvPr>
          <p:cNvSpPr txBox="1"/>
          <p:nvPr/>
        </p:nvSpPr>
        <p:spPr>
          <a:xfrm>
            <a:off x="600102" y="5631370"/>
            <a:ext cx="16213593" cy="646331"/>
          </a:xfrm>
          <a:prstGeom prst="rect">
            <a:avLst/>
          </a:prstGeom>
          <a:noFill/>
        </p:spPr>
        <p:txBody>
          <a:bodyPr wrap="square" rtlCol="0">
            <a:spAutoFit/>
          </a:bodyPr>
          <a:lstStyle/>
          <a:p>
            <a:r>
              <a:rPr lang="en-US" sz="3600" b="0" i="1" dirty="0">
                <a:solidFill>
                  <a:srgbClr val="000000"/>
                </a:solidFill>
                <a:effectLst/>
                <a:latin typeface="Gliker" panose="020B0604020202020204" charset="0"/>
              </a:rPr>
              <a:t>(brick, cement, tree, leaves, wood, stone, …)</a:t>
            </a:r>
            <a:endParaRPr lang="en-US" sz="3600" i="1" dirty="0">
              <a:latin typeface="Gliker" panose="020B0604020202020204" charset="0"/>
            </a:endParaRPr>
          </a:p>
        </p:txBody>
      </p:sp>
      <p:sp>
        <p:nvSpPr>
          <p:cNvPr id="11" name="TextBox 10">
            <a:extLst>
              <a:ext uri="{FF2B5EF4-FFF2-40B4-BE49-F238E27FC236}">
                <a16:creationId xmlns:a16="http://schemas.microsoft.com/office/drawing/2014/main" id="{5DAD8394-892A-27F9-53A1-A2ED86E5AD13}"/>
              </a:ext>
            </a:extLst>
          </p:cNvPr>
          <p:cNvSpPr txBox="1"/>
          <p:nvPr/>
        </p:nvSpPr>
        <p:spPr>
          <a:xfrm>
            <a:off x="1467666" y="8127336"/>
            <a:ext cx="16213593" cy="1754326"/>
          </a:xfrm>
          <a:prstGeom prst="rect">
            <a:avLst/>
          </a:prstGeom>
          <a:noFill/>
        </p:spPr>
        <p:txBody>
          <a:bodyPr wrap="square" rtlCol="0">
            <a:spAutoFit/>
          </a:bodyPr>
          <a:lstStyle/>
          <a:p>
            <a:r>
              <a:rPr lang="en-US" sz="3600" b="0" i="1" dirty="0">
                <a:solidFill>
                  <a:srgbClr val="000000"/>
                </a:solidFill>
                <a:effectLst/>
                <a:latin typeface="Gliker" panose="020B0604020202020204" charset="0"/>
              </a:rPr>
              <a:t>(living room -  receiving guest - watching TV together) ; garden – where the family members relax and hold party; kitchen – place for family gathering and receiving guest</a:t>
            </a:r>
            <a:endParaRPr lang="en-US" sz="3600" i="1" dirty="0">
              <a:latin typeface="Gliker" panose="020B0604020202020204" charset="0"/>
            </a:endParaRPr>
          </a:p>
        </p:txBody>
      </p:sp>
      <p:sp>
        <p:nvSpPr>
          <p:cNvPr id="12" name="Freeform 9">
            <a:extLst>
              <a:ext uri="{FF2B5EF4-FFF2-40B4-BE49-F238E27FC236}">
                <a16:creationId xmlns:a16="http://schemas.microsoft.com/office/drawing/2014/main" id="{C98A635E-903F-8B11-C11D-4721AEEDEF7E}"/>
              </a:ext>
            </a:extLst>
          </p:cNvPr>
          <p:cNvSpPr/>
          <p:nvPr/>
        </p:nvSpPr>
        <p:spPr>
          <a:xfrm rot="16828187">
            <a:off x="15308281" y="1642868"/>
            <a:ext cx="2900659" cy="2828143"/>
          </a:xfrm>
          <a:custGeom>
            <a:avLst/>
            <a:gdLst/>
            <a:ahLst/>
            <a:cxnLst/>
            <a:rect l="l" t="t" r="r" b="b"/>
            <a:pathLst>
              <a:path w="2900659" h="2828143">
                <a:moveTo>
                  <a:pt x="0" y="0"/>
                </a:moveTo>
                <a:lnTo>
                  <a:pt x="2900659" y="0"/>
                </a:lnTo>
                <a:lnTo>
                  <a:pt x="2900659" y="2828142"/>
                </a:lnTo>
                <a:lnTo>
                  <a:pt x="0" y="282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0">
            <a:extLst>
              <a:ext uri="{FF2B5EF4-FFF2-40B4-BE49-F238E27FC236}">
                <a16:creationId xmlns:a16="http://schemas.microsoft.com/office/drawing/2014/main" id="{A3A752F9-F898-1B8E-A86D-FA54607B15DC}"/>
              </a:ext>
            </a:extLst>
          </p:cNvPr>
          <p:cNvSpPr/>
          <p:nvPr/>
        </p:nvSpPr>
        <p:spPr>
          <a:xfrm rot="19481310" flipH="1">
            <a:off x="-203587" y="8205747"/>
            <a:ext cx="1226564" cy="1929065"/>
          </a:xfrm>
          <a:custGeom>
            <a:avLst/>
            <a:gdLst/>
            <a:ahLst/>
            <a:cxnLst/>
            <a:rect l="l" t="t" r="r" b="b"/>
            <a:pathLst>
              <a:path w="1226564" h="1929065">
                <a:moveTo>
                  <a:pt x="1226564" y="0"/>
                </a:moveTo>
                <a:lnTo>
                  <a:pt x="0" y="0"/>
                </a:lnTo>
                <a:lnTo>
                  <a:pt x="0" y="1929064"/>
                </a:lnTo>
                <a:lnTo>
                  <a:pt x="1226564" y="1929064"/>
                </a:lnTo>
                <a:lnTo>
                  <a:pt x="1226564"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7900781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Freeform 2"/>
          <p:cNvSpPr/>
          <p:nvPr/>
        </p:nvSpPr>
        <p:spPr>
          <a:xfrm>
            <a:off x="14610422" y="7733481"/>
            <a:ext cx="6688450" cy="7060744"/>
          </a:xfrm>
          <a:custGeom>
            <a:avLst/>
            <a:gdLst/>
            <a:ahLst/>
            <a:cxnLst/>
            <a:rect l="l" t="t" r="r" b="b"/>
            <a:pathLst>
              <a:path w="6688450" h="7060744">
                <a:moveTo>
                  <a:pt x="0" y="0"/>
                </a:moveTo>
                <a:lnTo>
                  <a:pt x="6688450" y="0"/>
                </a:lnTo>
                <a:lnTo>
                  <a:pt x="6688450" y="7060743"/>
                </a:lnTo>
                <a:lnTo>
                  <a:pt x="0" y="7060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94725">
            <a:off x="4410576" y="2041812"/>
            <a:ext cx="5347650" cy="1171709"/>
            <a:chOff x="0" y="0"/>
            <a:chExt cx="1087661" cy="238315"/>
          </a:xfrm>
        </p:grpSpPr>
        <p:sp>
          <p:nvSpPr>
            <p:cNvPr id="4" name="Freeform 4"/>
            <p:cNvSpPr/>
            <p:nvPr/>
          </p:nvSpPr>
          <p:spPr>
            <a:xfrm>
              <a:off x="0" y="0"/>
              <a:ext cx="1087661" cy="238315"/>
            </a:xfrm>
            <a:custGeom>
              <a:avLst/>
              <a:gdLst/>
              <a:ahLst/>
              <a:cxnLst/>
              <a:rect l="l" t="t" r="r" b="b"/>
              <a:pathLst>
                <a:path w="1087661" h="238315">
                  <a:moveTo>
                    <a:pt x="73834" y="0"/>
                  </a:moveTo>
                  <a:lnTo>
                    <a:pt x="1013827" y="0"/>
                  </a:lnTo>
                  <a:cubicBezTo>
                    <a:pt x="1054605" y="0"/>
                    <a:pt x="1087661" y="33057"/>
                    <a:pt x="1087661" y="73834"/>
                  </a:cubicBezTo>
                  <a:lnTo>
                    <a:pt x="1087661" y="164481"/>
                  </a:lnTo>
                  <a:cubicBezTo>
                    <a:pt x="1087661" y="184063"/>
                    <a:pt x="1079882" y="202843"/>
                    <a:pt x="1066036" y="216689"/>
                  </a:cubicBezTo>
                  <a:cubicBezTo>
                    <a:pt x="1052189" y="230536"/>
                    <a:pt x="1033409" y="238315"/>
                    <a:pt x="1013827" y="238315"/>
                  </a:cubicBezTo>
                  <a:lnTo>
                    <a:pt x="73834" y="238315"/>
                  </a:lnTo>
                  <a:cubicBezTo>
                    <a:pt x="54252" y="238315"/>
                    <a:pt x="35472" y="230536"/>
                    <a:pt x="21625" y="216689"/>
                  </a:cubicBezTo>
                  <a:cubicBezTo>
                    <a:pt x="7779" y="202843"/>
                    <a:pt x="0" y="184063"/>
                    <a:pt x="0" y="164481"/>
                  </a:cubicBezTo>
                  <a:lnTo>
                    <a:pt x="0" y="73834"/>
                  </a:lnTo>
                  <a:cubicBezTo>
                    <a:pt x="0" y="33057"/>
                    <a:pt x="33057" y="0"/>
                    <a:pt x="73834" y="0"/>
                  </a:cubicBezTo>
                  <a:close/>
                </a:path>
              </a:pathLst>
            </a:custGeom>
            <a:solidFill>
              <a:srgbClr val="FABEC0"/>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924531">
            <a:off x="12277694" y="5610173"/>
            <a:ext cx="3060343" cy="3060343"/>
          </a:xfrm>
          <a:custGeom>
            <a:avLst/>
            <a:gdLst/>
            <a:ahLst/>
            <a:cxnLst/>
            <a:rect l="l" t="t" r="r" b="b"/>
            <a:pathLst>
              <a:path w="3060343" h="3060343">
                <a:moveTo>
                  <a:pt x="0" y="0"/>
                </a:moveTo>
                <a:lnTo>
                  <a:pt x="3060343" y="0"/>
                </a:lnTo>
                <a:lnTo>
                  <a:pt x="3060343" y="3060343"/>
                </a:lnTo>
                <a:lnTo>
                  <a:pt x="0" y="3060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rot="-194725">
            <a:off x="3846409" y="2294875"/>
            <a:ext cx="6484542" cy="825890"/>
          </a:xfrm>
          <a:prstGeom prst="rect">
            <a:avLst/>
          </a:prstGeom>
        </p:spPr>
        <p:txBody>
          <a:bodyPr lIns="0" tIns="0" rIns="0" bIns="0" rtlCol="0" anchor="t">
            <a:spAutoFit/>
          </a:bodyPr>
          <a:lstStyle/>
          <a:p>
            <a:pPr marL="0" marR="0" lvl="0" indent="0" algn="ctr" defTabSz="914400" rtl="0" eaLnBrk="1" fontAlgn="auto" latinLnBrk="0" hangingPunct="1">
              <a:lnSpc>
                <a:spcPts val="6284"/>
              </a:lnSpc>
              <a:spcBef>
                <a:spcPts val="0"/>
              </a:spcBef>
              <a:spcAft>
                <a:spcPts val="0"/>
              </a:spcAft>
              <a:buClrTx/>
              <a:buSzTx/>
              <a:buFontTx/>
              <a:buNone/>
              <a:tabLst/>
              <a:defRPr/>
            </a:pPr>
            <a:r>
              <a:rPr kumimoji="0" lang="en-US" sz="6284" b="0" i="0" u="none" strike="noStrike" kern="1200" cap="none" spc="0" normalizeH="0" baseline="0" noProof="0" dirty="0">
                <a:ln>
                  <a:noFill/>
                </a:ln>
                <a:solidFill>
                  <a:srgbClr val="000000"/>
                </a:solidFill>
                <a:effectLst/>
                <a:uLnTx/>
                <a:uFillTx/>
                <a:latin typeface="Gliker"/>
                <a:ea typeface="+mn-ea"/>
                <a:cs typeface="+mn-cs"/>
              </a:rPr>
              <a:t>HOMEWORK</a:t>
            </a:r>
          </a:p>
        </p:txBody>
      </p:sp>
      <p:sp>
        <p:nvSpPr>
          <p:cNvPr id="9" name="Freeform 9"/>
          <p:cNvSpPr/>
          <p:nvPr/>
        </p:nvSpPr>
        <p:spPr>
          <a:xfrm rot="-4771813">
            <a:off x="12367952" y="1231921"/>
            <a:ext cx="2900659" cy="2828143"/>
          </a:xfrm>
          <a:custGeom>
            <a:avLst/>
            <a:gdLst/>
            <a:ahLst/>
            <a:cxnLst/>
            <a:rect l="l" t="t" r="r" b="b"/>
            <a:pathLst>
              <a:path w="2900659" h="2828143">
                <a:moveTo>
                  <a:pt x="0" y="0"/>
                </a:moveTo>
                <a:lnTo>
                  <a:pt x="2900659" y="0"/>
                </a:lnTo>
                <a:lnTo>
                  <a:pt x="2900659" y="2828142"/>
                </a:lnTo>
                <a:lnTo>
                  <a:pt x="0" y="282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flipH="1">
            <a:off x="3768415" y="7196246"/>
            <a:ext cx="1226564" cy="1929065"/>
          </a:xfrm>
          <a:custGeom>
            <a:avLst/>
            <a:gdLst/>
            <a:ahLst/>
            <a:cxnLst/>
            <a:rect l="l" t="t" r="r" b="b"/>
            <a:pathLst>
              <a:path w="1226564" h="1929065">
                <a:moveTo>
                  <a:pt x="1226564" y="0"/>
                </a:moveTo>
                <a:lnTo>
                  <a:pt x="0" y="0"/>
                </a:lnTo>
                <a:lnTo>
                  <a:pt x="0" y="1929064"/>
                </a:lnTo>
                <a:lnTo>
                  <a:pt x="1226564" y="1929064"/>
                </a:lnTo>
                <a:lnTo>
                  <a:pt x="122656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927124">
            <a:off x="16017060" y="8855947"/>
            <a:ext cx="3285848" cy="1946865"/>
          </a:xfrm>
          <a:custGeom>
            <a:avLst/>
            <a:gdLst/>
            <a:ahLst/>
            <a:cxnLst/>
            <a:rect l="l" t="t" r="r" b="b"/>
            <a:pathLst>
              <a:path w="3285848" h="1946865">
                <a:moveTo>
                  <a:pt x="0" y="0"/>
                </a:moveTo>
                <a:lnTo>
                  <a:pt x="3285848" y="0"/>
                </a:lnTo>
                <a:lnTo>
                  <a:pt x="3285848" y="1946865"/>
                </a:lnTo>
                <a:lnTo>
                  <a:pt x="0" y="1946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837560">
            <a:off x="2919530" y="2371473"/>
            <a:ext cx="2111684" cy="549038"/>
          </a:xfrm>
          <a:custGeom>
            <a:avLst/>
            <a:gdLst/>
            <a:ahLst/>
            <a:cxnLst/>
            <a:rect l="l" t="t" r="r" b="b"/>
            <a:pathLst>
              <a:path w="2111684" h="549038">
                <a:moveTo>
                  <a:pt x="0" y="0"/>
                </a:moveTo>
                <a:lnTo>
                  <a:pt x="2111685" y="0"/>
                </a:lnTo>
                <a:lnTo>
                  <a:pt x="2111685" y="549038"/>
                </a:lnTo>
                <a:lnTo>
                  <a:pt x="0" y="5490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1430898">
            <a:off x="-1284671" y="-1662419"/>
            <a:ext cx="2640487" cy="7766138"/>
          </a:xfrm>
          <a:custGeom>
            <a:avLst/>
            <a:gdLst/>
            <a:ahLst/>
            <a:cxnLst/>
            <a:rect l="l" t="t" r="r" b="b"/>
            <a:pathLst>
              <a:path w="2640487" h="7766138">
                <a:moveTo>
                  <a:pt x="0" y="0"/>
                </a:moveTo>
                <a:lnTo>
                  <a:pt x="2640486" y="0"/>
                </a:lnTo>
                <a:lnTo>
                  <a:pt x="2640486" y="7766138"/>
                </a:lnTo>
                <a:lnTo>
                  <a:pt x="0" y="77661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4624147">
            <a:off x="-3964377" y="7564151"/>
            <a:ext cx="6688450" cy="7060744"/>
          </a:xfrm>
          <a:custGeom>
            <a:avLst/>
            <a:gdLst/>
            <a:ahLst/>
            <a:cxnLst/>
            <a:rect l="l" t="t" r="r" b="b"/>
            <a:pathLst>
              <a:path w="6688450" h="7060744">
                <a:moveTo>
                  <a:pt x="0" y="0"/>
                </a:moveTo>
                <a:lnTo>
                  <a:pt x="6688450" y="0"/>
                </a:lnTo>
                <a:lnTo>
                  <a:pt x="6688450" y="7060744"/>
                </a:lnTo>
                <a:lnTo>
                  <a:pt x="0" y="70607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5976785" y="-2057400"/>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5">
            <a:extLst>
              <a:ext uri="{FF2B5EF4-FFF2-40B4-BE49-F238E27FC236}">
                <a16:creationId xmlns:a16="http://schemas.microsoft.com/office/drawing/2014/main" id="{33416E9D-1EC0-6A9C-3C9F-7754EB55D1FF}"/>
              </a:ext>
            </a:extLst>
          </p:cNvPr>
          <p:cNvSpPr txBox="1"/>
          <p:nvPr/>
        </p:nvSpPr>
        <p:spPr>
          <a:xfrm>
            <a:off x="4020242" y="4155149"/>
            <a:ext cx="10443161" cy="2174763"/>
          </a:xfrm>
          <a:prstGeom prst="rect">
            <a:avLst/>
          </a:prstGeom>
          <a:noFill/>
        </p:spPr>
        <p:txBody>
          <a:bodyPr wrap="square" rtlCol="0">
            <a:spAutoFit/>
          </a:bodyPr>
          <a:lstStyle/>
          <a:p>
            <a:pPr>
              <a:lnSpc>
                <a:spcPct val="150000"/>
              </a:lnSpc>
            </a:pPr>
            <a:r>
              <a:rPr lang="en-US" sz="4800" dirty="0">
                <a:latin typeface="Gliker" panose="020B0604020202020204" charset="0"/>
              </a:rPr>
              <a:t>- Learn by heart vocabulary</a:t>
            </a:r>
          </a:p>
          <a:p>
            <a:pPr>
              <a:lnSpc>
                <a:spcPct val="150000"/>
              </a:lnSpc>
            </a:pPr>
            <a:r>
              <a:rPr lang="en-US" sz="4800" dirty="0">
                <a:latin typeface="Gliker" panose="020B0604020202020204" charset="0"/>
              </a:rPr>
              <a:t>- Prepare for the next lesson</a:t>
            </a:r>
          </a:p>
        </p:txBody>
      </p:sp>
    </p:spTree>
    <p:extLst>
      <p:ext uri="{BB962C8B-B14F-4D97-AF65-F5344CB8AC3E}">
        <p14:creationId xmlns:p14="http://schemas.microsoft.com/office/powerpoint/2010/main" val="3656245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Freeform 2"/>
          <p:cNvSpPr/>
          <p:nvPr/>
        </p:nvSpPr>
        <p:spPr>
          <a:xfrm>
            <a:off x="14610422" y="7733481"/>
            <a:ext cx="6688450" cy="7060744"/>
          </a:xfrm>
          <a:custGeom>
            <a:avLst/>
            <a:gdLst/>
            <a:ahLst/>
            <a:cxnLst/>
            <a:rect l="l" t="t" r="r" b="b"/>
            <a:pathLst>
              <a:path w="6688450" h="7060744">
                <a:moveTo>
                  <a:pt x="0" y="0"/>
                </a:moveTo>
                <a:lnTo>
                  <a:pt x="6688450" y="0"/>
                </a:lnTo>
                <a:lnTo>
                  <a:pt x="6688450" y="7060743"/>
                </a:lnTo>
                <a:lnTo>
                  <a:pt x="0" y="7060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94725">
            <a:off x="4410576" y="2041812"/>
            <a:ext cx="5347650" cy="1171709"/>
            <a:chOff x="0" y="0"/>
            <a:chExt cx="1087661" cy="238315"/>
          </a:xfrm>
        </p:grpSpPr>
        <p:sp>
          <p:nvSpPr>
            <p:cNvPr id="4" name="Freeform 4"/>
            <p:cNvSpPr/>
            <p:nvPr/>
          </p:nvSpPr>
          <p:spPr>
            <a:xfrm>
              <a:off x="0" y="0"/>
              <a:ext cx="1087661" cy="238315"/>
            </a:xfrm>
            <a:custGeom>
              <a:avLst/>
              <a:gdLst/>
              <a:ahLst/>
              <a:cxnLst/>
              <a:rect l="l" t="t" r="r" b="b"/>
              <a:pathLst>
                <a:path w="1087661" h="238315">
                  <a:moveTo>
                    <a:pt x="73834" y="0"/>
                  </a:moveTo>
                  <a:lnTo>
                    <a:pt x="1013827" y="0"/>
                  </a:lnTo>
                  <a:cubicBezTo>
                    <a:pt x="1054605" y="0"/>
                    <a:pt x="1087661" y="33057"/>
                    <a:pt x="1087661" y="73834"/>
                  </a:cubicBezTo>
                  <a:lnTo>
                    <a:pt x="1087661" y="164481"/>
                  </a:lnTo>
                  <a:cubicBezTo>
                    <a:pt x="1087661" y="184063"/>
                    <a:pt x="1079882" y="202843"/>
                    <a:pt x="1066036" y="216689"/>
                  </a:cubicBezTo>
                  <a:cubicBezTo>
                    <a:pt x="1052189" y="230536"/>
                    <a:pt x="1033409" y="238315"/>
                    <a:pt x="1013827" y="238315"/>
                  </a:cubicBezTo>
                  <a:lnTo>
                    <a:pt x="73834" y="238315"/>
                  </a:lnTo>
                  <a:cubicBezTo>
                    <a:pt x="54252" y="238315"/>
                    <a:pt x="35472" y="230536"/>
                    <a:pt x="21625" y="216689"/>
                  </a:cubicBezTo>
                  <a:cubicBezTo>
                    <a:pt x="7779" y="202843"/>
                    <a:pt x="0" y="184063"/>
                    <a:pt x="0" y="164481"/>
                  </a:cubicBezTo>
                  <a:lnTo>
                    <a:pt x="0" y="73834"/>
                  </a:lnTo>
                  <a:cubicBezTo>
                    <a:pt x="0" y="33057"/>
                    <a:pt x="33057" y="0"/>
                    <a:pt x="73834" y="0"/>
                  </a:cubicBezTo>
                  <a:close/>
                </a:path>
              </a:pathLst>
            </a:custGeom>
            <a:solidFill>
              <a:srgbClr val="FABEC0"/>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924531">
            <a:off x="11024031" y="5198948"/>
            <a:ext cx="3060343" cy="3060343"/>
          </a:xfrm>
          <a:custGeom>
            <a:avLst/>
            <a:gdLst/>
            <a:ahLst/>
            <a:cxnLst/>
            <a:rect l="l" t="t" r="r" b="b"/>
            <a:pathLst>
              <a:path w="3060343" h="3060343">
                <a:moveTo>
                  <a:pt x="0" y="0"/>
                </a:moveTo>
                <a:lnTo>
                  <a:pt x="3060343" y="0"/>
                </a:lnTo>
                <a:lnTo>
                  <a:pt x="3060343" y="3060343"/>
                </a:lnTo>
                <a:lnTo>
                  <a:pt x="0" y="3060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4369590" y="3719424"/>
            <a:ext cx="9775387" cy="4503156"/>
          </a:xfrm>
          <a:prstGeom prst="rect">
            <a:avLst/>
          </a:prstGeom>
        </p:spPr>
        <p:txBody>
          <a:bodyPr lIns="0" tIns="0" rIns="0" bIns="0" rtlCol="0" anchor="t">
            <a:spAutoFit/>
          </a:bodyPr>
          <a:lstStyle/>
          <a:p>
            <a:pPr marL="0" marR="0" lvl="0" indent="0" algn="ctr" defTabSz="914400" rtl="0" eaLnBrk="1" fontAlgn="auto" latinLnBrk="0" hangingPunct="1">
              <a:lnSpc>
                <a:spcPts val="16764"/>
              </a:lnSpc>
              <a:spcBef>
                <a:spcPts val="0"/>
              </a:spcBef>
              <a:spcAft>
                <a:spcPts val="0"/>
              </a:spcAft>
              <a:buClrTx/>
              <a:buSzTx/>
              <a:buFontTx/>
              <a:buNone/>
              <a:tabLst/>
              <a:defRPr/>
            </a:pPr>
            <a:r>
              <a:rPr kumimoji="0" lang="en-US" sz="19050" b="0" i="0" u="none" strike="noStrike" kern="1200" cap="none" spc="0" normalizeH="0" baseline="0" noProof="0" dirty="0">
                <a:ln>
                  <a:noFill/>
                </a:ln>
                <a:solidFill>
                  <a:srgbClr val="000000"/>
                </a:solidFill>
                <a:effectLst/>
                <a:uLnTx/>
                <a:uFillTx/>
                <a:latin typeface="Wedges"/>
                <a:ea typeface="+mn-ea"/>
                <a:cs typeface="+mn-cs"/>
              </a:rPr>
              <a:t>THANK YOU!</a:t>
            </a:r>
          </a:p>
        </p:txBody>
      </p:sp>
      <p:sp>
        <p:nvSpPr>
          <p:cNvPr id="8" name="TextBox 8"/>
          <p:cNvSpPr txBox="1"/>
          <p:nvPr/>
        </p:nvSpPr>
        <p:spPr>
          <a:xfrm rot="-194725">
            <a:off x="3846409" y="2303864"/>
            <a:ext cx="6484542" cy="807913"/>
          </a:xfrm>
          <a:prstGeom prst="rect">
            <a:avLst/>
          </a:prstGeom>
        </p:spPr>
        <p:txBody>
          <a:bodyPr lIns="0" tIns="0" rIns="0" bIns="0" rtlCol="0" anchor="t">
            <a:spAutoFit/>
          </a:bodyPr>
          <a:lstStyle/>
          <a:p>
            <a:pPr marL="0" marR="0" lvl="0" indent="0" algn="ctr" defTabSz="914400" rtl="0" eaLnBrk="1" fontAlgn="auto" latinLnBrk="0" hangingPunct="1">
              <a:lnSpc>
                <a:spcPts val="6284"/>
              </a:lnSpc>
              <a:spcBef>
                <a:spcPts val="0"/>
              </a:spcBef>
              <a:spcAft>
                <a:spcPts val="0"/>
              </a:spcAft>
              <a:buClrTx/>
              <a:buSzTx/>
              <a:buFontTx/>
              <a:buNone/>
              <a:tabLst/>
              <a:defRPr/>
            </a:pPr>
            <a:r>
              <a:rPr kumimoji="0" lang="en-US" sz="6284" b="0" i="0" u="none" strike="noStrike" kern="1200" cap="none" spc="0" normalizeH="0" baseline="0" noProof="0" dirty="0">
                <a:ln>
                  <a:noFill/>
                </a:ln>
                <a:solidFill>
                  <a:srgbClr val="000000"/>
                </a:solidFill>
                <a:effectLst/>
                <a:uLnTx/>
                <a:uFillTx/>
                <a:latin typeface="Gliker"/>
                <a:ea typeface="+mn-ea"/>
                <a:cs typeface="+mn-cs"/>
              </a:rPr>
              <a:t>LET’S SAY:</a:t>
            </a:r>
          </a:p>
        </p:txBody>
      </p:sp>
      <p:sp>
        <p:nvSpPr>
          <p:cNvPr id="9" name="Freeform 9"/>
          <p:cNvSpPr/>
          <p:nvPr/>
        </p:nvSpPr>
        <p:spPr>
          <a:xfrm rot="-4771813">
            <a:off x="12367952" y="1231921"/>
            <a:ext cx="2900659" cy="2828143"/>
          </a:xfrm>
          <a:custGeom>
            <a:avLst/>
            <a:gdLst/>
            <a:ahLst/>
            <a:cxnLst/>
            <a:rect l="l" t="t" r="r" b="b"/>
            <a:pathLst>
              <a:path w="2900659" h="2828143">
                <a:moveTo>
                  <a:pt x="0" y="0"/>
                </a:moveTo>
                <a:lnTo>
                  <a:pt x="2900659" y="0"/>
                </a:lnTo>
                <a:lnTo>
                  <a:pt x="2900659" y="2828142"/>
                </a:lnTo>
                <a:lnTo>
                  <a:pt x="0" y="282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flipH="1">
            <a:off x="3768415" y="7196246"/>
            <a:ext cx="1226564" cy="1929065"/>
          </a:xfrm>
          <a:custGeom>
            <a:avLst/>
            <a:gdLst/>
            <a:ahLst/>
            <a:cxnLst/>
            <a:rect l="l" t="t" r="r" b="b"/>
            <a:pathLst>
              <a:path w="1226564" h="1929065">
                <a:moveTo>
                  <a:pt x="1226564" y="0"/>
                </a:moveTo>
                <a:lnTo>
                  <a:pt x="0" y="0"/>
                </a:lnTo>
                <a:lnTo>
                  <a:pt x="0" y="1929064"/>
                </a:lnTo>
                <a:lnTo>
                  <a:pt x="1226564" y="1929064"/>
                </a:lnTo>
                <a:lnTo>
                  <a:pt x="122656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927124">
            <a:off x="16017060" y="8855947"/>
            <a:ext cx="3285848" cy="1946865"/>
          </a:xfrm>
          <a:custGeom>
            <a:avLst/>
            <a:gdLst/>
            <a:ahLst/>
            <a:cxnLst/>
            <a:rect l="l" t="t" r="r" b="b"/>
            <a:pathLst>
              <a:path w="3285848" h="1946865">
                <a:moveTo>
                  <a:pt x="0" y="0"/>
                </a:moveTo>
                <a:lnTo>
                  <a:pt x="3285848" y="0"/>
                </a:lnTo>
                <a:lnTo>
                  <a:pt x="3285848" y="1946865"/>
                </a:lnTo>
                <a:lnTo>
                  <a:pt x="0" y="1946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837560">
            <a:off x="2919530" y="2371473"/>
            <a:ext cx="2111684" cy="549038"/>
          </a:xfrm>
          <a:custGeom>
            <a:avLst/>
            <a:gdLst/>
            <a:ahLst/>
            <a:cxnLst/>
            <a:rect l="l" t="t" r="r" b="b"/>
            <a:pathLst>
              <a:path w="2111684" h="549038">
                <a:moveTo>
                  <a:pt x="0" y="0"/>
                </a:moveTo>
                <a:lnTo>
                  <a:pt x="2111685" y="0"/>
                </a:lnTo>
                <a:lnTo>
                  <a:pt x="2111685" y="549038"/>
                </a:lnTo>
                <a:lnTo>
                  <a:pt x="0" y="5490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1430898">
            <a:off x="-1222477" y="-1588444"/>
            <a:ext cx="2640487" cy="7766138"/>
          </a:xfrm>
          <a:custGeom>
            <a:avLst/>
            <a:gdLst/>
            <a:ahLst/>
            <a:cxnLst/>
            <a:rect l="l" t="t" r="r" b="b"/>
            <a:pathLst>
              <a:path w="2640487" h="7766138">
                <a:moveTo>
                  <a:pt x="0" y="0"/>
                </a:moveTo>
                <a:lnTo>
                  <a:pt x="2640486" y="0"/>
                </a:lnTo>
                <a:lnTo>
                  <a:pt x="2640486" y="7766138"/>
                </a:lnTo>
                <a:lnTo>
                  <a:pt x="0" y="77661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4624147">
            <a:off x="-3964377" y="7564151"/>
            <a:ext cx="6688450" cy="7060744"/>
          </a:xfrm>
          <a:custGeom>
            <a:avLst/>
            <a:gdLst/>
            <a:ahLst/>
            <a:cxnLst/>
            <a:rect l="l" t="t" r="r" b="b"/>
            <a:pathLst>
              <a:path w="6688450" h="7060744">
                <a:moveTo>
                  <a:pt x="0" y="0"/>
                </a:moveTo>
                <a:lnTo>
                  <a:pt x="6688450" y="0"/>
                </a:lnTo>
                <a:lnTo>
                  <a:pt x="6688450" y="7060744"/>
                </a:lnTo>
                <a:lnTo>
                  <a:pt x="0" y="70607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5976785" y="-2057400"/>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38150605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75B24-10A9-0522-C6A4-09F8EA71B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22" y="128949"/>
            <a:ext cx="14484224" cy="9109684"/>
          </a:xfrm>
          <a:prstGeom prst="rect">
            <a:avLst/>
          </a:prstGeom>
          <a:solidFill>
            <a:schemeClr val="accent6">
              <a:lumMod val="20000"/>
              <a:lumOff val="80000"/>
            </a:schemeClr>
          </a:solidFill>
          <a:ln>
            <a:noFill/>
          </a:ln>
          <a:effectLst>
            <a:softEdge rad="112500"/>
          </a:effectLst>
        </p:spPr>
      </p:pic>
      <p:sp>
        <p:nvSpPr>
          <p:cNvPr id="116" name="TextBox 115">
            <a:extLst>
              <a:ext uri="{FF2B5EF4-FFF2-40B4-BE49-F238E27FC236}">
                <a16:creationId xmlns:a16="http://schemas.microsoft.com/office/drawing/2014/main" id="{45C9010C-B600-4B44-BFD4-01CE29925BE9}"/>
              </a:ext>
            </a:extLst>
          </p:cNvPr>
          <p:cNvSpPr txBox="1"/>
          <p:nvPr/>
        </p:nvSpPr>
        <p:spPr>
          <a:xfrm>
            <a:off x="6731688" y="8797856"/>
            <a:ext cx="6679512" cy="1523494"/>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00" b="1" i="0" u="none"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rPr>
              <a:t>stilt house</a:t>
            </a:r>
          </a:p>
        </p:txBody>
      </p:sp>
      <p:sp>
        <p:nvSpPr>
          <p:cNvPr id="4" name="Hexagon 3">
            <a:extLst>
              <a:ext uri="{FF2B5EF4-FFF2-40B4-BE49-F238E27FC236}">
                <a16:creationId xmlns:a16="http://schemas.microsoft.com/office/drawing/2014/main" id="{50241021-A08B-4C07-AE2E-95EB201A65B0}"/>
              </a:ext>
            </a:extLst>
          </p:cNvPr>
          <p:cNvSpPr/>
          <p:nvPr/>
        </p:nvSpPr>
        <p:spPr>
          <a:xfrm>
            <a:off x="7921545" y="2960577"/>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 name="Hexagon 5">
            <a:extLst>
              <a:ext uri="{FF2B5EF4-FFF2-40B4-BE49-F238E27FC236}">
                <a16:creationId xmlns:a16="http://schemas.microsoft.com/office/drawing/2014/main" id="{DD87DAE8-8168-4D4B-9424-B1850175EC52}"/>
              </a:ext>
            </a:extLst>
          </p:cNvPr>
          <p:cNvSpPr/>
          <p:nvPr/>
        </p:nvSpPr>
        <p:spPr>
          <a:xfrm>
            <a:off x="6249381" y="-55897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Hexagon 6">
            <a:extLst>
              <a:ext uri="{FF2B5EF4-FFF2-40B4-BE49-F238E27FC236}">
                <a16:creationId xmlns:a16="http://schemas.microsoft.com/office/drawing/2014/main" id="{D8301687-7B71-4980-AEA2-04CC9C887530}"/>
              </a:ext>
            </a:extLst>
          </p:cNvPr>
          <p:cNvSpPr/>
          <p:nvPr/>
        </p:nvSpPr>
        <p:spPr>
          <a:xfrm>
            <a:off x="13180185" y="-537527"/>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 name="Hexagon 7">
            <a:extLst>
              <a:ext uri="{FF2B5EF4-FFF2-40B4-BE49-F238E27FC236}">
                <a16:creationId xmlns:a16="http://schemas.microsoft.com/office/drawing/2014/main" id="{5D90BF15-A3E6-40AD-B1F8-31732258A8BB}"/>
              </a:ext>
            </a:extLst>
          </p:cNvPr>
          <p:cNvSpPr/>
          <p:nvPr/>
        </p:nvSpPr>
        <p:spPr>
          <a:xfrm>
            <a:off x="14921666" y="63086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a:extLst>
              <a:ext uri="{FF2B5EF4-FFF2-40B4-BE49-F238E27FC236}">
                <a16:creationId xmlns:a16="http://schemas.microsoft.com/office/drawing/2014/main" id="{A9A48751-B732-402B-9E3E-998BB73692CF}"/>
              </a:ext>
            </a:extLst>
          </p:cNvPr>
          <p:cNvSpPr/>
          <p:nvPr/>
        </p:nvSpPr>
        <p:spPr>
          <a:xfrm>
            <a:off x="7905015" y="750607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C0BCD75F-F55A-479C-B8DF-DACC2351B018}"/>
              </a:ext>
            </a:extLst>
          </p:cNvPr>
          <p:cNvSpPr/>
          <p:nvPr/>
        </p:nvSpPr>
        <p:spPr>
          <a:xfrm>
            <a:off x="4467536" y="292538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Hexagon 12">
            <a:extLst>
              <a:ext uri="{FF2B5EF4-FFF2-40B4-BE49-F238E27FC236}">
                <a16:creationId xmlns:a16="http://schemas.microsoft.com/office/drawing/2014/main" id="{7C358F84-0F59-4332-BABA-5A7AF68F3CD6}"/>
              </a:ext>
            </a:extLst>
          </p:cNvPr>
          <p:cNvSpPr/>
          <p:nvPr/>
        </p:nvSpPr>
        <p:spPr>
          <a:xfrm>
            <a:off x="2713922" y="873898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Hexagon 13">
            <a:extLst>
              <a:ext uri="{FF2B5EF4-FFF2-40B4-BE49-F238E27FC236}">
                <a16:creationId xmlns:a16="http://schemas.microsoft.com/office/drawing/2014/main" id="{2AB216B9-CAA5-44D2-8FA2-1C9570754096}"/>
              </a:ext>
            </a:extLst>
          </p:cNvPr>
          <p:cNvSpPr/>
          <p:nvPr/>
        </p:nvSpPr>
        <p:spPr>
          <a:xfrm>
            <a:off x="13180185" y="182118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B00E8451-10D9-487E-9937-6848DB228B75}"/>
              </a:ext>
            </a:extLst>
          </p:cNvPr>
          <p:cNvSpPr/>
          <p:nvPr/>
        </p:nvSpPr>
        <p:spPr>
          <a:xfrm>
            <a:off x="11428719" y="294703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9860078F-734E-4EE7-AF7C-089473E1A170}"/>
              </a:ext>
            </a:extLst>
          </p:cNvPr>
          <p:cNvSpPr/>
          <p:nvPr/>
        </p:nvSpPr>
        <p:spPr>
          <a:xfrm>
            <a:off x="14932629" y="756957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36590B8E-460E-48A5-A29A-56C687C9969C}"/>
              </a:ext>
            </a:extLst>
          </p:cNvPr>
          <p:cNvSpPr/>
          <p:nvPr/>
        </p:nvSpPr>
        <p:spPr>
          <a:xfrm>
            <a:off x="14924492" y="5296877"/>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020BD009-22B6-45D4-B9B6-723028CCAC7C}"/>
              </a:ext>
            </a:extLst>
          </p:cNvPr>
          <p:cNvSpPr/>
          <p:nvPr/>
        </p:nvSpPr>
        <p:spPr>
          <a:xfrm>
            <a:off x="14914479" y="2966318"/>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216AE6B1-248C-44D3-9617-2FA789E4B12E}"/>
              </a:ext>
            </a:extLst>
          </p:cNvPr>
          <p:cNvSpPr/>
          <p:nvPr/>
        </p:nvSpPr>
        <p:spPr>
          <a:xfrm>
            <a:off x="9676095" y="-50192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0" name="Hexagon 19">
            <a:extLst>
              <a:ext uri="{FF2B5EF4-FFF2-40B4-BE49-F238E27FC236}">
                <a16:creationId xmlns:a16="http://schemas.microsoft.com/office/drawing/2014/main" id="{D6F9B393-E604-4CAB-A141-FCA7F4B85FE7}"/>
              </a:ext>
            </a:extLst>
          </p:cNvPr>
          <p:cNvSpPr/>
          <p:nvPr/>
        </p:nvSpPr>
        <p:spPr>
          <a:xfrm>
            <a:off x="7952207" y="634598"/>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Hexagon 20">
            <a:extLst>
              <a:ext uri="{FF2B5EF4-FFF2-40B4-BE49-F238E27FC236}">
                <a16:creationId xmlns:a16="http://schemas.microsoft.com/office/drawing/2014/main" id="{9FD3E6CA-B95B-465E-ABD9-652C5C5ED1CB}"/>
              </a:ext>
            </a:extLst>
          </p:cNvPr>
          <p:cNvSpPr/>
          <p:nvPr/>
        </p:nvSpPr>
        <p:spPr>
          <a:xfrm>
            <a:off x="9660045" y="637888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196088C8-7BC5-4BBE-880D-898805AFFB41}"/>
              </a:ext>
            </a:extLst>
          </p:cNvPr>
          <p:cNvSpPr/>
          <p:nvPr/>
        </p:nvSpPr>
        <p:spPr>
          <a:xfrm>
            <a:off x="6195399" y="4096154"/>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54F23996-2682-49D6-9F86-EBBD7A8B9D3B}"/>
              </a:ext>
            </a:extLst>
          </p:cNvPr>
          <p:cNvSpPr/>
          <p:nvPr/>
        </p:nvSpPr>
        <p:spPr>
          <a:xfrm>
            <a:off x="2700203" y="6408824"/>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2176E155-FFF7-426E-9F4E-B332ABDD8F34}"/>
              </a:ext>
            </a:extLst>
          </p:cNvPr>
          <p:cNvSpPr/>
          <p:nvPr/>
        </p:nvSpPr>
        <p:spPr>
          <a:xfrm>
            <a:off x="2700203" y="407730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17B12E31-4A60-46C3-B644-D53FF29223D1}"/>
              </a:ext>
            </a:extLst>
          </p:cNvPr>
          <p:cNvSpPr/>
          <p:nvPr/>
        </p:nvSpPr>
        <p:spPr>
          <a:xfrm>
            <a:off x="9680394" y="410313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F7E5DB3C-37ED-4C61-B783-D9CB8D334900}"/>
              </a:ext>
            </a:extLst>
          </p:cNvPr>
          <p:cNvSpPr/>
          <p:nvPr/>
        </p:nvSpPr>
        <p:spPr>
          <a:xfrm>
            <a:off x="13191008" y="4102086"/>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28D43E8E-A9FE-40AD-9124-5ACCE467B4C7}"/>
              </a:ext>
            </a:extLst>
          </p:cNvPr>
          <p:cNvSpPr/>
          <p:nvPr/>
        </p:nvSpPr>
        <p:spPr>
          <a:xfrm>
            <a:off x="4442338" y="521970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E1F29D0B-34C2-46C6-89AA-C966D686FCD3}"/>
              </a:ext>
            </a:extLst>
          </p:cNvPr>
          <p:cNvSpPr/>
          <p:nvPr/>
        </p:nvSpPr>
        <p:spPr>
          <a:xfrm>
            <a:off x="7945329" y="5250584"/>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2802A9F6-8B73-4F97-8E1A-E93AA95F35A4}"/>
              </a:ext>
            </a:extLst>
          </p:cNvPr>
          <p:cNvSpPr/>
          <p:nvPr/>
        </p:nvSpPr>
        <p:spPr>
          <a:xfrm>
            <a:off x="13176741" y="642306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B52E1A88-76C6-4383-8656-B47A82BC605A}"/>
              </a:ext>
            </a:extLst>
          </p:cNvPr>
          <p:cNvSpPr/>
          <p:nvPr/>
        </p:nvSpPr>
        <p:spPr>
          <a:xfrm>
            <a:off x="9658733" y="869334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FD3E104C-788B-474D-92B9-82EA4DA8A249}"/>
              </a:ext>
            </a:extLst>
          </p:cNvPr>
          <p:cNvSpPr/>
          <p:nvPr/>
        </p:nvSpPr>
        <p:spPr>
          <a:xfrm>
            <a:off x="11415467" y="757697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7A999412-094B-4CAA-9A0F-221B8D67AE88}"/>
              </a:ext>
            </a:extLst>
          </p:cNvPr>
          <p:cNvSpPr/>
          <p:nvPr/>
        </p:nvSpPr>
        <p:spPr>
          <a:xfrm>
            <a:off x="6189686" y="871416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4" name="Hexagon 33">
            <a:extLst>
              <a:ext uri="{FF2B5EF4-FFF2-40B4-BE49-F238E27FC236}">
                <a16:creationId xmlns:a16="http://schemas.microsoft.com/office/drawing/2014/main" id="{7DADBD16-5434-4851-90E1-F0EE976295AE}"/>
              </a:ext>
            </a:extLst>
          </p:cNvPr>
          <p:cNvSpPr/>
          <p:nvPr/>
        </p:nvSpPr>
        <p:spPr>
          <a:xfrm>
            <a:off x="11427945" y="5241008"/>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EB57A2E0-7AF6-439C-9782-D16460683C19}"/>
              </a:ext>
            </a:extLst>
          </p:cNvPr>
          <p:cNvSpPr/>
          <p:nvPr/>
        </p:nvSpPr>
        <p:spPr>
          <a:xfrm>
            <a:off x="9684749" y="182084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31A99587-AA0F-4979-BFDD-4AAB031EC9E9}"/>
              </a:ext>
            </a:extLst>
          </p:cNvPr>
          <p:cNvSpPr/>
          <p:nvPr/>
        </p:nvSpPr>
        <p:spPr>
          <a:xfrm>
            <a:off x="6189686" y="6401433"/>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B870B961-F14E-4317-96C5-43E5463DA794}"/>
              </a:ext>
            </a:extLst>
          </p:cNvPr>
          <p:cNvSpPr/>
          <p:nvPr/>
        </p:nvSpPr>
        <p:spPr>
          <a:xfrm>
            <a:off x="11414492" y="644766"/>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7CAB7B80-0105-462D-AA15-45B880EFBAD6}"/>
              </a:ext>
            </a:extLst>
          </p:cNvPr>
          <p:cNvSpPr/>
          <p:nvPr/>
        </p:nvSpPr>
        <p:spPr>
          <a:xfrm>
            <a:off x="4446701" y="756146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0D5640BB-DE6F-491C-8879-5E66E3E3E6AE}"/>
              </a:ext>
            </a:extLst>
          </p:cNvPr>
          <p:cNvSpPr/>
          <p:nvPr/>
        </p:nvSpPr>
        <p:spPr>
          <a:xfrm>
            <a:off x="6208787" y="175929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1D98D805-7A4B-4080-800F-F96557D2175B}"/>
              </a:ext>
            </a:extLst>
          </p:cNvPr>
          <p:cNvSpPr/>
          <p:nvPr/>
        </p:nvSpPr>
        <p:spPr>
          <a:xfrm>
            <a:off x="2721542" y="174842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Hexagon 73">
            <a:extLst>
              <a:ext uri="{FF2B5EF4-FFF2-40B4-BE49-F238E27FC236}">
                <a16:creationId xmlns:a16="http://schemas.microsoft.com/office/drawing/2014/main" id="{DA62C19D-BCCF-4A95-83AE-CF44D536839A}"/>
              </a:ext>
            </a:extLst>
          </p:cNvPr>
          <p:cNvSpPr/>
          <p:nvPr/>
        </p:nvSpPr>
        <p:spPr>
          <a:xfrm>
            <a:off x="990209" y="5273444"/>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5" name="Hexagon 74">
            <a:extLst>
              <a:ext uri="{FF2B5EF4-FFF2-40B4-BE49-F238E27FC236}">
                <a16:creationId xmlns:a16="http://schemas.microsoft.com/office/drawing/2014/main" id="{AA98F402-D3B0-4687-915D-37F611A2008B}"/>
              </a:ext>
            </a:extLst>
          </p:cNvPr>
          <p:cNvSpPr/>
          <p:nvPr/>
        </p:nvSpPr>
        <p:spPr>
          <a:xfrm>
            <a:off x="988544" y="293943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6" name="Hexagon 75">
            <a:extLst>
              <a:ext uri="{FF2B5EF4-FFF2-40B4-BE49-F238E27FC236}">
                <a16:creationId xmlns:a16="http://schemas.microsoft.com/office/drawing/2014/main" id="{5800D428-1F0B-49EA-9DCD-F029B7063529}"/>
              </a:ext>
            </a:extLst>
          </p:cNvPr>
          <p:cNvSpPr/>
          <p:nvPr/>
        </p:nvSpPr>
        <p:spPr>
          <a:xfrm>
            <a:off x="1005194" y="600348"/>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BA927944-4B48-40FA-89D0-6485BA99C529}"/>
              </a:ext>
            </a:extLst>
          </p:cNvPr>
          <p:cNvSpPr/>
          <p:nvPr/>
        </p:nvSpPr>
        <p:spPr>
          <a:xfrm>
            <a:off x="988544" y="7596186"/>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8" name="Hexagon 87">
            <a:extLst>
              <a:ext uri="{FF2B5EF4-FFF2-40B4-BE49-F238E27FC236}">
                <a16:creationId xmlns:a16="http://schemas.microsoft.com/office/drawing/2014/main" id="{7BE7DA9C-EEEF-4271-970E-D95200CE9E22}"/>
              </a:ext>
            </a:extLst>
          </p:cNvPr>
          <p:cNvSpPr/>
          <p:nvPr/>
        </p:nvSpPr>
        <p:spPr>
          <a:xfrm>
            <a:off x="4487001" y="600348"/>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Hexagon 88">
            <a:extLst>
              <a:ext uri="{FF2B5EF4-FFF2-40B4-BE49-F238E27FC236}">
                <a16:creationId xmlns:a16="http://schemas.microsoft.com/office/drawing/2014/main" id="{72307436-E897-4569-8D9D-4763AA170F82}"/>
              </a:ext>
            </a:extLst>
          </p:cNvPr>
          <p:cNvSpPr/>
          <p:nvPr/>
        </p:nvSpPr>
        <p:spPr>
          <a:xfrm>
            <a:off x="2752022" y="-55899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01" name="Hexagon 100">
            <a:extLst>
              <a:ext uri="{FF2B5EF4-FFF2-40B4-BE49-F238E27FC236}">
                <a16:creationId xmlns:a16="http://schemas.microsoft.com/office/drawing/2014/main" id="{53E9E314-8262-4F0B-B58C-8053BC4E914C}"/>
              </a:ext>
            </a:extLst>
          </p:cNvPr>
          <p:cNvSpPr/>
          <p:nvPr/>
        </p:nvSpPr>
        <p:spPr>
          <a:xfrm>
            <a:off x="13166858" y="873163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 name="Hexagon 4">
            <a:extLst>
              <a:ext uri="{FF2B5EF4-FFF2-40B4-BE49-F238E27FC236}">
                <a16:creationId xmlns:a16="http://schemas.microsoft.com/office/drawing/2014/main" id="{4F40B615-79A7-66BB-DEBF-FCFF7244469D}"/>
              </a:ext>
            </a:extLst>
          </p:cNvPr>
          <p:cNvSpPr/>
          <p:nvPr/>
        </p:nvSpPr>
        <p:spPr>
          <a:xfrm>
            <a:off x="941245" y="990899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7BB6195F-4A15-58D1-D35D-EACAD307BB66}"/>
              </a:ext>
            </a:extLst>
          </p:cNvPr>
          <p:cNvSpPr/>
          <p:nvPr/>
        </p:nvSpPr>
        <p:spPr>
          <a:xfrm>
            <a:off x="-782468" y="644346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D6B802D0-6840-24EE-91E6-E0200D967A5C}"/>
              </a:ext>
            </a:extLst>
          </p:cNvPr>
          <p:cNvSpPr/>
          <p:nvPr/>
        </p:nvSpPr>
        <p:spPr>
          <a:xfrm>
            <a:off x="-784133" y="410945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C5767724-3E92-9485-D61E-E863C2A57B1D}"/>
              </a:ext>
            </a:extLst>
          </p:cNvPr>
          <p:cNvSpPr/>
          <p:nvPr/>
        </p:nvSpPr>
        <p:spPr>
          <a:xfrm>
            <a:off x="-767483" y="1770366"/>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D2128950-F0C0-533A-4295-13D0AF38E107}"/>
              </a:ext>
            </a:extLst>
          </p:cNvPr>
          <p:cNvSpPr/>
          <p:nvPr/>
        </p:nvSpPr>
        <p:spPr>
          <a:xfrm>
            <a:off x="-784133" y="8766204"/>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20E437C7-F7C3-B06B-7757-466966EB8D0D}"/>
              </a:ext>
            </a:extLst>
          </p:cNvPr>
          <p:cNvSpPr/>
          <p:nvPr/>
        </p:nvSpPr>
        <p:spPr>
          <a:xfrm>
            <a:off x="16693500" y="-53068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Hexagon 41">
            <a:extLst>
              <a:ext uri="{FF2B5EF4-FFF2-40B4-BE49-F238E27FC236}">
                <a16:creationId xmlns:a16="http://schemas.microsoft.com/office/drawing/2014/main" id="{D50F98B2-7956-5D7A-92A1-F1A6E4BC6F2F}"/>
              </a:ext>
            </a:extLst>
          </p:cNvPr>
          <p:cNvSpPr/>
          <p:nvPr/>
        </p:nvSpPr>
        <p:spPr>
          <a:xfrm>
            <a:off x="16665188" y="6454271"/>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3" name="Hexagon 42">
            <a:extLst>
              <a:ext uri="{FF2B5EF4-FFF2-40B4-BE49-F238E27FC236}">
                <a16:creationId xmlns:a16="http://schemas.microsoft.com/office/drawing/2014/main" id="{E4954092-B131-5E7D-5F6D-A3535C977752}"/>
              </a:ext>
            </a:extLst>
          </p:cNvPr>
          <p:cNvSpPr/>
          <p:nvPr/>
        </p:nvSpPr>
        <p:spPr>
          <a:xfrm>
            <a:off x="16663523" y="412025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a:extLst>
              <a:ext uri="{FF2B5EF4-FFF2-40B4-BE49-F238E27FC236}">
                <a16:creationId xmlns:a16="http://schemas.microsoft.com/office/drawing/2014/main" id="{FF3CE118-C008-17D3-92F5-FFC4F2F3D648}"/>
              </a:ext>
            </a:extLst>
          </p:cNvPr>
          <p:cNvSpPr/>
          <p:nvPr/>
        </p:nvSpPr>
        <p:spPr>
          <a:xfrm>
            <a:off x="16680173" y="1781175"/>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5" name="Hexagon 44">
            <a:extLst>
              <a:ext uri="{FF2B5EF4-FFF2-40B4-BE49-F238E27FC236}">
                <a16:creationId xmlns:a16="http://schemas.microsoft.com/office/drawing/2014/main" id="{E3ADEFAC-A1C3-BCCE-D0AE-B3DAFFA6FE0D}"/>
              </a:ext>
            </a:extLst>
          </p:cNvPr>
          <p:cNvSpPr/>
          <p:nvPr/>
        </p:nvSpPr>
        <p:spPr>
          <a:xfrm>
            <a:off x="16663523" y="8777013"/>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a:extLst>
              <a:ext uri="{FF2B5EF4-FFF2-40B4-BE49-F238E27FC236}">
                <a16:creationId xmlns:a16="http://schemas.microsoft.com/office/drawing/2014/main" id="{1FCBB46F-EAAF-2262-C87D-92F8CA4DD8E1}"/>
              </a:ext>
            </a:extLst>
          </p:cNvPr>
          <p:cNvSpPr/>
          <p:nvPr/>
        </p:nvSpPr>
        <p:spPr>
          <a:xfrm>
            <a:off x="14936843" y="-1760221"/>
            <a:ext cx="2331720" cy="2478677"/>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Hexagon 46">
            <a:extLst>
              <a:ext uri="{FF2B5EF4-FFF2-40B4-BE49-F238E27FC236}">
                <a16:creationId xmlns:a16="http://schemas.microsoft.com/office/drawing/2014/main" id="{F06D7920-4B8B-48E4-DDE4-EB22A70FB432}"/>
              </a:ext>
            </a:extLst>
          </p:cNvPr>
          <p:cNvSpPr/>
          <p:nvPr/>
        </p:nvSpPr>
        <p:spPr>
          <a:xfrm>
            <a:off x="11430000" y="-1750686"/>
            <a:ext cx="2362200" cy="2471408"/>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Hexagon 47">
            <a:extLst>
              <a:ext uri="{FF2B5EF4-FFF2-40B4-BE49-F238E27FC236}">
                <a16:creationId xmlns:a16="http://schemas.microsoft.com/office/drawing/2014/main" id="{B258DB57-EB3D-3633-8765-7FAA0703D60B}"/>
              </a:ext>
            </a:extLst>
          </p:cNvPr>
          <p:cNvSpPr/>
          <p:nvPr/>
        </p:nvSpPr>
        <p:spPr>
          <a:xfrm>
            <a:off x="7971830" y="-1760220"/>
            <a:ext cx="2397169" cy="2408474"/>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Hexagon 48">
            <a:extLst>
              <a:ext uri="{FF2B5EF4-FFF2-40B4-BE49-F238E27FC236}">
                <a16:creationId xmlns:a16="http://schemas.microsoft.com/office/drawing/2014/main" id="{BAB97DFB-D4DF-8578-3481-0BD59EEF8D15}"/>
              </a:ext>
            </a:extLst>
          </p:cNvPr>
          <p:cNvSpPr/>
          <p:nvPr/>
        </p:nvSpPr>
        <p:spPr>
          <a:xfrm>
            <a:off x="4495800" y="-1782229"/>
            <a:ext cx="2331720" cy="2403606"/>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Hexagon 49">
            <a:extLst>
              <a:ext uri="{FF2B5EF4-FFF2-40B4-BE49-F238E27FC236}">
                <a16:creationId xmlns:a16="http://schemas.microsoft.com/office/drawing/2014/main" id="{8010537D-7235-0A8D-5C55-7C261275B0EC}"/>
              </a:ext>
            </a:extLst>
          </p:cNvPr>
          <p:cNvSpPr/>
          <p:nvPr/>
        </p:nvSpPr>
        <p:spPr>
          <a:xfrm>
            <a:off x="1021080" y="-176022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Hexagon 50">
            <a:extLst>
              <a:ext uri="{FF2B5EF4-FFF2-40B4-BE49-F238E27FC236}">
                <a16:creationId xmlns:a16="http://schemas.microsoft.com/office/drawing/2014/main" id="{D3A437E2-D092-7136-E5A4-7CB084B3A1D6}"/>
              </a:ext>
            </a:extLst>
          </p:cNvPr>
          <p:cNvSpPr/>
          <p:nvPr/>
        </p:nvSpPr>
        <p:spPr>
          <a:xfrm>
            <a:off x="-731520" y="-541020"/>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Hexagon 51">
            <a:extLst>
              <a:ext uri="{FF2B5EF4-FFF2-40B4-BE49-F238E27FC236}">
                <a16:creationId xmlns:a16="http://schemas.microsoft.com/office/drawing/2014/main" id="{A5AC2E66-C8DA-DF8D-9144-34F2E3C1FA92}"/>
              </a:ext>
            </a:extLst>
          </p:cNvPr>
          <p:cNvSpPr/>
          <p:nvPr/>
        </p:nvSpPr>
        <p:spPr>
          <a:xfrm>
            <a:off x="4435309" y="9908999"/>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Hexagon 52">
            <a:extLst>
              <a:ext uri="{FF2B5EF4-FFF2-40B4-BE49-F238E27FC236}">
                <a16:creationId xmlns:a16="http://schemas.microsoft.com/office/drawing/2014/main" id="{18E08CAB-6A5E-9AD7-5311-7E2EF7030973}"/>
              </a:ext>
            </a:extLst>
          </p:cNvPr>
          <p:cNvSpPr/>
          <p:nvPr/>
        </p:nvSpPr>
        <p:spPr>
          <a:xfrm>
            <a:off x="7924800" y="983211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Hexagon 53">
            <a:extLst>
              <a:ext uri="{FF2B5EF4-FFF2-40B4-BE49-F238E27FC236}">
                <a16:creationId xmlns:a16="http://schemas.microsoft.com/office/drawing/2014/main" id="{92DF98DB-2678-CDE9-229B-62D128DEC127}"/>
              </a:ext>
            </a:extLst>
          </p:cNvPr>
          <p:cNvSpPr/>
          <p:nvPr/>
        </p:nvSpPr>
        <p:spPr>
          <a:xfrm>
            <a:off x="11353799" y="9908692"/>
            <a:ext cx="2404149"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Hexagon 54">
            <a:extLst>
              <a:ext uri="{FF2B5EF4-FFF2-40B4-BE49-F238E27FC236}">
                <a16:creationId xmlns:a16="http://schemas.microsoft.com/office/drawing/2014/main" id="{BF3B1C22-9117-4A6F-5B46-25D89EF8EB1C}"/>
              </a:ext>
            </a:extLst>
          </p:cNvPr>
          <p:cNvSpPr/>
          <p:nvPr/>
        </p:nvSpPr>
        <p:spPr>
          <a:xfrm>
            <a:off x="14887881" y="9908692"/>
            <a:ext cx="2331720" cy="2331720"/>
          </a:xfrm>
          <a:prstGeom prst="hexagon">
            <a:avLst/>
          </a:prstGeom>
          <a:solidFill>
            <a:schemeClr val="accent6">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45603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6"/>
                                        </p:tgtEl>
                                      </p:cBhvr>
                                    </p:animEffect>
                                    <p:set>
                                      <p:cBhvr>
                                        <p:cTn id="13" dur="1" fill="hold">
                                          <p:stCondLst>
                                            <p:cond delay="499"/>
                                          </p:stCondLst>
                                        </p:cTn>
                                        <p:tgtEl>
                                          <p:spTgt spid="7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88"/>
                                        </p:tgtEl>
                                      </p:cBhvr>
                                    </p:animEffect>
                                    <p:set>
                                      <p:cBhvr>
                                        <p:cTn id="48" dur="1" fill="hold">
                                          <p:stCondLst>
                                            <p:cond delay="499"/>
                                          </p:stCondLst>
                                        </p:cTn>
                                        <p:tgtEl>
                                          <p:spTgt spid="8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01"/>
                                        </p:tgtEl>
                                      </p:cBhvr>
                                    </p:animEffect>
                                    <p:set>
                                      <p:cBhvr>
                                        <p:cTn id="51" dur="1" fill="hold">
                                          <p:stCondLst>
                                            <p:cond delay="499"/>
                                          </p:stCondLst>
                                        </p:cTn>
                                        <p:tgtEl>
                                          <p:spTgt spid="10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59"/>
                                        </p:tgtEl>
                                      </p:cBhvr>
                                    </p:animEffect>
                                    <p:set>
                                      <p:cBhvr>
                                        <p:cTn id="100" dur="1" fill="hold">
                                          <p:stCondLst>
                                            <p:cond delay="499"/>
                                          </p:stCondLst>
                                        </p:cTn>
                                        <p:tgtEl>
                                          <p:spTgt spid="59"/>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89"/>
                                        </p:tgtEl>
                                      </p:cBhvr>
                                    </p:animEffect>
                                    <p:set>
                                      <p:cBhvr>
                                        <p:cTn id="106" dur="1" fill="hold">
                                          <p:stCondLst>
                                            <p:cond delay="499"/>
                                          </p:stCondLst>
                                        </p:cTn>
                                        <p:tgtEl>
                                          <p:spTgt spid="89"/>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35"/>
                                        </p:tgtEl>
                                      </p:cBhvr>
                                    </p:animEffect>
                                    <p:set>
                                      <p:cBhvr>
                                        <p:cTn id="109" dur="1" fill="hold">
                                          <p:stCondLst>
                                            <p:cond delay="499"/>
                                          </p:stCondLst>
                                        </p:cTn>
                                        <p:tgtEl>
                                          <p:spTgt spid="3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500"/>
                                        <p:tgtEl>
                                          <p:spTgt spid="83"/>
                                        </p:tgtEl>
                                      </p:cBhvr>
                                    </p:animEffect>
                                    <p:set>
                                      <p:cBhvr>
                                        <p:cTn id="120" dur="1" fill="hold">
                                          <p:stCondLst>
                                            <p:cond delay="499"/>
                                          </p:stCondLst>
                                        </p:cTn>
                                        <p:tgtEl>
                                          <p:spTgt spid="83"/>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75"/>
                                        </p:tgtEl>
                                      </p:cBhvr>
                                    </p:animEffect>
                                    <p:set>
                                      <p:cBhvr>
                                        <p:cTn id="123" dur="1" fill="hold">
                                          <p:stCondLst>
                                            <p:cond delay="499"/>
                                          </p:stCondLst>
                                        </p:cTn>
                                        <p:tgtEl>
                                          <p:spTgt spid="75"/>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74"/>
                                        </p:tgtEl>
                                      </p:cBhvr>
                                    </p:animEffect>
                                    <p:set>
                                      <p:cBhvr>
                                        <p:cTn id="126" dur="1" fill="hold">
                                          <p:stCondLst>
                                            <p:cond delay="499"/>
                                          </p:stCondLst>
                                        </p:cTn>
                                        <p:tgtEl>
                                          <p:spTgt spid="74"/>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28"/>
                                        </p:tgtEl>
                                      </p:cBhvr>
                                    </p:animEffect>
                                    <p:set>
                                      <p:cBhvr>
                                        <p:cTn id="129" dur="1" fill="hold">
                                          <p:stCondLst>
                                            <p:cond delay="499"/>
                                          </p:stCondLst>
                                        </p:cTn>
                                        <p:tgtEl>
                                          <p:spTgt spid="28"/>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16"/>
                                        </p:tgtEl>
                                        <p:attrNameLst>
                                          <p:attrName>style.visibility</p:attrName>
                                        </p:attrNameLst>
                                      </p:cBhvr>
                                      <p:to>
                                        <p:strVal val="visible"/>
                                      </p:to>
                                    </p:set>
                                    <p:animEffect transition="in" filter="fade">
                                      <p:cBhvr>
                                        <p:cTn id="137" dur="1000"/>
                                        <p:tgtEl>
                                          <p:spTgt spid="116"/>
                                        </p:tgtEl>
                                      </p:cBhvr>
                                    </p:animEffect>
                                    <p:anim calcmode="lin" valueType="num">
                                      <p:cBhvr>
                                        <p:cTn id="138" dur="1000" fill="hold"/>
                                        <p:tgtEl>
                                          <p:spTgt spid="116"/>
                                        </p:tgtEl>
                                        <p:attrNameLst>
                                          <p:attrName>ppt_x</p:attrName>
                                        </p:attrNameLst>
                                      </p:cBhvr>
                                      <p:tavLst>
                                        <p:tav tm="0">
                                          <p:val>
                                            <p:strVal val="#ppt_x"/>
                                          </p:val>
                                        </p:tav>
                                        <p:tav tm="100000">
                                          <p:val>
                                            <p:strVal val="#ppt_x"/>
                                          </p:val>
                                        </p:tav>
                                      </p:tavLst>
                                    </p:anim>
                                    <p:anim calcmode="lin" valueType="num">
                                      <p:cBhvr>
                                        <p:cTn id="139" dur="1000" fill="hold"/>
                                        <p:tgtEl>
                                          <p:spTgt spid="116"/>
                                        </p:tgtEl>
                                        <p:attrNameLst>
                                          <p:attrName>ppt_y</p:attrName>
                                        </p:attrNameLst>
                                      </p:cBhvr>
                                      <p:tavLst>
                                        <p:tav tm="0">
                                          <p:val>
                                            <p:strVal val="#ppt_y+.1"/>
                                          </p:val>
                                        </p:tav>
                                        <p:tav tm="100000">
                                          <p:val>
                                            <p:strVal val="#ppt_y"/>
                                          </p:val>
                                        </p:tav>
                                      </p:tavLst>
                                    </p:anim>
                                  </p:childTnLst>
                                </p:cTn>
                              </p:par>
                              <p:par>
                                <p:cTn id="140" presetID="10" presetClass="exit" presetSubtype="0" fill="hold" grpId="0" nodeType="withEffect">
                                  <p:stCondLst>
                                    <p:cond delay="0"/>
                                  </p:stCondLst>
                                  <p:childTnLst>
                                    <p:animEffect transition="out" filter="fade">
                                      <p:cBhvr>
                                        <p:cTn id="141" dur="500"/>
                                        <p:tgtEl>
                                          <p:spTgt spid="5"/>
                                        </p:tgtEl>
                                      </p:cBhvr>
                                    </p:animEffect>
                                    <p:set>
                                      <p:cBhvr>
                                        <p:cTn id="142" dur="1" fill="hold">
                                          <p:stCondLst>
                                            <p:cond delay="499"/>
                                          </p:stCondLst>
                                        </p:cTn>
                                        <p:tgtEl>
                                          <p:spTgt spid="5"/>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500"/>
                                        <p:tgtEl>
                                          <p:spTgt spid="25"/>
                                        </p:tgtEl>
                                      </p:cBhvr>
                                    </p:animEffect>
                                    <p:set>
                                      <p:cBhvr>
                                        <p:cTn id="145" dur="1" fill="hold">
                                          <p:stCondLst>
                                            <p:cond delay="499"/>
                                          </p:stCondLst>
                                        </p:cTn>
                                        <p:tgtEl>
                                          <p:spTgt spid="25"/>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500"/>
                                        <p:tgtEl>
                                          <p:spTgt spid="40"/>
                                        </p:tgtEl>
                                      </p:cBhvr>
                                    </p:animEffect>
                                    <p:set>
                                      <p:cBhvr>
                                        <p:cTn id="148" dur="1" fill="hold">
                                          <p:stCondLst>
                                            <p:cond delay="499"/>
                                          </p:stCondLst>
                                        </p:cTn>
                                        <p:tgtEl>
                                          <p:spTgt spid="40"/>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10"/>
                                        </p:tgtEl>
                                      </p:cBhvr>
                                    </p:animEffect>
                                    <p:set>
                                      <p:cBhvr>
                                        <p:cTn id="151" dur="1" fill="hold">
                                          <p:stCondLst>
                                            <p:cond delay="499"/>
                                          </p:stCondLst>
                                        </p:cTn>
                                        <p:tgtEl>
                                          <p:spTgt spid="1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41"/>
                                        </p:tgtEl>
                                      </p:cBhvr>
                                    </p:animEffect>
                                    <p:set>
                                      <p:cBhvr>
                                        <p:cTn id="157" dur="1" fill="hold">
                                          <p:stCondLst>
                                            <p:cond delay="499"/>
                                          </p:stCondLst>
                                        </p:cTn>
                                        <p:tgtEl>
                                          <p:spTgt spid="41"/>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500"/>
                                        <p:tgtEl>
                                          <p:spTgt spid="44"/>
                                        </p:tgtEl>
                                      </p:cBhvr>
                                    </p:animEffect>
                                    <p:set>
                                      <p:cBhvr>
                                        <p:cTn id="160" dur="1" fill="hold">
                                          <p:stCondLst>
                                            <p:cond delay="499"/>
                                          </p:stCondLst>
                                        </p:cTn>
                                        <p:tgtEl>
                                          <p:spTgt spid="44"/>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500"/>
                                        <p:tgtEl>
                                          <p:spTgt spid="45"/>
                                        </p:tgtEl>
                                      </p:cBhvr>
                                    </p:animEffect>
                                    <p:set>
                                      <p:cBhvr>
                                        <p:cTn id="163" dur="1" fill="hold">
                                          <p:stCondLst>
                                            <p:cond delay="499"/>
                                          </p:stCondLst>
                                        </p:cTn>
                                        <p:tgtEl>
                                          <p:spTgt spid="45"/>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43"/>
                                        </p:tgtEl>
                                      </p:cBhvr>
                                    </p:animEffect>
                                    <p:set>
                                      <p:cBhvr>
                                        <p:cTn id="166" dur="1" fill="hold">
                                          <p:stCondLst>
                                            <p:cond delay="499"/>
                                          </p:stCondLst>
                                        </p:cTn>
                                        <p:tgtEl>
                                          <p:spTgt spid="43"/>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500"/>
                                        <p:tgtEl>
                                          <p:spTgt spid="42"/>
                                        </p:tgtEl>
                                      </p:cBhvr>
                                    </p:animEffect>
                                    <p:set>
                                      <p:cBhvr>
                                        <p:cTn id="169" dur="1" fill="hold">
                                          <p:stCondLst>
                                            <p:cond delay="499"/>
                                          </p:stCondLst>
                                        </p:cTn>
                                        <p:tgtEl>
                                          <p:spTgt spid="42"/>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500"/>
                                        <p:tgtEl>
                                          <p:spTgt spid="46"/>
                                        </p:tgtEl>
                                      </p:cBhvr>
                                    </p:animEffect>
                                    <p:set>
                                      <p:cBhvr>
                                        <p:cTn id="172" dur="1" fill="hold">
                                          <p:stCondLst>
                                            <p:cond delay="499"/>
                                          </p:stCondLst>
                                        </p:cTn>
                                        <p:tgtEl>
                                          <p:spTgt spid="46"/>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500"/>
                                        <p:tgtEl>
                                          <p:spTgt spid="47"/>
                                        </p:tgtEl>
                                      </p:cBhvr>
                                    </p:animEffect>
                                    <p:set>
                                      <p:cBhvr>
                                        <p:cTn id="175" dur="1" fill="hold">
                                          <p:stCondLst>
                                            <p:cond delay="499"/>
                                          </p:stCondLst>
                                        </p:cTn>
                                        <p:tgtEl>
                                          <p:spTgt spid="4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500"/>
                                        <p:tgtEl>
                                          <p:spTgt spid="48"/>
                                        </p:tgtEl>
                                      </p:cBhvr>
                                    </p:animEffect>
                                    <p:set>
                                      <p:cBhvr>
                                        <p:cTn id="178" dur="1" fill="hold">
                                          <p:stCondLst>
                                            <p:cond delay="499"/>
                                          </p:stCondLst>
                                        </p:cTn>
                                        <p:tgtEl>
                                          <p:spTgt spid="48"/>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500"/>
                                        <p:tgtEl>
                                          <p:spTgt spid="49"/>
                                        </p:tgtEl>
                                      </p:cBhvr>
                                    </p:animEffect>
                                    <p:set>
                                      <p:cBhvr>
                                        <p:cTn id="181" dur="1" fill="hold">
                                          <p:stCondLst>
                                            <p:cond delay="499"/>
                                          </p:stCondLst>
                                        </p:cTn>
                                        <p:tgtEl>
                                          <p:spTgt spid="49"/>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500"/>
                                        <p:tgtEl>
                                          <p:spTgt spid="50"/>
                                        </p:tgtEl>
                                      </p:cBhvr>
                                    </p:animEffect>
                                    <p:set>
                                      <p:cBhvr>
                                        <p:cTn id="184" dur="1" fill="hold">
                                          <p:stCondLst>
                                            <p:cond delay="499"/>
                                          </p:stCondLst>
                                        </p:cTn>
                                        <p:tgtEl>
                                          <p:spTgt spid="50"/>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500"/>
                                        <p:tgtEl>
                                          <p:spTgt spid="51"/>
                                        </p:tgtEl>
                                      </p:cBhvr>
                                    </p:animEffect>
                                    <p:set>
                                      <p:cBhvr>
                                        <p:cTn id="187" dur="1" fill="hold">
                                          <p:stCondLst>
                                            <p:cond delay="499"/>
                                          </p:stCondLst>
                                        </p:cTn>
                                        <p:tgtEl>
                                          <p:spTgt spid="51"/>
                                        </p:tgtEl>
                                        <p:attrNameLst>
                                          <p:attrName>style.visibility</p:attrName>
                                        </p:attrNameLst>
                                      </p:cBhvr>
                                      <p:to>
                                        <p:strVal val="hidden"/>
                                      </p:to>
                                    </p:set>
                                  </p:childTnLst>
                                </p:cTn>
                              </p:par>
                              <p:par>
                                <p:cTn id="188" presetID="10" presetClass="exit" presetSubtype="0" fill="hold" grpId="0" nodeType="withEffect">
                                  <p:stCondLst>
                                    <p:cond delay="0"/>
                                  </p:stCondLst>
                                  <p:childTnLst>
                                    <p:animEffect transition="out" filter="fade">
                                      <p:cBhvr>
                                        <p:cTn id="189" dur="500"/>
                                        <p:tgtEl>
                                          <p:spTgt spid="52"/>
                                        </p:tgtEl>
                                      </p:cBhvr>
                                    </p:animEffect>
                                    <p:set>
                                      <p:cBhvr>
                                        <p:cTn id="190" dur="1" fill="hold">
                                          <p:stCondLst>
                                            <p:cond delay="499"/>
                                          </p:stCondLst>
                                        </p:cTn>
                                        <p:tgtEl>
                                          <p:spTgt spid="52"/>
                                        </p:tgtEl>
                                        <p:attrNameLst>
                                          <p:attrName>style.visibility</p:attrName>
                                        </p:attrNameLst>
                                      </p:cBhvr>
                                      <p:to>
                                        <p:strVal val="hidden"/>
                                      </p:to>
                                    </p:set>
                                  </p:childTnLst>
                                </p:cTn>
                              </p:par>
                              <p:par>
                                <p:cTn id="191" presetID="10" presetClass="exit" presetSubtype="0" fill="hold" grpId="0" nodeType="withEffect">
                                  <p:stCondLst>
                                    <p:cond delay="0"/>
                                  </p:stCondLst>
                                  <p:childTnLst>
                                    <p:animEffect transition="out" filter="fade">
                                      <p:cBhvr>
                                        <p:cTn id="192" dur="500"/>
                                        <p:tgtEl>
                                          <p:spTgt spid="53"/>
                                        </p:tgtEl>
                                      </p:cBhvr>
                                    </p:animEffect>
                                    <p:set>
                                      <p:cBhvr>
                                        <p:cTn id="193" dur="1" fill="hold">
                                          <p:stCondLst>
                                            <p:cond delay="499"/>
                                          </p:stCondLst>
                                        </p:cTn>
                                        <p:tgtEl>
                                          <p:spTgt spid="53"/>
                                        </p:tgtEl>
                                        <p:attrNameLst>
                                          <p:attrName>style.visibility</p:attrName>
                                        </p:attrNameLst>
                                      </p:cBhvr>
                                      <p:to>
                                        <p:strVal val="hidden"/>
                                      </p:to>
                                    </p:set>
                                  </p:childTnLst>
                                </p:cTn>
                              </p:par>
                              <p:par>
                                <p:cTn id="194" presetID="10" presetClass="exit" presetSubtype="0" fill="hold" grpId="0" nodeType="withEffect">
                                  <p:stCondLst>
                                    <p:cond delay="0"/>
                                  </p:stCondLst>
                                  <p:childTnLst>
                                    <p:animEffect transition="out" filter="fade">
                                      <p:cBhvr>
                                        <p:cTn id="195" dur="500"/>
                                        <p:tgtEl>
                                          <p:spTgt spid="54"/>
                                        </p:tgtEl>
                                      </p:cBhvr>
                                    </p:animEffect>
                                    <p:set>
                                      <p:cBhvr>
                                        <p:cTn id="196" dur="1" fill="hold">
                                          <p:stCondLst>
                                            <p:cond delay="499"/>
                                          </p:stCondLst>
                                        </p:cTn>
                                        <p:tgtEl>
                                          <p:spTgt spid="54"/>
                                        </p:tgtEl>
                                        <p:attrNameLst>
                                          <p:attrName>style.visibility</p:attrName>
                                        </p:attrNameLst>
                                      </p:cBhvr>
                                      <p:to>
                                        <p:strVal val="hidden"/>
                                      </p:to>
                                    </p:set>
                                  </p:childTnLst>
                                </p:cTn>
                              </p:par>
                              <p:par>
                                <p:cTn id="197" presetID="10" presetClass="exit" presetSubtype="0" fill="hold" grpId="0" nodeType="withEffect">
                                  <p:stCondLst>
                                    <p:cond delay="0"/>
                                  </p:stCondLst>
                                  <p:childTnLst>
                                    <p:animEffect transition="out" filter="fade">
                                      <p:cBhvr>
                                        <p:cTn id="198" dur="500"/>
                                        <p:tgtEl>
                                          <p:spTgt spid="55"/>
                                        </p:tgtEl>
                                      </p:cBhvr>
                                    </p:animEffect>
                                    <p:set>
                                      <p:cBhvr>
                                        <p:cTn id="19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4" grpId="0" animBg="1"/>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59" grpId="0" animBg="1"/>
      <p:bldP spid="74" grpId="0" animBg="1"/>
      <p:bldP spid="75" grpId="0" animBg="1"/>
      <p:bldP spid="76" grpId="0" animBg="1"/>
      <p:bldP spid="83" grpId="0" animBg="1"/>
      <p:bldP spid="88" grpId="0" animBg="1"/>
      <p:bldP spid="89" grpId="0" animBg="1"/>
      <p:bldP spid="101" grpId="0" animBg="1"/>
      <p:bldP spid="5" grpId="0" animBg="1"/>
      <p:bldP spid="9" grpId="0" animBg="1"/>
      <p:bldP spid="10" grpId="0" animBg="1"/>
      <p:bldP spid="25"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Freeform 2"/>
          <p:cNvSpPr/>
          <p:nvPr/>
        </p:nvSpPr>
        <p:spPr>
          <a:xfrm>
            <a:off x="14610422" y="7733481"/>
            <a:ext cx="6688450" cy="7060744"/>
          </a:xfrm>
          <a:custGeom>
            <a:avLst/>
            <a:gdLst/>
            <a:ahLst/>
            <a:cxnLst/>
            <a:rect l="l" t="t" r="r" b="b"/>
            <a:pathLst>
              <a:path w="6688450" h="7060744">
                <a:moveTo>
                  <a:pt x="0" y="0"/>
                </a:moveTo>
                <a:lnTo>
                  <a:pt x="6688450" y="0"/>
                </a:lnTo>
                <a:lnTo>
                  <a:pt x="6688450" y="7060743"/>
                </a:lnTo>
                <a:lnTo>
                  <a:pt x="0" y="7060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94725">
            <a:off x="4410576" y="2041812"/>
            <a:ext cx="5347650" cy="1171709"/>
            <a:chOff x="0" y="0"/>
            <a:chExt cx="1087661" cy="238315"/>
          </a:xfrm>
        </p:grpSpPr>
        <p:sp>
          <p:nvSpPr>
            <p:cNvPr id="4" name="Freeform 4"/>
            <p:cNvSpPr/>
            <p:nvPr/>
          </p:nvSpPr>
          <p:spPr>
            <a:xfrm>
              <a:off x="0" y="0"/>
              <a:ext cx="1087661" cy="238315"/>
            </a:xfrm>
            <a:custGeom>
              <a:avLst/>
              <a:gdLst/>
              <a:ahLst/>
              <a:cxnLst/>
              <a:rect l="l" t="t" r="r" b="b"/>
              <a:pathLst>
                <a:path w="1087661" h="238315">
                  <a:moveTo>
                    <a:pt x="73834" y="0"/>
                  </a:moveTo>
                  <a:lnTo>
                    <a:pt x="1013827" y="0"/>
                  </a:lnTo>
                  <a:cubicBezTo>
                    <a:pt x="1054605" y="0"/>
                    <a:pt x="1087661" y="33057"/>
                    <a:pt x="1087661" y="73834"/>
                  </a:cubicBezTo>
                  <a:lnTo>
                    <a:pt x="1087661" y="164481"/>
                  </a:lnTo>
                  <a:cubicBezTo>
                    <a:pt x="1087661" y="184063"/>
                    <a:pt x="1079882" y="202843"/>
                    <a:pt x="1066036" y="216689"/>
                  </a:cubicBezTo>
                  <a:cubicBezTo>
                    <a:pt x="1052189" y="230536"/>
                    <a:pt x="1033409" y="238315"/>
                    <a:pt x="1013827" y="238315"/>
                  </a:cubicBezTo>
                  <a:lnTo>
                    <a:pt x="73834" y="238315"/>
                  </a:lnTo>
                  <a:cubicBezTo>
                    <a:pt x="54252" y="238315"/>
                    <a:pt x="35472" y="230536"/>
                    <a:pt x="21625" y="216689"/>
                  </a:cubicBezTo>
                  <a:cubicBezTo>
                    <a:pt x="7779" y="202843"/>
                    <a:pt x="0" y="184063"/>
                    <a:pt x="0" y="164481"/>
                  </a:cubicBezTo>
                  <a:lnTo>
                    <a:pt x="0" y="73834"/>
                  </a:lnTo>
                  <a:cubicBezTo>
                    <a:pt x="0" y="33057"/>
                    <a:pt x="33057" y="0"/>
                    <a:pt x="73834" y="0"/>
                  </a:cubicBezTo>
                  <a:close/>
                </a:path>
              </a:pathLst>
            </a:custGeom>
            <a:solidFill>
              <a:srgbClr val="FABEC0"/>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924531">
            <a:off x="12564871" y="6162304"/>
            <a:ext cx="3060343" cy="3060343"/>
          </a:xfrm>
          <a:custGeom>
            <a:avLst/>
            <a:gdLst/>
            <a:ahLst/>
            <a:cxnLst/>
            <a:rect l="l" t="t" r="r" b="b"/>
            <a:pathLst>
              <a:path w="3060343" h="3060343">
                <a:moveTo>
                  <a:pt x="0" y="0"/>
                </a:moveTo>
                <a:lnTo>
                  <a:pt x="3060343" y="0"/>
                </a:lnTo>
                <a:lnTo>
                  <a:pt x="3060343" y="3060343"/>
                </a:lnTo>
                <a:lnTo>
                  <a:pt x="0" y="3060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236775" y="3459101"/>
            <a:ext cx="15814450" cy="4308872"/>
          </a:xfrm>
          <a:prstGeom prst="rect">
            <a:avLst/>
          </a:prstGeom>
        </p:spPr>
        <p:txBody>
          <a:bodyPr wrap="square" lIns="0" tIns="0" rIns="0" bIns="0" rtlCol="0" anchor="t">
            <a:spAutoFit/>
          </a:bodyPr>
          <a:lstStyle/>
          <a:p>
            <a:pPr marL="0" lvl="0" indent="0" algn="ctr">
              <a:lnSpc>
                <a:spcPts val="16764"/>
              </a:lnSpc>
            </a:pPr>
            <a:r>
              <a:rPr lang="en-US" sz="13300" dirty="0">
                <a:solidFill>
                  <a:srgbClr val="000000"/>
                </a:solidFill>
                <a:latin typeface="Wedges"/>
              </a:rPr>
              <a:t>ETHNIC GROUPS OF VIETNAM</a:t>
            </a:r>
          </a:p>
        </p:txBody>
      </p:sp>
      <p:sp>
        <p:nvSpPr>
          <p:cNvPr id="8" name="TextBox 8"/>
          <p:cNvSpPr txBox="1"/>
          <p:nvPr/>
        </p:nvSpPr>
        <p:spPr>
          <a:xfrm rot="-194725">
            <a:off x="3846409" y="2294875"/>
            <a:ext cx="6484542" cy="825890"/>
          </a:xfrm>
          <a:prstGeom prst="rect">
            <a:avLst/>
          </a:prstGeom>
        </p:spPr>
        <p:txBody>
          <a:bodyPr lIns="0" tIns="0" rIns="0" bIns="0" rtlCol="0" anchor="t">
            <a:spAutoFit/>
          </a:bodyPr>
          <a:lstStyle/>
          <a:p>
            <a:pPr marL="0" lvl="0" indent="0" algn="ctr">
              <a:lnSpc>
                <a:spcPts val="6284"/>
              </a:lnSpc>
            </a:pPr>
            <a:r>
              <a:rPr lang="en-US" sz="6284" dirty="0">
                <a:solidFill>
                  <a:srgbClr val="000000"/>
                </a:solidFill>
                <a:latin typeface="Gliker"/>
              </a:rPr>
              <a:t>Unit 4:</a:t>
            </a:r>
          </a:p>
        </p:txBody>
      </p:sp>
      <p:sp>
        <p:nvSpPr>
          <p:cNvPr id="9" name="Freeform 9"/>
          <p:cNvSpPr/>
          <p:nvPr/>
        </p:nvSpPr>
        <p:spPr>
          <a:xfrm rot="-4771813">
            <a:off x="13766912" y="-15992"/>
            <a:ext cx="2900659" cy="2828143"/>
          </a:xfrm>
          <a:custGeom>
            <a:avLst/>
            <a:gdLst/>
            <a:ahLst/>
            <a:cxnLst/>
            <a:rect l="l" t="t" r="r" b="b"/>
            <a:pathLst>
              <a:path w="2900659" h="2828143">
                <a:moveTo>
                  <a:pt x="0" y="0"/>
                </a:moveTo>
                <a:lnTo>
                  <a:pt x="2900659" y="0"/>
                </a:lnTo>
                <a:lnTo>
                  <a:pt x="2900659" y="2828142"/>
                </a:lnTo>
                <a:lnTo>
                  <a:pt x="0" y="282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flipH="1">
            <a:off x="3768415" y="7196246"/>
            <a:ext cx="1226564" cy="1929065"/>
          </a:xfrm>
          <a:custGeom>
            <a:avLst/>
            <a:gdLst/>
            <a:ahLst/>
            <a:cxnLst/>
            <a:rect l="l" t="t" r="r" b="b"/>
            <a:pathLst>
              <a:path w="1226564" h="1929065">
                <a:moveTo>
                  <a:pt x="1226564" y="0"/>
                </a:moveTo>
                <a:lnTo>
                  <a:pt x="0" y="0"/>
                </a:lnTo>
                <a:lnTo>
                  <a:pt x="0" y="1929064"/>
                </a:lnTo>
                <a:lnTo>
                  <a:pt x="1226564" y="1929064"/>
                </a:lnTo>
                <a:lnTo>
                  <a:pt x="122656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927124">
            <a:off x="16017060" y="8855947"/>
            <a:ext cx="3285848" cy="1946865"/>
          </a:xfrm>
          <a:custGeom>
            <a:avLst/>
            <a:gdLst/>
            <a:ahLst/>
            <a:cxnLst/>
            <a:rect l="l" t="t" r="r" b="b"/>
            <a:pathLst>
              <a:path w="3285848" h="1946865">
                <a:moveTo>
                  <a:pt x="0" y="0"/>
                </a:moveTo>
                <a:lnTo>
                  <a:pt x="3285848" y="0"/>
                </a:lnTo>
                <a:lnTo>
                  <a:pt x="3285848" y="1946865"/>
                </a:lnTo>
                <a:lnTo>
                  <a:pt x="0" y="1946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837560">
            <a:off x="2919530" y="2371473"/>
            <a:ext cx="2111684" cy="549038"/>
          </a:xfrm>
          <a:custGeom>
            <a:avLst/>
            <a:gdLst/>
            <a:ahLst/>
            <a:cxnLst/>
            <a:rect l="l" t="t" r="r" b="b"/>
            <a:pathLst>
              <a:path w="2111684" h="549038">
                <a:moveTo>
                  <a:pt x="0" y="0"/>
                </a:moveTo>
                <a:lnTo>
                  <a:pt x="2111685" y="0"/>
                </a:lnTo>
                <a:lnTo>
                  <a:pt x="2111685" y="549038"/>
                </a:lnTo>
                <a:lnTo>
                  <a:pt x="0" y="5490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1430898">
            <a:off x="-1284671" y="-1662419"/>
            <a:ext cx="2640487" cy="7766138"/>
          </a:xfrm>
          <a:custGeom>
            <a:avLst/>
            <a:gdLst/>
            <a:ahLst/>
            <a:cxnLst/>
            <a:rect l="l" t="t" r="r" b="b"/>
            <a:pathLst>
              <a:path w="2640487" h="7766138">
                <a:moveTo>
                  <a:pt x="0" y="0"/>
                </a:moveTo>
                <a:lnTo>
                  <a:pt x="2640486" y="0"/>
                </a:lnTo>
                <a:lnTo>
                  <a:pt x="2640486" y="7766138"/>
                </a:lnTo>
                <a:lnTo>
                  <a:pt x="0" y="77661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4624147">
            <a:off x="-3964377" y="7564151"/>
            <a:ext cx="6688450" cy="7060744"/>
          </a:xfrm>
          <a:custGeom>
            <a:avLst/>
            <a:gdLst/>
            <a:ahLst/>
            <a:cxnLst/>
            <a:rect l="l" t="t" r="r" b="b"/>
            <a:pathLst>
              <a:path w="6688450" h="7060744">
                <a:moveTo>
                  <a:pt x="0" y="0"/>
                </a:moveTo>
                <a:lnTo>
                  <a:pt x="6688450" y="0"/>
                </a:lnTo>
                <a:lnTo>
                  <a:pt x="6688450" y="7060744"/>
                </a:lnTo>
                <a:lnTo>
                  <a:pt x="0" y="70607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5976785" y="-2057400"/>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8">
            <a:extLst>
              <a:ext uri="{FF2B5EF4-FFF2-40B4-BE49-F238E27FC236}">
                <a16:creationId xmlns:a16="http://schemas.microsoft.com/office/drawing/2014/main" id="{16F44C22-7B92-8246-004C-E1A874CE47EE}"/>
              </a:ext>
            </a:extLst>
          </p:cNvPr>
          <p:cNvSpPr txBox="1"/>
          <p:nvPr/>
        </p:nvSpPr>
        <p:spPr>
          <a:xfrm rot="21405275">
            <a:off x="4878825" y="7800243"/>
            <a:ext cx="7280031" cy="807913"/>
          </a:xfrm>
          <a:prstGeom prst="rect">
            <a:avLst/>
          </a:prstGeom>
        </p:spPr>
        <p:txBody>
          <a:bodyPr wrap="square" lIns="0" tIns="0" rIns="0" bIns="0" rtlCol="0" anchor="t">
            <a:spAutoFit/>
          </a:bodyPr>
          <a:lstStyle/>
          <a:p>
            <a:pPr marL="0" lvl="0" indent="0" algn="ctr">
              <a:lnSpc>
                <a:spcPts val="6284"/>
              </a:lnSpc>
            </a:pPr>
            <a:r>
              <a:rPr lang="en-US" sz="6284" dirty="0">
                <a:solidFill>
                  <a:srgbClr val="000000"/>
                </a:solidFill>
                <a:latin typeface="Gliker"/>
              </a:rPr>
              <a:t>Lesson 5: Skills 1</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grpSp>
        <p:nvGrpSpPr>
          <p:cNvPr id="2" name="Group 2"/>
          <p:cNvGrpSpPr/>
          <p:nvPr/>
        </p:nvGrpSpPr>
        <p:grpSpPr>
          <a:xfrm>
            <a:off x="-9289846" y="-4337672"/>
            <a:ext cx="33302448" cy="11713166"/>
            <a:chOff x="0" y="0"/>
            <a:chExt cx="44403263" cy="15617555"/>
          </a:xfrm>
        </p:grpSpPr>
        <p:sp>
          <p:nvSpPr>
            <p:cNvPr id="3" name="Freeform 3"/>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9289846" y="4162186"/>
            <a:ext cx="33302448" cy="11713166"/>
            <a:chOff x="0" y="0"/>
            <a:chExt cx="44403263" cy="15617555"/>
          </a:xfrm>
        </p:grpSpPr>
        <p:sp>
          <p:nvSpPr>
            <p:cNvPr id="6" name="Freeform 6"/>
            <p:cNvSpPr/>
            <p:nvPr/>
          </p:nvSpPr>
          <p:spPr>
            <a:xfrm rot="72325">
              <a:off x="109403" y="261332"/>
              <a:ext cx="24956955" cy="10663426"/>
            </a:xfrm>
            <a:custGeom>
              <a:avLst/>
              <a:gdLst/>
              <a:ahLst/>
              <a:cxnLst/>
              <a:rect l="l" t="t" r="r" b="b"/>
              <a:pathLst>
                <a:path w="24956955" h="10663426">
                  <a:moveTo>
                    <a:pt x="0" y="0"/>
                  </a:moveTo>
                  <a:lnTo>
                    <a:pt x="24956955" y="0"/>
                  </a:lnTo>
                  <a:lnTo>
                    <a:pt x="24956955" y="10663426"/>
                  </a:lnTo>
                  <a:lnTo>
                    <a:pt x="0" y="10663426"/>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7" name="Freeform 7"/>
            <p:cNvSpPr/>
            <p:nvPr/>
          </p:nvSpPr>
          <p:spPr>
            <a:xfrm rot="10236377">
              <a:off x="18743414" y="2988919"/>
              <a:ext cx="24956955" cy="10663426"/>
            </a:xfrm>
            <a:custGeom>
              <a:avLst/>
              <a:gdLst/>
              <a:ahLst/>
              <a:cxnLst/>
              <a:rect l="l" t="t" r="r" b="b"/>
              <a:pathLst>
                <a:path w="24956955" h="10663426">
                  <a:moveTo>
                    <a:pt x="0" y="0"/>
                  </a:moveTo>
                  <a:lnTo>
                    <a:pt x="24956955" y="0"/>
                  </a:lnTo>
                  <a:lnTo>
                    <a:pt x="24956955" y="10663427"/>
                  </a:lnTo>
                  <a:lnTo>
                    <a:pt x="0" y="1066342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4047719" y="8139220"/>
            <a:ext cx="10192562" cy="1630037"/>
            <a:chOff x="0" y="0"/>
            <a:chExt cx="812800" cy="129986"/>
          </a:xfrm>
        </p:grpSpPr>
        <p:sp>
          <p:nvSpPr>
            <p:cNvPr id="9" name="Freeform 9"/>
            <p:cNvSpPr/>
            <p:nvPr/>
          </p:nvSpPr>
          <p:spPr>
            <a:xfrm>
              <a:off x="399426" y="0"/>
              <a:ext cx="13948" cy="129986"/>
            </a:xfrm>
            <a:custGeom>
              <a:avLst/>
              <a:gdLst/>
              <a:ahLst/>
              <a:cxnLst/>
              <a:rect l="l" t="t" r="r" b="b"/>
              <a:pathLst>
                <a:path w="13948" h="129986">
                  <a:moveTo>
                    <a:pt x="6974" y="0"/>
                  </a:moveTo>
                  <a:lnTo>
                    <a:pt x="6974" y="0"/>
                  </a:lnTo>
                  <a:cubicBezTo>
                    <a:pt x="13948" y="43048"/>
                    <a:pt x="13948" y="86938"/>
                    <a:pt x="6974" y="129986"/>
                  </a:cubicBezTo>
                  <a:cubicBezTo>
                    <a:pt x="0" y="86938"/>
                    <a:pt x="0" y="43048"/>
                    <a:pt x="6974" y="0"/>
                  </a:cubicBezTo>
                  <a:close/>
                </a:path>
              </a:pathLst>
            </a:custGeom>
            <a:solidFill>
              <a:srgbClr val="A87ABB"/>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4"/>
          <a:srcRect/>
          <a:stretch>
            <a:fillRect/>
          </a:stretch>
        </p:blipFill>
        <p:spPr>
          <a:xfrm>
            <a:off x="8591688" y="2889550"/>
            <a:ext cx="6364224" cy="7232073"/>
          </a:xfrm>
          <a:prstGeom prst="rect">
            <a:avLst/>
          </a:prstGeom>
        </p:spPr>
      </p:pic>
      <p:sp>
        <p:nvSpPr>
          <p:cNvPr id="12" name="Freeform 12"/>
          <p:cNvSpPr/>
          <p:nvPr/>
        </p:nvSpPr>
        <p:spPr>
          <a:xfrm rot="-165644">
            <a:off x="-1741887" y="6979086"/>
            <a:ext cx="5265814" cy="5580342"/>
          </a:xfrm>
          <a:custGeom>
            <a:avLst/>
            <a:gdLst/>
            <a:ahLst/>
            <a:cxnLst/>
            <a:rect l="l" t="t" r="r" b="b"/>
            <a:pathLst>
              <a:path w="5265814" h="5580342">
                <a:moveTo>
                  <a:pt x="0" y="0"/>
                </a:moveTo>
                <a:lnTo>
                  <a:pt x="5265814" y="0"/>
                </a:lnTo>
                <a:lnTo>
                  <a:pt x="5265814" y="5580342"/>
                </a:lnTo>
                <a:lnTo>
                  <a:pt x="0" y="5580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9872703">
            <a:off x="14206247" y="-1952935"/>
            <a:ext cx="7113309" cy="7538189"/>
          </a:xfrm>
          <a:custGeom>
            <a:avLst/>
            <a:gdLst/>
            <a:ahLst/>
            <a:cxnLst/>
            <a:rect l="l" t="t" r="r" b="b"/>
            <a:pathLst>
              <a:path w="7113309" h="7538189">
                <a:moveTo>
                  <a:pt x="0" y="0"/>
                </a:moveTo>
                <a:lnTo>
                  <a:pt x="7113309" y="0"/>
                </a:lnTo>
                <a:lnTo>
                  <a:pt x="7113309" y="7538188"/>
                </a:lnTo>
                <a:lnTo>
                  <a:pt x="0" y="753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7">
            <a:extLst>
              <a:ext uri="{FF2B5EF4-FFF2-40B4-BE49-F238E27FC236}">
                <a16:creationId xmlns:a16="http://schemas.microsoft.com/office/drawing/2014/main" id="{395551F9-9C00-0105-4FAD-3787A357ADF1}"/>
              </a:ext>
            </a:extLst>
          </p:cNvPr>
          <p:cNvSpPr txBox="1"/>
          <p:nvPr/>
        </p:nvSpPr>
        <p:spPr>
          <a:xfrm>
            <a:off x="-3276600" y="4890778"/>
            <a:ext cx="15814450" cy="2154436"/>
          </a:xfrm>
          <a:prstGeom prst="rect">
            <a:avLst/>
          </a:prstGeom>
        </p:spPr>
        <p:txBody>
          <a:bodyPr wrap="square" lIns="0" tIns="0" rIns="0" bIns="0" rtlCol="0" anchor="t">
            <a:spAutoFit/>
          </a:bodyPr>
          <a:lstStyle/>
          <a:p>
            <a:pPr marL="0" lvl="0" indent="0" algn="ctr">
              <a:lnSpc>
                <a:spcPts val="16764"/>
              </a:lnSpc>
            </a:pPr>
            <a:r>
              <a:rPr lang="en-US" sz="13300" dirty="0">
                <a:solidFill>
                  <a:srgbClr val="000000"/>
                </a:solidFill>
                <a:latin typeface="Wedges"/>
              </a:rPr>
              <a:t>reading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2737" y="7785112"/>
            <a:ext cx="3882875" cy="41148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6026533" y="455133"/>
            <a:ext cx="1148403" cy="2057400"/>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Google Shape;1881;p31">
            <a:extLst>
              <a:ext uri="{FF2B5EF4-FFF2-40B4-BE49-F238E27FC236}">
                <a16:creationId xmlns:a16="http://schemas.microsoft.com/office/drawing/2014/main" id="{9B899D64-03EE-D936-A0E5-D79931429EB8}"/>
              </a:ext>
            </a:extLst>
          </p:cNvPr>
          <p:cNvSpPr txBox="1">
            <a:spLocks/>
          </p:cNvSpPr>
          <p:nvPr/>
        </p:nvSpPr>
        <p:spPr>
          <a:xfrm>
            <a:off x="143836" y="2616342"/>
            <a:ext cx="7153823"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8800" dirty="0">
                <a:latin typeface="Gliker" panose="020B0604020202020204" charset="0"/>
              </a:rPr>
              <a:t>staircase </a:t>
            </a:r>
            <a:r>
              <a:rPr lang="en-US" sz="7200" dirty="0">
                <a:latin typeface="Gliker" panose="020B0604020202020204" charset="0"/>
              </a:rPr>
              <a:t>(n)</a:t>
            </a:r>
            <a:endParaRPr lang="en-US" sz="8800" dirty="0">
              <a:latin typeface="Gliker" panose="020B0604020202020204" charset="0"/>
            </a:endParaRPr>
          </a:p>
        </p:txBody>
      </p:sp>
      <p:sp>
        <p:nvSpPr>
          <p:cNvPr id="5" name="Rectangle 4">
            <a:extLst>
              <a:ext uri="{FF2B5EF4-FFF2-40B4-BE49-F238E27FC236}">
                <a16:creationId xmlns:a16="http://schemas.microsoft.com/office/drawing/2014/main" id="{C70911CE-2CDB-7464-C7DC-A4A2F62BFAB9}"/>
              </a:ext>
            </a:extLst>
          </p:cNvPr>
          <p:cNvSpPr/>
          <p:nvPr/>
        </p:nvSpPr>
        <p:spPr>
          <a:xfrm>
            <a:off x="609600" y="6317122"/>
            <a:ext cx="5560890" cy="1200329"/>
          </a:xfrm>
          <a:prstGeom prst="rect">
            <a:avLst/>
          </a:prstGeom>
        </p:spPr>
        <p:txBody>
          <a:bodyPr wrap="square">
            <a:spAutoFit/>
          </a:bodyPr>
          <a:lstStyle/>
          <a:p>
            <a:pPr algn="ctr"/>
            <a:r>
              <a:rPr lang="en-US" sz="7200" dirty="0" err="1">
                <a:latin typeface="Times New Roman" panose="02020603050405020304" pitchFamily="18" charset="0"/>
                <a:cs typeface="Times New Roman" panose="02020603050405020304" pitchFamily="18" charset="0"/>
              </a:rPr>
              <a:t>cầu</a:t>
            </a:r>
            <a:r>
              <a:rPr lang="en-US" sz="7200" dirty="0">
                <a:latin typeface="Times New Roman" panose="02020603050405020304" pitchFamily="18" charset="0"/>
                <a:cs typeface="Times New Roman" panose="02020603050405020304" pitchFamily="18" charset="0"/>
              </a:rPr>
              <a:t> thang </a:t>
            </a:r>
            <a:r>
              <a:rPr lang="en-US" sz="7200" dirty="0" err="1">
                <a:latin typeface="Times New Roman" panose="02020603050405020304" pitchFamily="18" charset="0"/>
                <a:cs typeface="Times New Roman" panose="02020603050405020304" pitchFamily="18" charset="0"/>
              </a:rPr>
              <a:t>bộ</a:t>
            </a:r>
            <a:endParaRPr lang="en-US" sz="7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DE8F5CD-AFCB-912B-85F2-BE0F74496F75}"/>
              </a:ext>
            </a:extLst>
          </p:cNvPr>
          <p:cNvSpPr/>
          <p:nvPr/>
        </p:nvSpPr>
        <p:spPr>
          <a:xfrm>
            <a:off x="609600" y="4633870"/>
            <a:ext cx="5063981" cy="1015663"/>
          </a:xfrm>
          <a:prstGeom prst="rect">
            <a:avLst/>
          </a:prstGeom>
        </p:spPr>
        <p:txBody>
          <a:bodyPr wrap="square">
            <a:spAutoFit/>
          </a:bodyPr>
          <a:lstStyle/>
          <a:p>
            <a:pPr algn="ctr"/>
            <a:r>
              <a:rPr lang="en-US" sz="6000" b="1" dirty="0">
                <a:solidFill>
                  <a:schemeClr val="accent5">
                    <a:lumMod val="50000"/>
                  </a:schemeClr>
                </a:solidFill>
                <a:latin typeface="Times New Roman" panose="02020603050405020304" pitchFamily="18" charset="0"/>
                <a:cs typeface="Times New Roman" panose="02020603050405020304" pitchFamily="18" charset="0"/>
              </a:rPr>
              <a:t>/ˈ</a:t>
            </a:r>
            <a:r>
              <a:rPr lang="en-US" sz="6000" b="1" dirty="0" err="1">
                <a:solidFill>
                  <a:schemeClr val="accent5">
                    <a:lumMod val="50000"/>
                  </a:schemeClr>
                </a:solidFill>
                <a:latin typeface="Times New Roman" panose="02020603050405020304" pitchFamily="18" charset="0"/>
                <a:cs typeface="Times New Roman" panose="02020603050405020304" pitchFamily="18" charset="0"/>
              </a:rPr>
              <a:t>steəkeɪs</a:t>
            </a:r>
            <a:r>
              <a:rPr lang="en-US" sz="6000" b="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563BB92-FC1E-7A37-4A01-25BC5A4ABF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659" y="2505431"/>
            <a:ext cx="9958328" cy="6637264"/>
          </a:xfrm>
          <a:prstGeom prst="rect">
            <a:avLst/>
          </a:prstGeom>
          <a:ln>
            <a:noFill/>
          </a:ln>
          <a:effectLst>
            <a:softEdge rad="112500"/>
          </a:effectLst>
        </p:spPr>
      </p:pic>
      <p:sp>
        <p:nvSpPr>
          <p:cNvPr id="8" name="TextBox 7">
            <a:extLst>
              <a:ext uri="{FF2B5EF4-FFF2-40B4-BE49-F238E27FC236}">
                <a16:creationId xmlns:a16="http://schemas.microsoft.com/office/drawing/2014/main" id="{3D30CEF4-8F32-32DD-E99B-0B7C8F634C72}"/>
              </a:ext>
            </a:extLst>
          </p:cNvPr>
          <p:cNvSpPr txBox="1"/>
          <p:nvPr/>
        </p:nvSpPr>
        <p:spPr>
          <a:xfrm>
            <a:off x="5867400" y="272581"/>
            <a:ext cx="9349899" cy="1200329"/>
          </a:xfrm>
          <a:prstGeom prst="rect">
            <a:avLst/>
          </a:prstGeom>
          <a:noFill/>
          <a:effectLst/>
        </p:spPr>
        <p:txBody>
          <a:bodyPr wrap="square" rtlCol="0">
            <a:spAutoFit/>
          </a:bodyPr>
          <a:lstStyle/>
          <a:p>
            <a:r>
              <a:rPr lang="en-US" sz="7200" b="1" dirty="0">
                <a:solidFill>
                  <a:schemeClr val="accent2">
                    <a:lumMod val="75000"/>
                  </a:schemeClr>
                </a:solidFill>
                <a:effectLst>
                  <a:glow rad="88900">
                    <a:schemeClr val="bg1"/>
                  </a:glow>
                </a:effectLst>
                <a:latin typeface="Gliker" panose="020B0604020202020204" charset="0"/>
                <a:cs typeface="Arial" panose="020B0604020202020204" pitchFamily="34" charset="0"/>
              </a:rPr>
              <a:t>VOCABULARY</a:t>
            </a:r>
          </a:p>
        </p:txBody>
      </p:sp>
    </p:spTree>
    <p:extLst>
      <p:ext uri="{BB962C8B-B14F-4D97-AF65-F5344CB8AC3E}">
        <p14:creationId xmlns:p14="http://schemas.microsoft.com/office/powerpoint/2010/main" val="3016691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2737" y="7785112"/>
            <a:ext cx="3882875" cy="41148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5537368" y="360306"/>
            <a:ext cx="1148403" cy="2057400"/>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Rectangle 4">
            <a:extLst>
              <a:ext uri="{FF2B5EF4-FFF2-40B4-BE49-F238E27FC236}">
                <a16:creationId xmlns:a16="http://schemas.microsoft.com/office/drawing/2014/main" id="{0EA75543-7BC6-1A08-8965-38585ED5CED1}"/>
              </a:ext>
            </a:extLst>
          </p:cNvPr>
          <p:cNvSpPr/>
          <p:nvPr/>
        </p:nvSpPr>
        <p:spPr>
          <a:xfrm>
            <a:off x="1600200" y="7097969"/>
            <a:ext cx="3776836" cy="1015663"/>
          </a:xfrm>
          <a:prstGeom prst="rect">
            <a:avLst/>
          </a:prstGeom>
        </p:spPr>
        <p:txBody>
          <a:bodyPr wrap="square">
            <a:spAutoFit/>
          </a:bodyPr>
          <a:lstStyle/>
          <a:p>
            <a:pPr algn="ctr"/>
            <a:r>
              <a:rPr lang="en-US" sz="6000" dirty="0" err="1">
                <a:latin typeface="Times New Roman" panose="02020603050405020304" pitchFamily="18" charset="0"/>
                <a:cs typeface="Times New Roman" panose="02020603050405020304" pitchFamily="18" charset="0"/>
              </a:rPr>
              <a:t>vật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endParaRPr lang="en-US" sz="6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9B66E43-7A5A-7AE6-0F07-BE38C7EF55B4}"/>
              </a:ext>
            </a:extLst>
          </p:cNvPr>
          <p:cNvSpPr/>
          <p:nvPr/>
        </p:nvSpPr>
        <p:spPr>
          <a:xfrm>
            <a:off x="1507927" y="5092374"/>
            <a:ext cx="3970959" cy="1015663"/>
          </a:xfrm>
          <a:prstGeom prst="rect">
            <a:avLst/>
          </a:prstGeom>
        </p:spPr>
        <p:txBody>
          <a:bodyPr wrap="none">
            <a:spAutoFit/>
          </a:bodyPr>
          <a:lstStyle/>
          <a:p>
            <a:pPr algn="ctr"/>
            <a:r>
              <a:rPr lang="en-US" sz="6000" b="1" dirty="0">
                <a:solidFill>
                  <a:schemeClr val="accent5">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5">
                    <a:lumMod val="50000"/>
                  </a:schemeClr>
                </a:solidFill>
                <a:latin typeface="Times New Roman" panose="02020603050405020304" pitchFamily="18" charset="0"/>
                <a:cs typeface="Times New Roman" panose="02020603050405020304" pitchFamily="18" charset="0"/>
              </a:rPr>
              <a:t>məˈtɪəriəl</a:t>
            </a:r>
            <a:r>
              <a:rPr lang="en-US" sz="6000" b="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563A5AB-604F-DA2C-E06A-D4D4647C37CF}"/>
              </a:ext>
            </a:extLst>
          </p:cNvPr>
          <p:cNvPicPr>
            <a:picLocks noChangeAspect="1"/>
          </p:cNvPicPr>
          <p:nvPr/>
        </p:nvPicPr>
        <p:blipFill rotWithShape="1">
          <a:blip r:embed="rId6">
            <a:extLst>
              <a:ext uri="{28A0092B-C50C-407E-A947-70E740481C1C}">
                <a14:useLocalDpi xmlns:a14="http://schemas.microsoft.com/office/drawing/2010/main" val="0"/>
              </a:ext>
            </a:extLst>
          </a:blip>
          <a:srcRect l="1998" b="5484"/>
          <a:stretch/>
        </p:blipFill>
        <p:spPr>
          <a:xfrm>
            <a:off x="7210710" y="2505431"/>
            <a:ext cx="10743135" cy="5816955"/>
          </a:xfrm>
          <a:prstGeom prst="rect">
            <a:avLst/>
          </a:prstGeom>
        </p:spPr>
      </p:pic>
      <p:sp>
        <p:nvSpPr>
          <p:cNvPr id="8" name="Google Shape;1881;p31">
            <a:extLst>
              <a:ext uri="{FF2B5EF4-FFF2-40B4-BE49-F238E27FC236}">
                <a16:creationId xmlns:a16="http://schemas.microsoft.com/office/drawing/2014/main" id="{F89EF5AD-6F7A-0109-352F-5C84B8324EE7}"/>
              </a:ext>
            </a:extLst>
          </p:cNvPr>
          <p:cNvSpPr txBox="1">
            <a:spLocks/>
          </p:cNvSpPr>
          <p:nvPr/>
        </p:nvSpPr>
        <p:spPr>
          <a:xfrm>
            <a:off x="646829" y="2821264"/>
            <a:ext cx="6570507"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8800" dirty="0">
                <a:latin typeface="Gliker" panose="020B0604020202020204" charset="0"/>
              </a:rPr>
              <a:t>material </a:t>
            </a:r>
            <a:r>
              <a:rPr lang="en-US" sz="7200" dirty="0">
                <a:latin typeface="Gliker" panose="020B0604020202020204" charset="0"/>
              </a:rPr>
              <a:t>(n)</a:t>
            </a:r>
            <a:endParaRPr lang="en-US" sz="8800" dirty="0">
              <a:latin typeface="Gliker" panose="020B0604020202020204" charset="0"/>
            </a:endParaRPr>
          </a:p>
        </p:txBody>
      </p:sp>
      <p:sp>
        <p:nvSpPr>
          <p:cNvPr id="2" name="TextBox 1">
            <a:extLst>
              <a:ext uri="{FF2B5EF4-FFF2-40B4-BE49-F238E27FC236}">
                <a16:creationId xmlns:a16="http://schemas.microsoft.com/office/drawing/2014/main" id="{E0C67241-8BF4-90A6-7BDB-86767231BCE2}"/>
              </a:ext>
            </a:extLst>
          </p:cNvPr>
          <p:cNvSpPr txBox="1"/>
          <p:nvPr/>
        </p:nvSpPr>
        <p:spPr>
          <a:xfrm>
            <a:off x="5867400" y="272581"/>
            <a:ext cx="9349899" cy="1200329"/>
          </a:xfrm>
          <a:prstGeom prst="rect">
            <a:avLst/>
          </a:prstGeom>
          <a:noFill/>
          <a:effectLst/>
        </p:spPr>
        <p:txBody>
          <a:bodyPr wrap="square" rtlCol="0">
            <a:spAutoFit/>
          </a:bodyPr>
          <a:lstStyle/>
          <a:p>
            <a:r>
              <a:rPr lang="en-US" sz="7200" b="1" dirty="0">
                <a:solidFill>
                  <a:schemeClr val="accent2">
                    <a:lumMod val="75000"/>
                  </a:schemeClr>
                </a:solidFill>
                <a:effectLst>
                  <a:glow rad="88900">
                    <a:schemeClr val="bg1"/>
                  </a:glow>
                </a:effectLst>
                <a:latin typeface="Gliker" panose="020B0604020202020204" charset="0"/>
                <a:cs typeface="Arial" panose="020B0604020202020204" pitchFamily="34" charset="0"/>
              </a:rPr>
              <a:t>VOCABULARY</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2737" y="7785112"/>
            <a:ext cx="3882875" cy="41148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5537368" y="360306"/>
            <a:ext cx="1148403" cy="2057400"/>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Google Shape;1881;p31">
            <a:extLst>
              <a:ext uri="{FF2B5EF4-FFF2-40B4-BE49-F238E27FC236}">
                <a16:creationId xmlns:a16="http://schemas.microsoft.com/office/drawing/2014/main" id="{A12D67ED-DE6B-B8C6-C0E7-9E867A48C197}"/>
              </a:ext>
            </a:extLst>
          </p:cNvPr>
          <p:cNvSpPr txBox="1">
            <a:spLocks/>
          </p:cNvSpPr>
          <p:nvPr/>
        </p:nvSpPr>
        <p:spPr>
          <a:xfrm>
            <a:off x="0" y="2273442"/>
            <a:ext cx="7655760"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8800" dirty="0">
                <a:latin typeface="Gliker" panose="020B0604020202020204" charset="0"/>
              </a:rPr>
              <a:t>open fire </a:t>
            </a:r>
            <a:r>
              <a:rPr lang="en-US" sz="7200" dirty="0">
                <a:latin typeface="Gliker" panose="020B0604020202020204" charset="0"/>
              </a:rPr>
              <a:t>(n)</a:t>
            </a:r>
            <a:endParaRPr lang="en-US" sz="8800" dirty="0">
              <a:latin typeface="Gliker" panose="020B0604020202020204" charset="0"/>
            </a:endParaRPr>
          </a:p>
        </p:txBody>
      </p:sp>
      <p:sp>
        <p:nvSpPr>
          <p:cNvPr id="5" name="Rectangle 4">
            <a:extLst>
              <a:ext uri="{FF2B5EF4-FFF2-40B4-BE49-F238E27FC236}">
                <a16:creationId xmlns:a16="http://schemas.microsoft.com/office/drawing/2014/main" id="{A29A7218-80DD-97C6-0772-DDF58012AC5C}"/>
              </a:ext>
            </a:extLst>
          </p:cNvPr>
          <p:cNvSpPr/>
          <p:nvPr/>
        </p:nvSpPr>
        <p:spPr>
          <a:xfrm>
            <a:off x="2044760" y="6515100"/>
            <a:ext cx="3229123" cy="1107996"/>
          </a:xfrm>
          <a:prstGeom prst="rect">
            <a:avLst/>
          </a:prstGeom>
        </p:spPr>
        <p:txBody>
          <a:bodyPr wrap="square">
            <a:spAutoFit/>
          </a:bodyPr>
          <a:lstStyle/>
          <a:p>
            <a:pPr algn="ctr"/>
            <a:r>
              <a:rPr lang="en-US" sz="6600" dirty="0" err="1">
                <a:latin typeface="Times New Roman" panose="02020603050405020304" pitchFamily="18" charset="0"/>
                <a:cs typeface="Times New Roman" panose="02020603050405020304" pitchFamily="18" charset="0"/>
              </a:rPr>
              <a:t>lò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sưởi</a:t>
            </a:r>
            <a:endParaRPr lang="en-US" sz="6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47DC3D0-3DCF-C7C0-FB2B-0182793E75D4}"/>
              </a:ext>
            </a:extLst>
          </p:cNvPr>
          <p:cNvSpPr/>
          <p:nvPr/>
        </p:nvSpPr>
        <p:spPr>
          <a:xfrm>
            <a:off x="660372" y="4681835"/>
            <a:ext cx="5892828" cy="1107996"/>
          </a:xfrm>
          <a:prstGeom prst="rect">
            <a:avLst/>
          </a:prstGeom>
        </p:spPr>
        <p:txBody>
          <a:bodyPr wrap="square">
            <a:spAutoFit/>
          </a:bodyPr>
          <a:lstStyle/>
          <a:p>
            <a:pPr algn="ctr"/>
            <a:r>
              <a:rPr lang="en-US" sz="6600" b="1" dirty="0">
                <a:solidFill>
                  <a:schemeClr val="accent5">
                    <a:lumMod val="50000"/>
                  </a:schemeClr>
                </a:solidFill>
                <a:latin typeface="Times New Roman" panose="02020603050405020304" pitchFamily="18" charset="0"/>
                <a:cs typeface="Times New Roman" panose="02020603050405020304" pitchFamily="18" charset="0"/>
              </a:rPr>
              <a:t>  /ˌ</a:t>
            </a:r>
            <a:r>
              <a:rPr lang="en-US" sz="6600" b="1" dirty="0" err="1">
                <a:solidFill>
                  <a:schemeClr val="accent5">
                    <a:lumMod val="50000"/>
                  </a:schemeClr>
                </a:solidFill>
                <a:latin typeface="Times New Roman" panose="02020603050405020304" pitchFamily="18" charset="0"/>
                <a:cs typeface="Times New Roman" panose="02020603050405020304" pitchFamily="18" charset="0"/>
              </a:rPr>
              <a:t>əʊpən</a:t>
            </a:r>
            <a:r>
              <a:rPr lang="en-US" sz="6600" b="1" dirty="0">
                <a:solidFill>
                  <a:schemeClr val="accent5">
                    <a:lumMod val="50000"/>
                  </a:schemeClr>
                </a:solidFill>
                <a:latin typeface="Times New Roman" panose="02020603050405020304" pitchFamily="18" charset="0"/>
                <a:cs typeface="Times New Roman" panose="02020603050405020304" pitchFamily="18" charset="0"/>
              </a:rPr>
              <a:t> ˈ</a:t>
            </a:r>
            <a:r>
              <a:rPr lang="en-US" sz="6600" b="1" dirty="0" err="1">
                <a:solidFill>
                  <a:schemeClr val="accent5">
                    <a:lumMod val="50000"/>
                  </a:schemeClr>
                </a:solidFill>
                <a:latin typeface="Times New Roman" panose="02020603050405020304" pitchFamily="18" charset="0"/>
                <a:cs typeface="Times New Roman" panose="02020603050405020304" pitchFamily="18" charset="0"/>
              </a:rPr>
              <a:t>faɪə</a:t>
            </a:r>
            <a:r>
              <a:rPr lang="en-US" sz="6600" b="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217221C2-5BA0-D641-669F-66FB90AA4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5390" y="2347716"/>
            <a:ext cx="10620102" cy="7641855"/>
          </a:xfrm>
          <a:prstGeom prst="rect">
            <a:avLst/>
          </a:prstGeom>
          <a:ln>
            <a:noFill/>
          </a:ln>
          <a:effectLst>
            <a:softEdge rad="112500"/>
          </a:effectLst>
        </p:spPr>
      </p:pic>
      <p:sp>
        <p:nvSpPr>
          <p:cNvPr id="8" name="TextBox 7">
            <a:extLst>
              <a:ext uri="{FF2B5EF4-FFF2-40B4-BE49-F238E27FC236}">
                <a16:creationId xmlns:a16="http://schemas.microsoft.com/office/drawing/2014/main" id="{CD9090CC-4C9E-AB04-0D65-5D1BE56172B0}"/>
              </a:ext>
            </a:extLst>
          </p:cNvPr>
          <p:cNvSpPr txBox="1"/>
          <p:nvPr/>
        </p:nvSpPr>
        <p:spPr>
          <a:xfrm>
            <a:off x="5867400" y="272581"/>
            <a:ext cx="9349899" cy="1200329"/>
          </a:xfrm>
          <a:prstGeom prst="rect">
            <a:avLst/>
          </a:prstGeom>
          <a:noFill/>
          <a:effectLst/>
        </p:spPr>
        <p:txBody>
          <a:bodyPr wrap="square" rtlCol="0">
            <a:spAutoFit/>
          </a:bodyPr>
          <a:lstStyle/>
          <a:p>
            <a:r>
              <a:rPr lang="en-US" sz="7200" b="1" dirty="0">
                <a:solidFill>
                  <a:schemeClr val="accent2">
                    <a:lumMod val="75000"/>
                  </a:schemeClr>
                </a:solidFill>
                <a:effectLst>
                  <a:glow rad="88900">
                    <a:schemeClr val="bg1"/>
                  </a:glow>
                </a:effectLst>
                <a:latin typeface="Gliker" panose="020B0604020202020204" charset="0"/>
                <a:cs typeface="Arial" panose="020B0604020202020204" pitchFamily="34" charset="0"/>
              </a:rPr>
              <a:t>VOCABULARY</a:t>
            </a:r>
          </a:p>
        </p:txBody>
      </p:sp>
    </p:spTree>
    <p:extLst>
      <p:ext uri="{BB962C8B-B14F-4D97-AF65-F5344CB8AC3E}">
        <p14:creationId xmlns:p14="http://schemas.microsoft.com/office/powerpoint/2010/main" val="3081858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3" name="Freeform 3"/>
          <p:cNvSpPr/>
          <p:nvPr/>
        </p:nvSpPr>
        <p:spPr>
          <a:xfrm>
            <a:off x="-912737" y="7785112"/>
            <a:ext cx="3882875" cy="4114800"/>
          </a:xfrm>
          <a:custGeom>
            <a:avLst/>
            <a:gdLst/>
            <a:ahLst/>
            <a:cxnLst/>
            <a:rect l="l" t="t" r="r" b="b"/>
            <a:pathLst>
              <a:path w="3882875" h="4114800">
                <a:moveTo>
                  <a:pt x="0" y="0"/>
                </a:moveTo>
                <a:lnTo>
                  <a:pt x="3882874" y="0"/>
                </a:lnTo>
                <a:lnTo>
                  <a:pt x="3882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67500">
            <a:off x="15537368" y="360306"/>
            <a:ext cx="1148403" cy="2057400"/>
          </a:xfrm>
          <a:custGeom>
            <a:avLst/>
            <a:gdLst/>
            <a:ahLst/>
            <a:cxnLst/>
            <a:rect l="l" t="t" r="r" b="b"/>
            <a:pathLst>
              <a:path w="1148403" h="2057400">
                <a:moveTo>
                  <a:pt x="0" y="0"/>
                </a:moveTo>
                <a:lnTo>
                  <a:pt x="1148404" y="0"/>
                </a:lnTo>
                <a:lnTo>
                  <a:pt x="11484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Picture 1">
            <a:extLst>
              <a:ext uri="{FF2B5EF4-FFF2-40B4-BE49-F238E27FC236}">
                <a16:creationId xmlns:a16="http://schemas.microsoft.com/office/drawing/2014/main" id="{D93D0D1E-84A2-79A4-98C8-11FA45807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2644147"/>
            <a:ext cx="11086920" cy="6621018"/>
          </a:xfrm>
          <a:prstGeom prst="rect">
            <a:avLst/>
          </a:prstGeom>
        </p:spPr>
      </p:pic>
      <p:sp>
        <p:nvSpPr>
          <p:cNvPr id="5" name="Google Shape;1881;p31">
            <a:extLst>
              <a:ext uri="{FF2B5EF4-FFF2-40B4-BE49-F238E27FC236}">
                <a16:creationId xmlns:a16="http://schemas.microsoft.com/office/drawing/2014/main" id="{681E3F31-C286-CA6D-B95C-9614EA6691B0}"/>
              </a:ext>
            </a:extLst>
          </p:cNvPr>
          <p:cNvSpPr txBox="1">
            <a:spLocks/>
          </p:cNvSpPr>
          <p:nvPr/>
        </p:nvSpPr>
        <p:spPr>
          <a:xfrm>
            <a:off x="178099" y="2043203"/>
            <a:ext cx="655466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Gliker" panose="020B0604020202020204" charset="0"/>
              </a:rPr>
              <a:t>owner </a:t>
            </a:r>
            <a:r>
              <a:rPr lang="en-US" sz="6600" dirty="0">
                <a:latin typeface="Gliker" panose="020B0604020202020204" charset="0"/>
              </a:rPr>
              <a:t>(n)</a:t>
            </a:r>
            <a:endParaRPr lang="en-US" dirty="0">
              <a:latin typeface="Gliker" panose="020B0604020202020204" charset="0"/>
            </a:endParaRPr>
          </a:p>
        </p:txBody>
      </p:sp>
      <p:sp>
        <p:nvSpPr>
          <p:cNvPr id="6" name="Rectangle 5">
            <a:extLst>
              <a:ext uri="{FF2B5EF4-FFF2-40B4-BE49-F238E27FC236}">
                <a16:creationId xmlns:a16="http://schemas.microsoft.com/office/drawing/2014/main" id="{EDE9290D-E00B-21C6-8BE9-B18D3CF920D5}"/>
              </a:ext>
            </a:extLst>
          </p:cNvPr>
          <p:cNvSpPr/>
          <p:nvPr/>
        </p:nvSpPr>
        <p:spPr>
          <a:xfrm>
            <a:off x="-438157" y="6049546"/>
            <a:ext cx="7144420" cy="1015663"/>
          </a:xfrm>
          <a:prstGeom prst="rect">
            <a:avLst/>
          </a:prstGeom>
        </p:spPr>
        <p:txBody>
          <a:bodyPr wrap="square">
            <a:spAutoFit/>
          </a:bodyPr>
          <a:lstStyle/>
          <a:p>
            <a:pPr algn="ctr"/>
            <a:r>
              <a:rPr lang="en-US" sz="6000" dirty="0" err="1">
                <a:latin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sở</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hữu</a:t>
            </a:r>
            <a:endParaRPr lang="en-US" sz="6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2D329B0-EE90-40B7-9B31-A22E7B00DF56}"/>
              </a:ext>
            </a:extLst>
          </p:cNvPr>
          <p:cNvSpPr/>
          <p:nvPr/>
        </p:nvSpPr>
        <p:spPr>
          <a:xfrm>
            <a:off x="1295400" y="4116241"/>
            <a:ext cx="2880917" cy="1015663"/>
          </a:xfrm>
          <a:prstGeom prst="rect">
            <a:avLst/>
          </a:prstGeom>
        </p:spPr>
        <p:txBody>
          <a:bodyPr wrap="none">
            <a:spAutoFit/>
          </a:bodyPr>
          <a:lstStyle/>
          <a:p>
            <a:pPr algn="ctr"/>
            <a:r>
              <a:rPr lang="en-US" sz="6000" b="1" dirty="0">
                <a:solidFill>
                  <a:schemeClr val="accent5">
                    <a:lumMod val="50000"/>
                  </a:schemeClr>
                </a:solidFill>
                <a:latin typeface="Times New Roman" panose="02020603050405020304" pitchFamily="18" charset="0"/>
                <a:cs typeface="Times New Roman" panose="02020603050405020304" pitchFamily="18" charset="0"/>
              </a:rPr>
              <a:t>  /ˈ</a:t>
            </a:r>
            <a:r>
              <a:rPr lang="en-US" sz="6000" b="1" dirty="0" err="1">
                <a:solidFill>
                  <a:schemeClr val="accent5">
                    <a:lumMod val="50000"/>
                  </a:schemeClr>
                </a:solidFill>
                <a:latin typeface="Times New Roman" panose="02020603050405020304" pitchFamily="18" charset="0"/>
                <a:cs typeface="Times New Roman" panose="02020603050405020304" pitchFamily="18" charset="0"/>
              </a:rPr>
              <a:t>oʊnə</a:t>
            </a:r>
            <a:r>
              <a:rPr lang="en-US" sz="60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F47C0C5-10C6-3D61-C89B-087A976B82F5}"/>
              </a:ext>
            </a:extLst>
          </p:cNvPr>
          <p:cNvSpPr txBox="1"/>
          <p:nvPr/>
        </p:nvSpPr>
        <p:spPr>
          <a:xfrm>
            <a:off x="5867400" y="272581"/>
            <a:ext cx="9349899" cy="1200329"/>
          </a:xfrm>
          <a:prstGeom prst="rect">
            <a:avLst/>
          </a:prstGeom>
          <a:noFill/>
          <a:effectLst/>
        </p:spPr>
        <p:txBody>
          <a:bodyPr wrap="square" rtlCol="0">
            <a:spAutoFit/>
          </a:bodyPr>
          <a:lstStyle/>
          <a:p>
            <a:r>
              <a:rPr lang="en-US" sz="7200" b="1" dirty="0">
                <a:solidFill>
                  <a:schemeClr val="accent2">
                    <a:lumMod val="75000"/>
                  </a:schemeClr>
                </a:solidFill>
                <a:effectLst>
                  <a:glow rad="88900">
                    <a:schemeClr val="bg1"/>
                  </a:glow>
                </a:effectLst>
                <a:latin typeface="Gliker" panose="020B0604020202020204" charset="0"/>
                <a:cs typeface="Arial" panose="020B0604020202020204" pitchFamily="34" charset="0"/>
              </a:rPr>
              <a:t>VOCABULARY</a:t>
            </a:r>
          </a:p>
        </p:txBody>
      </p:sp>
    </p:spTree>
    <p:extLst>
      <p:ext uri="{BB962C8B-B14F-4D97-AF65-F5344CB8AC3E}">
        <p14:creationId xmlns:p14="http://schemas.microsoft.com/office/powerpoint/2010/main" val="1849513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1244</Words>
  <Application>Microsoft Office PowerPoint</Application>
  <PresentationFormat>Custom</PresentationFormat>
  <Paragraphs>154</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Gliker</vt:lpstr>
      <vt:lpstr>Calibri</vt:lpstr>
      <vt:lpstr>Times New Roman</vt:lpstr>
      <vt:lpstr>Arial Rounded MT Bold</vt:lpstr>
      <vt:lpstr>Wedges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Playful Online School Intro Outro Youtube</dc:title>
  <cp:lastModifiedBy>Duyên Lương</cp:lastModifiedBy>
  <cp:revision>1</cp:revision>
  <dcterms:created xsi:type="dcterms:W3CDTF">2006-08-16T00:00:00Z</dcterms:created>
  <dcterms:modified xsi:type="dcterms:W3CDTF">2023-08-02T06:50:52Z</dcterms:modified>
  <dc:identifier>DAFpPwWGQAk</dc:identifier>
</cp:coreProperties>
</file>