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72" r:id="rId6"/>
    <p:sldId id="271" r:id="rId7"/>
    <p:sldId id="259" r:id="rId8"/>
    <p:sldId id="263" r:id="rId9"/>
    <p:sldId id="260" r:id="rId10"/>
    <p:sldId id="265" r:id="rId11"/>
    <p:sldId id="273" r:id="rId12"/>
  </p:sldIdLst>
  <p:sldSz cx="18288000" cy="10287000"/>
  <p:notesSz cx="6858000" cy="9144000"/>
  <p:embeddedFontLst>
    <p:embeddedFont>
      <p:font typeface="Biski Semi-Bold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Quicksan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7DB32-952A-44B4-9DAB-2EE1E55A2302}" v="256" dt="2023-07-21T10:30:55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6E67DB32-952A-44B4-9DAB-2EE1E55A2302}"/>
    <pc:docChg chg="undo custSel addSld delSld modSld sldOrd">
      <pc:chgData name="Duyên Lương" userId="3a9e482f-ceb4-484a-8eab-f708ff3e9a36" providerId="ADAL" clId="{6E67DB32-952A-44B4-9DAB-2EE1E55A2302}" dt="2023-07-21T10:31:19.611" v="1591" actId="47"/>
      <pc:docMkLst>
        <pc:docMk/>
      </pc:docMkLst>
      <pc:sldChg chg="modSp mod modAnim">
        <pc:chgData name="Duyên Lương" userId="3a9e482f-ceb4-484a-8eab-f708ff3e9a36" providerId="ADAL" clId="{6E67DB32-952A-44B4-9DAB-2EE1E55A2302}" dt="2023-07-21T09:27:21.457" v="328"/>
        <pc:sldMkLst>
          <pc:docMk/>
          <pc:sldMk cId="0" sldId="256"/>
        </pc:sldMkLst>
        <pc:spChg chg="mod">
          <ac:chgData name="Duyên Lương" userId="3a9e482f-ceb4-484a-8eab-f708ff3e9a36" providerId="ADAL" clId="{6E67DB32-952A-44B4-9DAB-2EE1E55A2302}" dt="2023-07-21T07:00:10.086" v="77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6:59:41.975" v="46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6:59.924" v="325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6:58.788" v="324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6:59:59.931" v="74" actId="1076"/>
          <ac:spMkLst>
            <pc:docMk/>
            <pc:sldMk cId="0" sldId="256"/>
            <ac:spMk id="19" creationId="{00000000-0000-0000-0000-000000000000}"/>
          </ac:spMkLst>
        </pc:spChg>
        <pc:grpChg chg="mod">
          <ac:chgData name="Duyên Lương" userId="3a9e482f-ceb4-484a-8eab-f708ff3e9a36" providerId="ADAL" clId="{6E67DB32-952A-44B4-9DAB-2EE1E55A2302}" dt="2023-07-21T06:59:56.905" v="73" actId="1076"/>
          <ac:grpSpMkLst>
            <pc:docMk/>
            <pc:sldMk cId="0" sldId="256"/>
            <ac:grpSpMk id="2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6E67DB32-952A-44B4-9DAB-2EE1E55A2302}" dt="2023-07-21T09:30:44.405" v="400" actId="14100"/>
        <pc:sldMkLst>
          <pc:docMk/>
          <pc:sldMk cId="0" sldId="257"/>
        </pc:sldMkLst>
        <pc:spChg chg="mod">
          <ac:chgData name="Duyên Lương" userId="3a9e482f-ceb4-484a-8eab-f708ff3e9a36" providerId="ADAL" clId="{6E67DB32-952A-44B4-9DAB-2EE1E55A2302}" dt="2023-07-21T09:28:00.735" v="335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8:00.735" v="335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7:03:40.352" v="194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8:00.735" v="335" actId="14100"/>
          <ac:spMkLst>
            <pc:docMk/>
            <pc:sldMk cId="0" sldId="257"/>
            <ac:spMk id="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8:09.034" v="337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8:00.735" v="335" actId="14100"/>
          <ac:spMkLst>
            <pc:docMk/>
            <pc:sldMk cId="0" sldId="257"/>
            <ac:spMk id="7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3:41.850" v="195" actId="478"/>
          <ac:spMkLst>
            <pc:docMk/>
            <pc:sldMk cId="0" sldId="257"/>
            <ac:spMk id="8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8:00.735" v="335" actId="14100"/>
          <ac:spMkLst>
            <pc:docMk/>
            <pc:sldMk cId="0" sldId="257"/>
            <ac:spMk id="9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28:00.735" v="335" actId="14100"/>
          <ac:spMkLst>
            <pc:docMk/>
            <pc:sldMk cId="0" sldId="257"/>
            <ac:spMk id="10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28:57.088" v="354" actId="1076"/>
          <ac:spMkLst>
            <pc:docMk/>
            <pc:sldMk cId="0" sldId="257"/>
            <ac:spMk id="11" creationId="{C42CDFC5-AC11-DD68-87B3-030511A2E97F}"/>
          </ac:spMkLst>
        </pc:spChg>
        <pc:spChg chg="add mod">
          <ac:chgData name="Duyên Lương" userId="3a9e482f-ceb4-484a-8eab-f708ff3e9a36" providerId="ADAL" clId="{6E67DB32-952A-44B4-9DAB-2EE1E55A2302}" dt="2023-07-21T09:29:27.766" v="368" actId="1076"/>
          <ac:spMkLst>
            <pc:docMk/>
            <pc:sldMk cId="0" sldId="257"/>
            <ac:spMk id="13" creationId="{D0CD9D67-494E-85DF-0E83-2D440A9E9B54}"/>
          </ac:spMkLst>
        </pc:spChg>
        <pc:spChg chg="add mod">
          <ac:chgData name="Duyên Lương" userId="3a9e482f-ceb4-484a-8eab-f708ff3e9a36" providerId="ADAL" clId="{6E67DB32-952A-44B4-9DAB-2EE1E55A2302}" dt="2023-07-21T09:29:34.983" v="372" actId="14100"/>
          <ac:spMkLst>
            <pc:docMk/>
            <pc:sldMk cId="0" sldId="257"/>
            <ac:spMk id="14" creationId="{CE15F733-1440-DE9F-1B08-5E748072F109}"/>
          </ac:spMkLst>
        </pc:spChg>
        <pc:spChg chg="add mod">
          <ac:chgData name="Duyên Lương" userId="3a9e482f-ceb4-484a-8eab-f708ff3e9a36" providerId="ADAL" clId="{6E67DB32-952A-44B4-9DAB-2EE1E55A2302}" dt="2023-07-21T09:29:44.201" v="375" actId="1076"/>
          <ac:spMkLst>
            <pc:docMk/>
            <pc:sldMk cId="0" sldId="257"/>
            <ac:spMk id="15" creationId="{F5413C66-9C4F-B7D1-1F9B-52C68EEEA647}"/>
          </ac:spMkLst>
        </pc:spChg>
        <pc:spChg chg="add mod">
          <ac:chgData name="Duyên Lương" userId="3a9e482f-ceb4-484a-8eab-f708ff3e9a36" providerId="ADAL" clId="{6E67DB32-952A-44B4-9DAB-2EE1E55A2302}" dt="2023-07-21T09:30:22.606" v="394" actId="1076"/>
          <ac:spMkLst>
            <pc:docMk/>
            <pc:sldMk cId="0" sldId="257"/>
            <ac:spMk id="16" creationId="{C8B6E3A8-939C-DDB2-95A7-EECD9EFB774C}"/>
          </ac:spMkLst>
        </pc:spChg>
        <pc:spChg chg="add mod">
          <ac:chgData name="Duyên Lương" userId="3a9e482f-ceb4-484a-8eab-f708ff3e9a36" providerId="ADAL" clId="{6E67DB32-952A-44B4-9DAB-2EE1E55A2302}" dt="2023-07-21T09:30:18.221" v="392" actId="1076"/>
          <ac:spMkLst>
            <pc:docMk/>
            <pc:sldMk cId="0" sldId="257"/>
            <ac:spMk id="17" creationId="{84FEF5E6-32C6-2C5E-3B18-30636DFA05E9}"/>
          </ac:spMkLst>
        </pc:spChg>
        <pc:spChg chg="add mod">
          <ac:chgData name="Duyên Lương" userId="3a9e482f-ceb4-484a-8eab-f708ff3e9a36" providerId="ADAL" clId="{6E67DB32-952A-44B4-9DAB-2EE1E55A2302}" dt="2023-07-21T09:30:41.706" v="399" actId="1076"/>
          <ac:spMkLst>
            <pc:docMk/>
            <pc:sldMk cId="0" sldId="257"/>
            <ac:spMk id="18" creationId="{1B6A60D1-E459-94C0-7B6F-CAC2510FFD78}"/>
          </ac:spMkLst>
        </pc:spChg>
        <pc:spChg chg="add mod">
          <ac:chgData name="Duyên Lương" userId="3a9e482f-ceb4-484a-8eab-f708ff3e9a36" providerId="ADAL" clId="{6E67DB32-952A-44B4-9DAB-2EE1E55A2302}" dt="2023-07-21T09:28:36.527" v="347" actId="1076"/>
          <ac:spMkLst>
            <pc:docMk/>
            <pc:sldMk cId="0" sldId="257"/>
            <ac:spMk id="19" creationId="{2D55A451-BDAA-423D-2C55-57E6197FDBFE}"/>
          </ac:spMkLst>
        </pc:spChg>
        <pc:spChg chg="add mod">
          <ac:chgData name="Duyên Lương" userId="3a9e482f-ceb4-484a-8eab-f708ff3e9a36" providerId="ADAL" clId="{6E67DB32-952A-44B4-9DAB-2EE1E55A2302}" dt="2023-07-21T09:28:27.779" v="344" actId="1076"/>
          <ac:spMkLst>
            <pc:docMk/>
            <pc:sldMk cId="0" sldId="257"/>
            <ac:spMk id="20" creationId="{E0C841A9-A459-2831-BBEC-274F5D46EBF8}"/>
          </ac:spMkLst>
        </pc:spChg>
        <pc:spChg chg="add mod">
          <ac:chgData name="Duyên Lương" userId="3a9e482f-ceb4-484a-8eab-f708ff3e9a36" providerId="ADAL" clId="{6E67DB32-952A-44B4-9DAB-2EE1E55A2302}" dt="2023-07-21T09:28:21.797" v="341" actId="1076"/>
          <ac:spMkLst>
            <pc:docMk/>
            <pc:sldMk cId="0" sldId="257"/>
            <ac:spMk id="21" creationId="{6D1D6AEE-191E-C9F0-F2E6-022F46F3AC54}"/>
          </ac:spMkLst>
        </pc:spChg>
        <pc:spChg chg="add mod">
          <ac:chgData name="Duyên Lương" userId="3a9e482f-ceb4-484a-8eab-f708ff3e9a36" providerId="ADAL" clId="{6E67DB32-952A-44B4-9DAB-2EE1E55A2302}" dt="2023-07-21T09:28:14.194" v="338" actId="1076"/>
          <ac:spMkLst>
            <pc:docMk/>
            <pc:sldMk cId="0" sldId="257"/>
            <ac:spMk id="22" creationId="{646043C1-E145-87BE-B34D-E17BB7D70A23}"/>
          </ac:spMkLst>
        </pc:spChg>
        <pc:spChg chg="add mod">
          <ac:chgData name="Duyên Lương" userId="3a9e482f-ceb4-484a-8eab-f708ff3e9a36" providerId="ADAL" clId="{6E67DB32-952A-44B4-9DAB-2EE1E55A2302}" dt="2023-07-21T09:29:08.109" v="359" actId="1076"/>
          <ac:spMkLst>
            <pc:docMk/>
            <pc:sldMk cId="0" sldId="257"/>
            <ac:spMk id="23" creationId="{B29911F6-6F1F-8792-B3A9-47646E72A082}"/>
          </ac:spMkLst>
        </pc:spChg>
        <pc:spChg chg="add mod">
          <ac:chgData name="Duyên Lương" userId="3a9e482f-ceb4-484a-8eab-f708ff3e9a36" providerId="ADAL" clId="{6E67DB32-952A-44B4-9DAB-2EE1E55A2302}" dt="2023-07-21T09:29:11.970" v="361" actId="14100"/>
          <ac:spMkLst>
            <pc:docMk/>
            <pc:sldMk cId="0" sldId="257"/>
            <ac:spMk id="24" creationId="{440FD752-6456-32FE-9F5E-9BFBD9460244}"/>
          </ac:spMkLst>
        </pc:spChg>
        <pc:cxnChg chg="add mod">
          <ac:chgData name="Duyên Lương" userId="3a9e482f-ceb4-484a-8eab-f708ff3e9a36" providerId="ADAL" clId="{6E67DB32-952A-44B4-9DAB-2EE1E55A2302}" dt="2023-07-21T09:29:24.532" v="367" actId="14100"/>
          <ac:cxnSpMkLst>
            <pc:docMk/>
            <pc:sldMk cId="0" sldId="257"/>
            <ac:cxnSpMk id="12" creationId="{8172C512-4B5D-9AEE-CBA7-0485E4B85A9F}"/>
          </ac:cxnSpMkLst>
        </pc:cxnChg>
        <pc:cxnChg chg="add mod">
          <ac:chgData name="Duyên Lương" userId="3a9e482f-ceb4-484a-8eab-f708ff3e9a36" providerId="ADAL" clId="{6E67DB32-952A-44B4-9DAB-2EE1E55A2302}" dt="2023-07-21T09:29:15.105" v="362" actId="1076"/>
          <ac:cxnSpMkLst>
            <pc:docMk/>
            <pc:sldMk cId="0" sldId="257"/>
            <ac:cxnSpMk id="25" creationId="{62A39BF0-D168-C019-C3C3-EBFA3A20D44E}"/>
          </ac:cxnSpMkLst>
        </pc:cxnChg>
        <pc:cxnChg chg="add mod">
          <ac:chgData name="Duyên Lương" userId="3a9e482f-ceb4-484a-8eab-f708ff3e9a36" providerId="ADAL" clId="{6E67DB32-952A-44B4-9DAB-2EE1E55A2302}" dt="2023-07-21T09:29:31.502" v="370" actId="14100"/>
          <ac:cxnSpMkLst>
            <pc:docMk/>
            <pc:sldMk cId="0" sldId="257"/>
            <ac:cxnSpMk id="26" creationId="{04A4B8E5-52A8-58CB-6F06-FD5B13E0FC43}"/>
          </ac:cxnSpMkLst>
        </pc:cxnChg>
        <pc:cxnChg chg="add mod">
          <ac:chgData name="Duyên Lương" userId="3a9e482f-ceb4-484a-8eab-f708ff3e9a36" providerId="ADAL" clId="{6E67DB32-952A-44B4-9DAB-2EE1E55A2302}" dt="2023-07-21T09:29:48.181" v="377" actId="14100"/>
          <ac:cxnSpMkLst>
            <pc:docMk/>
            <pc:sldMk cId="0" sldId="257"/>
            <ac:cxnSpMk id="27" creationId="{48BD82A5-B8DE-832F-4144-DD44E8744783}"/>
          </ac:cxnSpMkLst>
        </pc:cxnChg>
        <pc:cxnChg chg="add mod">
          <ac:chgData name="Duyên Lương" userId="3a9e482f-ceb4-484a-8eab-f708ff3e9a36" providerId="ADAL" clId="{6E67DB32-952A-44B4-9DAB-2EE1E55A2302}" dt="2023-07-21T09:30:33.808" v="395" actId="14100"/>
          <ac:cxnSpMkLst>
            <pc:docMk/>
            <pc:sldMk cId="0" sldId="257"/>
            <ac:cxnSpMk id="28" creationId="{AB4413B6-0206-9234-3407-14FBCDA59EBA}"/>
          </ac:cxnSpMkLst>
        </pc:cxnChg>
        <pc:cxnChg chg="add mod">
          <ac:chgData name="Duyên Lương" userId="3a9e482f-ceb4-484a-8eab-f708ff3e9a36" providerId="ADAL" clId="{6E67DB32-952A-44B4-9DAB-2EE1E55A2302}" dt="2023-07-21T09:30:37.699" v="397" actId="14100"/>
          <ac:cxnSpMkLst>
            <pc:docMk/>
            <pc:sldMk cId="0" sldId="257"/>
            <ac:cxnSpMk id="29" creationId="{2440A354-EA70-945A-90DD-F2C8377D8B84}"/>
          </ac:cxnSpMkLst>
        </pc:cxnChg>
        <pc:cxnChg chg="add mod">
          <ac:chgData name="Duyên Lương" userId="3a9e482f-ceb4-484a-8eab-f708ff3e9a36" providerId="ADAL" clId="{6E67DB32-952A-44B4-9DAB-2EE1E55A2302}" dt="2023-07-21T09:30:44.405" v="400" actId="14100"/>
          <ac:cxnSpMkLst>
            <pc:docMk/>
            <pc:sldMk cId="0" sldId="257"/>
            <ac:cxnSpMk id="30" creationId="{F5907C41-9C2B-03DC-B061-5908CF2008FC}"/>
          </ac:cxnSpMkLst>
        </pc:cxnChg>
        <pc:cxnChg chg="add mod">
          <ac:chgData name="Duyên Lương" userId="3a9e482f-ceb4-484a-8eab-f708ff3e9a36" providerId="ADAL" clId="{6E67DB32-952A-44B4-9DAB-2EE1E55A2302}" dt="2023-07-21T09:28:36.527" v="347" actId="1076"/>
          <ac:cxnSpMkLst>
            <pc:docMk/>
            <pc:sldMk cId="0" sldId="257"/>
            <ac:cxnSpMk id="31" creationId="{9A4842D7-48E5-CEE7-9288-BC7A3523C87B}"/>
          </ac:cxnSpMkLst>
        </pc:cxnChg>
        <pc:cxnChg chg="add mod">
          <ac:chgData name="Duyên Lương" userId="3a9e482f-ceb4-484a-8eab-f708ff3e9a36" providerId="ADAL" clId="{6E67DB32-952A-44B4-9DAB-2EE1E55A2302}" dt="2023-07-21T09:28:39.553" v="348" actId="1076"/>
          <ac:cxnSpMkLst>
            <pc:docMk/>
            <pc:sldMk cId="0" sldId="257"/>
            <ac:cxnSpMk id="32" creationId="{1DB6834A-D7CB-8803-A5DD-75203E691E02}"/>
          </ac:cxnSpMkLst>
        </pc:cxnChg>
        <pc:cxnChg chg="add mod">
          <ac:chgData name="Duyên Lương" userId="3a9e482f-ceb4-484a-8eab-f708ff3e9a36" providerId="ADAL" clId="{6E67DB32-952A-44B4-9DAB-2EE1E55A2302}" dt="2023-07-21T09:28:42.096" v="349" actId="1076"/>
          <ac:cxnSpMkLst>
            <pc:docMk/>
            <pc:sldMk cId="0" sldId="257"/>
            <ac:cxnSpMk id="33" creationId="{4454D2F3-B253-1307-E4EF-281B858B7299}"/>
          </ac:cxnSpMkLst>
        </pc:cxnChg>
        <pc:cxnChg chg="add mod">
          <ac:chgData name="Duyên Lương" userId="3a9e482f-ceb4-484a-8eab-f708ff3e9a36" providerId="ADAL" clId="{6E67DB32-952A-44B4-9DAB-2EE1E55A2302}" dt="2023-07-21T09:28:44.482" v="350" actId="1076"/>
          <ac:cxnSpMkLst>
            <pc:docMk/>
            <pc:sldMk cId="0" sldId="257"/>
            <ac:cxnSpMk id="34" creationId="{815AB013-A787-F5AE-C015-2FC64D985208}"/>
          </ac:cxnSpMkLst>
        </pc:cxnChg>
        <pc:cxnChg chg="add mod">
          <ac:chgData name="Duyên Lương" userId="3a9e482f-ceb4-484a-8eab-f708ff3e9a36" providerId="ADAL" clId="{6E67DB32-952A-44B4-9DAB-2EE1E55A2302}" dt="2023-07-21T09:29:05.961" v="358" actId="1076"/>
          <ac:cxnSpMkLst>
            <pc:docMk/>
            <pc:sldMk cId="0" sldId="257"/>
            <ac:cxnSpMk id="35" creationId="{0D735F81-D582-FD77-FF6E-52DD7459EFAD}"/>
          </ac:cxnSpMkLst>
        </pc:cxnChg>
      </pc:sldChg>
      <pc:sldChg chg="addSp delSp modSp mod modAnim">
        <pc:chgData name="Duyên Lương" userId="3a9e482f-ceb4-484a-8eab-f708ff3e9a36" providerId="ADAL" clId="{6E67DB32-952A-44B4-9DAB-2EE1E55A2302}" dt="2023-07-21T09:36:05.174" v="583" actId="403"/>
        <pc:sldMkLst>
          <pc:docMk/>
          <pc:sldMk cId="0" sldId="258"/>
        </pc:sldMkLst>
        <pc:spChg chg="mod">
          <ac:chgData name="Duyên Lương" userId="3a9e482f-ceb4-484a-8eab-f708ff3e9a36" providerId="ADAL" clId="{6E67DB32-952A-44B4-9DAB-2EE1E55A2302}" dt="2023-07-21T09:34:21.221" v="553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7:05:41.868" v="282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4:46.185" v="55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5:31.185" v="267" actId="478"/>
          <ac:spMkLst>
            <pc:docMk/>
            <pc:sldMk cId="0" sldId="258"/>
            <ac:spMk id="22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5:29.958" v="266" actId="478"/>
          <ac:spMkLst>
            <pc:docMk/>
            <pc:sldMk cId="0" sldId="258"/>
            <ac:spMk id="23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5:26.842" v="264" actId="478"/>
          <ac:spMkLst>
            <pc:docMk/>
            <pc:sldMk cId="0" sldId="258"/>
            <ac:spMk id="24" creationId="{00000000-0000-0000-0000-000000000000}"/>
          </ac:spMkLst>
        </pc:spChg>
        <pc:spChg chg="del mod">
          <ac:chgData name="Duyên Lương" userId="3a9e482f-ceb4-484a-8eab-f708ff3e9a36" providerId="ADAL" clId="{6E67DB32-952A-44B4-9DAB-2EE1E55A2302}" dt="2023-07-21T09:34:22.849" v="554" actId="478"/>
          <ac:spMkLst>
            <pc:docMk/>
            <pc:sldMk cId="0" sldId="258"/>
            <ac:spMk id="25" creationId="{00000000-0000-0000-0000-000000000000}"/>
          </ac:spMkLst>
        </pc:spChg>
        <pc:spChg chg="mod ord">
          <ac:chgData name="Duyên Lương" userId="3a9e482f-ceb4-484a-8eab-f708ff3e9a36" providerId="ADAL" clId="{6E67DB32-952A-44B4-9DAB-2EE1E55A2302}" dt="2023-07-21T09:34:50.616" v="561" actId="16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5:00.139" v="564" actId="1076"/>
          <ac:spMkLst>
            <pc:docMk/>
            <pc:sldMk cId="0" sldId="258"/>
            <ac:spMk id="27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35:32.694" v="575" actId="1076"/>
          <ac:spMkLst>
            <pc:docMk/>
            <pc:sldMk cId="0" sldId="258"/>
            <ac:spMk id="28" creationId="{58D57995-384C-782E-C5D5-695C6C09DE96}"/>
          </ac:spMkLst>
        </pc:spChg>
        <pc:spChg chg="add mod">
          <ac:chgData name="Duyên Lương" userId="3a9e482f-ceb4-484a-8eab-f708ff3e9a36" providerId="ADAL" clId="{6E67DB32-952A-44B4-9DAB-2EE1E55A2302}" dt="2023-07-21T09:36:05.174" v="583" actId="403"/>
          <ac:spMkLst>
            <pc:docMk/>
            <pc:sldMk cId="0" sldId="258"/>
            <ac:spMk id="29" creationId="{DCD71B16-6CE4-E251-D946-E780E8FE9491}"/>
          </ac:spMkLst>
        </pc:spChg>
        <pc:spChg chg="add mod">
          <ac:chgData name="Duyên Lương" userId="3a9e482f-ceb4-484a-8eab-f708ff3e9a36" providerId="ADAL" clId="{6E67DB32-952A-44B4-9DAB-2EE1E55A2302}" dt="2023-07-21T09:36:05.174" v="583" actId="403"/>
          <ac:spMkLst>
            <pc:docMk/>
            <pc:sldMk cId="0" sldId="258"/>
            <ac:spMk id="30" creationId="{50C2E844-165E-BE0B-569F-FF28B39CBE74}"/>
          </ac:spMkLst>
        </pc:spChg>
        <pc:grpChg chg="del">
          <ac:chgData name="Duyên Lương" userId="3a9e482f-ceb4-484a-8eab-f708ff3e9a36" providerId="ADAL" clId="{6E67DB32-952A-44B4-9DAB-2EE1E55A2302}" dt="2023-07-21T07:05:24.494" v="259" actId="478"/>
          <ac:grpSpMkLst>
            <pc:docMk/>
            <pc:sldMk cId="0" sldId="258"/>
            <ac:grpSpMk id="14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7:05:24.990" v="260" actId="478"/>
          <ac:grpSpMkLst>
            <pc:docMk/>
            <pc:sldMk cId="0" sldId="258"/>
            <ac:grpSpMk id="16" creationId="{00000000-0000-0000-0000-000000000000}"/>
          </ac:grpSpMkLst>
        </pc:grpChg>
        <pc:grpChg chg="del mod">
          <ac:chgData name="Duyên Lương" userId="3a9e482f-ceb4-484a-8eab-f708ff3e9a36" providerId="ADAL" clId="{6E67DB32-952A-44B4-9DAB-2EE1E55A2302}" dt="2023-07-21T07:05:25.419" v="262" actId="478"/>
          <ac:grpSpMkLst>
            <pc:docMk/>
            <pc:sldMk cId="0" sldId="258"/>
            <ac:grpSpMk id="18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7:05:25.834" v="263" actId="478"/>
          <ac:grpSpMkLst>
            <pc:docMk/>
            <pc:sldMk cId="0" sldId="258"/>
            <ac:grpSpMk id="20" creationId="{00000000-0000-0000-0000-000000000000}"/>
          </ac:grpSpMkLst>
        </pc:grpChg>
        <pc:picChg chg="add mod">
          <ac:chgData name="Duyên Lương" userId="3a9e482f-ceb4-484a-8eab-f708ff3e9a36" providerId="ADAL" clId="{6E67DB32-952A-44B4-9DAB-2EE1E55A2302}" dt="2023-07-21T09:34:44.978" v="558" actId="1076"/>
          <ac:picMkLst>
            <pc:docMk/>
            <pc:sldMk cId="0" sldId="258"/>
            <ac:picMk id="31" creationId="{7BA40F62-510C-E3B2-D012-11B5D581F070}"/>
          </ac:picMkLst>
        </pc:picChg>
      </pc:sldChg>
      <pc:sldChg chg="addSp delSp modSp mod">
        <pc:chgData name="Duyên Lương" userId="3a9e482f-ceb4-484a-8eab-f708ff3e9a36" providerId="ADAL" clId="{6E67DB32-952A-44B4-9DAB-2EE1E55A2302}" dt="2023-07-21T09:45:07.347" v="732" actId="1038"/>
        <pc:sldMkLst>
          <pc:docMk/>
          <pc:sldMk cId="0" sldId="259"/>
        </pc:sldMkLst>
        <pc:spChg chg="mod">
          <ac:chgData name="Duyên Lương" userId="3a9e482f-ceb4-484a-8eab-f708ff3e9a36" providerId="ADAL" clId="{6E67DB32-952A-44B4-9DAB-2EE1E55A2302}" dt="2023-07-21T09:45:01.324" v="730" actId="1076"/>
          <ac:spMkLst>
            <pc:docMk/>
            <pc:sldMk cId="0" sldId="259"/>
            <ac:spMk id="2" creationId="{00000000-0000-0000-0000-000000000000}"/>
          </ac:spMkLst>
        </pc:spChg>
        <pc:spChg chg="mod ord">
          <ac:chgData name="Duyên Lương" userId="3a9e482f-ceb4-484a-8eab-f708ff3e9a36" providerId="ADAL" clId="{6E67DB32-952A-44B4-9DAB-2EE1E55A2302}" dt="2023-07-21T09:43:56.834" v="711" actId="167"/>
          <ac:spMkLst>
            <pc:docMk/>
            <pc:sldMk cId="0" sldId="259"/>
            <ac:spMk id="15" creationId="{00000000-0000-0000-0000-000000000000}"/>
          </ac:spMkLst>
        </pc:spChg>
        <pc:spChg chg="mod ord">
          <ac:chgData name="Duyên Lương" userId="3a9e482f-ceb4-484a-8eab-f708ff3e9a36" providerId="ADAL" clId="{6E67DB32-952A-44B4-9DAB-2EE1E55A2302}" dt="2023-07-21T09:43:41.902" v="706" actId="1076"/>
          <ac:spMkLst>
            <pc:docMk/>
            <pc:sldMk cId="0" sldId="259"/>
            <ac:spMk id="16" creationId="{00000000-0000-0000-0000-000000000000}"/>
          </ac:spMkLst>
        </pc:spChg>
        <pc:spChg chg="mod ord">
          <ac:chgData name="Duyên Lương" userId="3a9e482f-ceb4-484a-8eab-f708ff3e9a36" providerId="ADAL" clId="{6E67DB32-952A-44B4-9DAB-2EE1E55A2302}" dt="2023-07-21T09:43:10.843" v="698" actId="16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42:37.073" v="685" actId="1076"/>
          <ac:spMkLst>
            <pc:docMk/>
            <pc:sldMk cId="0" sldId="259"/>
            <ac:spMk id="18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24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25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26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27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28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29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2:16.540" v="662" actId="478"/>
          <ac:spMkLst>
            <pc:docMk/>
            <pc:sldMk cId="0" sldId="259"/>
            <ac:spMk id="30" creationId="{00000000-0000-0000-0000-000000000000}"/>
          </ac:spMkLst>
        </pc:spChg>
        <pc:graphicFrameChg chg="del mod">
          <ac:chgData name="Duyên Lương" userId="3a9e482f-ceb4-484a-8eab-f708ff3e9a36" providerId="ADAL" clId="{6E67DB32-952A-44B4-9DAB-2EE1E55A2302}" dt="2023-07-21T09:42:16.540" v="662" actId="478"/>
          <ac:graphicFrameMkLst>
            <pc:docMk/>
            <pc:sldMk cId="0" sldId="259"/>
            <ac:graphicFrameMk id="19" creationId="{00000000-0000-0000-0000-000000000000}"/>
          </ac:graphicFrameMkLst>
        </pc:graphicFrameChg>
        <pc:graphicFrameChg chg="add mod modGraphic">
          <ac:chgData name="Duyên Lương" userId="3a9e482f-ceb4-484a-8eab-f708ff3e9a36" providerId="ADAL" clId="{6E67DB32-952A-44B4-9DAB-2EE1E55A2302}" dt="2023-07-21T09:45:07.347" v="732" actId="1038"/>
          <ac:graphicFrameMkLst>
            <pc:docMk/>
            <pc:sldMk cId="0" sldId="259"/>
            <ac:graphicFrameMk id="31" creationId="{1EF67D61-48D8-140F-62D1-02BC66A9BDF3}"/>
          </ac:graphicFrameMkLst>
        </pc:graphicFrameChg>
      </pc:sldChg>
      <pc:sldChg chg="addSp delSp modSp mod modAnim">
        <pc:chgData name="Duyên Lương" userId="3a9e482f-ceb4-484a-8eab-f708ff3e9a36" providerId="ADAL" clId="{6E67DB32-952A-44B4-9DAB-2EE1E55A2302}" dt="2023-07-21T10:28:30.901" v="1564"/>
        <pc:sldMkLst>
          <pc:docMk/>
          <pc:sldMk cId="0" sldId="260"/>
        </pc:sldMkLst>
        <pc:spChg chg="mod">
          <ac:chgData name="Duyên Lương" userId="3a9e482f-ceb4-484a-8eab-f708ff3e9a36" providerId="ADAL" clId="{6E67DB32-952A-44B4-9DAB-2EE1E55A2302}" dt="2023-07-21T10:06:36.845" v="1164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11:51.379" v="1250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06:55.982" v="1171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12:32.576" v="1252" actId="1076"/>
          <ac:spMkLst>
            <pc:docMk/>
            <pc:sldMk cId="0" sldId="260"/>
            <ac:spMk id="17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10:07:06.908" v="1174" actId="478"/>
          <ac:spMkLst>
            <pc:docMk/>
            <pc:sldMk cId="0" sldId="260"/>
            <ac:spMk id="31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10:07:01.909" v="1173" actId="478"/>
          <ac:spMkLst>
            <pc:docMk/>
            <pc:sldMk cId="0" sldId="260"/>
            <ac:spMk id="32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10:07:10.750" v="1175" actId="478"/>
          <ac:spMkLst>
            <pc:docMk/>
            <pc:sldMk cId="0" sldId="260"/>
            <ac:spMk id="33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10:06:58.580" v="1172" actId="478"/>
          <ac:spMkLst>
            <pc:docMk/>
            <pc:sldMk cId="0" sldId="260"/>
            <ac:spMk id="34" creationId="{00000000-0000-0000-0000-000000000000}"/>
          </ac:spMkLst>
        </pc:spChg>
        <pc:spChg chg="add del mod">
          <ac:chgData name="Duyên Lương" userId="3a9e482f-ceb4-484a-8eab-f708ff3e9a36" providerId="ADAL" clId="{6E67DB32-952A-44B4-9DAB-2EE1E55A2302}" dt="2023-07-21T10:11:03.198" v="1235" actId="478"/>
          <ac:spMkLst>
            <pc:docMk/>
            <pc:sldMk cId="0" sldId="260"/>
            <ac:spMk id="35" creationId="{F1DB4579-ABF1-28E5-6503-1B19674A577E}"/>
          </ac:spMkLst>
        </pc:spChg>
        <pc:spChg chg="add mod ord">
          <ac:chgData name="Duyên Lương" userId="3a9e482f-ceb4-484a-8eab-f708ff3e9a36" providerId="ADAL" clId="{6E67DB32-952A-44B4-9DAB-2EE1E55A2302}" dt="2023-07-21T10:28:16.357" v="1562" actId="1076"/>
          <ac:spMkLst>
            <pc:docMk/>
            <pc:sldMk cId="0" sldId="260"/>
            <ac:spMk id="36" creationId="{13CD3D5E-1B45-59A7-1D7D-B180C1E9C341}"/>
          </ac:spMkLst>
        </pc:spChg>
        <pc:spChg chg="add mod ord">
          <ac:chgData name="Duyên Lương" userId="3a9e482f-ceb4-484a-8eab-f708ff3e9a36" providerId="ADAL" clId="{6E67DB32-952A-44B4-9DAB-2EE1E55A2302}" dt="2023-07-21T10:27:37.049" v="1557" actId="1037"/>
          <ac:spMkLst>
            <pc:docMk/>
            <pc:sldMk cId="0" sldId="260"/>
            <ac:spMk id="37" creationId="{0C28F2CD-EC45-B17D-4FF6-E8A524C3BE8A}"/>
          </ac:spMkLst>
        </pc:spChg>
        <pc:spChg chg="add mod ord">
          <ac:chgData name="Duyên Lương" userId="3a9e482f-ceb4-484a-8eab-f708ff3e9a36" providerId="ADAL" clId="{6E67DB32-952A-44B4-9DAB-2EE1E55A2302}" dt="2023-07-21T10:27:37.049" v="1557" actId="1037"/>
          <ac:spMkLst>
            <pc:docMk/>
            <pc:sldMk cId="0" sldId="260"/>
            <ac:spMk id="38" creationId="{AF41F35D-FEE7-1FFE-BF5F-4C4A2FF05A8F}"/>
          </ac:spMkLst>
        </pc:spChg>
        <pc:spChg chg="add mod ord">
          <ac:chgData name="Duyên Lương" userId="3a9e482f-ceb4-484a-8eab-f708ff3e9a36" providerId="ADAL" clId="{6E67DB32-952A-44B4-9DAB-2EE1E55A2302}" dt="2023-07-21T10:27:37.049" v="1557" actId="1037"/>
          <ac:spMkLst>
            <pc:docMk/>
            <pc:sldMk cId="0" sldId="260"/>
            <ac:spMk id="39" creationId="{F0B61432-D214-DDCA-925D-DA91CA4FB0CA}"/>
          </ac:spMkLst>
        </pc:spChg>
        <pc:spChg chg="mod">
          <ac:chgData name="Duyên Lương" userId="3a9e482f-ceb4-484a-8eab-f708ff3e9a36" providerId="ADAL" clId="{6E67DB32-952A-44B4-9DAB-2EE1E55A2302}" dt="2023-07-21T10:08:03.028" v="1189"/>
          <ac:spMkLst>
            <pc:docMk/>
            <pc:sldMk cId="0" sldId="260"/>
            <ac:spMk id="45" creationId="{B59BAD95-E0E5-7F8F-D4FE-724093CB9E63}"/>
          </ac:spMkLst>
        </pc:spChg>
        <pc:spChg chg="mod">
          <ac:chgData name="Duyên Lương" userId="3a9e482f-ceb4-484a-8eab-f708ff3e9a36" providerId="ADAL" clId="{6E67DB32-952A-44B4-9DAB-2EE1E55A2302}" dt="2023-07-21T10:08:03.028" v="1189"/>
          <ac:spMkLst>
            <pc:docMk/>
            <pc:sldMk cId="0" sldId="260"/>
            <ac:spMk id="46" creationId="{7289FA9F-6604-C2A4-1F9B-1F4A39C88F40}"/>
          </ac:spMkLst>
        </pc:spChg>
        <pc:spChg chg="mod">
          <ac:chgData name="Duyên Lương" userId="3a9e482f-ceb4-484a-8eab-f708ff3e9a36" providerId="ADAL" clId="{6E67DB32-952A-44B4-9DAB-2EE1E55A2302}" dt="2023-07-21T10:08:05.879" v="1191"/>
          <ac:spMkLst>
            <pc:docMk/>
            <pc:sldMk cId="0" sldId="260"/>
            <ac:spMk id="48" creationId="{169C6F5E-66EF-2058-7150-2035967F8713}"/>
          </ac:spMkLst>
        </pc:spChg>
        <pc:spChg chg="mod">
          <ac:chgData name="Duyên Lương" userId="3a9e482f-ceb4-484a-8eab-f708ff3e9a36" providerId="ADAL" clId="{6E67DB32-952A-44B4-9DAB-2EE1E55A2302}" dt="2023-07-21T10:08:05.879" v="1191"/>
          <ac:spMkLst>
            <pc:docMk/>
            <pc:sldMk cId="0" sldId="260"/>
            <ac:spMk id="49" creationId="{335060A1-1317-7FDB-4B65-14808905CD15}"/>
          </ac:spMkLst>
        </pc:spChg>
        <pc:spChg chg="mod">
          <ac:chgData name="Duyên Lương" userId="3a9e482f-ceb4-484a-8eab-f708ff3e9a36" providerId="ADAL" clId="{6E67DB32-952A-44B4-9DAB-2EE1E55A2302}" dt="2023-07-21T10:11:30.876" v="1243"/>
          <ac:spMkLst>
            <pc:docMk/>
            <pc:sldMk cId="0" sldId="260"/>
            <ac:spMk id="51" creationId="{67C58164-3C53-580A-73E9-B250947CDC45}"/>
          </ac:spMkLst>
        </pc:spChg>
        <pc:spChg chg="mod">
          <ac:chgData name="Duyên Lương" userId="3a9e482f-ceb4-484a-8eab-f708ff3e9a36" providerId="ADAL" clId="{6E67DB32-952A-44B4-9DAB-2EE1E55A2302}" dt="2023-07-21T10:11:30.876" v="1243"/>
          <ac:spMkLst>
            <pc:docMk/>
            <pc:sldMk cId="0" sldId="260"/>
            <ac:spMk id="52" creationId="{BD413F30-6BEE-6F13-2536-70E5E00B083C}"/>
          </ac:spMkLst>
        </pc:spChg>
        <pc:spChg chg="mod">
          <ac:chgData name="Duyên Lương" userId="3a9e482f-ceb4-484a-8eab-f708ff3e9a36" providerId="ADAL" clId="{6E67DB32-952A-44B4-9DAB-2EE1E55A2302}" dt="2023-07-21T10:11:39.417" v="1246"/>
          <ac:spMkLst>
            <pc:docMk/>
            <pc:sldMk cId="0" sldId="260"/>
            <ac:spMk id="54" creationId="{74CE61FA-2D93-73D9-7C91-2209CC4C9059}"/>
          </ac:spMkLst>
        </pc:spChg>
        <pc:spChg chg="mod">
          <ac:chgData name="Duyên Lương" userId="3a9e482f-ceb4-484a-8eab-f708ff3e9a36" providerId="ADAL" clId="{6E67DB32-952A-44B4-9DAB-2EE1E55A2302}" dt="2023-07-21T10:11:39.417" v="1246"/>
          <ac:spMkLst>
            <pc:docMk/>
            <pc:sldMk cId="0" sldId="260"/>
            <ac:spMk id="55" creationId="{93039557-4252-0E1A-7270-4E7E5DAC52F5}"/>
          </ac:spMkLst>
        </pc:spChg>
        <pc:grpChg chg="mod">
          <ac:chgData name="Duyên Lương" userId="3a9e482f-ceb4-484a-8eab-f708ff3e9a36" providerId="ADAL" clId="{6E67DB32-952A-44B4-9DAB-2EE1E55A2302}" dt="2023-07-21T10:07:31.122" v="1182" actId="1076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Duyên Lương" userId="3a9e482f-ceb4-484a-8eab-f708ff3e9a36" providerId="ADAL" clId="{6E67DB32-952A-44B4-9DAB-2EE1E55A2302}" dt="2023-07-21T10:09:47.937" v="1214" actId="14100"/>
          <ac:grpSpMkLst>
            <pc:docMk/>
            <pc:sldMk cId="0" sldId="260"/>
            <ac:grpSpMk id="6" creationId="{00000000-0000-0000-0000-000000000000}"/>
          </ac:grpSpMkLst>
        </pc:grpChg>
        <pc:grpChg chg="mod ord">
          <ac:chgData name="Duyên Lương" userId="3a9e482f-ceb4-484a-8eab-f708ff3e9a36" providerId="ADAL" clId="{6E67DB32-952A-44B4-9DAB-2EE1E55A2302}" dt="2023-07-21T10:28:09.663" v="1560" actId="14100"/>
          <ac:grpSpMkLst>
            <pc:docMk/>
            <pc:sldMk cId="0" sldId="260"/>
            <ac:grpSpMk id="25" creationId="{00000000-0000-0000-0000-000000000000}"/>
          </ac:grpSpMkLst>
        </pc:grpChg>
        <pc:grpChg chg="mod ord">
          <ac:chgData name="Duyên Lương" userId="3a9e482f-ceb4-484a-8eab-f708ff3e9a36" providerId="ADAL" clId="{6E67DB32-952A-44B4-9DAB-2EE1E55A2302}" dt="2023-07-21T10:28:22.902" v="1563" actId="14100"/>
          <ac:grpSpMkLst>
            <pc:docMk/>
            <pc:sldMk cId="0" sldId="260"/>
            <ac:grpSpMk id="28" creationId="{00000000-0000-0000-0000-000000000000}"/>
          </ac:grpSpMkLst>
        </pc:grpChg>
        <pc:grpChg chg="add mod">
          <ac:chgData name="Duyên Lương" userId="3a9e482f-ceb4-484a-8eab-f708ff3e9a36" providerId="ADAL" clId="{6E67DB32-952A-44B4-9DAB-2EE1E55A2302}" dt="2023-07-21T10:08:51.518" v="1201" actId="1076"/>
          <ac:grpSpMkLst>
            <pc:docMk/>
            <pc:sldMk cId="0" sldId="260"/>
            <ac:grpSpMk id="44" creationId="{F5FA9459-274E-83A3-D1A1-1175A29A445D}"/>
          </ac:grpSpMkLst>
        </pc:grpChg>
        <pc:grpChg chg="add mod">
          <ac:chgData name="Duyên Lương" userId="3a9e482f-ceb4-484a-8eab-f708ff3e9a36" providerId="ADAL" clId="{6E67DB32-952A-44B4-9DAB-2EE1E55A2302}" dt="2023-07-21T10:09:31.472" v="1208" actId="1076"/>
          <ac:grpSpMkLst>
            <pc:docMk/>
            <pc:sldMk cId="0" sldId="260"/>
            <ac:grpSpMk id="47" creationId="{431ADE3F-ADC1-11DA-015E-5FADEC56A6AD}"/>
          </ac:grpSpMkLst>
        </pc:grpChg>
        <pc:grpChg chg="add mod ord">
          <ac:chgData name="Duyên Lương" userId="3a9e482f-ceb4-484a-8eab-f708ff3e9a36" providerId="ADAL" clId="{6E67DB32-952A-44B4-9DAB-2EE1E55A2302}" dt="2023-07-21T10:28:04.963" v="1559" actId="14100"/>
          <ac:grpSpMkLst>
            <pc:docMk/>
            <pc:sldMk cId="0" sldId="260"/>
            <ac:grpSpMk id="50" creationId="{EAFDA9DD-A6C0-5567-E1C0-63851DE84C4A}"/>
          </ac:grpSpMkLst>
        </pc:grpChg>
        <pc:grpChg chg="add mod ord">
          <ac:chgData name="Duyên Lương" userId="3a9e482f-ceb4-484a-8eab-f708ff3e9a36" providerId="ADAL" clId="{6E67DB32-952A-44B4-9DAB-2EE1E55A2302}" dt="2023-07-21T10:27:58.790" v="1558" actId="14100"/>
          <ac:grpSpMkLst>
            <pc:docMk/>
            <pc:sldMk cId="0" sldId="260"/>
            <ac:grpSpMk id="53" creationId="{23E35632-0DD8-ECAF-6B6C-07962F9617C0}"/>
          </ac:grpSpMkLst>
        </pc:grpChg>
        <pc:picChg chg="add mod">
          <ac:chgData name="Duyên Lương" userId="3a9e482f-ceb4-484a-8eab-f708ff3e9a36" providerId="ADAL" clId="{6E67DB32-952A-44B4-9DAB-2EE1E55A2302}" dt="2023-07-21T10:23:22.455" v="1520" actId="1076"/>
          <ac:picMkLst>
            <pc:docMk/>
            <pc:sldMk cId="0" sldId="260"/>
            <ac:picMk id="40" creationId="{95D8F623-4F1E-7075-1A58-BDA556EB9FCA}"/>
          </ac:picMkLst>
        </pc:picChg>
        <pc:picChg chg="add mod">
          <ac:chgData name="Duyên Lương" userId="3a9e482f-ceb4-484a-8eab-f708ff3e9a36" providerId="ADAL" clId="{6E67DB32-952A-44B4-9DAB-2EE1E55A2302}" dt="2023-07-21T10:09:39.712" v="1212" actId="14100"/>
          <ac:picMkLst>
            <pc:docMk/>
            <pc:sldMk cId="0" sldId="260"/>
            <ac:picMk id="41" creationId="{B554B632-0F1A-1609-8A66-9117DA1D2570}"/>
          </ac:picMkLst>
        </pc:picChg>
        <pc:picChg chg="add mod">
          <ac:chgData name="Duyên Lương" userId="3a9e482f-ceb4-484a-8eab-f708ff3e9a36" providerId="ADAL" clId="{6E67DB32-952A-44B4-9DAB-2EE1E55A2302}" dt="2023-07-21T10:07:51.626" v="1185" actId="1076"/>
          <ac:picMkLst>
            <pc:docMk/>
            <pc:sldMk cId="0" sldId="260"/>
            <ac:picMk id="42" creationId="{9603AC06-A3D3-4A11-AADF-5C4445396B19}"/>
          </ac:picMkLst>
        </pc:picChg>
        <pc:picChg chg="add mod">
          <ac:chgData name="Duyên Lương" userId="3a9e482f-ceb4-484a-8eab-f708ff3e9a36" providerId="ADAL" clId="{6E67DB32-952A-44B4-9DAB-2EE1E55A2302}" dt="2023-07-21T10:10:33.156" v="1226" actId="1076"/>
          <ac:picMkLst>
            <pc:docMk/>
            <pc:sldMk cId="0" sldId="260"/>
            <ac:picMk id="43" creationId="{87543512-5AB6-D889-66DC-3230421390B8}"/>
          </ac:picMkLst>
        </pc:picChg>
      </pc:sldChg>
      <pc:sldChg chg="addSp delSp modSp mod ord modAnim">
        <pc:chgData name="Duyên Lương" userId="3a9e482f-ceb4-484a-8eab-f708ff3e9a36" providerId="ADAL" clId="{6E67DB32-952A-44B4-9DAB-2EE1E55A2302}" dt="2023-07-21T09:32:19.084" v="524" actId="1076"/>
        <pc:sldMkLst>
          <pc:docMk/>
          <pc:sldMk cId="0" sldId="261"/>
        </pc:sldMkLst>
        <pc:spChg chg="mod">
          <ac:chgData name="Duyên Lương" userId="3a9e482f-ceb4-484a-8eab-f708ff3e9a36" providerId="ADAL" clId="{6E67DB32-952A-44B4-9DAB-2EE1E55A2302}" dt="2023-07-21T09:32:19.084" v="524" actId="1076"/>
          <ac:spMkLst>
            <pc:docMk/>
            <pc:sldMk cId="0" sldId="261"/>
            <ac:spMk id="5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4:34.911" v="258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4:30.320" v="254" actId="478"/>
          <ac:spMkLst>
            <pc:docMk/>
            <pc:sldMk cId="0" sldId="261"/>
            <ac:spMk id="10" creationId="{00000000-0000-0000-0000-000000000000}"/>
          </ac:spMkLst>
        </pc:spChg>
        <pc:spChg chg="del mod">
          <ac:chgData name="Duyên Lương" userId="3a9e482f-ceb4-484a-8eab-f708ff3e9a36" providerId="ADAL" clId="{6E67DB32-952A-44B4-9DAB-2EE1E55A2302}" dt="2023-07-21T07:04:33.469" v="257" actId="478"/>
          <ac:spMkLst>
            <pc:docMk/>
            <pc:sldMk cId="0" sldId="261"/>
            <ac:spMk id="11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4:31.733" v="255" actId="478"/>
          <ac:spMkLst>
            <pc:docMk/>
            <pc:sldMk cId="0" sldId="261"/>
            <ac:spMk id="12" creationId="{00000000-0000-0000-0000-000000000000}"/>
          </ac:spMkLst>
        </pc:spChg>
        <pc:picChg chg="add mod">
          <ac:chgData name="Duyên Lương" userId="3a9e482f-ceb4-484a-8eab-f708ff3e9a36" providerId="ADAL" clId="{6E67DB32-952A-44B4-9DAB-2EE1E55A2302}" dt="2023-07-21T09:31:22.510" v="406" actId="1076"/>
          <ac:picMkLst>
            <pc:docMk/>
            <pc:sldMk cId="0" sldId="261"/>
            <ac:picMk id="9" creationId="{79E4469A-C684-3583-1633-E573D7E4825D}"/>
          </ac:picMkLst>
        </pc:picChg>
      </pc:sldChg>
      <pc:sldChg chg="addSp delSp modSp mod ord modAnim">
        <pc:chgData name="Duyên Lương" userId="3a9e482f-ceb4-484a-8eab-f708ff3e9a36" providerId="ADAL" clId="{6E67DB32-952A-44B4-9DAB-2EE1E55A2302}" dt="2023-07-21T09:48:54.906" v="805"/>
        <pc:sldMkLst>
          <pc:docMk/>
          <pc:sldMk cId="0" sldId="262"/>
        </pc:sldMkLst>
        <pc:spChg chg="del">
          <ac:chgData name="Duyên Lương" userId="3a9e482f-ceb4-484a-8eab-f708ff3e9a36" providerId="ADAL" clId="{6E67DB32-952A-44B4-9DAB-2EE1E55A2302}" dt="2023-07-21T09:46:15.113" v="742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46:46.478" v="753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48:15.108" v="796" actId="1076"/>
          <ac:spMkLst>
            <pc:docMk/>
            <pc:sldMk cId="0" sldId="262"/>
            <ac:spMk id="18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48:17.441" v="797" actId="1076"/>
          <ac:spMkLst>
            <pc:docMk/>
            <pc:sldMk cId="0" sldId="262"/>
            <ac:spMk id="23" creationId="{0E61C08B-6A94-2A4F-185F-30061EBAAF1C}"/>
          </ac:spMkLst>
        </pc:spChg>
        <pc:spChg chg="del mod">
          <ac:chgData name="Duyên Lương" userId="3a9e482f-ceb4-484a-8eab-f708ff3e9a36" providerId="ADAL" clId="{6E67DB32-952A-44B4-9DAB-2EE1E55A2302}" dt="2023-07-21T09:45:15.608" v="733" actId="478"/>
          <ac:spMkLst>
            <pc:docMk/>
            <pc:sldMk cId="0" sldId="262"/>
            <ac:spMk id="26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47:45.453" v="768" actId="1076"/>
          <ac:spMkLst>
            <pc:docMk/>
            <pc:sldMk cId="0" sldId="262"/>
            <ac:spMk id="35" creationId="{D2C8CBEC-C436-F67B-F4FF-DC2BB363C5F1}"/>
          </ac:spMkLst>
        </pc:spChg>
        <pc:grpChg chg="del">
          <ac:chgData name="Duyên Lương" userId="3a9e482f-ceb4-484a-8eab-f708ff3e9a36" providerId="ADAL" clId="{6E67DB32-952A-44B4-9DAB-2EE1E55A2302}" dt="2023-07-21T07:07:58.952" v="300" actId="478"/>
          <ac:grpSpMkLst>
            <pc:docMk/>
            <pc:sldMk cId="0" sldId="262"/>
            <ac:grpSpMk id="23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7:08:00.010" v="302" actId="478"/>
          <ac:grpSpMkLst>
            <pc:docMk/>
            <pc:sldMk cId="0" sldId="262"/>
            <ac:grpSpMk id="27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7:07:59.546" v="301" actId="478"/>
          <ac:grpSpMkLst>
            <pc:docMk/>
            <pc:sldMk cId="0" sldId="262"/>
            <ac:grpSpMk id="30" creationId="{00000000-0000-0000-0000-000000000000}"/>
          </ac:grpSpMkLst>
        </pc:grpChg>
        <pc:picChg chg="add mod">
          <ac:chgData name="Duyên Lương" userId="3a9e482f-ceb4-484a-8eab-f708ff3e9a36" providerId="ADAL" clId="{6E67DB32-952A-44B4-9DAB-2EE1E55A2302}" dt="2023-07-21T09:48:39.846" v="802" actId="1076"/>
          <ac:picMkLst>
            <pc:docMk/>
            <pc:sldMk cId="0" sldId="262"/>
            <ac:picMk id="24" creationId="{2D530A51-3AF7-F577-7438-A16A1C45669D}"/>
          </ac:picMkLst>
        </pc:picChg>
        <pc:picChg chg="add mod">
          <ac:chgData name="Duyên Lương" userId="3a9e482f-ceb4-484a-8eab-f708ff3e9a36" providerId="ADAL" clId="{6E67DB32-952A-44B4-9DAB-2EE1E55A2302}" dt="2023-07-21T09:47:20.334" v="767" actId="1036"/>
          <ac:picMkLst>
            <pc:docMk/>
            <pc:sldMk cId="0" sldId="262"/>
            <ac:picMk id="33" creationId="{81475AAC-B281-280A-738A-4EA21F1E0031}"/>
          </ac:picMkLst>
        </pc:picChg>
        <pc:picChg chg="add mod">
          <ac:chgData name="Duyên Lương" userId="3a9e482f-ceb4-484a-8eab-f708ff3e9a36" providerId="ADAL" clId="{6E67DB32-952A-44B4-9DAB-2EE1E55A2302}" dt="2023-07-21T09:47:20.334" v="767" actId="1036"/>
          <ac:picMkLst>
            <pc:docMk/>
            <pc:sldMk cId="0" sldId="262"/>
            <ac:picMk id="34" creationId="{9BBA95D7-916F-BB32-9F6B-29220214C283}"/>
          </ac:picMkLst>
        </pc:picChg>
      </pc:sldChg>
      <pc:sldChg chg="addSp delSp modSp mod ord modAnim">
        <pc:chgData name="Duyên Lương" userId="3a9e482f-ceb4-484a-8eab-f708ff3e9a36" providerId="ADAL" clId="{6E67DB32-952A-44B4-9DAB-2EE1E55A2302}" dt="2023-07-21T10:05:58.779" v="1079" actId="1076"/>
        <pc:sldMkLst>
          <pc:docMk/>
          <pc:sldMk cId="0" sldId="263"/>
        </pc:sldMkLst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2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05:55.325" v="1078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7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8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9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5:48.721" v="1033" actId="14100"/>
          <ac:spMkLst>
            <pc:docMk/>
            <pc:sldMk cId="0" sldId="263"/>
            <ac:spMk id="18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05:58.779" v="1079" actId="1076"/>
          <ac:spMkLst>
            <pc:docMk/>
            <pc:sldMk cId="0" sldId="263"/>
            <ac:spMk id="2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3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37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38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56.529" v="871" actId="478"/>
          <ac:spMkLst>
            <pc:docMk/>
            <pc:sldMk cId="0" sldId="263"/>
            <ac:spMk id="39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2.010" v="862" actId="478"/>
          <ac:spMkLst>
            <pc:docMk/>
            <pc:sldMk cId="0" sldId="263"/>
            <ac:spMk id="40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3.185" v="863" actId="478"/>
          <ac:spMkLst>
            <pc:docMk/>
            <pc:sldMk cId="0" sldId="263"/>
            <ac:spMk id="41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9.422" v="868" actId="478"/>
          <ac:spMkLst>
            <pc:docMk/>
            <pc:sldMk cId="0" sldId="263"/>
            <ac:spMk id="42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6.840" v="866" actId="478"/>
          <ac:spMkLst>
            <pc:docMk/>
            <pc:sldMk cId="0" sldId="263"/>
            <ac:spMk id="43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0.091" v="861" actId="478"/>
          <ac:spMkLst>
            <pc:docMk/>
            <pc:sldMk cId="0" sldId="263"/>
            <ac:spMk id="44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8.038" v="867" actId="478"/>
          <ac:spMkLst>
            <pc:docMk/>
            <pc:sldMk cId="0" sldId="263"/>
            <ac:spMk id="45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4.176" v="864" actId="478"/>
          <ac:spMkLst>
            <pc:docMk/>
            <pc:sldMk cId="0" sldId="263"/>
            <ac:spMk id="46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51:15.752" v="865" actId="478"/>
          <ac:spMkLst>
            <pc:docMk/>
            <pc:sldMk cId="0" sldId="263"/>
            <ac:spMk id="47" creationId="{00000000-0000-0000-0000-000000000000}"/>
          </ac:spMkLst>
        </pc:spChg>
        <pc:spChg chg="add del mod">
          <ac:chgData name="Duyên Lương" userId="3a9e482f-ceb4-484a-8eab-f708ff3e9a36" providerId="ADAL" clId="{6E67DB32-952A-44B4-9DAB-2EE1E55A2302}" dt="2023-07-21T09:52:56.807" v="973" actId="478"/>
          <ac:spMkLst>
            <pc:docMk/>
            <pc:sldMk cId="0" sldId="263"/>
            <ac:spMk id="48" creationId="{0B47F176-ACF6-C0B5-5AB2-F414F2C2E67C}"/>
          </ac:spMkLst>
        </pc:spChg>
        <pc:spChg chg="add 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49" creationId="{0C9D40A8-7F64-A1D0-1D6A-FC2F5A916B39}"/>
          </ac:spMkLst>
        </pc:spChg>
        <pc:spChg chg="add 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50" creationId="{6B27E006-55EB-B7FC-5AB6-04A7D427FD13}"/>
          </ac:spMkLst>
        </pc:spChg>
        <pc:spChg chg="add 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51" creationId="{6614BD73-95C4-FAFB-E8A6-5C493C723952}"/>
          </ac:spMkLst>
        </pc:spChg>
        <pc:spChg chg="add 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52" creationId="{A3094D39-0007-0778-D392-1E939F11BDD3}"/>
          </ac:spMkLst>
        </pc:spChg>
        <pc:spChg chg="add 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54" creationId="{137F31BB-0CD8-2050-F47C-31884C2446F4}"/>
          </ac:spMkLst>
        </pc:spChg>
        <pc:spChg chg="add mod">
          <ac:chgData name="Duyên Lương" userId="3a9e482f-ceb4-484a-8eab-f708ff3e9a36" providerId="ADAL" clId="{6E67DB32-952A-44B4-9DAB-2EE1E55A2302}" dt="2023-07-21T09:59:26.546" v="1071" actId="1035"/>
          <ac:spMkLst>
            <pc:docMk/>
            <pc:sldMk cId="0" sldId="263"/>
            <ac:spMk id="56" creationId="{858614A8-C406-568E-AF38-93FC634D8291}"/>
          </ac:spMkLst>
        </pc:spChg>
        <pc:grpChg chg="mod">
          <ac:chgData name="Duyên Lương" userId="3a9e482f-ceb4-484a-8eab-f708ff3e9a36" providerId="ADAL" clId="{6E67DB32-952A-44B4-9DAB-2EE1E55A2302}" dt="2023-07-21T09:59:26.546" v="1071" actId="1035"/>
          <ac:grpSpMkLst>
            <pc:docMk/>
            <pc:sldMk cId="0" sldId="263"/>
            <ac:grpSpMk id="11" creationId="{00000000-0000-0000-0000-000000000000}"/>
          </ac:grpSpMkLst>
        </pc:grpChg>
        <pc:grpChg chg="mod">
          <ac:chgData name="Duyên Lương" userId="3a9e482f-ceb4-484a-8eab-f708ff3e9a36" providerId="ADAL" clId="{6E67DB32-952A-44B4-9DAB-2EE1E55A2302}" dt="2023-07-21T09:59:26.546" v="1071" actId="1035"/>
          <ac:grpSpMkLst>
            <pc:docMk/>
            <pc:sldMk cId="0" sldId="263"/>
            <ac:grpSpMk id="14" creationId="{00000000-0000-0000-0000-000000000000}"/>
          </ac:grpSpMkLst>
        </pc:grpChg>
        <pc:grpChg chg="mod">
          <ac:chgData name="Duyên Lương" userId="3a9e482f-ceb4-484a-8eab-f708ff3e9a36" providerId="ADAL" clId="{6E67DB32-952A-44B4-9DAB-2EE1E55A2302}" dt="2023-07-21T09:59:26.546" v="1071" actId="1035"/>
          <ac:grpSpMkLst>
            <pc:docMk/>
            <pc:sldMk cId="0" sldId="263"/>
            <ac:grpSpMk id="17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9:51:54.203" v="869" actId="478"/>
          <ac:grpSpMkLst>
            <pc:docMk/>
            <pc:sldMk cId="0" sldId="263"/>
            <ac:grpSpMk id="20" creationId="{00000000-0000-0000-0000-000000000000}"/>
          </ac:grpSpMkLst>
        </pc:grpChg>
        <pc:grpChg chg="mod">
          <ac:chgData name="Duyên Lương" userId="3a9e482f-ceb4-484a-8eab-f708ff3e9a36" providerId="ADAL" clId="{6E67DB32-952A-44B4-9DAB-2EE1E55A2302}" dt="2023-07-21T09:59:26.546" v="1071" actId="1035"/>
          <ac:grpSpMkLst>
            <pc:docMk/>
            <pc:sldMk cId="0" sldId="263"/>
            <ac:grpSpMk id="23" creationId="{00000000-0000-0000-0000-000000000000}"/>
          </ac:grpSpMkLst>
        </pc:grpChg>
        <pc:grpChg chg="mod">
          <ac:chgData name="Duyên Lương" userId="3a9e482f-ceb4-484a-8eab-f708ff3e9a36" providerId="ADAL" clId="{6E67DB32-952A-44B4-9DAB-2EE1E55A2302}" dt="2023-07-21T09:59:26.546" v="1071" actId="1035"/>
          <ac:grpSpMkLst>
            <pc:docMk/>
            <pc:sldMk cId="0" sldId="263"/>
            <ac:grpSpMk id="27" creationId="{00000000-0000-0000-0000-000000000000}"/>
          </ac:grpSpMkLst>
        </pc:grpChg>
        <pc:grpChg chg="mod">
          <ac:chgData name="Duyên Lương" userId="3a9e482f-ceb4-484a-8eab-f708ff3e9a36" providerId="ADAL" clId="{6E67DB32-952A-44B4-9DAB-2EE1E55A2302}" dt="2023-07-21T09:59:26.546" v="1071" actId="1035"/>
          <ac:grpSpMkLst>
            <pc:docMk/>
            <pc:sldMk cId="0" sldId="263"/>
            <ac:grpSpMk id="30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9:51:54.954" v="870" actId="478"/>
          <ac:grpSpMkLst>
            <pc:docMk/>
            <pc:sldMk cId="0" sldId="263"/>
            <ac:grpSpMk id="33" creationId="{00000000-0000-0000-0000-000000000000}"/>
          </ac:grpSpMkLst>
        </pc:grpChg>
      </pc:sldChg>
      <pc:sldChg chg="addSp delSp modSp add del mod ord delAnim modAnim">
        <pc:chgData name="Duyên Lương" userId="3a9e482f-ceb4-484a-8eab-f708ff3e9a36" providerId="ADAL" clId="{6E67DB32-952A-44B4-9DAB-2EE1E55A2302}" dt="2023-07-21T09:50:52.486" v="860" actId="478"/>
        <pc:sldMkLst>
          <pc:docMk/>
          <pc:sldMk cId="0" sldId="264"/>
        </pc:sldMkLst>
        <pc:spChg chg="mod">
          <ac:chgData name="Duyên Lương" userId="3a9e482f-ceb4-484a-8eab-f708ff3e9a36" providerId="ADAL" clId="{6E67DB32-952A-44B4-9DAB-2EE1E55A2302}" dt="2023-07-21T09:50:09.913" v="846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0:06.654" v="845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0:39.337" v="856" actId="107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50:18.613" v="849" actId="1076"/>
          <ac:spMkLst>
            <pc:docMk/>
            <pc:sldMk cId="0" sldId="264"/>
            <ac:spMk id="15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9:23.381" v="812" actId="478"/>
          <ac:spMkLst>
            <pc:docMk/>
            <pc:sldMk cId="0" sldId="264"/>
            <ac:spMk id="23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9:20.826" v="810" actId="478"/>
          <ac:spMkLst>
            <pc:docMk/>
            <pc:sldMk cId="0" sldId="264"/>
            <ac:spMk id="27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9:18.896" v="807" actId="478"/>
          <ac:spMkLst>
            <pc:docMk/>
            <pc:sldMk cId="0" sldId="264"/>
            <ac:spMk id="28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9:25.355" v="814" actId="478"/>
          <ac:spMkLst>
            <pc:docMk/>
            <pc:sldMk cId="0" sldId="264"/>
            <ac:spMk id="29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9:24.500" v="813" actId="478"/>
          <ac:spMkLst>
            <pc:docMk/>
            <pc:sldMk cId="0" sldId="264"/>
            <ac:spMk id="30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9:49:17.664" v="806" actId="478"/>
          <ac:spMkLst>
            <pc:docMk/>
            <pc:sldMk cId="0" sldId="264"/>
            <ac:spMk id="31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50:36.269" v="855" actId="403"/>
          <ac:spMkLst>
            <pc:docMk/>
            <pc:sldMk cId="0" sldId="264"/>
            <ac:spMk id="32" creationId="{B5B582B9-D2C8-74D1-0074-5FA444172EDE}"/>
          </ac:spMkLst>
        </pc:spChg>
        <pc:spChg chg="add del mod">
          <ac:chgData name="Duyên Lương" userId="3a9e482f-ceb4-484a-8eab-f708ff3e9a36" providerId="ADAL" clId="{6E67DB32-952A-44B4-9DAB-2EE1E55A2302}" dt="2023-07-21T09:50:14.961" v="848" actId="478"/>
          <ac:spMkLst>
            <pc:docMk/>
            <pc:sldMk cId="0" sldId="264"/>
            <ac:spMk id="33" creationId="{51B5D79B-8829-BD99-6EA1-D5BE26A7C8C7}"/>
          </ac:spMkLst>
        </pc:spChg>
        <pc:grpChg chg="del">
          <ac:chgData name="Duyên Lương" userId="3a9e482f-ceb4-484a-8eab-f708ff3e9a36" providerId="ADAL" clId="{6E67DB32-952A-44B4-9DAB-2EE1E55A2302}" dt="2023-07-21T09:49:19.401" v="808" actId="478"/>
          <ac:grpSpMkLst>
            <pc:docMk/>
            <pc:sldMk cId="0" sldId="264"/>
            <ac:grpSpMk id="16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9:49:20.025" v="809" actId="478"/>
          <ac:grpSpMkLst>
            <pc:docMk/>
            <pc:sldMk cId="0" sldId="264"/>
            <ac:grpSpMk id="20" creationId="{00000000-0000-0000-0000-000000000000}"/>
          </ac:grpSpMkLst>
        </pc:grpChg>
        <pc:grpChg chg="del">
          <ac:chgData name="Duyên Lương" userId="3a9e482f-ceb4-484a-8eab-f708ff3e9a36" providerId="ADAL" clId="{6E67DB32-952A-44B4-9DAB-2EE1E55A2302}" dt="2023-07-21T09:49:21.551" v="811" actId="478"/>
          <ac:grpSpMkLst>
            <pc:docMk/>
            <pc:sldMk cId="0" sldId="264"/>
            <ac:grpSpMk id="24" creationId="{00000000-0000-0000-0000-000000000000}"/>
          </ac:grpSpMkLst>
        </pc:grpChg>
        <pc:picChg chg="add del mod">
          <ac:chgData name="Duyên Lương" userId="3a9e482f-ceb4-484a-8eab-f708ff3e9a36" providerId="ADAL" clId="{6E67DB32-952A-44B4-9DAB-2EE1E55A2302}" dt="2023-07-21T09:50:52.486" v="860" actId="478"/>
          <ac:picMkLst>
            <pc:docMk/>
            <pc:sldMk cId="0" sldId="264"/>
            <ac:picMk id="34" creationId="{A8AE740F-9D87-5E9C-93F7-766FEC5D2B2A}"/>
          </ac:picMkLst>
        </pc:picChg>
      </pc:sldChg>
      <pc:sldChg chg="addSp delSp modSp mod modAnim">
        <pc:chgData name="Duyên Lương" userId="3a9e482f-ceb4-484a-8eab-f708ff3e9a36" providerId="ADAL" clId="{6E67DB32-952A-44B4-9DAB-2EE1E55A2302}" dt="2023-07-21T10:30:55.272" v="1590"/>
        <pc:sldMkLst>
          <pc:docMk/>
          <pc:sldMk cId="0" sldId="265"/>
        </pc:sldMkLst>
        <pc:spChg chg="mod">
          <ac:chgData name="Duyên Lương" userId="3a9e482f-ceb4-484a-8eab-f708ff3e9a36" providerId="ADAL" clId="{6E67DB32-952A-44B4-9DAB-2EE1E55A2302}" dt="2023-07-21T10:15:19.799" v="1385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15:17.298" v="1384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10:15:02.128" v="1378" actId="1036"/>
          <ac:spMkLst>
            <pc:docMk/>
            <pc:sldMk cId="0" sldId="265"/>
            <ac:spMk id="12" creationId="{00000000-0000-0000-0000-000000000000}"/>
          </ac:spMkLst>
        </pc:spChg>
        <pc:spChg chg="mod ord">
          <ac:chgData name="Duyên Lương" userId="3a9e482f-ceb4-484a-8eab-f708ff3e9a36" providerId="ADAL" clId="{6E67DB32-952A-44B4-9DAB-2EE1E55A2302}" dt="2023-07-21T10:15:25.780" v="1389" actId="166"/>
          <ac:spMkLst>
            <pc:docMk/>
            <pc:sldMk cId="0" sldId="265"/>
            <ac:spMk id="13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10:12:55.917" v="1253" actId="478"/>
          <ac:spMkLst>
            <pc:docMk/>
            <pc:sldMk cId="0" sldId="265"/>
            <ac:spMk id="14" creationId="{00000000-0000-0000-0000-000000000000}"/>
          </ac:spMkLst>
        </pc:spChg>
        <pc:spChg chg="add del mod">
          <ac:chgData name="Duyên Lương" userId="3a9e482f-ceb4-484a-8eab-f708ff3e9a36" providerId="ADAL" clId="{6E67DB32-952A-44B4-9DAB-2EE1E55A2302}" dt="2023-07-21T10:13:52.196" v="1344" actId="478"/>
          <ac:spMkLst>
            <pc:docMk/>
            <pc:sldMk cId="0" sldId="265"/>
            <ac:spMk id="15" creationId="{D6BACDF1-744F-C54E-A396-2B095BA3F6FF}"/>
          </ac:spMkLst>
        </pc:spChg>
        <pc:spChg chg="add mod">
          <ac:chgData name="Duyên Lương" userId="3a9e482f-ceb4-484a-8eab-f708ff3e9a36" providerId="ADAL" clId="{6E67DB32-952A-44B4-9DAB-2EE1E55A2302}" dt="2023-07-21T10:15:15.422" v="1383" actId="1076"/>
          <ac:spMkLst>
            <pc:docMk/>
            <pc:sldMk cId="0" sldId="265"/>
            <ac:spMk id="16" creationId="{89490834-C219-725F-0590-7B02C1D584F8}"/>
          </ac:spMkLst>
        </pc:spChg>
        <pc:spChg chg="add mod ord">
          <ac:chgData name="Duyên Lương" userId="3a9e482f-ceb4-484a-8eab-f708ff3e9a36" providerId="ADAL" clId="{6E67DB32-952A-44B4-9DAB-2EE1E55A2302}" dt="2023-07-21T10:29:25.705" v="1568" actId="166"/>
          <ac:spMkLst>
            <pc:docMk/>
            <pc:sldMk cId="0" sldId="265"/>
            <ac:spMk id="17" creationId="{86BBAE3C-9491-E366-E1EA-3A343E9EAEE2}"/>
          </ac:spMkLst>
        </pc:spChg>
        <pc:spChg chg="add mod ord">
          <ac:chgData name="Duyên Lương" userId="3a9e482f-ceb4-484a-8eab-f708ff3e9a36" providerId="ADAL" clId="{6E67DB32-952A-44B4-9DAB-2EE1E55A2302}" dt="2023-07-21T10:29:59.496" v="1573" actId="1076"/>
          <ac:spMkLst>
            <pc:docMk/>
            <pc:sldMk cId="0" sldId="265"/>
            <ac:spMk id="18" creationId="{78AB5F5E-2941-57FC-EBFA-A1DE3CEEA472}"/>
          </ac:spMkLst>
        </pc:spChg>
        <pc:spChg chg="add mod ord">
          <ac:chgData name="Duyên Lương" userId="3a9e482f-ceb4-484a-8eab-f708ff3e9a36" providerId="ADAL" clId="{6E67DB32-952A-44B4-9DAB-2EE1E55A2302}" dt="2023-07-21T10:30:02.263" v="1574" actId="1076"/>
          <ac:spMkLst>
            <pc:docMk/>
            <pc:sldMk cId="0" sldId="265"/>
            <ac:spMk id="19" creationId="{71EED9B5-7D95-E34D-9D44-CB9BCD65CA24}"/>
          </ac:spMkLst>
        </pc:spChg>
        <pc:spChg chg="add mod ord">
          <ac:chgData name="Duyên Lương" userId="3a9e482f-ceb4-484a-8eab-f708ff3e9a36" providerId="ADAL" clId="{6E67DB32-952A-44B4-9DAB-2EE1E55A2302}" dt="2023-07-21T10:30:07.341" v="1575" actId="1076"/>
          <ac:spMkLst>
            <pc:docMk/>
            <pc:sldMk cId="0" sldId="265"/>
            <ac:spMk id="20" creationId="{30A1D5B6-B737-0326-1BAD-6B177779DDEF}"/>
          </ac:spMkLst>
        </pc:spChg>
        <pc:spChg chg="add mod ord">
          <ac:chgData name="Duyên Lương" userId="3a9e482f-ceb4-484a-8eab-f708ff3e9a36" providerId="ADAL" clId="{6E67DB32-952A-44B4-9DAB-2EE1E55A2302}" dt="2023-07-21T10:30:10.812" v="1576" actId="1076"/>
          <ac:spMkLst>
            <pc:docMk/>
            <pc:sldMk cId="0" sldId="265"/>
            <ac:spMk id="21" creationId="{79463A5F-7006-C131-BF3B-B30E95CEAC12}"/>
          </ac:spMkLst>
        </pc:spChg>
        <pc:spChg chg="add mod ord">
          <ac:chgData name="Duyên Lương" userId="3a9e482f-ceb4-484a-8eab-f708ff3e9a36" providerId="ADAL" clId="{6E67DB32-952A-44B4-9DAB-2EE1E55A2302}" dt="2023-07-21T10:30:14.034" v="1577" actId="1076"/>
          <ac:spMkLst>
            <pc:docMk/>
            <pc:sldMk cId="0" sldId="265"/>
            <ac:spMk id="22" creationId="{903219B2-7D47-BA70-6DB4-76B1A2CDDD9C}"/>
          </ac:spMkLst>
        </pc:spChg>
        <pc:spChg chg="add mod">
          <ac:chgData name="Duyên Lương" userId="3a9e482f-ceb4-484a-8eab-f708ff3e9a36" providerId="ADAL" clId="{6E67DB32-952A-44B4-9DAB-2EE1E55A2302}" dt="2023-07-21T10:16:48.888" v="1401" actId="207"/>
          <ac:spMkLst>
            <pc:docMk/>
            <pc:sldMk cId="0" sldId="265"/>
            <ac:spMk id="23" creationId="{19E8FCBD-A27B-989C-9223-82F49E02DD9B}"/>
          </ac:spMkLst>
        </pc:spChg>
        <pc:spChg chg="add mod">
          <ac:chgData name="Duyên Lương" userId="3a9e482f-ceb4-484a-8eab-f708ff3e9a36" providerId="ADAL" clId="{6E67DB32-952A-44B4-9DAB-2EE1E55A2302}" dt="2023-07-21T10:17:18.211" v="1404" actId="1076"/>
          <ac:spMkLst>
            <pc:docMk/>
            <pc:sldMk cId="0" sldId="265"/>
            <ac:spMk id="24" creationId="{6DA705FB-D627-A8AC-9C35-8AC17EA0981D}"/>
          </ac:spMkLst>
        </pc:spChg>
        <pc:spChg chg="add mod">
          <ac:chgData name="Duyên Lương" userId="3a9e482f-ceb4-484a-8eab-f708ff3e9a36" providerId="ADAL" clId="{6E67DB32-952A-44B4-9DAB-2EE1E55A2302}" dt="2023-07-21T10:17:36.788" v="1407" actId="1037"/>
          <ac:spMkLst>
            <pc:docMk/>
            <pc:sldMk cId="0" sldId="265"/>
            <ac:spMk id="25" creationId="{2DB0FDA7-1A62-3580-B958-AE4531C69DB6}"/>
          </ac:spMkLst>
        </pc:spChg>
        <pc:spChg chg="add mod">
          <ac:chgData name="Duyên Lương" userId="3a9e482f-ceb4-484a-8eab-f708ff3e9a36" providerId="ADAL" clId="{6E67DB32-952A-44B4-9DAB-2EE1E55A2302}" dt="2023-07-21T10:19:26.483" v="1449" actId="20577"/>
          <ac:spMkLst>
            <pc:docMk/>
            <pc:sldMk cId="0" sldId="265"/>
            <ac:spMk id="26" creationId="{233DDEC2-C391-774C-DDBD-14950CEBFD66}"/>
          </ac:spMkLst>
        </pc:spChg>
        <pc:spChg chg="add mod">
          <ac:chgData name="Duyên Lương" userId="3a9e482f-ceb4-484a-8eab-f708ff3e9a36" providerId="ADAL" clId="{6E67DB32-952A-44B4-9DAB-2EE1E55A2302}" dt="2023-07-21T10:19:32.666" v="1455" actId="20577"/>
          <ac:spMkLst>
            <pc:docMk/>
            <pc:sldMk cId="0" sldId="265"/>
            <ac:spMk id="27" creationId="{56DAFBEA-0E8A-36BD-C950-CCD85C473E9E}"/>
          </ac:spMkLst>
        </pc:spChg>
        <pc:spChg chg="add mod">
          <ac:chgData name="Duyên Lương" userId="3a9e482f-ceb4-484a-8eab-f708ff3e9a36" providerId="ADAL" clId="{6E67DB32-952A-44B4-9DAB-2EE1E55A2302}" dt="2023-07-21T10:19:38.878" v="1457" actId="1076"/>
          <ac:spMkLst>
            <pc:docMk/>
            <pc:sldMk cId="0" sldId="265"/>
            <ac:spMk id="28" creationId="{E6CFAC72-4CCB-FB80-95D1-45BD8987E16B}"/>
          </ac:spMkLst>
        </pc:spChg>
        <pc:spChg chg="add mod">
          <ac:chgData name="Duyên Lương" userId="3a9e482f-ceb4-484a-8eab-f708ff3e9a36" providerId="ADAL" clId="{6E67DB32-952A-44B4-9DAB-2EE1E55A2302}" dt="2023-07-21T10:19:48.910" v="1462" actId="20577"/>
          <ac:spMkLst>
            <pc:docMk/>
            <pc:sldMk cId="0" sldId="265"/>
            <ac:spMk id="29" creationId="{9287A2EC-530C-CCC7-90CC-536FFDD3AE09}"/>
          </ac:spMkLst>
        </pc:spChg>
        <pc:spChg chg="add mod">
          <ac:chgData name="Duyên Lương" userId="3a9e482f-ceb4-484a-8eab-f708ff3e9a36" providerId="ADAL" clId="{6E67DB32-952A-44B4-9DAB-2EE1E55A2302}" dt="2023-07-21T10:19:55.590" v="1464" actId="1076"/>
          <ac:spMkLst>
            <pc:docMk/>
            <pc:sldMk cId="0" sldId="265"/>
            <ac:spMk id="30" creationId="{830B3633-8AF0-C44E-357A-5F74BB384BB4}"/>
          </ac:spMkLst>
        </pc:spChg>
        <pc:grpChg chg="mod ord">
          <ac:chgData name="Duyên Lương" userId="3a9e482f-ceb4-484a-8eab-f708ff3e9a36" providerId="ADAL" clId="{6E67DB32-952A-44B4-9DAB-2EE1E55A2302}" dt="2023-07-21T10:29:20.287" v="1567" actId="167"/>
          <ac:grpSpMkLst>
            <pc:docMk/>
            <pc:sldMk cId="0" sldId="265"/>
            <ac:grpSpMk id="3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6E67DB32-952A-44B4-9DAB-2EE1E55A2302}" dt="2023-07-21T10:22:43.921" v="1518" actId="1076"/>
        <pc:sldMkLst>
          <pc:docMk/>
          <pc:sldMk cId="0" sldId="266"/>
        </pc:sldMkLst>
        <pc:spChg chg="mod">
          <ac:chgData name="Duyên Lương" userId="3a9e482f-ceb4-484a-8eab-f708ff3e9a36" providerId="ADAL" clId="{6E67DB32-952A-44B4-9DAB-2EE1E55A2302}" dt="2023-07-21T10:21:37.230" v="1498" actId="1076"/>
          <ac:spMkLst>
            <pc:docMk/>
            <pc:sldMk cId="0" sldId="266"/>
            <ac:spMk id="12" creationId="{00000000-0000-0000-0000-000000000000}"/>
          </ac:spMkLst>
        </pc:spChg>
        <pc:spChg chg="add del mod">
          <ac:chgData name="Duyên Lương" userId="3a9e482f-ceb4-484a-8eab-f708ff3e9a36" providerId="ADAL" clId="{6E67DB32-952A-44B4-9DAB-2EE1E55A2302}" dt="2023-07-21T10:21:39.461" v="1499" actId="478"/>
          <ac:spMkLst>
            <pc:docMk/>
            <pc:sldMk cId="0" sldId="266"/>
            <ac:spMk id="14" creationId="{F9522A51-A274-D2BC-DBFC-A5D0AD390268}"/>
          </ac:spMkLst>
        </pc:spChg>
        <pc:spChg chg="add mod">
          <ac:chgData name="Duyên Lương" userId="3a9e482f-ceb4-484a-8eab-f708ff3e9a36" providerId="ADAL" clId="{6E67DB32-952A-44B4-9DAB-2EE1E55A2302}" dt="2023-07-21T10:22:22.148" v="1513" actId="1076"/>
          <ac:spMkLst>
            <pc:docMk/>
            <pc:sldMk cId="0" sldId="266"/>
            <ac:spMk id="15" creationId="{B19EE0BD-46B2-3D2A-277C-80D0BFFACE98}"/>
          </ac:spMkLst>
        </pc:spChg>
        <pc:spChg chg="add mod">
          <ac:chgData name="Duyên Lương" userId="3a9e482f-ceb4-484a-8eab-f708ff3e9a36" providerId="ADAL" clId="{6E67DB32-952A-44B4-9DAB-2EE1E55A2302}" dt="2023-07-21T10:22:26.678" v="1514" actId="1076"/>
          <ac:spMkLst>
            <pc:docMk/>
            <pc:sldMk cId="0" sldId="266"/>
            <ac:spMk id="16" creationId="{D10EC518-8EBA-72D5-8404-222660CF64A1}"/>
          </ac:spMkLst>
        </pc:spChg>
        <pc:spChg chg="add mod">
          <ac:chgData name="Duyên Lương" userId="3a9e482f-ceb4-484a-8eab-f708ff3e9a36" providerId="ADAL" clId="{6E67DB32-952A-44B4-9DAB-2EE1E55A2302}" dt="2023-07-21T10:22:35.036" v="1516" actId="1076"/>
          <ac:spMkLst>
            <pc:docMk/>
            <pc:sldMk cId="0" sldId="266"/>
            <ac:spMk id="17" creationId="{3C3213D6-A376-5585-37D5-C12FE0CC1C69}"/>
          </ac:spMkLst>
        </pc:spChg>
        <pc:spChg chg="add mod">
          <ac:chgData name="Duyên Lương" userId="3a9e482f-ceb4-484a-8eab-f708ff3e9a36" providerId="ADAL" clId="{6E67DB32-952A-44B4-9DAB-2EE1E55A2302}" dt="2023-07-21T10:22:31.633" v="1515" actId="1076"/>
          <ac:spMkLst>
            <pc:docMk/>
            <pc:sldMk cId="0" sldId="266"/>
            <ac:spMk id="18" creationId="{CDB4774E-5B42-EBF9-E4FF-69BAEDF2979C}"/>
          </ac:spMkLst>
        </pc:spChg>
        <pc:spChg chg="add mod">
          <ac:chgData name="Duyên Lương" userId="3a9e482f-ceb4-484a-8eab-f708ff3e9a36" providerId="ADAL" clId="{6E67DB32-952A-44B4-9DAB-2EE1E55A2302}" dt="2023-07-21T10:22:43.921" v="1518" actId="1076"/>
          <ac:spMkLst>
            <pc:docMk/>
            <pc:sldMk cId="0" sldId="266"/>
            <ac:spMk id="19" creationId="{C49B8544-F8F7-CB49-8E20-69E914871734}"/>
          </ac:spMkLst>
        </pc:spChg>
        <pc:spChg chg="add mod">
          <ac:chgData name="Duyên Lương" userId="3a9e482f-ceb4-484a-8eab-f708ff3e9a36" providerId="ADAL" clId="{6E67DB32-952A-44B4-9DAB-2EE1E55A2302}" dt="2023-07-21T10:22:38.116" v="1517" actId="1076"/>
          <ac:spMkLst>
            <pc:docMk/>
            <pc:sldMk cId="0" sldId="266"/>
            <ac:spMk id="20" creationId="{48C1BBF0-E663-F1C7-473A-B39BF349F8ED}"/>
          </ac:spMkLst>
        </pc:spChg>
        <pc:picChg chg="add mod">
          <ac:chgData name="Duyên Lương" userId="3a9e482f-ceb4-484a-8eab-f708ff3e9a36" providerId="ADAL" clId="{6E67DB32-952A-44B4-9DAB-2EE1E55A2302}" dt="2023-07-21T10:22:16.509" v="1512" actId="14100"/>
          <ac:picMkLst>
            <pc:docMk/>
            <pc:sldMk cId="0" sldId="266"/>
            <ac:picMk id="13" creationId="{9D75F418-3329-9B9D-84B8-8EF711D456FE}"/>
          </ac:picMkLst>
        </pc:picChg>
        <pc:picChg chg="add mod">
          <ac:chgData name="Duyên Lương" userId="3a9e482f-ceb4-484a-8eab-f708ff3e9a36" providerId="ADAL" clId="{6E67DB32-952A-44B4-9DAB-2EE1E55A2302}" dt="2023-07-21T10:21:52.778" v="1503" actId="14100"/>
          <ac:picMkLst>
            <pc:docMk/>
            <pc:sldMk cId="0" sldId="266"/>
            <ac:picMk id="21" creationId="{CC9036CC-62FB-88A2-2565-7C897AD3C555}"/>
          </ac:picMkLst>
        </pc:picChg>
      </pc:sldChg>
      <pc:sldChg chg="del">
        <pc:chgData name="Duyên Lương" userId="3a9e482f-ceb4-484a-8eab-f708ff3e9a36" providerId="ADAL" clId="{6E67DB32-952A-44B4-9DAB-2EE1E55A2302}" dt="2023-07-21T10:31:19.611" v="1591" actId="47"/>
        <pc:sldMkLst>
          <pc:docMk/>
          <pc:sldMk cId="0" sldId="267"/>
        </pc:sldMkLst>
      </pc:sldChg>
      <pc:sldChg chg="modSp mod">
        <pc:chgData name="Duyên Lương" userId="3a9e482f-ceb4-484a-8eab-f708ff3e9a36" providerId="ADAL" clId="{6E67DB32-952A-44B4-9DAB-2EE1E55A2302}" dt="2023-07-21T09:34:11.796" v="552" actId="1076"/>
        <pc:sldMkLst>
          <pc:docMk/>
          <pc:sldMk cId="296058965" sldId="268"/>
        </pc:sldMkLst>
        <pc:spChg chg="mod">
          <ac:chgData name="Duyên Lương" userId="3a9e482f-ceb4-484a-8eab-f708ff3e9a36" providerId="ADAL" clId="{6E67DB32-952A-44B4-9DAB-2EE1E55A2302}" dt="2023-07-21T09:34:01.379" v="550" actId="1076"/>
          <ac:spMkLst>
            <pc:docMk/>
            <pc:sldMk cId="296058965" sldId="268"/>
            <ac:spMk id="1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4:11.796" v="552" actId="1076"/>
          <ac:spMkLst>
            <pc:docMk/>
            <pc:sldMk cId="296058965" sldId="268"/>
            <ac:spMk id="1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2:49.088" v="526" actId="1076"/>
          <ac:spMkLst>
            <pc:docMk/>
            <pc:sldMk cId="296058965" sldId="268"/>
            <ac:spMk id="1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3:53.455" v="548" actId="1076"/>
          <ac:spMkLst>
            <pc:docMk/>
            <pc:sldMk cId="296058965" sldId="268"/>
            <ac:spMk id="1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4:05.468" v="551" actId="1076"/>
          <ac:spMkLst>
            <pc:docMk/>
            <pc:sldMk cId="296058965" sldId="268"/>
            <ac:spMk id="19" creationId="{00000000-0000-0000-0000-000000000000}"/>
          </ac:spMkLst>
        </pc:spChg>
        <pc:grpChg chg="mod">
          <ac:chgData name="Duyên Lương" userId="3a9e482f-ceb4-484a-8eab-f708ff3e9a36" providerId="ADAL" clId="{6E67DB32-952A-44B4-9DAB-2EE1E55A2302}" dt="2023-07-21T09:32:54.926" v="529" actId="14100"/>
          <ac:grpSpMkLst>
            <pc:docMk/>
            <pc:sldMk cId="296058965" sldId="268"/>
            <ac:grpSpMk id="2" creationId="{00000000-0000-0000-0000-000000000000}"/>
          </ac:grpSpMkLst>
        </pc:grpChg>
      </pc:sldChg>
      <pc:sldChg chg="addSp delSp modSp mod delAnim modAnim">
        <pc:chgData name="Duyên Lương" userId="3a9e482f-ceb4-484a-8eab-f708ff3e9a36" providerId="ADAL" clId="{6E67DB32-952A-44B4-9DAB-2EE1E55A2302}" dt="2023-07-21T09:36:53.053" v="596"/>
        <pc:sldMkLst>
          <pc:docMk/>
          <pc:sldMk cId="750867707" sldId="269"/>
        </pc:sldMkLst>
        <pc:spChg chg="mod">
          <ac:chgData name="Duyên Lương" userId="3a9e482f-ceb4-484a-8eab-f708ff3e9a36" providerId="ADAL" clId="{6E67DB32-952A-44B4-9DAB-2EE1E55A2302}" dt="2023-07-21T07:06:13.494" v="287" actId="403"/>
          <ac:spMkLst>
            <pc:docMk/>
            <pc:sldMk cId="750867707" sldId="269"/>
            <ac:spMk id="4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6:15.516" v="586" actId="1076"/>
          <ac:spMkLst>
            <pc:docMk/>
            <pc:sldMk cId="750867707" sldId="269"/>
            <ac:spMk id="5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35:49.695" v="580" actId="1076"/>
          <ac:spMkLst>
            <pc:docMk/>
            <pc:sldMk cId="750867707" sldId="269"/>
            <ac:spMk id="14" creationId="{1C097D83-CB7E-39EA-99AE-3A5BE3BD1149}"/>
          </ac:spMkLst>
        </pc:spChg>
        <pc:spChg chg="add mod">
          <ac:chgData name="Duyên Lương" userId="3a9e482f-ceb4-484a-8eab-f708ff3e9a36" providerId="ADAL" clId="{6E67DB32-952A-44B4-9DAB-2EE1E55A2302}" dt="2023-07-21T09:35:56.277" v="582" actId="1076"/>
          <ac:spMkLst>
            <pc:docMk/>
            <pc:sldMk cId="750867707" sldId="269"/>
            <ac:spMk id="15" creationId="{5314EFCF-C400-8132-9F11-D4C0F375B7EF}"/>
          </ac:spMkLst>
        </pc:spChg>
        <pc:spChg chg="add mod">
          <ac:chgData name="Duyên Lương" userId="3a9e482f-ceb4-484a-8eab-f708ff3e9a36" providerId="ADAL" clId="{6E67DB32-952A-44B4-9DAB-2EE1E55A2302}" dt="2023-07-21T09:35:51.761" v="581" actId="1076"/>
          <ac:spMkLst>
            <pc:docMk/>
            <pc:sldMk cId="750867707" sldId="269"/>
            <ac:spMk id="16" creationId="{E597D6E1-4EBA-89B3-C170-CDB76CEE429D}"/>
          </ac:spMkLst>
        </pc:spChg>
        <pc:spChg chg="add mod">
          <ac:chgData name="Duyên Lương" userId="3a9e482f-ceb4-484a-8eab-f708ff3e9a36" providerId="ADAL" clId="{6E67DB32-952A-44B4-9DAB-2EE1E55A2302}" dt="2023-07-21T09:36:42.741" v="594" actId="1076"/>
          <ac:spMkLst>
            <pc:docMk/>
            <pc:sldMk cId="750867707" sldId="269"/>
            <ac:spMk id="18" creationId="{BC598A4B-D7EB-4656-31F3-EAB137608EA6}"/>
          </ac:spMkLst>
        </pc:spChg>
        <pc:spChg chg="mod">
          <ac:chgData name="Duyên Lương" userId="3a9e482f-ceb4-484a-8eab-f708ff3e9a36" providerId="ADAL" clId="{6E67DB32-952A-44B4-9DAB-2EE1E55A2302}" dt="2023-07-21T09:36:19.272" v="588" actId="1076"/>
          <ac:spMkLst>
            <pc:docMk/>
            <pc:sldMk cId="750867707" sldId="269"/>
            <ac:spMk id="26" creationId="{00000000-0000-0000-0000-000000000000}"/>
          </ac:spMkLst>
        </pc:spChg>
        <pc:spChg chg="del">
          <ac:chgData name="Duyên Lương" userId="3a9e482f-ceb4-484a-8eab-f708ff3e9a36" providerId="ADAL" clId="{6E67DB32-952A-44B4-9DAB-2EE1E55A2302}" dt="2023-07-21T07:06:05.425" v="285" actId="478"/>
          <ac:spMkLst>
            <pc:docMk/>
            <pc:sldMk cId="750867707" sldId="269"/>
            <ac:spMk id="28" creationId="{58D57995-384C-782E-C5D5-695C6C09DE96}"/>
          </ac:spMkLst>
        </pc:spChg>
        <pc:spChg chg="del">
          <ac:chgData name="Duyên Lương" userId="3a9e482f-ceb4-484a-8eab-f708ff3e9a36" providerId="ADAL" clId="{6E67DB32-952A-44B4-9DAB-2EE1E55A2302}" dt="2023-07-21T07:06:05.425" v="285" actId="478"/>
          <ac:spMkLst>
            <pc:docMk/>
            <pc:sldMk cId="750867707" sldId="269"/>
            <ac:spMk id="29" creationId="{DCD71B16-6CE4-E251-D946-E780E8FE9491}"/>
          </ac:spMkLst>
        </pc:spChg>
        <pc:spChg chg="del">
          <ac:chgData name="Duyên Lương" userId="3a9e482f-ceb4-484a-8eab-f708ff3e9a36" providerId="ADAL" clId="{6E67DB32-952A-44B4-9DAB-2EE1E55A2302}" dt="2023-07-21T07:06:05.425" v="285" actId="478"/>
          <ac:spMkLst>
            <pc:docMk/>
            <pc:sldMk cId="750867707" sldId="269"/>
            <ac:spMk id="30" creationId="{50C2E844-165E-BE0B-569F-FF28B39CBE74}"/>
          </ac:spMkLst>
        </pc:spChg>
        <pc:picChg chg="add mod">
          <ac:chgData name="Duyên Lương" userId="3a9e482f-ceb4-484a-8eab-f708ff3e9a36" providerId="ADAL" clId="{6E67DB32-952A-44B4-9DAB-2EE1E55A2302}" dt="2023-07-21T09:36:17.029" v="587" actId="1076"/>
          <ac:picMkLst>
            <pc:docMk/>
            <pc:sldMk cId="750867707" sldId="269"/>
            <ac:picMk id="17" creationId="{936586CF-13E7-42C8-F727-17FFB4B3CC9F}"/>
          </ac:picMkLst>
        </pc:picChg>
        <pc:picChg chg="del">
          <ac:chgData name="Duyên Lương" userId="3a9e482f-ceb4-484a-8eab-f708ff3e9a36" providerId="ADAL" clId="{6E67DB32-952A-44B4-9DAB-2EE1E55A2302}" dt="2023-07-21T07:06:05.425" v="285" actId="478"/>
          <ac:picMkLst>
            <pc:docMk/>
            <pc:sldMk cId="750867707" sldId="269"/>
            <ac:picMk id="31" creationId="{7BA40F62-510C-E3B2-D012-11B5D581F070}"/>
          </ac:picMkLst>
        </pc:picChg>
      </pc:sldChg>
      <pc:sldChg chg="addSp delSp modSp mod modAnim">
        <pc:chgData name="Duyên Lương" userId="3a9e482f-ceb4-484a-8eab-f708ff3e9a36" providerId="ADAL" clId="{6E67DB32-952A-44B4-9DAB-2EE1E55A2302}" dt="2023-07-21T09:40:51.145" v="658" actId="1076"/>
        <pc:sldMkLst>
          <pc:docMk/>
          <pc:sldMk cId="536619506" sldId="270"/>
        </pc:sldMkLst>
        <pc:spChg chg="mod">
          <ac:chgData name="Duyên Lương" userId="3a9e482f-ceb4-484a-8eab-f708ff3e9a36" providerId="ADAL" clId="{6E67DB32-952A-44B4-9DAB-2EE1E55A2302}" dt="2023-07-21T09:40:42.995" v="655" actId="1076"/>
          <ac:spMkLst>
            <pc:docMk/>
            <pc:sldMk cId="536619506" sldId="270"/>
            <ac:spMk id="3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9:02.115" v="647" actId="1076"/>
          <ac:spMkLst>
            <pc:docMk/>
            <pc:sldMk cId="536619506" sldId="270"/>
            <ac:spMk id="5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38:48.846" v="644" actId="1076"/>
          <ac:spMkLst>
            <pc:docMk/>
            <pc:sldMk cId="536619506" sldId="270"/>
            <ac:spMk id="14" creationId="{8E4D81DB-B08D-00BA-00A8-CA8DA6109C39}"/>
          </ac:spMkLst>
        </pc:spChg>
        <pc:spChg chg="add mod">
          <ac:chgData name="Duyên Lương" userId="3a9e482f-ceb4-484a-8eab-f708ff3e9a36" providerId="ADAL" clId="{6E67DB32-952A-44B4-9DAB-2EE1E55A2302}" dt="2023-07-21T09:38:45.982" v="643" actId="1076"/>
          <ac:spMkLst>
            <pc:docMk/>
            <pc:sldMk cId="536619506" sldId="270"/>
            <ac:spMk id="15" creationId="{85A82E62-0043-0279-5CFB-7369ED13DC74}"/>
          </ac:spMkLst>
        </pc:spChg>
        <pc:spChg chg="add mod">
          <ac:chgData name="Duyên Lương" userId="3a9e482f-ceb4-484a-8eab-f708ff3e9a36" providerId="ADAL" clId="{6E67DB32-952A-44B4-9DAB-2EE1E55A2302}" dt="2023-07-21T09:38:43.689" v="642" actId="403"/>
          <ac:spMkLst>
            <pc:docMk/>
            <pc:sldMk cId="536619506" sldId="270"/>
            <ac:spMk id="16" creationId="{5828DC57-D20F-1016-7F7E-3D3A465A70F8}"/>
          </ac:spMkLst>
        </pc:spChg>
        <pc:spChg chg="del">
          <ac:chgData name="Duyên Lương" userId="3a9e482f-ceb4-484a-8eab-f708ff3e9a36" providerId="ADAL" clId="{6E67DB32-952A-44B4-9DAB-2EE1E55A2302}" dt="2023-07-21T09:39:00.154" v="646" actId="478"/>
          <ac:spMkLst>
            <pc:docMk/>
            <pc:sldMk cId="536619506" sldId="270"/>
            <ac:spMk id="2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40:51.145" v="658" actId="1076"/>
          <ac:spMkLst>
            <pc:docMk/>
            <pc:sldMk cId="536619506" sldId="270"/>
            <ac:spMk id="2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8:32.006" v="639" actId="1076"/>
          <ac:spMkLst>
            <pc:docMk/>
            <pc:sldMk cId="536619506" sldId="270"/>
            <ac:spMk id="27" creationId="{00000000-0000-0000-0000-000000000000}"/>
          </ac:spMkLst>
        </pc:spChg>
        <pc:picChg chg="add mod">
          <ac:chgData name="Duyên Lương" userId="3a9e482f-ceb4-484a-8eab-f708ff3e9a36" providerId="ADAL" clId="{6E67DB32-952A-44B4-9DAB-2EE1E55A2302}" dt="2023-07-21T09:39:07.970" v="650" actId="1076"/>
          <ac:picMkLst>
            <pc:docMk/>
            <pc:sldMk cId="536619506" sldId="270"/>
            <ac:picMk id="17" creationId="{0363DA35-62AC-2355-28AA-51BA63DECDE3}"/>
          </ac:picMkLst>
        </pc:picChg>
      </pc:sldChg>
      <pc:sldChg chg="addSp delSp modSp mod modAnim">
        <pc:chgData name="Duyên Lương" userId="3a9e482f-ceb4-484a-8eab-f708ff3e9a36" providerId="ADAL" clId="{6E67DB32-952A-44B4-9DAB-2EE1E55A2302}" dt="2023-07-21T09:38:17.062" v="632" actId="478"/>
        <pc:sldMkLst>
          <pc:docMk/>
          <pc:sldMk cId="3418795750" sldId="271"/>
        </pc:sldMkLst>
        <pc:spChg chg="mod">
          <ac:chgData name="Duyên Lương" userId="3a9e482f-ceb4-484a-8eab-f708ff3e9a36" providerId="ADAL" clId="{6E67DB32-952A-44B4-9DAB-2EE1E55A2302}" dt="2023-07-21T09:38:12.109" v="631" actId="1076"/>
          <ac:spMkLst>
            <pc:docMk/>
            <pc:sldMk cId="3418795750" sldId="271"/>
            <ac:spMk id="5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37:48.942" v="619" actId="1076"/>
          <ac:spMkLst>
            <pc:docMk/>
            <pc:sldMk cId="3418795750" sldId="271"/>
            <ac:spMk id="14" creationId="{5284363E-80C8-EADA-A7FD-A2B9C795BFFB}"/>
          </ac:spMkLst>
        </pc:spChg>
        <pc:spChg chg="add mod">
          <ac:chgData name="Duyên Lương" userId="3a9e482f-ceb4-484a-8eab-f708ff3e9a36" providerId="ADAL" clId="{6E67DB32-952A-44B4-9DAB-2EE1E55A2302}" dt="2023-07-21T09:38:00.980" v="625" actId="1076"/>
          <ac:spMkLst>
            <pc:docMk/>
            <pc:sldMk cId="3418795750" sldId="271"/>
            <ac:spMk id="15" creationId="{D40DA12C-948B-3BEE-CC15-F7435249931B}"/>
          </ac:spMkLst>
        </pc:spChg>
        <pc:spChg chg="add mod">
          <ac:chgData name="Duyên Lương" userId="3a9e482f-ceb4-484a-8eab-f708ff3e9a36" providerId="ADAL" clId="{6E67DB32-952A-44B4-9DAB-2EE1E55A2302}" dt="2023-07-21T09:37:52.281" v="621" actId="403"/>
          <ac:spMkLst>
            <pc:docMk/>
            <pc:sldMk cId="3418795750" sldId="271"/>
            <ac:spMk id="16" creationId="{AAE96526-759E-9249-E6BF-21AEA4D38486}"/>
          </ac:spMkLst>
        </pc:spChg>
        <pc:spChg chg="del">
          <ac:chgData name="Duyên Lương" userId="3a9e482f-ceb4-484a-8eab-f708ff3e9a36" providerId="ADAL" clId="{6E67DB32-952A-44B4-9DAB-2EE1E55A2302}" dt="2023-07-21T09:38:17.062" v="632" actId="478"/>
          <ac:spMkLst>
            <pc:docMk/>
            <pc:sldMk cId="3418795750" sldId="271"/>
            <ac:spMk id="2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7:47.239" v="618" actId="1076"/>
          <ac:spMkLst>
            <pc:docMk/>
            <pc:sldMk cId="3418795750" sldId="271"/>
            <ac:spMk id="27" creationId="{00000000-0000-0000-0000-000000000000}"/>
          </ac:spMkLst>
        </pc:spChg>
        <pc:picChg chg="add mod">
          <ac:chgData name="Duyên Lương" userId="3a9e482f-ceb4-484a-8eab-f708ff3e9a36" providerId="ADAL" clId="{6E67DB32-952A-44B4-9DAB-2EE1E55A2302}" dt="2023-07-21T09:38:10.906" v="630" actId="1076"/>
          <ac:picMkLst>
            <pc:docMk/>
            <pc:sldMk cId="3418795750" sldId="271"/>
            <ac:picMk id="17" creationId="{34DCEF1F-C4EF-A272-D88A-543C170CAF67}"/>
          </ac:picMkLst>
        </pc:picChg>
      </pc:sldChg>
      <pc:sldChg chg="addSp delSp modSp mod modAnim">
        <pc:chgData name="Duyên Lương" userId="3a9e482f-ceb4-484a-8eab-f708ff3e9a36" providerId="ADAL" clId="{6E67DB32-952A-44B4-9DAB-2EE1E55A2302}" dt="2023-07-21T09:37:27.603" v="611" actId="1076"/>
        <pc:sldMkLst>
          <pc:docMk/>
          <pc:sldMk cId="3439643023" sldId="272"/>
        </pc:sldMkLst>
        <pc:spChg chg="mod">
          <ac:chgData name="Duyên Lương" userId="3a9e482f-ceb4-484a-8eab-f708ff3e9a36" providerId="ADAL" clId="{6E67DB32-952A-44B4-9DAB-2EE1E55A2302}" dt="2023-07-21T09:37:21.836" v="608" actId="1076"/>
          <ac:spMkLst>
            <pc:docMk/>
            <pc:sldMk cId="3439643023" sldId="272"/>
            <ac:spMk id="5" creationId="{00000000-0000-0000-0000-000000000000}"/>
          </ac:spMkLst>
        </pc:spChg>
        <pc:spChg chg="add mod">
          <ac:chgData name="Duyên Lương" userId="3a9e482f-ceb4-484a-8eab-f708ff3e9a36" providerId="ADAL" clId="{6E67DB32-952A-44B4-9DAB-2EE1E55A2302}" dt="2023-07-21T09:37:09.328" v="601" actId="14100"/>
          <ac:spMkLst>
            <pc:docMk/>
            <pc:sldMk cId="3439643023" sldId="272"/>
            <ac:spMk id="14" creationId="{5F560190-407D-8A3C-A557-4545D061405F}"/>
          </ac:spMkLst>
        </pc:spChg>
        <pc:spChg chg="add mod">
          <ac:chgData name="Duyên Lương" userId="3a9e482f-ceb4-484a-8eab-f708ff3e9a36" providerId="ADAL" clId="{6E67DB32-952A-44B4-9DAB-2EE1E55A2302}" dt="2023-07-21T09:37:17.021" v="605" actId="1076"/>
          <ac:spMkLst>
            <pc:docMk/>
            <pc:sldMk cId="3439643023" sldId="272"/>
            <ac:spMk id="15" creationId="{2B15DC09-3BE7-C463-94AA-76A6B9C2DF8D}"/>
          </ac:spMkLst>
        </pc:spChg>
        <pc:spChg chg="add mod">
          <ac:chgData name="Duyên Lương" userId="3a9e482f-ceb4-484a-8eab-f708ff3e9a36" providerId="ADAL" clId="{6E67DB32-952A-44B4-9DAB-2EE1E55A2302}" dt="2023-07-21T09:37:13.585" v="603" actId="1076"/>
          <ac:spMkLst>
            <pc:docMk/>
            <pc:sldMk cId="3439643023" sldId="272"/>
            <ac:spMk id="16" creationId="{BDF72E93-2FED-DAEA-4F8D-D4AD628DCB55}"/>
          </ac:spMkLst>
        </pc:spChg>
        <pc:spChg chg="del">
          <ac:chgData name="Duyên Lương" userId="3a9e482f-ceb4-484a-8eab-f708ff3e9a36" providerId="ADAL" clId="{6E67DB32-952A-44B4-9DAB-2EE1E55A2302}" dt="2023-07-21T09:37:23.252" v="609" actId="478"/>
          <ac:spMkLst>
            <pc:docMk/>
            <pc:sldMk cId="3439643023" sldId="272"/>
            <ac:spMk id="25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7:27.603" v="611" actId="1076"/>
          <ac:spMkLst>
            <pc:docMk/>
            <pc:sldMk cId="3439643023" sldId="272"/>
            <ac:spMk id="26" creationId="{00000000-0000-0000-0000-000000000000}"/>
          </ac:spMkLst>
        </pc:spChg>
        <pc:spChg chg="mod">
          <ac:chgData name="Duyên Lương" userId="3a9e482f-ceb4-484a-8eab-f708ff3e9a36" providerId="ADAL" clId="{6E67DB32-952A-44B4-9DAB-2EE1E55A2302}" dt="2023-07-21T09:37:10.480" v="602" actId="1076"/>
          <ac:spMkLst>
            <pc:docMk/>
            <pc:sldMk cId="3439643023" sldId="272"/>
            <ac:spMk id="27" creationId="{00000000-0000-0000-0000-000000000000}"/>
          </ac:spMkLst>
        </pc:spChg>
        <pc:picChg chg="add mod">
          <ac:chgData name="Duyên Lương" userId="3a9e482f-ceb4-484a-8eab-f708ff3e9a36" providerId="ADAL" clId="{6E67DB32-952A-44B4-9DAB-2EE1E55A2302}" dt="2023-07-21T09:37:25.569" v="610" actId="1076"/>
          <ac:picMkLst>
            <pc:docMk/>
            <pc:sldMk cId="3439643023" sldId="272"/>
            <ac:picMk id="17" creationId="{9C262A32-33D1-BC56-8801-114D4463447F}"/>
          </ac:picMkLst>
        </pc:picChg>
      </pc:sldChg>
      <pc:sldChg chg="modSp mod">
        <pc:chgData name="Duyên Lương" userId="3a9e482f-ceb4-484a-8eab-f708ff3e9a36" providerId="ADAL" clId="{6E67DB32-952A-44B4-9DAB-2EE1E55A2302}" dt="2023-07-21T07:10:37.064" v="323" actId="1076"/>
        <pc:sldMkLst>
          <pc:docMk/>
          <pc:sldMk cId="384103490" sldId="273"/>
        </pc:sldMkLst>
        <pc:spChg chg="mod">
          <ac:chgData name="Duyên Lương" userId="3a9e482f-ceb4-484a-8eab-f708ff3e9a36" providerId="ADAL" clId="{6E67DB32-952A-44B4-9DAB-2EE1E55A2302}" dt="2023-07-21T07:10:37.064" v="323" actId="1076"/>
          <ac:spMkLst>
            <pc:docMk/>
            <pc:sldMk cId="384103490" sldId="273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2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38.svg"/><Relationship Id="rId10" Type="http://schemas.openxmlformats.org/officeDocument/2006/relationships/image" Target="../media/image7.png"/><Relationship Id="rId4" Type="http://schemas.openxmlformats.org/officeDocument/2006/relationships/image" Target="../media/image3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svg"/><Relationship Id="rId7" Type="http://schemas.openxmlformats.org/officeDocument/2006/relationships/image" Target="../media/image2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34.pn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23" Type="http://schemas.openxmlformats.org/officeDocument/2006/relationships/image" Target="../media/image36.png"/><Relationship Id="rId10" Type="http://schemas.openxmlformats.org/officeDocument/2006/relationships/image" Target="../media/image11.pn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8803" y="1270629"/>
            <a:ext cx="12849162" cy="5539282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18051" y="4351936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5" y="0"/>
                </a:lnTo>
                <a:lnTo>
                  <a:pt x="5443955" y="4906364"/>
                </a:lnTo>
                <a:lnTo>
                  <a:pt x="0" y="490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8082" y="8745754"/>
            <a:ext cx="16519621" cy="3484138"/>
          </a:xfrm>
          <a:custGeom>
            <a:avLst/>
            <a:gdLst/>
            <a:ahLst/>
            <a:cxnLst/>
            <a:rect l="l" t="t" r="r" b="b"/>
            <a:pathLst>
              <a:path w="16519621" h="3484138">
                <a:moveTo>
                  <a:pt x="0" y="0"/>
                </a:moveTo>
                <a:lnTo>
                  <a:pt x="16519621" y="0"/>
                </a:lnTo>
                <a:lnTo>
                  <a:pt x="16519621" y="3484138"/>
                </a:lnTo>
                <a:lnTo>
                  <a:pt x="0" y="3484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9313" y="6172200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7" y="0"/>
                </a:lnTo>
                <a:lnTo>
                  <a:pt x="5155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7727" y="4738132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5" y="0"/>
                </a:lnTo>
                <a:lnTo>
                  <a:pt x="5443955" y="4906363"/>
                </a:lnTo>
                <a:lnTo>
                  <a:pt x="0" y="4906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762096" y="6172200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5155217" y="0"/>
                </a:moveTo>
                <a:lnTo>
                  <a:pt x="0" y="0"/>
                </a:lnTo>
                <a:lnTo>
                  <a:pt x="0" y="4114800"/>
                </a:lnTo>
                <a:lnTo>
                  <a:pt x="5155217" y="4114800"/>
                </a:lnTo>
                <a:lnTo>
                  <a:pt x="51552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71322" y="1105871"/>
            <a:ext cx="1654582" cy="1266507"/>
          </a:xfrm>
          <a:custGeom>
            <a:avLst/>
            <a:gdLst/>
            <a:ahLst/>
            <a:cxnLst/>
            <a:rect l="l" t="t" r="r" b="b"/>
            <a:pathLst>
              <a:path w="1654582" h="1266507">
                <a:moveTo>
                  <a:pt x="0" y="0"/>
                </a:moveTo>
                <a:lnTo>
                  <a:pt x="1654582" y="0"/>
                </a:lnTo>
                <a:lnTo>
                  <a:pt x="1654582" y="1266507"/>
                </a:lnTo>
                <a:lnTo>
                  <a:pt x="0" y="1266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22048" y="5392469"/>
            <a:ext cx="1340048" cy="1025746"/>
          </a:xfrm>
          <a:custGeom>
            <a:avLst/>
            <a:gdLst/>
            <a:ahLst/>
            <a:cxnLst/>
            <a:rect l="l" t="t" r="r" b="b"/>
            <a:pathLst>
              <a:path w="1340048" h="1025746">
                <a:moveTo>
                  <a:pt x="0" y="0"/>
                </a:moveTo>
                <a:lnTo>
                  <a:pt x="1340048" y="0"/>
                </a:lnTo>
                <a:lnTo>
                  <a:pt x="1340048" y="1025746"/>
                </a:lnTo>
                <a:lnTo>
                  <a:pt x="0" y="102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73996" y="873122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311646" y="658279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16821" y="2131679"/>
            <a:ext cx="10328103" cy="4674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27"/>
              </a:lnSpc>
            </a:pPr>
            <a:r>
              <a:rPr lang="en-US" sz="12424" spc="285" dirty="0">
                <a:solidFill>
                  <a:srgbClr val="F18660"/>
                </a:solidFill>
                <a:latin typeface="Biski Semi-Bold"/>
              </a:rPr>
              <a:t>WELCOME TO OUR CLASS</a:t>
            </a:r>
          </a:p>
        </p:txBody>
      </p:sp>
      <p:sp>
        <p:nvSpPr>
          <p:cNvPr id="15" name="Freeform 15"/>
          <p:cNvSpPr/>
          <p:nvPr/>
        </p:nvSpPr>
        <p:spPr>
          <a:xfrm rot="8448610" flipV="1">
            <a:off x="4417767" y="3500435"/>
            <a:ext cx="1123903" cy="939992"/>
          </a:xfrm>
          <a:custGeom>
            <a:avLst/>
            <a:gdLst/>
            <a:ahLst/>
            <a:cxnLst/>
            <a:rect l="l" t="t" r="r" b="b"/>
            <a:pathLst>
              <a:path w="1123903" h="939992">
                <a:moveTo>
                  <a:pt x="0" y="939991"/>
                </a:moveTo>
                <a:lnTo>
                  <a:pt x="1123903" y="939991"/>
                </a:lnTo>
                <a:lnTo>
                  <a:pt x="1123903" y="0"/>
                </a:lnTo>
                <a:lnTo>
                  <a:pt x="0" y="0"/>
                </a:lnTo>
                <a:lnTo>
                  <a:pt x="0" y="939991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403928" flipV="1">
            <a:off x="13200145" y="4194799"/>
            <a:ext cx="1123903" cy="939992"/>
          </a:xfrm>
          <a:custGeom>
            <a:avLst/>
            <a:gdLst/>
            <a:ahLst/>
            <a:cxnLst/>
            <a:rect l="l" t="t" r="r" b="b"/>
            <a:pathLst>
              <a:path w="1123903" h="939992">
                <a:moveTo>
                  <a:pt x="0" y="939991"/>
                </a:moveTo>
                <a:lnTo>
                  <a:pt x="1123903" y="939991"/>
                </a:lnTo>
                <a:lnTo>
                  <a:pt x="1123903" y="0"/>
                </a:lnTo>
                <a:lnTo>
                  <a:pt x="0" y="0"/>
                </a:lnTo>
                <a:lnTo>
                  <a:pt x="0" y="939991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918051" y="-296264"/>
            <a:ext cx="3789372" cy="2170277"/>
          </a:xfrm>
          <a:custGeom>
            <a:avLst/>
            <a:gdLst/>
            <a:ahLst/>
            <a:cxnLst/>
            <a:rect l="l" t="t" r="r" b="b"/>
            <a:pathLst>
              <a:path w="3789372" h="2170277">
                <a:moveTo>
                  <a:pt x="0" y="0"/>
                </a:moveTo>
                <a:lnTo>
                  <a:pt x="3789373" y="0"/>
                </a:lnTo>
                <a:lnTo>
                  <a:pt x="3789373" y="2170277"/>
                </a:lnTo>
                <a:lnTo>
                  <a:pt x="0" y="21702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886931" y="826016"/>
            <a:ext cx="2372369" cy="1652032"/>
          </a:xfrm>
          <a:custGeom>
            <a:avLst/>
            <a:gdLst/>
            <a:ahLst/>
            <a:cxnLst/>
            <a:rect l="l" t="t" r="r" b="b"/>
            <a:pathLst>
              <a:path w="2372369" h="1652032">
                <a:moveTo>
                  <a:pt x="0" y="0"/>
                </a:moveTo>
                <a:lnTo>
                  <a:pt x="2372369" y="0"/>
                </a:lnTo>
                <a:lnTo>
                  <a:pt x="2372369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311646" y="8406691"/>
            <a:ext cx="7593950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3"/>
              </a:lnSpc>
              <a:spcBef>
                <a:spcPct val="0"/>
              </a:spcBef>
            </a:pPr>
            <a:r>
              <a:rPr lang="en-US" sz="6000" dirty="0">
                <a:solidFill>
                  <a:srgbClr val="565E21"/>
                </a:solidFill>
                <a:latin typeface="Quicksand Bold"/>
              </a:rPr>
              <a:t>Teacher: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38200" y="3466667"/>
            <a:ext cx="16301364" cy="6115811"/>
            <a:chOff x="0" y="0"/>
            <a:chExt cx="2972665" cy="16425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72665" cy="1642556"/>
            </a:xfrm>
            <a:custGeom>
              <a:avLst/>
              <a:gdLst/>
              <a:ahLst/>
              <a:cxnLst/>
              <a:rect l="l" t="t" r="r" b="b"/>
              <a:pathLst>
                <a:path w="2972665" h="1642556">
                  <a:moveTo>
                    <a:pt x="34982" y="0"/>
                  </a:moveTo>
                  <a:lnTo>
                    <a:pt x="2937683" y="0"/>
                  </a:lnTo>
                  <a:cubicBezTo>
                    <a:pt x="2957003" y="0"/>
                    <a:pt x="2972665" y="15662"/>
                    <a:pt x="2972665" y="34982"/>
                  </a:cubicBezTo>
                  <a:lnTo>
                    <a:pt x="2972665" y="1607573"/>
                  </a:lnTo>
                  <a:cubicBezTo>
                    <a:pt x="2972665" y="1626894"/>
                    <a:pt x="2957003" y="1642556"/>
                    <a:pt x="2937683" y="1642556"/>
                  </a:cubicBezTo>
                  <a:lnTo>
                    <a:pt x="34982" y="1642556"/>
                  </a:lnTo>
                  <a:cubicBezTo>
                    <a:pt x="15662" y="1642556"/>
                    <a:pt x="0" y="1626894"/>
                    <a:pt x="0" y="1607573"/>
                  </a:cubicBezTo>
                  <a:lnTo>
                    <a:pt x="0" y="34982"/>
                  </a:lnTo>
                  <a:cubicBezTo>
                    <a:pt x="0" y="15662"/>
                    <a:pt x="15662" y="0"/>
                    <a:pt x="34982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2271186" y="4568538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4" y="0"/>
                </a:lnTo>
                <a:lnTo>
                  <a:pt x="5443954" y="4906364"/>
                </a:lnTo>
                <a:lnTo>
                  <a:pt x="0" y="490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16464" y="8387967"/>
            <a:ext cx="21120927" cy="4454596"/>
          </a:xfrm>
          <a:custGeom>
            <a:avLst/>
            <a:gdLst/>
            <a:ahLst/>
            <a:cxnLst/>
            <a:rect l="l" t="t" r="r" b="b"/>
            <a:pathLst>
              <a:path w="21120927" h="4454596">
                <a:moveTo>
                  <a:pt x="0" y="0"/>
                </a:moveTo>
                <a:lnTo>
                  <a:pt x="21120928" y="0"/>
                </a:lnTo>
                <a:lnTo>
                  <a:pt x="21120928" y="4454596"/>
                </a:lnTo>
                <a:lnTo>
                  <a:pt x="0" y="445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17727" y="4738132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5" y="0"/>
                </a:lnTo>
                <a:lnTo>
                  <a:pt x="5443955" y="4906363"/>
                </a:lnTo>
                <a:lnTo>
                  <a:pt x="0" y="4906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76500" y="1759136"/>
            <a:ext cx="1654582" cy="1266507"/>
          </a:xfrm>
          <a:custGeom>
            <a:avLst/>
            <a:gdLst/>
            <a:ahLst/>
            <a:cxnLst/>
            <a:rect l="l" t="t" r="r" b="b"/>
            <a:pathLst>
              <a:path w="1654582" h="1266507">
                <a:moveTo>
                  <a:pt x="0" y="0"/>
                </a:moveTo>
                <a:lnTo>
                  <a:pt x="1654582" y="0"/>
                </a:lnTo>
                <a:lnTo>
                  <a:pt x="1654582" y="1266507"/>
                </a:lnTo>
                <a:lnTo>
                  <a:pt x="0" y="126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31728" y="5392469"/>
            <a:ext cx="1340048" cy="1025746"/>
          </a:xfrm>
          <a:custGeom>
            <a:avLst/>
            <a:gdLst/>
            <a:ahLst/>
            <a:cxnLst/>
            <a:rect l="l" t="t" r="r" b="b"/>
            <a:pathLst>
              <a:path w="1340048" h="1025746">
                <a:moveTo>
                  <a:pt x="0" y="0"/>
                </a:moveTo>
                <a:lnTo>
                  <a:pt x="1340049" y="0"/>
                </a:lnTo>
                <a:lnTo>
                  <a:pt x="1340049" y="1025746"/>
                </a:lnTo>
                <a:lnTo>
                  <a:pt x="0" y="1025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8074" y="202684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48148" y="2919307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" y="96441"/>
            <a:ext cx="18059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222" dirty="0">
                <a:solidFill>
                  <a:srgbClr val="F18660"/>
                </a:solidFill>
                <a:latin typeface="Biski Semi-Bold"/>
              </a:rPr>
              <a:t>4. Complete the sentences with the words and phrases from the box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90834-C219-725F-0590-7B02C1D584F8}"/>
              </a:ext>
            </a:extLst>
          </p:cNvPr>
          <p:cNvSpPr txBox="1"/>
          <p:nvPr/>
        </p:nvSpPr>
        <p:spPr>
          <a:xfrm>
            <a:off x="1173836" y="1855695"/>
            <a:ext cx="1576796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Quicksand Bold" panose="020B0604020202020204" charset="0"/>
              </a:rPr>
              <a:t>overlooks	                 musical instrument	          ethnic groups	</a:t>
            </a:r>
          </a:p>
          <a:p>
            <a:r>
              <a:rPr lang="en-US" sz="4000" dirty="0">
                <a:solidFill>
                  <a:srgbClr val="002060"/>
                </a:solidFill>
                <a:latin typeface="Quicksand Bold" panose="020B0604020202020204" charset="0"/>
              </a:rPr>
              <a:t>folk dance                        traditional	            </a:t>
            </a:r>
          </a:p>
        </p:txBody>
      </p:sp>
      <p:sp>
        <p:nvSpPr>
          <p:cNvPr id="13" name="Freeform 13"/>
          <p:cNvSpPr/>
          <p:nvPr/>
        </p:nvSpPr>
        <p:spPr>
          <a:xfrm rot="20139422">
            <a:off x="16454288" y="1067139"/>
            <a:ext cx="2372369" cy="1652032"/>
          </a:xfrm>
          <a:custGeom>
            <a:avLst/>
            <a:gdLst/>
            <a:ahLst/>
            <a:cxnLst/>
            <a:rect l="l" t="t" r="r" b="b"/>
            <a:pathLst>
              <a:path w="2372369" h="1652032">
                <a:moveTo>
                  <a:pt x="0" y="0"/>
                </a:moveTo>
                <a:lnTo>
                  <a:pt x="2372369" y="0"/>
                </a:lnTo>
                <a:lnTo>
                  <a:pt x="2372369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E8FCBD-A27B-989C-9223-82F49E02DD9B}"/>
              </a:ext>
            </a:extLst>
          </p:cNvPr>
          <p:cNvSpPr/>
          <p:nvPr/>
        </p:nvSpPr>
        <p:spPr>
          <a:xfrm>
            <a:off x="2895600" y="3605795"/>
            <a:ext cx="1981200" cy="6752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A705FB-D627-A8AC-9C35-8AC17EA0981D}"/>
              </a:ext>
            </a:extLst>
          </p:cNvPr>
          <p:cNvSpPr/>
          <p:nvPr/>
        </p:nvSpPr>
        <p:spPr>
          <a:xfrm>
            <a:off x="2503559" y="6435004"/>
            <a:ext cx="1981200" cy="6752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B0FDA7-1A62-3580-B958-AE4531C69DB6}"/>
              </a:ext>
            </a:extLst>
          </p:cNvPr>
          <p:cNvSpPr/>
          <p:nvPr/>
        </p:nvSpPr>
        <p:spPr>
          <a:xfrm>
            <a:off x="11277600" y="8600674"/>
            <a:ext cx="1981200" cy="6752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DDEC2-C391-774C-DDBD-14950CEBFD66}"/>
              </a:ext>
            </a:extLst>
          </p:cNvPr>
          <p:cNvSpPr txBox="1"/>
          <p:nvPr/>
        </p:nvSpPr>
        <p:spPr>
          <a:xfrm>
            <a:off x="7794404" y="340465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Quicksand Bold" panose="020B0604020202020204" charset="0"/>
              </a:rPr>
              <a:t>+ noun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DAFBEA-0E8A-36BD-C950-CCD85C473E9E}"/>
              </a:ext>
            </a:extLst>
          </p:cNvPr>
          <p:cNvSpPr txBox="1"/>
          <p:nvPr/>
        </p:nvSpPr>
        <p:spPr>
          <a:xfrm>
            <a:off x="7912882" y="453723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Quicksand Bold" panose="020B0604020202020204" charset="0"/>
              </a:rPr>
              <a:t>+ verb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CFAC72-4CCB-FB80-95D1-45BD8987E16B}"/>
              </a:ext>
            </a:extLst>
          </p:cNvPr>
          <p:cNvSpPr txBox="1"/>
          <p:nvPr/>
        </p:nvSpPr>
        <p:spPr>
          <a:xfrm>
            <a:off x="11527145" y="55929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Quicksand Bold" panose="020B0604020202020204" charset="0"/>
              </a:rPr>
              <a:t>+ noun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87A2EC-530C-CCC7-90CC-536FFDD3AE09}"/>
              </a:ext>
            </a:extLst>
          </p:cNvPr>
          <p:cNvSpPr txBox="1"/>
          <p:nvPr/>
        </p:nvSpPr>
        <p:spPr>
          <a:xfrm>
            <a:off x="9676836" y="731755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Quicksand Bold" panose="020B0604020202020204" charset="0"/>
              </a:rPr>
              <a:t>+ adj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B3633-8AF0-C44E-357A-5F74BB384BB4}"/>
              </a:ext>
            </a:extLst>
          </p:cNvPr>
          <p:cNvSpPr txBox="1"/>
          <p:nvPr/>
        </p:nvSpPr>
        <p:spPr>
          <a:xfrm>
            <a:off x="4898804" y="839902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Quicksand Bold" panose="020B0604020202020204" charset="0"/>
              </a:rPr>
              <a:t>+ noun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BAE3C-9491-E366-E1EA-3A343E9EAEE2}"/>
              </a:ext>
            </a:extLst>
          </p:cNvPr>
          <p:cNvSpPr txBox="1"/>
          <p:nvPr/>
        </p:nvSpPr>
        <p:spPr>
          <a:xfrm>
            <a:off x="1082545" y="3605795"/>
            <a:ext cx="158126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Quicksand Bold" panose="020B0604020202020204" charset="0"/>
              </a:rPr>
              <a:t>1. I love </a:t>
            </a:r>
            <a:r>
              <a:rPr lang="en-US" sz="3600" i="1" dirty="0" err="1">
                <a:latin typeface="Quicksand Bold" panose="020B0604020202020204" charset="0"/>
              </a:rPr>
              <a:t>mua</a:t>
            </a:r>
            <a:r>
              <a:rPr lang="en-US" sz="3600" i="1" dirty="0">
                <a:latin typeface="Quicksand Bold" panose="020B0604020202020204" charset="0"/>
              </a:rPr>
              <a:t> sap</a:t>
            </a:r>
            <a:r>
              <a:rPr lang="en-US" sz="3600" dirty="0">
                <a:latin typeface="Quicksand Bold" panose="020B0604020202020204" charset="0"/>
              </a:rPr>
              <a:t>, a popular _________ of the Thai people. </a:t>
            </a:r>
          </a:p>
          <a:p>
            <a:endParaRPr lang="en-US" sz="3600" dirty="0">
              <a:latin typeface="Quicksand Bold" panose="020B0604020202020204" charset="0"/>
            </a:endParaRPr>
          </a:p>
          <a:p>
            <a:r>
              <a:rPr lang="en-US" sz="3600" dirty="0">
                <a:latin typeface="Quicksand Bold" panose="020B0604020202020204" charset="0"/>
              </a:rPr>
              <a:t>2. Their beautiful stilt house _________ a large rice field. </a:t>
            </a:r>
          </a:p>
          <a:p>
            <a:endParaRPr lang="en-US" sz="3600" dirty="0">
              <a:latin typeface="Quicksand Bold" panose="020B0604020202020204" charset="0"/>
            </a:endParaRPr>
          </a:p>
          <a:p>
            <a:r>
              <a:rPr lang="en-US" sz="3600" dirty="0">
                <a:latin typeface="Quicksand Bold" panose="020B0604020202020204" charset="0"/>
              </a:rPr>
              <a:t>3. A: What is the name of a popular </a:t>
            </a:r>
            <a:r>
              <a:rPr lang="en-US" sz="3600" dirty="0" err="1">
                <a:latin typeface="Quicksand Bold" panose="020B0604020202020204" charset="0"/>
              </a:rPr>
              <a:t>Tay’s</a:t>
            </a:r>
            <a:r>
              <a:rPr lang="en-US" sz="3600" dirty="0">
                <a:latin typeface="Quicksand Bold" panose="020B0604020202020204" charset="0"/>
              </a:rPr>
              <a:t> __________________? - B: It’s </a:t>
            </a:r>
            <a:r>
              <a:rPr lang="en-US" sz="3600" i="1" dirty="0" err="1">
                <a:latin typeface="Quicksand Bold" panose="020B0604020202020204" charset="0"/>
              </a:rPr>
              <a:t>dan</a:t>
            </a:r>
            <a:r>
              <a:rPr lang="en-US" sz="3600" i="1" dirty="0">
                <a:latin typeface="Quicksand Bold" panose="020B0604020202020204" charset="0"/>
              </a:rPr>
              <a:t> </a:t>
            </a:r>
            <a:r>
              <a:rPr lang="en-US" sz="3600" i="1" dirty="0" err="1">
                <a:latin typeface="Quicksand Bold" panose="020B0604020202020204" charset="0"/>
              </a:rPr>
              <a:t>tinh</a:t>
            </a:r>
            <a:r>
              <a:rPr lang="en-US" sz="3600" dirty="0">
                <a:latin typeface="Quicksand Bold" panose="020B0604020202020204" charset="0"/>
              </a:rPr>
              <a:t>.</a:t>
            </a:r>
          </a:p>
          <a:p>
            <a:r>
              <a:rPr lang="en-US" sz="3600" dirty="0">
                <a:latin typeface="Quicksand Bold" panose="020B0604020202020204" charset="0"/>
              </a:rPr>
              <a:t> </a:t>
            </a:r>
          </a:p>
          <a:p>
            <a:r>
              <a:rPr lang="en-US" sz="3600" dirty="0">
                <a:latin typeface="Quicksand Bold" panose="020B0604020202020204" charset="0"/>
              </a:rPr>
              <a:t>4. Every ethnic group has their own __________ culture. </a:t>
            </a:r>
          </a:p>
          <a:p>
            <a:endParaRPr lang="en-US" sz="3600" dirty="0">
              <a:latin typeface="Quicksand Bold" panose="020B0604020202020204" charset="0"/>
            </a:endParaRPr>
          </a:p>
          <a:p>
            <a:r>
              <a:rPr lang="en-US" sz="3600" dirty="0">
                <a:latin typeface="Quicksand Bold" panose="020B0604020202020204" charset="0"/>
              </a:rPr>
              <a:t>5. Of the 54 ______________ in Viet Nam, the </a:t>
            </a:r>
            <a:r>
              <a:rPr lang="en-US" sz="3600" dirty="0" err="1">
                <a:latin typeface="Quicksand Bold" panose="020B0604020202020204" charset="0"/>
              </a:rPr>
              <a:t>Kinh</a:t>
            </a:r>
            <a:r>
              <a:rPr lang="en-US" sz="3600" dirty="0">
                <a:latin typeface="Quicksand Bold" panose="020B0604020202020204" charset="0"/>
              </a:rPr>
              <a:t> is the largest</a:t>
            </a:r>
          </a:p>
          <a:p>
            <a:endParaRPr lang="en-US" sz="3600" dirty="0">
              <a:latin typeface="Quicksand Bold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B5F5E-2941-57FC-EBFA-A1DE3CEEA472}"/>
              </a:ext>
            </a:extLst>
          </p:cNvPr>
          <p:cNvSpPr txBox="1"/>
          <p:nvPr/>
        </p:nvSpPr>
        <p:spPr>
          <a:xfrm>
            <a:off x="7320484" y="3520437"/>
            <a:ext cx="432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Quicksand Bold" panose="020B0604020202020204" charset="0"/>
              </a:rPr>
              <a:t>folk dance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EED9B5-7D95-E34D-9D44-CB9BCD65CA24}"/>
              </a:ext>
            </a:extLst>
          </p:cNvPr>
          <p:cNvSpPr txBox="1"/>
          <p:nvPr/>
        </p:nvSpPr>
        <p:spPr>
          <a:xfrm>
            <a:off x="7523133" y="4606605"/>
            <a:ext cx="494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Quicksand Bold" panose="020B0604020202020204" charset="0"/>
              </a:rPr>
              <a:t>overlooks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1D5B6-B737-0326-1BAD-6B177779DDEF}"/>
              </a:ext>
            </a:extLst>
          </p:cNvPr>
          <p:cNvSpPr txBox="1"/>
          <p:nvPr/>
        </p:nvSpPr>
        <p:spPr>
          <a:xfrm>
            <a:off x="10457616" y="5680721"/>
            <a:ext cx="610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Quicksand Bold" panose="020B0604020202020204" charset="0"/>
              </a:rPr>
              <a:t>musical instrument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463A5F-7006-C131-BF3B-B30E95CEAC12}"/>
              </a:ext>
            </a:extLst>
          </p:cNvPr>
          <p:cNvSpPr txBox="1"/>
          <p:nvPr/>
        </p:nvSpPr>
        <p:spPr>
          <a:xfrm>
            <a:off x="9360682" y="7306129"/>
            <a:ext cx="456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Quicksand Bold" panose="020B0604020202020204" charset="0"/>
              </a:rPr>
              <a:t>traditional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219B2-7D47-BA70-6DB4-76B1A2CDDD9C}"/>
              </a:ext>
            </a:extLst>
          </p:cNvPr>
          <p:cNvSpPr txBox="1"/>
          <p:nvPr/>
        </p:nvSpPr>
        <p:spPr>
          <a:xfrm>
            <a:off x="3934483" y="8447259"/>
            <a:ext cx="42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Quicksand Bold" panose="020B0604020202020204" charset="0"/>
              </a:rPr>
              <a:t>ethnic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8082" y="8247392"/>
            <a:ext cx="18882542" cy="3982500"/>
          </a:xfrm>
          <a:custGeom>
            <a:avLst/>
            <a:gdLst/>
            <a:ahLst/>
            <a:cxnLst/>
            <a:rect l="l" t="t" r="r" b="b"/>
            <a:pathLst>
              <a:path w="18882542" h="3982500">
                <a:moveTo>
                  <a:pt x="0" y="0"/>
                </a:moveTo>
                <a:lnTo>
                  <a:pt x="18882542" y="0"/>
                </a:lnTo>
                <a:lnTo>
                  <a:pt x="18882542" y="3982500"/>
                </a:lnTo>
                <a:lnTo>
                  <a:pt x="0" y="398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4980" y="7333131"/>
            <a:ext cx="4187186" cy="2953869"/>
          </a:xfrm>
          <a:custGeom>
            <a:avLst/>
            <a:gdLst/>
            <a:ahLst/>
            <a:cxnLst/>
            <a:rect l="l" t="t" r="r" b="b"/>
            <a:pathLst>
              <a:path w="4187186" h="2953869">
                <a:moveTo>
                  <a:pt x="0" y="0"/>
                </a:moveTo>
                <a:lnTo>
                  <a:pt x="4187186" y="0"/>
                </a:lnTo>
                <a:lnTo>
                  <a:pt x="4187186" y="2953869"/>
                </a:lnTo>
                <a:lnTo>
                  <a:pt x="0" y="2953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8709" y="3637680"/>
            <a:ext cx="17462493" cy="316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71" b="0" i="0" u="none" strike="noStrike" kern="1200" cap="none" spc="346" normalizeH="0" baseline="0" noProof="0" dirty="0">
                <a:ln>
                  <a:noFill/>
                </a:ln>
                <a:solidFill>
                  <a:srgbClr val="F18660"/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THANK YOU </a:t>
            </a:r>
          </a:p>
        </p:txBody>
      </p:sp>
      <p:sp>
        <p:nvSpPr>
          <p:cNvPr id="5" name="Freeform 5"/>
          <p:cNvSpPr/>
          <p:nvPr/>
        </p:nvSpPr>
        <p:spPr>
          <a:xfrm>
            <a:off x="13084176" y="1832672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76563" y="1832672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68886" y="7265185"/>
            <a:ext cx="1690414" cy="1293935"/>
          </a:xfrm>
          <a:custGeom>
            <a:avLst/>
            <a:gdLst/>
            <a:ahLst/>
            <a:cxnLst/>
            <a:rect l="l" t="t" r="r" b="b"/>
            <a:pathLst>
              <a:path w="1690414" h="1293935">
                <a:moveTo>
                  <a:pt x="0" y="0"/>
                </a:moveTo>
                <a:lnTo>
                  <a:pt x="1690414" y="0"/>
                </a:lnTo>
                <a:lnTo>
                  <a:pt x="1690414" y="1293935"/>
                </a:lnTo>
                <a:lnTo>
                  <a:pt x="0" y="1293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878987" y="-783940"/>
            <a:ext cx="7315200" cy="2973137"/>
          </a:xfrm>
          <a:custGeom>
            <a:avLst/>
            <a:gdLst/>
            <a:ahLst/>
            <a:cxnLst/>
            <a:rect l="l" t="t" r="r" b="b"/>
            <a:pathLst>
              <a:path w="7315200" h="2973137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14504" y="1363181"/>
            <a:ext cx="7315200" cy="2973137"/>
          </a:xfrm>
          <a:custGeom>
            <a:avLst/>
            <a:gdLst/>
            <a:ahLst/>
            <a:cxnLst/>
            <a:rect l="l" t="t" r="r" b="b"/>
            <a:pathLst>
              <a:path w="7315200" h="2973137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146984" y="7088315"/>
            <a:ext cx="4534218" cy="3198685"/>
          </a:xfrm>
          <a:custGeom>
            <a:avLst/>
            <a:gdLst/>
            <a:ahLst/>
            <a:cxnLst/>
            <a:rect l="l" t="t" r="r" b="b"/>
            <a:pathLst>
              <a:path w="4534218" h="3198685">
                <a:moveTo>
                  <a:pt x="4534218" y="0"/>
                </a:moveTo>
                <a:lnTo>
                  <a:pt x="0" y="0"/>
                </a:lnTo>
                <a:lnTo>
                  <a:pt x="0" y="3198685"/>
                </a:lnTo>
                <a:lnTo>
                  <a:pt x="4534218" y="3198685"/>
                </a:lnTo>
                <a:lnTo>
                  <a:pt x="45342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10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8082" y="642504"/>
            <a:ext cx="15485918" cy="7710904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918051" y="4351936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5" y="0"/>
                </a:lnTo>
                <a:lnTo>
                  <a:pt x="5443955" y="4906364"/>
                </a:lnTo>
                <a:lnTo>
                  <a:pt x="0" y="490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8082" y="8745754"/>
            <a:ext cx="16519621" cy="3484138"/>
          </a:xfrm>
          <a:custGeom>
            <a:avLst/>
            <a:gdLst/>
            <a:ahLst/>
            <a:cxnLst/>
            <a:rect l="l" t="t" r="r" b="b"/>
            <a:pathLst>
              <a:path w="16519621" h="3484138">
                <a:moveTo>
                  <a:pt x="0" y="0"/>
                </a:moveTo>
                <a:lnTo>
                  <a:pt x="16519621" y="0"/>
                </a:lnTo>
                <a:lnTo>
                  <a:pt x="16519621" y="3484138"/>
                </a:lnTo>
                <a:lnTo>
                  <a:pt x="0" y="3484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9313" y="6172200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7" y="0"/>
                </a:lnTo>
                <a:lnTo>
                  <a:pt x="5155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7727" y="4738132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5" y="0"/>
                </a:lnTo>
                <a:lnTo>
                  <a:pt x="5443955" y="4906363"/>
                </a:lnTo>
                <a:lnTo>
                  <a:pt x="0" y="4906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762096" y="6172200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5155217" y="0"/>
                </a:moveTo>
                <a:lnTo>
                  <a:pt x="0" y="0"/>
                </a:lnTo>
                <a:lnTo>
                  <a:pt x="0" y="4114800"/>
                </a:lnTo>
                <a:lnTo>
                  <a:pt x="5155217" y="4114800"/>
                </a:lnTo>
                <a:lnTo>
                  <a:pt x="51552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71322" y="1105871"/>
            <a:ext cx="1654582" cy="1266507"/>
          </a:xfrm>
          <a:custGeom>
            <a:avLst/>
            <a:gdLst/>
            <a:ahLst/>
            <a:cxnLst/>
            <a:rect l="l" t="t" r="r" b="b"/>
            <a:pathLst>
              <a:path w="1654582" h="1266507">
                <a:moveTo>
                  <a:pt x="0" y="0"/>
                </a:moveTo>
                <a:lnTo>
                  <a:pt x="1654582" y="0"/>
                </a:lnTo>
                <a:lnTo>
                  <a:pt x="1654582" y="1266507"/>
                </a:lnTo>
                <a:lnTo>
                  <a:pt x="0" y="1266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22048" y="5392469"/>
            <a:ext cx="1340048" cy="1025746"/>
          </a:xfrm>
          <a:custGeom>
            <a:avLst/>
            <a:gdLst/>
            <a:ahLst/>
            <a:cxnLst/>
            <a:rect l="l" t="t" r="r" b="b"/>
            <a:pathLst>
              <a:path w="1340048" h="1025746">
                <a:moveTo>
                  <a:pt x="0" y="0"/>
                </a:moveTo>
                <a:lnTo>
                  <a:pt x="1340048" y="0"/>
                </a:lnTo>
                <a:lnTo>
                  <a:pt x="1340048" y="1025746"/>
                </a:lnTo>
                <a:lnTo>
                  <a:pt x="0" y="102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87565" y="826016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29645" y="5613293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5564" y="1881559"/>
            <a:ext cx="14554200" cy="4673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9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285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Unit 4:</a:t>
            </a:r>
            <a:r>
              <a:rPr kumimoji="0" lang="en-US" sz="12424" b="0" i="0" u="none" strike="noStrike" kern="1200" cap="none" spc="285" normalizeH="0" baseline="0" noProof="0" dirty="0">
                <a:ln>
                  <a:noFill/>
                </a:ln>
                <a:solidFill>
                  <a:srgbClr val="F18660"/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19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1200" cap="none" spc="285" normalizeH="0" baseline="0" noProof="0" dirty="0">
                <a:ln>
                  <a:noFill/>
                </a:ln>
                <a:solidFill>
                  <a:srgbClr val="F18660"/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ETHNIC GROUPS OF VIET NAM</a:t>
            </a:r>
          </a:p>
        </p:txBody>
      </p:sp>
      <p:sp>
        <p:nvSpPr>
          <p:cNvPr id="15" name="Freeform 15"/>
          <p:cNvSpPr/>
          <p:nvPr/>
        </p:nvSpPr>
        <p:spPr>
          <a:xfrm rot="8448610" flipV="1">
            <a:off x="4311994" y="1812622"/>
            <a:ext cx="1123903" cy="939992"/>
          </a:xfrm>
          <a:custGeom>
            <a:avLst/>
            <a:gdLst/>
            <a:ahLst/>
            <a:cxnLst/>
            <a:rect l="l" t="t" r="r" b="b"/>
            <a:pathLst>
              <a:path w="1123903" h="939992">
                <a:moveTo>
                  <a:pt x="0" y="939991"/>
                </a:moveTo>
                <a:lnTo>
                  <a:pt x="1123903" y="939991"/>
                </a:lnTo>
                <a:lnTo>
                  <a:pt x="1123903" y="0"/>
                </a:lnTo>
                <a:lnTo>
                  <a:pt x="0" y="0"/>
                </a:lnTo>
                <a:lnTo>
                  <a:pt x="0" y="939991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403928" flipV="1">
            <a:off x="14523275" y="5143297"/>
            <a:ext cx="1123903" cy="939992"/>
          </a:xfrm>
          <a:custGeom>
            <a:avLst/>
            <a:gdLst/>
            <a:ahLst/>
            <a:cxnLst/>
            <a:rect l="l" t="t" r="r" b="b"/>
            <a:pathLst>
              <a:path w="1123903" h="939992">
                <a:moveTo>
                  <a:pt x="0" y="939991"/>
                </a:moveTo>
                <a:lnTo>
                  <a:pt x="1123903" y="939991"/>
                </a:lnTo>
                <a:lnTo>
                  <a:pt x="1123903" y="0"/>
                </a:lnTo>
                <a:lnTo>
                  <a:pt x="0" y="0"/>
                </a:lnTo>
                <a:lnTo>
                  <a:pt x="0" y="939991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918051" y="-296264"/>
            <a:ext cx="3789372" cy="2170277"/>
          </a:xfrm>
          <a:custGeom>
            <a:avLst/>
            <a:gdLst/>
            <a:ahLst/>
            <a:cxnLst/>
            <a:rect l="l" t="t" r="r" b="b"/>
            <a:pathLst>
              <a:path w="3789372" h="2170277">
                <a:moveTo>
                  <a:pt x="0" y="0"/>
                </a:moveTo>
                <a:lnTo>
                  <a:pt x="3789373" y="0"/>
                </a:lnTo>
                <a:lnTo>
                  <a:pt x="3789373" y="2170277"/>
                </a:lnTo>
                <a:lnTo>
                  <a:pt x="0" y="21702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886931" y="826016"/>
            <a:ext cx="2372369" cy="1652032"/>
          </a:xfrm>
          <a:custGeom>
            <a:avLst/>
            <a:gdLst/>
            <a:ahLst/>
            <a:cxnLst/>
            <a:rect l="l" t="t" r="r" b="b"/>
            <a:pathLst>
              <a:path w="2372369" h="1652032">
                <a:moveTo>
                  <a:pt x="0" y="0"/>
                </a:moveTo>
                <a:lnTo>
                  <a:pt x="2372369" y="0"/>
                </a:lnTo>
                <a:lnTo>
                  <a:pt x="2372369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889311" y="6627981"/>
            <a:ext cx="1065694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65E21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Lesson 1: Getting Started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65E21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– I’m from the Tay ethnic group</a:t>
            </a:r>
          </a:p>
        </p:txBody>
      </p:sp>
    </p:spTree>
    <p:extLst>
      <p:ext uri="{BB962C8B-B14F-4D97-AF65-F5344CB8AC3E}">
        <p14:creationId xmlns:p14="http://schemas.microsoft.com/office/powerpoint/2010/main" val="29605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7959" y="8243384"/>
            <a:ext cx="22103917" cy="4661917"/>
          </a:xfrm>
          <a:custGeom>
            <a:avLst/>
            <a:gdLst/>
            <a:ahLst/>
            <a:cxnLst/>
            <a:rect l="l" t="t" r="r" b="b"/>
            <a:pathLst>
              <a:path w="22103917" h="4661917">
                <a:moveTo>
                  <a:pt x="0" y="0"/>
                </a:moveTo>
                <a:lnTo>
                  <a:pt x="22103918" y="0"/>
                </a:lnTo>
                <a:lnTo>
                  <a:pt x="22103918" y="4661917"/>
                </a:lnTo>
                <a:lnTo>
                  <a:pt x="0" y="4661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55432" y="-1330451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6" y="0"/>
                </a:lnTo>
                <a:lnTo>
                  <a:pt x="4122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05863" y="1190016"/>
            <a:ext cx="10845318" cy="103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7877" spc="181" dirty="0">
                <a:solidFill>
                  <a:srgbClr val="F18660"/>
                </a:solidFill>
                <a:latin typeface="Biski Semi-Bold"/>
              </a:rPr>
              <a:t>VOCABULARY</a:t>
            </a:r>
          </a:p>
        </p:txBody>
      </p:sp>
      <p:sp>
        <p:nvSpPr>
          <p:cNvPr id="5" name="Freeform 5"/>
          <p:cNvSpPr/>
          <p:nvPr/>
        </p:nvSpPr>
        <p:spPr>
          <a:xfrm>
            <a:off x="13754277" y="1398001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2568" y="72694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07959" y="7912152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54277" y="8846476"/>
            <a:ext cx="5566170" cy="2155626"/>
          </a:xfrm>
          <a:custGeom>
            <a:avLst/>
            <a:gdLst/>
            <a:ahLst/>
            <a:cxnLst/>
            <a:rect l="l" t="t" r="r" b="b"/>
            <a:pathLst>
              <a:path w="5566170" h="2155626">
                <a:moveTo>
                  <a:pt x="0" y="0"/>
                </a:moveTo>
                <a:lnTo>
                  <a:pt x="5566171" y="0"/>
                </a:lnTo>
                <a:lnTo>
                  <a:pt x="5566171" y="2155626"/>
                </a:lnTo>
                <a:lnTo>
                  <a:pt x="0" y="2155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9641" y="925292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899" y="851079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01767" y="85869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36856" y="9258300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28499" y="96156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7970" y="75776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6" y="0"/>
                </a:lnTo>
                <a:lnTo>
                  <a:pt x="2496096" y="1738189"/>
                </a:lnTo>
                <a:lnTo>
                  <a:pt x="0" y="17381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Google Shape;1881;p31">
            <a:extLst>
              <a:ext uri="{FF2B5EF4-FFF2-40B4-BE49-F238E27FC236}">
                <a16:creationId xmlns:a16="http://schemas.microsoft.com/office/drawing/2014/main" id="{58D57995-384C-782E-C5D5-695C6C09DE96}"/>
              </a:ext>
            </a:extLst>
          </p:cNvPr>
          <p:cNvSpPr txBox="1">
            <a:spLocks/>
          </p:cNvSpPr>
          <p:nvPr/>
        </p:nvSpPr>
        <p:spPr>
          <a:xfrm>
            <a:off x="702427" y="2718404"/>
            <a:ext cx="7503164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>
                <a:latin typeface="Quicksand Bold" panose="020B0604020202020204" charset="0"/>
              </a:rPr>
              <a:t>ethnic (group) </a:t>
            </a:r>
            <a:r>
              <a:rPr lang="en-US" sz="6000" dirty="0">
                <a:latin typeface="Quicksand Bold" panose="020B0604020202020204" charset="0"/>
              </a:rPr>
              <a:t>(</a:t>
            </a:r>
            <a:r>
              <a:rPr lang="en-US" sz="6000" dirty="0" err="1">
                <a:latin typeface="Quicksand Bold" panose="020B0604020202020204" charset="0"/>
              </a:rPr>
              <a:t>adj</a:t>
            </a:r>
            <a:r>
              <a:rPr lang="en-US" sz="6000" dirty="0">
                <a:latin typeface="Quicksand Bold" panose="020B0604020202020204" charset="0"/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D71B16-6CE4-E251-D946-E780E8FE9491}"/>
              </a:ext>
            </a:extLst>
          </p:cNvPr>
          <p:cNvSpPr/>
          <p:nvPr/>
        </p:nvSpPr>
        <p:spPr>
          <a:xfrm>
            <a:off x="1204448" y="6858877"/>
            <a:ext cx="6003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Quicksand Bold" panose="020B0604020202020204" charset="0"/>
              </a:rPr>
              <a:t>(</a:t>
            </a:r>
            <a:r>
              <a:rPr lang="en-US" sz="6000" dirty="0" err="1">
                <a:latin typeface="Quicksand Bold" panose="020B0604020202020204" charset="0"/>
              </a:rPr>
              <a:t>nhóm</a:t>
            </a:r>
            <a:r>
              <a:rPr lang="en-US" sz="6000" dirty="0">
                <a:latin typeface="Quicksand Bold" panose="020B0604020202020204" charset="0"/>
              </a:rPr>
              <a:t>) </a:t>
            </a:r>
            <a:r>
              <a:rPr lang="en-US" sz="6000" dirty="0" err="1">
                <a:latin typeface="Quicksand Bold" panose="020B0604020202020204" charset="0"/>
              </a:rPr>
              <a:t>dân</a:t>
            </a:r>
            <a:r>
              <a:rPr lang="en-US" sz="6000" dirty="0">
                <a:latin typeface="Quicksand Bold" panose="020B0604020202020204" charset="0"/>
              </a:rPr>
              <a:t> </a:t>
            </a:r>
            <a:r>
              <a:rPr lang="en-US" sz="6000" dirty="0" err="1">
                <a:latin typeface="Quicksand Bold" panose="020B0604020202020204" charset="0"/>
              </a:rPr>
              <a:t>tộc</a:t>
            </a:r>
            <a:r>
              <a:rPr lang="en-US" sz="6000" dirty="0">
                <a:latin typeface="Quicksand Bold" panose="020B060402020202020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C2E844-165E-BE0B-569F-FF28B39CBE74}"/>
              </a:ext>
            </a:extLst>
          </p:cNvPr>
          <p:cNvSpPr/>
          <p:nvPr/>
        </p:nvSpPr>
        <p:spPr>
          <a:xfrm>
            <a:off x="396792" y="5280602"/>
            <a:ext cx="8112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/ˈ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eθnɪk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 / (/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gru:p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A40F62-510C-E3B2-D012-11B5D581F0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35" y="3012028"/>
            <a:ext cx="8202944" cy="5463161"/>
          </a:xfrm>
          <a:prstGeom prst="rect">
            <a:avLst/>
          </a:prstGeom>
        </p:spPr>
      </p:pic>
      <p:sp>
        <p:nvSpPr>
          <p:cNvPr id="26" name="Freeform 26"/>
          <p:cNvSpPr/>
          <p:nvPr/>
        </p:nvSpPr>
        <p:spPr>
          <a:xfrm>
            <a:off x="16041326" y="7635373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5" y="0"/>
                </a:lnTo>
                <a:lnTo>
                  <a:pt x="2496095" y="1738190"/>
                </a:lnTo>
                <a:lnTo>
                  <a:pt x="0" y="17381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7959" y="8243384"/>
            <a:ext cx="22103917" cy="4661917"/>
          </a:xfrm>
          <a:custGeom>
            <a:avLst/>
            <a:gdLst/>
            <a:ahLst/>
            <a:cxnLst/>
            <a:rect l="l" t="t" r="r" b="b"/>
            <a:pathLst>
              <a:path w="22103917" h="4661917">
                <a:moveTo>
                  <a:pt x="0" y="0"/>
                </a:moveTo>
                <a:lnTo>
                  <a:pt x="22103918" y="0"/>
                </a:lnTo>
                <a:lnTo>
                  <a:pt x="22103918" y="4661917"/>
                </a:lnTo>
                <a:lnTo>
                  <a:pt x="0" y="4661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8152" y="-1304059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6" y="0"/>
                </a:lnTo>
                <a:lnTo>
                  <a:pt x="4122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05863" y="1190016"/>
            <a:ext cx="10845318" cy="106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181" normalizeH="0" baseline="0" noProof="0" dirty="0">
                <a:ln>
                  <a:noFill/>
                </a:ln>
                <a:solidFill>
                  <a:srgbClr val="F18660"/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Freeform 5"/>
          <p:cNvSpPr/>
          <p:nvPr/>
        </p:nvSpPr>
        <p:spPr>
          <a:xfrm>
            <a:off x="13817686" y="1405856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2568" y="72694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07959" y="7912152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54277" y="8846476"/>
            <a:ext cx="5566170" cy="2155626"/>
          </a:xfrm>
          <a:custGeom>
            <a:avLst/>
            <a:gdLst/>
            <a:ahLst/>
            <a:cxnLst/>
            <a:rect l="l" t="t" r="r" b="b"/>
            <a:pathLst>
              <a:path w="5566170" h="2155626">
                <a:moveTo>
                  <a:pt x="0" y="0"/>
                </a:moveTo>
                <a:lnTo>
                  <a:pt x="5566171" y="0"/>
                </a:lnTo>
                <a:lnTo>
                  <a:pt x="5566171" y="2155626"/>
                </a:lnTo>
                <a:lnTo>
                  <a:pt x="0" y="2155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9641" y="925292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899" y="851079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01767" y="85869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36856" y="9258300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28499" y="96156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2146503" y="108383"/>
            <a:ext cx="3304157" cy="475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9" b="0" i="0" u="none" strike="noStrike" kern="1200" cap="none" spc="0" normalizeH="0" baseline="0" noProof="0" dirty="0" err="1">
                <a:ln>
                  <a:noFill/>
                </a:ln>
                <a:solidFill>
                  <a:srgbClr val="565E21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amira</a:t>
            </a:r>
            <a:r>
              <a:rPr kumimoji="0" lang="en-US" sz="2819" b="0" i="0" u="none" strike="noStrike" kern="1200" cap="none" spc="0" normalizeH="0" baseline="0" noProof="0" dirty="0">
                <a:ln>
                  <a:noFill/>
                </a:ln>
                <a:solidFill>
                  <a:srgbClr val="565E21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 Hadid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041326" y="7673641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5" y="0"/>
                </a:lnTo>
                <a:lnTo>
                  <a:pt x="2496095" y="1738190"/>
                </a:lnTo>
                <a:lnTo>
                  <a:pt x="0" y="17381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-219348" y="2378981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6" y="0"/>
                </a:lnTo>
                <a:lnTo>
                  <a:pt x="2496096" y="1738189"/>
                </a:lnTo>
                <a:lnTo>
                  <a:pt x="0" y="17381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1C097D83-CB7E-39EA-99AE-3A5BE3BD1149}"/>
              </a:ext>
            </a:extLst>
          </p:cNvPr>
          <p:cNvSpPr txBox="1">
            <a:spLocks/>
          </p:cNvSpPr>
          <p:nvPr/>
        </p:nvSpPr>
        <p:spPr>
          <a:xfrm>
            <a:off x="1749641" y="2893089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8800" dirty="0">
                <a:latin typeface="Quicksand Bold" panose="020B0604020202020204" charset="0"/>
              </a:rPr>
              <a:t>post </a:t>
            </a:r>
            <a:r>
              <a:rPr lang="en-US" sz="7200" dirty="0">
                <a:latin typeface="Quicksand Bold" panose="020B0604020202020204" charset="0"/>
              </a:rPr>
              <a:t>(n)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14EFCF-C400-8132-9F11-D4C0F375B7EF}"/>
              </a:ext>
            </a:extLst>
          </p:cNvPr>
          <p:cNvSpPr/>
          <p:nvPr/>
        </p:nvSpPr>
        <p:spPr>
          <a:xfrm>
            <a:off x="1626900" y="6825725"/>
            <a:ext cx="4050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 err="1">
                <a:latin typeface="Quicksand Bold" panose="020B0604020202020204" charset="0"/>
              </a:rPr>
              <a:t>cột</a:t>
            </a:r>
            <a:endParaRPr lang="en-US" sz="6000" dirty="0">
              <a:latin typeface="Quicksand Bold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7D6E1-4EBA-89B3-C170-CDB76CEE429D}"/>
              </a:ext>
            </a:extLst>
          </p:cNvPr>
          <p:cNvSpPr/>
          <p:nvPr/>
        </p:nvSpPr>
        <p:spPr>
          <a:xfrm>
            <a:off x="2080441" y="5106265"/>
            <a:ext cx="31438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pəʊst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6586CF-13E7-42C8-F727-17FFB4B3C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10" y="2893089"/>
            <a:ext cx="8776485" cy="5869274"/>
          </a:xfrm>
          <a:prstGeom prst="rect">
            <a:avLst/>
          </a:prstGeom>
        </p:spPr>
      </p:pic>
      <p:sp>
        <p:nvSpPr>
          <p:cNvPr id="18" name="Right Arrow 8">
            <a:extLst>
              <a:ext uri="{FF2B5EF4-FFF2-40B4-BE49-F238E27FC236}">
                <a16:creationId xmlns:a16="http://schemas.microsoft.com/office/drawing/2014/main" id="{BC598A4B-D7EB-4656-31F3-EAB137608EA6}"/>
              </a:ext>
            </a:extLst>
          </p:cNvPr>
          <p:cNvSpPr/>
          <p:nvPr/>
        </p:nvSpPr>
        <p:spPr>
          <a:xfrm rot="8546818" flipV="1">
            <a:off x="14704396" y="4008641"/>
            <a:ext cx="2372867" cy="69602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7959" y="8243384"/>
            <a:ext cx="22103917" cy="4661917"/>
          </a:xfrm>
          <a:custGeom>
            <a:avLst/>
            <a:gdLst/>
            <a:ahLst/>
            <a:cxnLst/>
            <a:rect l="l" t="t" r="r" b="b"/>
            <a:pathLst>
              <a:path w="22103917" h="4661917">
                <a:moveTo>
                  <a:pt x="0" y="0"/>
                </a:moveTo>
                <a:lnTo>
                  <a:pt x="22103918" y="0"/>
                </a:lnTo>
                <a:lnTo>
                  <a:pt x="22103918" y="4661917"/>
                </a:lnTo>
                <a:lnTo>
                  <a:pt x="0" y="4661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8152" y="-1304059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6" y="0"/>
                </a:lnTo>
                <a:lnTo>
                  <a:pt x="4122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05863" y="1190016"/>
            <a:ext cx="10845318" cy="106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181" normalizeH="0" baseline="0" noProof="0" dirty="0">
                <a:ln>
                  <a:noFill/>
                </a:ln>
                <a:solidFill>
                  <a:srgbClr val="F18660"/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Freeform 5"/>
          <p:cNvSpPr/>
          <p:nvPr/>
        </p:nvSpPr>
        <p:spPr>
          <a:xfrm>
            <a:off x="14457886" y="821715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2568" y="72694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07959" y="7912152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54277" y="8846476"/>
            <a:ext cx="5566170" cy="2155626"/>
          </a:xfrm>
          <a:custGeom>
            <a:avLst/>
            <a:gdLst/>
            <a:ahLst/>
            <a:cxnLst/>
            <a:rect l="l" t="t" r="r" b="b"/>
            <a:pathLst>
              <a:path w="5566170" h="2155626">
                <a:moveTo>
                  <a:pt x="0" y="0"/>
                </a:moveTo>
                <a:lnTo>
                  <a:pt x="5566171" y="0"/>
                </a:lnTo>
                <a:lnTo>
                  <a:pt x="5566171" y="2155626"/>
                </a:lnTo>
                <a:lnTo>
                  <a:pt x="0" y="2155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9641" y="925292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899" y="851079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01767" y="85869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36856" y="9258300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28499" y="96156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895985" y="8093255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5" y="0"/>
                </a:lnTo>
                <a:lnTo>
                  <a:pt x="2496095" y="1738190"/>
                </a:lnTo>
                <a:lnTo>
                  <a:pt x="0" y="17381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358696" y="742059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6" y="0"/>
                </a:lnTo>
                <a:lnTo>
                  <a:pt x="2496096" y="1738189"/>
                </a:lnTo>
                <a:lnTo>
                  <a:pt x="0" y="17381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5F560190-407D-8A3C-A557-4545D061405F}"/>
              </a:ext>
            </a:extLst>
          </p:cNvPr>
          <p:cNvSpPr txBox="1">
            <a:spLocks/>
          </p:cNvSpPr>
          <p:nvPr/>
        </p:nvSpPr>
        <p:spPr>
          <a:xfrm>
            <a:off x="0" y="2961862"/>
            <a:ext cx="8425285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9600" dirty="0">
                <a:latin typeface="Quicksand Bold" panose="020B0604020202020204" charset="0"/>
              </a:rPr>
              <a:t>stilt house </a:t>
            </a:r>
            <a:r>
              <a:rPr lang="en-US" dirty="0">
                <a:latin typeface="Quicksand Bold" panose="020B0604020202020204" charset="0"/>
              </a:rPr>
              <a:t>(n)</a:t>
            </a:r>
            <a:r>
              <a:rPr lang="en-US" sz="11500" dirty="0">
                <a:latin typeface="Quicksand Bold" panose="020B060402020202020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5DC09-3BE7-C463-94AA-76A6B9C2DF8D}"/>
              </a:ext>
            </a:extLst>
          </p:cNvPr>
          <p:cNvSpPr/>
          <p:nvPr/>
        </p:nvSpPr>
        <p:spPr>
          <a:xfrm>
            <a:off x="1600214" y="6692773"/>
            <a:ext cx="4414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atin typeface="Quicksand Bold" panose="020B0604020202020204" charset="0"/>
              </a:rPr>
              <a:t>nhà</a:t>
            </a:r>
            <a:r>
              <a:rPr lang="en-US" sz="5400" dirty="0">
                <a:latin typeface="Quicksand Bold" panose="020B0604020202020204" charset="0"/>
              </a:rPr>
              <a:t> </a:t>
            </a:r>
            <a:r>
              <a:rPr lang="en-US" sz="5400" dirty="0" err="1">
                <a:latin typeface="Quicksand Bold" panose="020B0604020202020204" charset="0"/>
              </a:rPr>
              <a:t>sàn</a:t>
            </a:r>
            <a:endParaRPr lang="en-US" sz="5400" dirty="0">
              <a:latin typeface="Quicksand Bold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F72E93-2FED-DAEA-4F8D-D4AD628DCB55}"/>
              </a:ext>
            </a:extLst>
          </p:cNvPr>
          <p:cNvSpPr/>
          <p:nvPr/>
        </p:nvSpPr>
        <p:spPr>
          <a:xfrm>
            <a:off x="1739073" y="5047675"/>
            <a:ext cx="4414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/stilt 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haus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262A32-33D1-BC56-8801-114D446344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4" y="2410699"/>
            <a:ext cx="8113442" cy="60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7959" y="8243384"/>
            <a:ext cx="22103917" cy="4661917"/>
          </a:xfrm>
          <a:custGeom>
            <a:avLst/>
            <a:gdLst/>
            <a:ahLst/>
            <a:cxnLst/>
            <a:rect l="l" t="t" r="r" b="b"/>
            <a:pathLst>
              <a:path w="22103917" h="4661917">
                <a:moveTo>
                  <a:pt x="0" y="0"/>
                </a:moveTo>
                <a:lnTo>
                  <a:pt x="22103918" y="0"/>
                </a:lnTo>
                <a:lnTo>
                  <a:pt x="22103918" y="4661917"/>
                </a:lnTo>
                <a:lnTo>
                  <a:pt x="0" y="4661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8152" y="-1304059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6" y="0"/>
                </a:lnTo>
                <a:lnTo>
                  <a:pt x="4122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05863" y="1190016"/>
            <a:ext cx="10845318" cy="106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181" normalizeH="0" baseline="0" noProof="0" dirty="0">
                <a:ln>
                  <a:noFill/>
                </a:ln>
                <a:solidFill>
                  <a:srgbClr val="F18660"/>
                </a:solidFill>
                <a:effectLst/>
                <a:uLnTx/>
                <a:uFillTx/>
                <a:latin typeface="Biski Semi-Bold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Freeform 5"/>
          <p:cNvSpPr/>
          <p:nvPr/>
        </p:nvSpPr>
        <p:spPr>
          <a:xfrm>
            <a:off x="13989300" y="146187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2568" y="72694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07959" y="7912152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54277" y="8846476"/>
            <a:ext cx="5566170" cy="2155626"/>
          </a:xfrm>
          <a:custGeom>
            <a:avLst/>
            <a:gdLst/>
            <a:ahLst/>
            <a:cxnLst/>
            <a:rect l="l" t="t" r="r" b="b"/>
            <a:pathLst>
              <a:path w="5566170" h="2155626">
                <a:moveTo>
                  <a:pt x="0" y="0"/>
                </a:moveTo>
                <a:lnTo>
                  <a:pt x="5566171" y="0"/>
                </a:lnTo>
                <a:lnTo>
                  <a:pt x="5566171" y="2155626"/>
                </a:lnTo>
                <a:lnTo>
                  <a:pt x="0" y="2155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9641" y="925292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899" y="851079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01767" y="85869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36856" y="9258300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28499" y="9615634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791905" y="6772603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5" y="0"/>
                </a:lnTo>
                <a:lnTo>
                  <a:pt x="2496095" y="1738190"/>
                </a:lnTo>
                <a:lnTo>
                  <a:pt x="0" y="17381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64508" y="855683"/>
            <a:ext cx="2496095" cy="1738190"/>
          </a:xfrm>
          <a:custGeom>
            <a:avLst/>
            <a:gdLst/>
            <a:ahLst/>
            <a:cxnLst/>
            <a:rect l="l" t="t" r="r" b="b"/>
            <a:pathLst>
              <a:path w="2496095" h="1738190">
                <a:moveTo>
                  <a:pt x="0" y="0"/>
                </a:moveTo>
                <a:lnTo>
                  <a:pt x="2496096" y="0"/>
                </a:lnTo>
                <a:lnTo>
                  <a:pt x="2496096" y="1738189"/>
                </a:lnTo>
                <a:lnTo>
                  <a:pt x="0" y="17381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5284363E-80C8-EADA-A7FD-A2B9C795BFFB}"/>
              </a:ext>
            </a:extLst>
          </p:cNvPr>
          <p:cNvSpPr txBox="1">
            <a:spLocks/>
          </p:cNvSpPr>
          <p:nvPr/>
        </p:nvSpPr>
        <p:spPr>
          <a:xfrm>
            <a:off x="735999" y="2722531"/>
            <a:ext cx="7315200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9600" dirty="0">
                <a:latin typeface="Quicksand Bold" panose="020B0604020202020204" charset="0"/>
              </a:rPr>
              <a:t>costume </a:t>
            </a:r>
            <a:r>
              <a:rPr lang="en-US" dirty="0">
                <a:latin typeface="Quicksand Bold" panose="020B0604020202020204" charset="0"/>
              </a:rPr>
              <a:t>(n)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0DA12C-948B-3BEE-CC15-F7435249931B}"/>
              </a:ext>
            </a:extLst>
          </p:cNvPr>
          <p:cNvSpPr/>
          <p:nvPr/>
        </p:nvSpPr>
        <p:spPr>
          <a:xfrm>
            <a:off x="843959" y="6391719"/>
            <a:ext cx="5775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 err="1">
                <a:latin typeface="Quicksand Bold" panose="020B0604020202020204" charset="0"/>
              </a:rPr>
              <a:t>trang</a:t>
            </a:r>
            <a:r>
              <a:rPr lang="en-US" sz="6000" dirty="0">
                <a:latin typeface="Quicksand Bold" panose="020B0604020202020204" charset="0"/>
              </a:rPr>
              <a:t> </a:t>
            </a:r>
            <a:r>
              <a:rPr lang="en-US" sz="6000" dirty="0" err="1">
                <a:latin typeface="Quicksand Bold" panose="020B0604020202020204" charset="0"/>
              </a:rPr>
              <a:t>phục</a:t>
            </a:r>
            <a:endParaRPr lang="en-US" sz="6000" dirty="0">
              <a:latin typeface="Quicksand Bold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96526-759E-9249-E6BF-21AEA4D38486}"/>
              </a:ext>
            </a:extLst>
          </p:cNvPr>
          <p:cNvSpPr/>
          <p:nvPr/>
        </p:nvSpPr>
        <p:spPr>
          <a:xfrm>
            <a:off x="1596170" y="4642685"/>
            <a:ext cx="42707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/'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kɔstju:m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Quicksand Bold" panose="020B0604020202020204" charset="0"/>
              </a:rPr>
              <a:t>/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DCEF1F-C4EF-A272-D88A-543C170CAF6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43" y="2248968"/>
            <a:ext cx="4796456" cy="69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-2950550" y="-632307"/>
            <a:ext cx="7315200" cy="2973137"/>
          </a:xfrm>
          <a:custGeom>
            <a:avLst/>
            <a:gdLst/>
            <a:ahLst/>
            <a:cxnLst/>
            <a:rect l="l" t="t" r="r" b="b"/>
            <a:pathLst>
              <a:path w="7315200" h="2973137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726100" y="381293"/>
            <a:ext cx="10208706" cy="131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77"/>
              </a:lnSpc>
            </a:pPr>
            <a:r>
              <a:rPr lang="en-US" sz="8800" spc="243" dirty="0">
                <a:solidFill>
                  <a:srgbClr val="F18660"/>
                </a:solidFill>
                <a:latin typeface="Biski Semi-Bold"/>
              </a:rPr>
              <a:t>VOCABULARY</a:t>
            </a:r>
          </a:p>
        </p:txBody>
      </p:sp>
      <p:sp>
        <p:nvSpPr>
          <p:cNvPr id="3" name="Freeform 3"/>
          <p:cNvSpPr/>
          <p:nvPr/>
        </p:nvSpPr>
        <p:spPr>
          <a:xfrm>
            <a:off x="13158859" y="7841811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6459" y="9182582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64718" y="8440452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868586" y="8516593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39450" y="8134147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97050" y="9474918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45309" y="8732788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49176" y="8808929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10777" y="8338615"/>
            <a:ext cx="7315200" cy="2832977"/>
          </a:xfrm>
          <a:custGeom>
            <a:avLst/>
            <a:gdLst/>
            <a:ahLst/>
            <a:cxnLst/>
            <a:rect l="l" t="t" r="r" b="b"/>
            <a:pathLst>
              <a:path w="7315200" h="2832977">
                <a:moveTo>
                  <a:pt x="0" y="0"/>
                </a:moveTo>
                <a:lnTo>
                  <a:pt x="7315200" y="0"/>
                </a:lnTo>
                <a:lnTo>
                  <a:pt x="7315200" y="2832977"/>
                </a:lnTo>
                <a:lnTo>
                  <a:pt x="0" y="2832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368377" y="9679385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7"/>
                </a:lnTo>
                <a:lnTo>
                  <a:pt x="0" y="671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16636" y="8937256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1" y="0"/>
                </a:lnTo>
                <a:lnTo>
                  <a:pt x="661601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20503" y="9013396"/>
            <a:ext cx="661601" cy="671366"/>
          </a:xfrm>
          <a:custGeom>
            <a:avLst/>
            <a:gdLst/>
            <a:ahLst/>
            <a:cxnLst/>
            <a:rect l="l" t="t" r="r" b="b"/>
            <a:pathLst>
              <a:path w="661601" h="671366">
                <a:moveTo>
                  <a:pt x="0" y="0"/>
                </a:moveTo>
                <a:lnTo>
                  <a:pt x="661602" y="0"/>
                </a:lnTo>
                <a:lnTo>
                  <a:pt x="661602" y="671366"/>
                </a:lnTo>
                <a:lnTo>
                  <a:pt x="0" y="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06951" y="-271360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2141754" y="7665431"/>
            <a:ext cx="8226084" cy="3185738"/>
          </a:xfrm>
          <a:custGeom>
            <a:avLst/>
            <a:gdLst/>
            <a:ahLst/>
            <a:cxnLst/>
            <a:rect l="l" t="t" r="r" b="b"/>
            <a:pathLst>
              <a:path w="8226084" h="3185738">
                <a:moveTo>
                  <a:pt x="0" y="0"/>
                </a:moveTo>
                <a:lnTo>
                  <a:pt x="8226083" y="0"/>
                </a:lnTo>
                <a:lnTo>
                  <a:pt x="8226083" y="3185738"/>
                </a:lnTo>
                <a:lnTo>
                  <a:pt x="0" y="3185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971288" y="9173154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88584" y="8338615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54424" y="8424236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EF67D61-48D8-140F-62D1-02BC66A9B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48668"/>
              </p:ext>
            </p:extLst>
          </p:nvPr>
        </p:nvGraphicFramePr>
        <p:xfrm>
          <a:off x="627409" y="1757877"/>
          <a:ext cx="16441391" cy="5981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0165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4397354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5653872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- ethnic (group) (adj) 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/ˈ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eθnɪk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/ (/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gru:p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/)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(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nhóm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)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dân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tộc</a:t>
                      </a:r>
                      <a:r>
                        <a:rPr lang="vi-VN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- post (n) 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pəʊst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cột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- overlook (v) 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/ˌ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əʊ.vəˈlʊk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nhìn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ra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- stilt house (n) 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/stilt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haus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nhà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sàn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- costume (n) 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/'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kɔstju:m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trang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phục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- terraced field (n)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/ˈ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ter.əst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fiːld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/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ruộng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bậc</a:t>
                      </a:r>
                      <a:r>
                        <a:rPr lang="en-US" sz="4800" dirty="0">
                          <a:effectLst/>
                          <a:latin typeface="Quicksand Bold" panose="020B060402020202020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Quicksand Bold" panose="020B0604020202020204" charset="0"/>
                        </a:rPr>
                        <a:t>thang</a:t>
                      </a:r>
                      <a:endParaRPr lang="en-US" sz="4800" dirty="0">
                        <a:effectLst/>
                        <a:latin typeface="Quicksand Bol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sp>
        <p:nvSpPr>
          <p:cNvPr id="17" name="Freeform 17"/>
          <p:cNvSpPr/>
          <p:nvPr/>
        </p:nvSpPr>
        <p:spPr>
          <a:xfrm>
            <a:off x="16405626" y="576606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3" y="0"/>
                </a:lnTo>
                <a:lnTo>
                  <a:pt x="1628003" y="1652031"/>
                </a:lnTo>
                <a:lnTo>
                  <a:pt x="0" y="16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541786" y="4172044"/>
            <a:ext cx="7315200" cy="2973137"/>
          </a:xfrm>
          <a:custGeom>
            <a:avLst/>
            <a:gdLst/>
            <a:ahLst/>
            <a:cxnLst/>
            <a:rect l="l" t="t" r="r" b="b"/>
            <a:pathLst>
              <a:path w="7315200" h="2973137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33451" y="7615101"/>
            <a:ext cx="20131154" cy="4245843"/>
          </a:xfrm>
          <a:custGeom>
            <a:avLst/>
            <a:gdLst/>
            <a:ahLst/>
            <a:cxnLst/>
            <a:rect l="l" t="t" r="r" b="b"/>
            <a:pathLst>
              <a:path w="20131154" h="4245843">
                <a:moveTo>
                  <a:pt x="0" y="0"/>
                </a:moveTo>
                <a:lnTo>
                  <a:pt x="20131154" y="0"/>
                </a:lnTo>
                <a:lnTo>
                  <a:pt x="20131154" y="4245843"/>
                </a:lnTo>
                <a:lnTo>
                  <a:pt x="0" y="4245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0791" y="1283084"/>
            <a:ext cx="1654582" cy="1266507"/>
          </a:xfrm>
          <a:custGeom>
            <a:avLst/>
            <a:gdLst/>
            <a:ahLst/>
            <a:cxnLst/>
            <a:rect l="l" t="t" r="r" b="b"/>
            <a:pathLst>
              <a:path w="1654582" h="1266507">
                <a:moveTo>
                  <a:pt x="0" y="0"/>
                </a:moveTo>
                <a:lnTo>
                  <a:pt x="1654582" y="0"/>
                </a:lnTo>
                <a:lnTo>
                  <a:pt x="1654582" y="1266507"/>
                </a:lnTo>
                <a:lnTo>
                  <a:pt x="0" y="1266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86437" y="-166264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13256" y="477399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074102" y="-800100"/>
            <a:ext cx="3789372" cy="2170277"/>
          </a:xfrm>
          <a:custGeom>
            <a:avLst/>
            <a:gdLst/>
            <a:ahLst/>
            <a:cxnLst/>
            <a:rect l="l" t="t" r="r" b="b"/>
            <a:pathLst>
              <a:path w="3789372" h="2170277">
                <a:moveTo>
                  <a:pt x="0" y="0"/>
                </a:moveTo>
                <a:lnTo>
                  <a:pt x="3789373" y="0"/>
                </a:lnTo>
                <a:lnTo>
                  <a:pt x="3789373" y="2170276"/>
                </a:lnTo>
                <a:lnTo>
                  <a:pt x="0" y="21702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63194" y="1370176"/>
            <a:ext cx="2372369" cy="1652032"/>
          </a:xfrm>
          <a:custGeom>
            <a:avLst/>
            <a:gdLst/>
            <a:ahLst/>
            <a:cxnLst/>
            <a:rect l="l" t="t" r="r" b="b"/>
            <a:pathLst>
              <a:path w="2372369" h="1652032">
                <a:moveTo>
                  <a:pt x="0" y="0"/>
                </a:moveTo>
                <a:lnTo>
                  <a:pt x="2372369" y="0"/>
                </a:lnTo>
                <a:lnTo>
                  <a:pt x="2372369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60865" y="8055288"/>
            <a:ext cx="8226084" cy="3185738"/>
          </a:xfrm>
          <a:custGeom>
            <a:avLst/>
            <a:gdLst/>
            <a:ahLst/>
            <a:cxnLst/>
            <a:rect l="l" t="t" r="r" b="b"/>
            <a:pathLst>
              <a:path w="8226084" h="3185738">
                <a:moveTo>
                  <a:pt x="0" y="0"/>
                </a:moveTo>
                <a:lnTo>
                  <a:pt x="8226084" y="0"/>
                </a:lnTo>
                <a:lnTo>
                  <a:pt x="8226084" y="3185738"/>
                </a:lnTo>
                <a:lnTo>
                  <a:pt x="0" y="31857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173907" y="9563011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991203" y="8728471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5"/>
                </a:lnTo>
                <a:lnTo>
                  <a:pt x="0" y="7549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40468" y="1966430"/>
            <a:ext cx="14894718" cy="2471106"/>
            <a:chOff x="0" y="0"/>
            <a:chExt cx="1802726" cy="6790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02726" cy="679074"/>
            </a:xfrm>
            <a:custGeom>
              <a:avLst/>
              <a:gdLst/>
              <a:ahLst/>
              <a:cxnLst/>
              <a:rect l="l" t="t" r="r" b="b"/>
              <a:pathLst>
                <a:path w="1802726" h="679074">
                  <a:moveTo>
                    <a:pt x="57685" y="0"/>
                  </a:moveTo>
                  <a:lnTo>
                    <a:pt x="1745041" y="0"/>
                  </a:lnTo>
                  <a:cubicBezTo>
                    <a:pt x="1776899" y="0"/>
                    <a:pt x="1802726" y="25826"/>
                    <a:pt x="1802726" y="57685"/>
                  </a:cubicBezTo>
                  <a:lnTo>
                    <a:pt x="1802726" y="621389"/>
                  </a:lnTo>
                  <a:cubicBezTo>
                    <a:pt x="1802726" y="653248"/>
                    <a:pt x="1776899" y="679074"/>
                    <a:pt x="1745041" y="679074"/>
                  </a:cubicBezTo>
                  <a:lnTo>
                    <a:pt x="57685" y="679074"/>
                  </a:lnTo>
                  <a:cubicBezTo>
                    <a:pt x="25826" y="679074"/>
                    <a:pt x="0" y="653248"/>
                    <a:pt x="0" y="621389"/>
                  </a:cubicBezTo>
                  <a:lnTo>
                    <a:pt x="0" y="57685"/>
                  </a:lnTo>
                  <a:cubicBezTo>
                    <a:pt x="0" y="25826"/>
                    <a:pt x="25826" y="0"/>
                    <a:pt x="57685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40468" y="7676817"/>
            <a:ext cx="14894718" cy="2578360"/>
            <a:chOff x="0" y="0"/>
            <a:chExt cx="1802726" cy="6790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02726" cy="679074"/>
            </a:xfrm>
            <a:custGeom>
              <a:avLst/>
              <a:gdLst/>
              <a:ahLst/>
              <a:cxnLst/>
              <a:rect l="l" t="t" r="r" b="b"/>
              <a:pathLst>
                <a:path w="1802726" h="679074">
                  <a:moveTo>
                    <a:pt x="57685" y="0"/>
                  </a:moveTo>
                  <a:lnTo>
                    <a:pt x="1745041" y="0"/>
                  </a:lnTo>
                  <a:cubicBezTo>
                    <a:pt x="1776899" y="0"/>
                    <a:pt x="1802726" y="25826"/>
                    <a:pt x="1802726" y="57685"/>
                  </a:cubicBezTo>
                  <a:lnTo>
                    <a:pt x="1802726" y="621389"/>
                  </a:lnTo>
                  <a:cubicBezTo>
                    <a:pt x="1802726" y="653248"/>
                    <a:pt x="1776899" y="679074"/>
                    <a:pt x="1745041" y="679074"/>
                  </a:cubicBezTo>
                  <a:lnTo>
                    <a:pt x="57685" y="679074"/>
                  </a:lnTo>
                  <a:cubicBezTo>
                    <a:pt x="25826" y="679074"/>
                    <a:pt x="0" y="653248"/>
                    <a:pt x="0" y="621389"/>
                  </a:cubicBezTo>
                  <a:lnTo>
                    <a:pt x="0" y="57685"/>
                  </a:lnTo>
                  <a:cubicBezTo>
                    <a:pt x="0" y="25826"/>
                    <a:pt x="25826" y="0"/>
                    <a:pt x="57685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28803" y="4385303"/>
            <a:ext cx="14894718" cy="4471001"/>
            <a:chOff x="-11308" y="-47625"/>
            <a:chExt cx="1802726" cy="860425"/>
          </a:xfrm>
        </p:grpSpPr>
        <p:sp>
          <p:nvSpPr>
            <p:cNvPr id="18" name="Freeform 18"/>
            <p:cNvSpPr/>
            <p:nvPr/>
          </p:nvSpPr>
          <p:spPr>
            <a:xfrm>
              <a:off x="-11308" y="0"/>
              <a:ext cx="1802726" cy="548240"/>
            </a:xfrm>
            <a:custGeom>
              <a:avLst/>
              <a:gdLst/>
              <a:ahLst/>
              <a:cxnLst/>
              <a:rect l="l" t="t" r="r" b="b"/>
              <a:pathLst>
                <a:path w="1802726" h="679074">
                  <a:moveTo>
                    <a:pt x="57685" y="0"/>
                  </a:moveTo>
                  <a:lnTo>
                    <a:pt x="1745041" y="0"/>
                  </a:lnTo>
                  <a:cubicBezTo>
                    <a:pt x="1776899" y="0"/>
                    <a:pt x="1802726" y="25826"/>
                    <a:pt x="1802726" y="57685"/>
                  </a:cubicBezTo>
                  <a:lnTo>
                    <a:pt x="1802726" y="621389"/>
                  </a:lnTo>
                  <a:cubicBezTo>
                    <a:pt x="1802726" y="653248"/>
                    <a:pt x="1776899" y="679074"/>
                    <a:pt x="1745041" y="679074"/>
                  </a:cubicBezTo>
                  <a:lnTo>
                    <a:pt x="57685" y="679074"/>
                  </a:lnTo>
                  <a:cubicBezTo>
                    <a:pt x="25826" y="679074"/>
                    <a:pt x="0" y="653248"/>
                    <a:pt x="0" y="621389"/>
                  </a:cubicBezTo>
                  <a:lnTo>
                    <a:pt x="0" y="57685"/>
                  </a:lnTo>
                  <a:cubicBezTo>
                    <a:pt x="0" y="25826"/>
                    <a:pt x="25826" y="0"/>
                    <a:pt x="57685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9200" y="2732503"/>
            <a:ext cx="1306657" cy="13066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A7B"/>
            </a:solidFill>
            <a:ln w="38100">
              <a:solidFill>
                <a:srgbClr val="EF9771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650441" y="85772"/>
            <a:ext cx="1546190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spc="222" dirty="0">
                <a:solidFill>
                  <a:srgbClr val="F18660"/>
                </a:solidFill>
                <a:latin typeface="Biski Semi-Bold"/>
              </a:rPr>
              <a:t>2.Read the conversation again and circle the best answers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92707" y="5279005"/>
            <a:ext cx="1306657" cy="130665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A7B"/>
            </a:solidFill>
            <a:ln w="38100">
              <a:solidFill>
                <a:srgbClr val="EF9771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70684" y="8272720"/>
            <a:ext cx="1306657" cy="1306657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A7B"/>
            </a:solidFill>
            <a:ln w="38100">
              <a:solidFill>
                <a:srgbClr val="EF9771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95400" y="3093243"/>
            <a:ext cx="1247434" cy="123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3"/>
              </a:lnSpc>
            </a:pPr>
            <a:r>
              <a:rPr lang="en-US" sz="5919" spc="136" dirty="0">
                <a:solidFill>
                  <a:srgbClr val="AA3D34"/>
                </a:solidFill>
                <a:latin typeface="Biski Semi-Bold"/>
              </a:rPr>
              <a:t>1.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9030" y="5755614"/>
            <a:ext cx="1247434" cy="123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3"/>
              </a:lnSpc>
            </a:pPr>
            <a:r>
              <a:rPr lang="en-US" sz="5919" spc="136" dirty="0">
                <a:solidFill>
                  <a:srgbClr val="AA3D34"/>
                </a:solidFill>
                <a:latin typeface="Biski Semi-Bold"/>
              </a:rPr>
              <a:t>2.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6564" y="8721423"/>
            <a:ext cx="1247434" cy="123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3"/>
              </a:lnSpc>
            </a:pPr>
            <a:r>
              <a:rPr lang="en-US" sz="5919" spc="136" dirty="0">
                <a:solidFill>
                  <a:srgbClr val="AA3D34"/>
                </a:solidFill>
                <a:latin typeface="Biski Semi-Bold"/>
              </a:rPr>
              <a:t>3.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9D40A8-7F64-A1D0-1D6A-FC2F5A916B39}"/>
              </a:ext>
            </a:extLst>
          </p:cNvPr>
          <p:cNvSpPr txBox="1"/>
          <p:nvPr/>
        </p:nvSpPr>
        <p:spPr>
          <a:xfrm>
            <a:off x="2810529" y="1959296"/>
            <a:ext cx="14441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Quicksand Bold" panose="020B0604020202020204" charset="0"/>
              </a:rPr>
              <a:t>What are Tom and Lai talking about?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A.</a:t>
            </a:r>
            <a:r>
              <a:rPr lang="en-US" sz="4000" dirty="0">
                <a:latin typeface="Quicksand Bold" panose="020B0604020202020204" charset="0"/>
              </a:rPr>
              <a:t> Minority groups in Viet Nam. </a:t>
            </a:r>
          </a:p>
          <a:p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	B.</a:t>
            </a:r>
            <a:r>
              <a:rPr lang="en-US" sz="4000" dirty="0">
                <a:latin typeface="Quicksand Bold" panose="020B0604020202020204" charset="0"/>
              </a:rPr>
              <a:t> Ha </a:t>
            </a:r>
            <a:r>
              <a:rPr lang="en-US" sz="4000" dirty="0" err="1">
                <a:latin typeface="Quicksand Bold" panose="020B0604020202020204" charset="0"/>
              </a:rPr>
              <a:t>Giang</a:t>
            </a:r>
            <a:r>
              <a:rPr lang="en-US" sz="4000" dirty="0">
                <a:latin typeface="Quicksand Bold" panose="020B0604020202020204" charset="0"/>
              </a:rPr>
              <a:t>.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C.</a:t>
            </a:r>
            <a:r>
              <a:rPr lang="en-US" sz="4000" dirty="0">
                <a:latin typeface="Quicksand Bold" panose="020B0604020202020204" charset="0"/>
              </a:rPr>
              <a:t> Life of the Tay people.</a:t>
            </a:r>
            <a:endParaRPr lang="en-US" sz="4000" b="1" dirty="0">
              <a:solidFill>
                <a:srgbClr val="F7941E"/>
              </a:solidFill>
              <a:latin typeface="Quicksand Bold" panose="020B060402020202020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B27E006-55EB-B7FC-5AB6-04A7D427FD13}"/>
              </a:ext>
            </a:extLst>
          </p:cNvPr>
          <p:cNvSpPr/>
          <p:nvPr/>
        </p:nvSpPr>
        <p:spPr>
          <a:xfrm>
            <a:off x="3601306" y="2536456"/>
            <a:ext cx="792894" cy="7462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614BD73-95C4-FAFB-E8A6-5C493C723952}"/>
              </a:ext>
            </a:extLst>
          </p:cNvPr>
          <p:cNvSpPr/>
          <p:nvPr/>
        </p:nvSpPr>
        <p:spPr>
          <a:xfrm>
            <a:off x="3710190" y="6026723"/>
            <a:ext cx="684010" cy="5894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094D39-0007-0778-D392-1E939F11BDD3}"/>
              </a:ext>
            </a:extLst>
          </p:cNvPr>
          <p:cNvSpPr/>
          <p:nvPr/>
        </p:nvSpPr>
        <p:spPr>
          <a:xfrm>
            <a:off x="3735590" y="8357630"/>
            <a:ext cx="684010" cy="6128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7F31BB-0CD8-2050-F47C-31884C2446F4}"/>
              </a:ext>
            </a:extLst>
          </p:cNvPr>
          <p:cNvSpPr txBox="1"/>
          <p:nvPr/>
        </p:nvSpPr>
        <p:spPr>
          <a:xfrm>
            <a:off x="2807657" y="4746940"/>
            <a:ext cx="12230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Quicksand Bold" panose="020B0604020202020204" charset="0"/>
              </a:rPr>
              <a:t>A “stilt house” ______.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A.</a:t>
            </a:r>
            <a:r>
              <a:rPr lang="en-US" sz="4000" dirty="0">
                <a:latin typeface="Quicksand Bold" panose="020B0604020202020204" charset="0"/>
              </a:rPr>
              <a:t> is a multi-</a:t>
            </a:r>
            <a:r>
              <a:rPr lang="en-US" sz="4000" dirty="0" err="1">
                <a:latin typeface="Quicksand Bold" panose="020B0604020202020204" charset="0"/>
              </a:rPr>
              <a:t>storey</a:t>
            </a:r>
            <a:r>
              <a:rPr lang="en-US" sz="4000" dirty="0">
                <a:latin typeface="Quicksand Bold" panose="020B0604020202020204" charset="0"/>
              </a:rPr>
              <a:t> home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B.</a:t>
            </a:r>
            <a:r>
              <a:rPr lang="en-US" sz="4000" dirty="0">
                <a:latin typeface="Quicksand Bold" panose="020B0604020202020204" charset="0"/>
              </a:rPr>
              <a:t> is on high posts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C.</a:t>
            </a:r>
            <a:r>
              <a:rPr lang="en-US" sz="4000" dirty="0">
                <a:latin typeface="Quicksand Bold" panose="020B0604020202020204" charset="0"/>
              </a:rPr>
              <a:t> always faces a field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8614A8-C406-568E-AF38-93FC634D8291}"/>
              </a:ext>
            </a:extLst>
          </p:cNvPr>
          <p:cNvSpPr txBox="1"/>
          <p:nvPr/>
        </p:nvSpPr>
        <p:spPr>
          <a:xfrm>
            <a:off x="2888494" y="7712554"/>
            <a:ext cx="13474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Quicksand Bold" panose="020B0604020202020204" charset="0"/>
              </a:rPr>
              <a:t>Lai mentions ______ of the Tay people.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A.</a:t>
            </a:r>
            <a:r>
              <a:rPr lang="en-US" sz="4000" dirty="0">
                <a:latin typeface="Quicksand Bold" panose="020B0604020202020204" charset="0"/>
              </a:rPr>
              <a:t> folk dances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B.</a:t>
            </a:r>
            <a:r>
              <a:rPr lang="en-US" sz="4000" dirty="0">
                <a:latin typeface="Quicksand Bold" panose="020B0604020202020204" charset="0"/>
              </a:rPr>
              <a:t> popular festivals </a:t>
            </a:r>
          </a:p>
          <a:p>
            <a:r>
              <a:rPr lang="en-US" sz="4000" dirty="0">
                <a:latin typeface="Quicksand Bold" panose="020B0604020202020204" charset="0"/>
              </a:rPr>
              <a:t>	</a:t>
            </a:r>
            <a:r>
              <a:rPr lang="en-US" sz="4000" b="1" dirty="0">
                <a:solidFill>
                  <a:srgbClr val="00B0F0"/>
                </a:solidFill>
                <a:latin typeface="Quicksand Bold" panose="020B0604020202020204" charset="0"/>
              </a:rPr>
              <a:t>C.</a:t>
            </a:r>
            <a:r>
              <a:rPr lang="en-US" sz="4000" dirty="0">
                <a:latin typeface="Quicksand Bold" panose="020B0604020202020204" charset="0"/>
              </a:rPr>
              <a:t> costumes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677" y="5540409"/>
            <a:ext cx="5443955" cy="3489778"/>
            <a:chOff x="0" y="0"/>
            <a:chExt cx="1481163" cy="1642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1163" cy="1642556"/>
            </a:xfrm>
            <a:custGeom>
              <a:avLst/>
              <a:gdLst/>
              <a:ahLst/>
              <a:cxnLst/>
              <a:rect l="l" t="t" r="r" b="b"/>
              <a:pathLst>
                <a:path w="1481163" h="1642556">
                  <a:moveTo>
                    <a:pt x="70208" y="0"/>
                  </a:moveTo>
                  <a:lnTo>
                    <a:pt x="1410955" y="0"/>
                  </a:lnTo>
                  <a:cubicBezTo>
                    <a:pt x="1429575" y="0"/>
                    <a:pt x="1447433" y="7397"/>
                    <a:pt x="1460600" y="20564"/>
                  </a:cubicBezTo>
                  <a:cubicBezTo>
                    <a:pt x="1473766" y="33730"/>
                    <a:pt x="1481163" y="51588"/>
                    <a:pt x="1481163" y="70208"/>
                  </a:cubicBezTo>
                  <a:lnTo>
                    <a:pt x="1481163" y="1572347"/>
                  </a:lnTo>
                  <a:cubicBezTo>
                    <a:pt x="1481163" y="1590968"/>
                    <a:pt x="1473766" y="1608825"/>
                    <a:pt x="1460600" y="1621992"/>
                  </a:cubicBezTo>
                  <a:cubicBezTo>
                    <a:pt x="1447433" y="1635159"/>
                    <a:pt x="1429575" y="1642556"/>
                    <a:pt x="1410955" y="1642556"/>
                  </a:cubicBezTo>
                  <a:lnTo>
                    <a:pt x="70208" y="1642556"/>
                  </a:lnTo>
                  <a:cubicBezTo>
                    <a:pt x="31433" y="1642556"/>
                    <a:pt x="0" y="1611122"/>
                    <a:pt x="0" y="1572347"/>
                  </a:cubicBezTo>
                  <a:lnTo>
                    <a:pt x="0" y="70208"/>
                  </a:lnTo>
                  <a:cubicBezTo>
                    <a:pt x="0" y="51588"/>
                    <a:pt x="7397" y="33730"/>
                    <a:pt x="20564" y="20564"/>
                  </a:cubicBezTo>
                  <a:cubicBezTo>
                    <a:pt x="33730" y="7397"/>
                    <a:pt x="51588" y="0"/>
                    <a:pt x="70208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271186" y="4568538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4" y="0"/>
                </a:lnTo>
                <a:lnTo>
                  <a:pt x="5443954" y="4906364"/>
                </a:lnTo>
                <a:lnTo>
                  <a:pt x="0" y="490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478015" y="5534669"/>
            <a:ext cx="5407413" cy="3853244"/>
            <a:chOff x="0" y="0"/>
            <a:chExt cx="1481163" cy="16425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81163" cy="1642556"/>
            </a:xfrm>
            <a:custGeom>
              <a:avLst/>
              <a:gdLst/>
              <a:ahLst/>
              <a:cxnLst/>
              <a:rect l="l" t="t" r="r" b="b"/>
              <a:pathLst>
                <a:path w="1481163" h="1642556">
                  <a:moveTo>
                    <a:pt x="70208" y="0"/>
                  </a:moveTo>
                  <a:lnTo>
                    <a:pt x="1410955" y="0"/>
                  </a:lnTo>
                  <a:cubicBezTo>
                    <a:pt x="1429575" y="0"/>
                    <a:pt x="1447433" y="7397"/>
                    <a:pt x="1460600" y="20564"/>
                  </a:cubicBezTo>
                  <a:cubicBezTo>
                    <a:pt x="1473766" y="33730"/>
                    <a:pt x="1481163" y="51588"/>
                    <a:pt x="1481163" y="70208"/>
                  </a:cubicBezTo>
                  <a:lnTo>
                    <a:pt x="1481163" y="1572347"/>
                  </a:lnTo>
                  <a:cubicBezTo>
                    <a:pt x="1481163" y="1590968"/>
                    <a:pt x="1473766" y="1608825"/>
                    <a:pt x="1460600" y="1621992"/>
                  </a:cubicBezTo>
                  <a:cubicBezTo>
                    <a:pt x="1447433" y="1635159"/>
                    <a:pt x="1429575" y="1642556"/>
                    <a:pt x="1410955" y="1642556"/>
                  </a:cubicBezTo>
                  <a:lnTo>
                    <a:pt x="70208" y="1642556"/>
                  </a:lnTo>
                  <a:cubicBezTo>
                    <a:pt x="31433" y="1642556"/>
                    <a:pt x="0" y="1611122"/>
                    <a:pt x="0" y="1572347"/>
                  </a:cubicBezTo>
                  <a:lnTo>
                    <a:pt x="0" y="70208"/>
                  </a:lnTo>
                  <a:cubicBezTo>
                    <a:pt x="0" y="51588"/>
                    <a:pt x="7397" y="33730"/>
                    <a:pt x="20564" y="20564"/>
                  </a:cubicBezTo>
                  <a:cubicBezTo>
                    <a:pt x="33730" y="7397"/>
                    <a:pt x="51588" y="0"/>
                    <a:pt x="70208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78082" y="8745754"/>
            <a:ext cx="16519621" cy="3484138"/>
          </a:xfrm>
          <a:custGeom>
            <a:avLst/>
            <a:gdLst/>
            <a:ahLst/>
            <a:cxnLst/>
            <a:rect l="l" t="t" r="r" b="b"/>
            <a:pathLst>
              <a:path w="16519621" h="3484138">
                <a:moveTo>
                  <a:pt x="0" y="0"/>
                </a:moveTo>
                <a:lnTo>
                  <a:pt x="16519621" y="0"/>
                </a:lnTo>
                <a:lnTo>
                  <a:pt x="16519621" y="3484138"/>
                </a:lnTo>
                <a:lnTo>
                  <a:pt x="0" y="3484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17727" y="4738132"/>
            <a:ext cx="5443954" cy="4906364"/>
          </a:xfrm>
          <a:custGeom>
            <a:avLst/>
            <a:gdLst/>
            <a:ahLst/>
            <a:cxnLst/>
            <a:rect l="l" t="t" r="r" b="b"/>
            <a:pathLst>
              <a:path w="5443954" h="4906364">
                <a:moveTo>
                  <a:pt x="0" y="0"/>
                </a:moveTo>
                <a:lnTo>
                  <a:pt x="5443955" y="0"/>
                </a:lnTo>
                <a:lnTo>
                  <a:pt x="5443955" y="4906363"/>
                </a:lnTo>
                <a:lnTo>
                  <a:pt x="0" y="4906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0791" y="1652032"/>
            <a:ext cx="1654582" cy="1266507"/>
          </a:xfrm>
          <a:custGeom>
            <a:avLst/>
            <a:gdLst/>
            <a:ahLst/>
            <a:cxnLst/>
            <a:rect l="l" t="t" r="r" b="b"/>
            <a:pathLst>
              <a:path w="1654582" h="1266507">
                <a:moveTo>
                  <a:pt x="0" y="0"/>
                </a:moveTo>
                <a:lnTo>
                  <a:pt x="1654582" y="0"/>
                </a:lnTo>
                <a:lnTo>
                  <a:pt x="1654582" y="1266507"/>
                </a:lnTo>
                <a:lnTo>
                  <a:pt x="0" y="126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431728" y="5392469"/>
            <a:ext cx="1340048" cy="1025746"/>
          </a:xfrm>
          <a:custGeom>
            <a:avLst/>
            <a:gdLst/>
            <a:ahLst/>
            <a:cxnLst/>
            <a:rect l="l" t="t" r="r" b="b"/>
            <a:pathLst>
              <a:path w="1340048" h="1025746">
                <a:moveTo>
                  <a:pt x="0" y="0"/>
                </a:moveTo>
                <a:lnTo>
                  <a:pt x="1340049" y="0"/>
                </a:lnTo>
                <a:lnTo>
                  <a:pt x="1340049" y="1025746"/>
                </a:lnTo>
                <a:lnTo>
                  <a:pt x="0" y="1025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25022" y="-128957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38512" y="8688101"/>
            <a:ext cx="1628002" cy="1652032"/>
          </a:xfrm>
          <a:custGeom>
            <a:avLst/>
            <a:gdLst/>
            <a:ahLst/>
            <a:cxnLst/>
            <a:rect l="l" t="t" r="r" b="b"/>
            <a:pathLst>
              <a:path w="1628002" h="1652032">
                <a:moveTo>
                  <a:pt x="0" y="0"/>
                </a:moveTo>
                <a:lnTo>
                  <a:pt x="1628002" y="0"/>
                </a:lnTo>
                <a:lnTo>
                  <a:pt x="1628002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475536" y="202425"/>
            <a:ext cx="1562576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222" dirty="0">
                <a:solidFill>
                  <a:srgbClr val="F18660"/>
                </a:solidFill>
                <a:latin typeface="Biski Semi-Bold"/>
              </a:rPr>
              <a:t>3. Match the pictures with the word and phrases from the conversation</a:t>
            </a:r>
          </a:p>
        </p:txBody>
      </p:sp>
      <p:sp>
        <p:nvSpPr>
          <p:cNvPr id="16" name="Freeform 16"/>
          <p:cNvSpPr/>
          <p:nvPr/>
        </p:nvSpPr>
        <p:spPr>
          <a:xfrm>
            <a:off x="-1074102" y="-431152"/>
            <a:ext cx="3789372" cy="2170277"/>
          </a:xfrm>
          <a:custGeom>
            <a:avLst/>
            <a:gdLst/>
            <a:ahLst/>
            <a:cxnLst/>
            <a:rect l="l" t="t" r="r" b="b"/>
            <a:pathLst>
              <a:path w="3789372" h="2170277">
                <a:moveTo>
                  <a:pt x="0" y="0"/>
                </a:moveTo>
                <a:lnTo>
                  <a:pt x="3789373" y="0"/>
                </a:lnTo>
                <a:lnTo>
                  <a:pt x="3789373" y="2170276"/>
                </a:lnTo>
                <a:lnTo>
                  <a:pt x="0" y="2170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863473" y="4255370"/>
            <a:ext cx="2372369" cy="1652032"/>
          </a:xfrm>
          <a:custGeom>
            <a:avLst/>
            <a:gdLst/>
            <a:ahLst/>
            <a:cxnLst/>
            <a:rect l="l" t="t" r="r" b="b"/>
            <a:pathLst>
              <a:path w="2372369" h="1652032">
                <a:moveTo>
                  <a:pt x="0" y="0"/>
                </a:moveTo>
                <a:lnTo>
                  <a:pt x="2372369" y="0"/>
                </a:lnTo>
                <a:lnTo>
                  <a:pt x="2372369" y="1652032"/>
                </a:lnTo>
                <a:lnTo>
                  <a:pt x="0" y="16520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2141754" y="7665431"/>
            <a:ext cx="8226084" cy="3185738"/>
          </a:xfrm>
          <a:custGeom>
            <a:avLst/>
            <a:gdLst/>
            <a:ahLst/>
            <a:cxnLst/>
            <a:rect l="l" t="t" r="r" b="b"/>
            <a:pathLst>
              <a:path w="8226084" h="3185738">
                <a:moveTo>
                  <a:pt x="0" y="0"/>
                </a:moveTo>
                <a:lnTo>
                  <a:pt x="8226083" y="0"/>
                </a:lnTo>
                <a:lnTo>
                  <a:pt x="8226083" y="3185738"/>
                </a:lnTo>
                <a:lnTo>
                  <a:pt x="0" y="3185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71288" y="9173154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8584" y="8338615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154424" y="8424236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060865" y="8424236"/>
            <a:ext cx="8226084" cy="3185738"/>
          </a:xfrm>
          <a:custGeom>
            <a:avLst/>
            <a:gdLst/>
            <a:ahLst/>
            <a:cxnLst/>
            <a:rect l="l" t="t" r="r" b="b"/>
            <a:pathLst>
              <a:path w="8226084" h="3185738">
                <a:moveTo>
                  <a:pt x="0" y="0"/>
                </a:moveTo>
                <a:lnTo>
                  <a:pt x="8226084" y="0"/>
                </a:lnTo>
                <a:lnTo>
                  <a:pt x="8226084" y="3185738"/>
                </a:lnTo>
                <a:lnTo>
                  <a:pt x="0" y="3185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173907" y="9931959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4"/>
                </a:lnTo>
                <a:lnTo>
                  <a:pt x="0" y="7549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991203" y="9097419"/>
            <a:ext cx="743983" cy="754964"/>
          </a:xfrm>
          <a:custGeom>
            <a:avLst/>
            <a:gdLst/>
            <a:ahLst/>
            <a:cxnLst/>
            <a:rect l="l" t="t" r="r" b="b"/>
            <a:pathLst>
              <a:path w="743983" h="754964">
                <a:moveTo>
                  <a:pt x="0" y="0"/>
                </a:moveTo>
                <a:lnTo>
                  <a:pt x="743983" y="0"/>
                </a:lnTo>
                <a:lnTo>
                  <a:pt x="743983" y="754965"/>
                </a:lnTo>
                <a:lnTo>
                  <a:pt x="0" y="7549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9603AC06-A3D3-4A11-AADF-5C444539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9" y="5714312"/>
            <a:ext cx="4961212" cy="321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87543512-5AB6-D889-66DC-32304213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58" y="5727742"/>
            <a:ext cx="4997079" cy="342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2">
            <a:extLst>
              <a:ext uri="{FF2B5EF4-FFF2-40B4-BE49-F238E27FC236}">
                <a16:creationId xmlns:a16="http://schemas.microsoft.com/office/drawing/2014/main" id="{F5FA9459-274E-83A3-D1A1-1175A29A445D}"/>
              </a:ext>
            </a:extLst>
          </p:cNvPr>
          <p:cNvGrpSpPr/>
          <p:nvPr/>
        </p:nvGrpSpPr>
        <p:grpSpPr>
          <a:xfrm>
            <a:off x="1636487" y="1928832"/>
            <a:ext cx="5443955" cy="3489778"/>
            <a:chOff x="0" y="0"/>
            <a:chExt cx="1481163" cy="1642555"/>
          </a:xfrm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B59BAD95-E0E5-7F8F-D4FE-724093CB9E63}"/>
                </a:ext>
              </a:extLst>
            </p:cNvPr>
            <p:cNvSpPr/>
            <p:nvPr/>
          </p:nvSpPr>
          <p:spPr>
            <a:xfrm>
              <a:off x="0" y="0"/>
              <a:ext cx="1481163" cy="1642556"/>
            </a:xfrm>
            <a:custGeom>
              <a:avLst/>
              <a:gdLst/>
              <a:ahLst/>
              <a:cxnLst/>
              <a:rect l="l" t="t" r="r" b="b"/>
              <a:pathLst>
                <a:path w="1481163" h="1642556">
                  <a:moveTo>
                    <a:pt x="70208" y="0"/>
                  </a:moveTo>
                  <a:lnTo>
                    <a:pt x="1410955" y="0"/>
                  </a:lnTo>
                  <a:cubicBezTo>
                    <a:pt x="1429575" y="0"/>
                    <a:pt x="1447433" y="7397"/>
                    <a:pt x="1460600" y="20564"/>
                  </a:cubicBezTo>
                  <a:cubicBezTo>
                    <a:pt x="1473766" y="33730"/>
                    <a:pt x="1481163" y="51588"/>
                    <a:pt x="1481163" y="70208"/>
                  </a:cubicBezTo>
                  <a:lnTo>
                    <a:pt x="1481163" y="1572347"/>
                  </a:lnTo>
                  <a:cubicBezTo>
                    <a:pt x="1481163" y="1590968"/>
                    <a:pt x="1473766" y="1608825"/>
                    <a:pt x="1460600" y="1621992"/>
                  </a:cubicBezTo>
                  <a:cubicBezTo>
                    <a:pt x="1447433" y="1635159"/>
                    <a:pt x="1429575" y="1642556"/>
                    <a:pt x="1410955" y="1642556"/>
                  </a:cubicBezTo>
                  <a:lnTo>
                    <a:pt x="70208" y="1642556"/>
                  </a:lnTo>
                  <a:cubicBezTo>
                    <a:pt x="31433" y="1642556"/>
                    <a:pt x="0" y="1611122"/>
                    <a:pt x="0" y="1572347"/>
                  </a:cubicBezTo>
                  <a:lnTo>
                    <a:pt x="0" y="70208"/>
                  </a:lnTo>
                  <a:cubicBezTo>
                    <a:pt x="0" y="51588"/>
                    <a:pt x="7397" y="33730"/>
                    <a:pt x="20564" y="20564"/>
                  </a:cubicBezTo>
                  <a:cubicBezTo>
                    <a:pt x="33730" y="7397"/>
                    <a:pt x="51588" y="0"/>
                    <a:pt x="70208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7289FA9F-6604-C2A4-1F9B-1F4A39C88F40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2">
            <a:extLst>
              <a:ext uri="{FF2B5EF4-FFF2-40B4-BE49-F238E27FC236}">
                <a16:creationId xmlns:a16="http://schemas.microsoft.com/office/drawing/2014/main" id="{431ADE3F-ADC1-11DA-015E-5FADEC56A6AD}"/>
              </a:ext>
            </a:extLst>
          </p:cNvPr>
          <p:cNvGrpSpPr/>
          <p:nvPr/>
        </p:nvGrpSpPr>
        <p:grpSpPr>
          <a:xfrm>
            <a:off x="11441473" y="1928834"/>
            <a:ext cx="5443955" cy="3489778"/>
            <a:chOff x="0" y="0"/>
            <a:chExt cx="1481163" cy="1642555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169C6F5E-66EF-2058-7150-2035967F8713}"/>
                </a:ext>
              </a:extLst>
            </p:cNvPr>
            <p:cNvSpPr/>
            <p:nvPr/>
          </p:nvSpPr>
          <p:spPr>
            <a:xfrm>
              <a:off x="0" y="0"/>
              <a:ext cx="1481163" cy="1642556"/>
            </a:xfrm>
            <a:custGeom>
              <a:avLst/>
              <a:gdLst/>
              <a:ahLst/>
              <a:cxnLst/>
              <a:rect l="l" t="t" r="r" b="b"/>
              <a:pathLst>
                <a:path w="1481163" h="1642556">
                  <a:moveTo>
                    <a:pt x="70208" y="0"/>
                  </a:moveTo>
                  <a:lnTo>
                    <a:pt x="1410955" y="0"/>
                  </a:lnTo>
                  <a:cubicBezTo>
                    <a:pt x="1429575" y="0"/>
                    <a:pt x="1447433" y="7397"/>
                    <a:pt x="1460600" y="20564"/>
                  </a:cubicBezTo>
                  <a:cubicBezTo>
                    <a:pt x="1473766" y="33730"/>
                    <a:pt x="1481163" y="51588"/>
                    <a:pt x="1481163" y="70208"/>
                  </a:cubicBezTo>
                  <a:lnTo>
                    <a:pt x="1481163" y="1572347"/>
                  </a:lnTo>
                  <a:cubicBezTo>
                    <a:pt x="1481163" y="1590968"/>
                    <a:pt x="1473766" y="1608825"/>
                    <a:pt x="1460600" y="1621992"/>
                  </a:cubicBezTo>
                  <a:cubicBezTo>
                    <a:pt x="1447433" y="1635159"/>
                    <a:pt x="1429575" y="1642556"/>
                    <a:pt x="1410955" y="1642556"/>
                  </a:cubicBezTo>
                  <a:lnTo>
                    <a:pt x="70208" y="1642556"/>
                  </a:lnTo>
                  <a:cubicBezTo>
                    <a:pt x="31433" y="1642556"/>
                    <a:pt x="0" y="1611122"/>
                    <a:pt x="0" y="1572347"/>
                  </a:cubicBezTo>
                  <a:lnTo>
                    <a:pt x="0" y="70208"/>
                  </a:lnTo>
                  <a:cubicBezTo>
                    <a:pt x="0" y="51588"/>
                    <a:pt x="7397" y="33730"/>
                    <a:pt x="20564" y="20564"/>
                  </a:cubicBezTo>
                  <a:cubicBezTo>
                    <a:pt x="33730" y="7397"/>
                    <a:pt x="51588" y="0"/>
                    <a:pt x="70208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335060A1-1317-7FDB-4B65-14808905CD1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1" name="Picture 3">
            <a:extLst>
              <a:ext uri="{FF2B5EF4-FFF2-40B4-BE49-F238E27FC236}">
                <a16:creationId xmlns:a16="http://schemas.microsoft.com/office/drawing/2014/main" id="{B554B632-0F1A-1609-8A66-9117DA1D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47" y="2060702"/>
            <a:ext cx="5030066" cy="32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5D8F623-4F1E-7075-1A58-BDA556EB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65" y="2021185"/>
            <a:ext cx="4991252" cy="319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Group 28">
            <a:extLst>
              <a:ext uri="{FF2B5EF4-FFF2-40B4-BE49-F238E27FC236}">
                <a16:creationId xmlns:a16="http://schemas.microsoft.com/office/drawing/2014/main" id="{23E35632-0DD8-ECAF-6B6C-07962F9617C0}"/>
              </a:ext>
            </a:extLst>
          </p:cNvPr>
          <p:cNvGrpSpPr/>
          <p:nvPr/>
        </p:nvGrpSpPr>
        <p:grpSpPr>
          <a:xfrm>
            <a:off x="7060266" y="6910039"/>
            <a:ext cx="4211458" cy="2263115"/>
            <a:chOff x="0" y="0"/>
            <a:chExt cx="988557" cy="177413"/>
          </a:xfrm>
        </p:grpSpPr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74CE61FA-2D93-73D9-7C91-2209CC4C9059}"/>
                </a:ext>
              </a:extLst>
            </p:cNvPr>
            <p:cNvSpPr/>
            <p:nvPr/>
          </p:nvSpPr>
          <p:spPr>
            <a:xfrm>
              <a:off x="0" y="0"/>
              <a:ext cx="988557" cy="177413"/>
            </a:xfrm>
            <a:custGeom>
              <a:avLst/>
              <a:gdLst/>
              <a:ahLst/>
              <a:cxnLst/>
              <a:rect l="l" t="t" r="r" b="b"/>
              <a:pathLst>
                <a:path w="988557" h="177413">
                  <a:moveTo>
                    <a:pt x="88707" y="0"/>
                  </a:moveTo>
                  <a:lnTo>
                    <a:pt x="899851" y="0"/>
                  </a:lnTo>
                  <a:cubicBezTo>
                    <a:pt x="948842" y="0"/>
                    <a:pt x="988557" y="39715"/>
                    <a:pt x="988557" y="88707"/>
                  </a:cubicBezTo>
                  <a:lnTo>
                    <a:pt x="988557" y="88707"/>
                  </a:lnTo>
                  <a:cubicBezTo>
                    <a:pt x="988557" y="137698"/>
                    <a:pt x="948842" y="177413"/>
                    <a:pt x="899851" y="177413"/>
                  </a:cubicBezTo>
                  <a:lnTo>
                    <a:pt x="88707" y="177413"/>
                  </a:lnTo>
                  <a:cubicBezTo>
                    <a:pt x="39715" y="177413"/>
                    <a:pt x="0" y="137698"/>
                    <a:pt x="0" y="88707"/>
                  </a:cubicBezTo>
                  <a:lnTo>
                    <a:pt x="0" y="88707"/>
                  </a:lnTo>
                  <a:cubicBezTo>
                    <a:pt x="0" y="39715"/>
                    <a:pt x="39715" y="0"/>
                    <a:pt x="88707" y="0"/>
                  </a:cubicBezTo>
                  <a:close/>
                </a:path>
              </a:pathLst>
            </a:custGeom>
            <a:solidFill>
              <a:srgbClr val="EF9771"/>
            </a:solidFill>
          </p:spPr>
        </p:sp>
        <p:sp>
          <p:nvSpPr>
            <p:cNvPr id="55" name="TextBox 30">
              <a:extLst>
                <a:ext uri="{FF2B5EF4-FFF2-40B4-BE49-F238E27FC236}">
                  <a16:creationId xmlns:a16="http://schemas.microsoft.com/office/drawing/2014/main" id="{93039557-4252-0E1A-7270-4E7E5DAC52F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28">
            <a:extLst>
              <a:ext uri="{FF2B5EF4-FFF2-40B4-BE49-F238E27FC236}">
                <a16:creationId xmlns:a16="http://schemas.microsoft.com/office/drawing/2014/main" id="{EAFDA9DD-A6C0-5567-E1C0-63851DE84C4A}"/>
              </a:ext>
            </a:extLst>
          </p:cNvPr>
          <p:cNvGrpSpPr/>
          <p:nvPr/>
        </p:nvGrpSpPr>
        <p:grpSpPr>
          <a:xfrm>
            <a:off x="7083946" y="5563930"/>
            <a:ext cx="4084652" cy="944439"/>
            <a:chOff x="0" y="0"/>
            <a:chExt cx="988557" cy="177413"/>
          </a:xfrm>
        </p:grpSpPr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67C58164-3C53-580A-73E9-B250947CDC45}"/>
                </a:ext>
              </a:extLst>
            </p:cNvPr>
            <p:cNvSpPr/>
            <p:nvPr/>
          </p:nvSpPr>
          <p:spPr>
            <a:xfrm>
              <a:off x="0" y="0"/>
              <a:ext cx="988557" cy="177413"/>
            </a:xfrm>
            <a:custGeom>
              <a:avLst/>
              <a:gdLst/>
              <a:ahLst/>
              <a:cxnLst/>
              <a:rect l="l" t="t" r="r" b="b"/>
              <a:pathLst>
                <a:path w="988557" h="177413">
                  <a:moveTo>
                    <a:pt x="88707" y="0"/>
                  </a:moveTo>
                  <a:lnTo>
                    <a:pt x="899851" y="0"/>
                  </a:lnTo>
                  <a:cubicBezTo>
                    <a:pt x="948842" y="0"/>
                    <a:pt x="988557" y="39715"/>
                    <a:pt x="988557" y="88707"/>
                  </a:cubicBezTo>
                  <a:lnTo>
                    <a:pt x="988557" y="88707"/>
                  </a:lnTo>
                  <a:cubicBezTo>
                    <a:pt x="988557" y="137698"/>
                    <a:pt x="948842" y="177413"/>
                    <a:pt x="899851" y="177413"/>
                  </a:cubicBezTo>
                  <a:lnTo>
                    <a:pt x="88707" y="177413"/>
                  </a:lnTo>
                  <a:cubicBezTo>
                    <a:pt x="39715" y="177413"/>
                    <a:pt x="0" y="137698"/>
                    <a:pt x="0" y="88707"/>
                  </a:cubicBezTo>
                  <a:lnTo>
                    <a:pt x="0" y="88707"/>
                  </a:lnTo>
                  <a:cubicBezTo>
                    <a:pt x="0" y="39715"/>
                    <a:pt x="39715" y="0"/>
                    <a:pt x="88707" y="0"/>
                  </a:cubicBezTo>
                  <a:close/>
                </a:path>
              </a:pathLst>
            </a:custGeom>
            <a:solidFill>
              <a:srgbClr val="EF9771"/>
            </a:solidFill>
          </p:spPr>
        </p:sp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BD413F30-6BEE-6F13-2536-70E5E00B083C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10632" y="3747359"/>
            <a:ext cx="4127116" cy="1569660"/>
            <a:chOff x="0" y="0"/>
            <a:chExt cx="988557" cy="1774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8557" cy="177413"/>
            </a:xfrm>
            <a:custGeom>
              <a:avLst/>
              <a:gdLst/>
              <a:ahLst/>
              <a:cxnLst/>
              <a:rect l="l" t="t" r="r" b="b"/>
              <a:pathLst>
                <a:path w="988557" h="177413">
                  <a:moveTo>
                    <a:pt x="88707" y="0"/>
                  </a:moveTo>
                  <a:lnTo>
                    <a:pt x="899851" y="0"/>
                  </a:lnTo>
                  <a:cubicBezTo>
                    <a:pt x="948842" y="0"/>
                    <a:pt x="988557" y="39715"/>
                    <a:pt x="988557" y="88707"/>
                  </a:cubicBezTo>
                  <a:lnTo>
                    <a:pt x="988557" y="88707"/>
                  </a:lnTo>
                  <a:cubicBezTo>
                    <a:pt x="988557" y="137698"/>
                    <a:pt x="948842" y="177413"/>
                    <a:pt x="899851" y="177413"/>
                  </a:cubicBezTo>
                  <a:lnTo>
                    <a:pt x="88707" y="177413"/>
                  </a:lnTo>
                  <a:cubicBezTo>
                    <a:pt x="39715" y="177413"/>
                    <a:pt x="0" y="137698"/>
                    <a:pt x="0" y="88707"/>
                  </a:cubicBezTo>
                  <a:lnTo>
                    <a:pt x="0" y="88707"/>
                  </a:lnTo>
                  <a:cubicBezTo>
                    <a:pt x="0" y="39715"/>
                    <a:pt x="39715" y="0"/>
                    <a:pt x="88707" y="0"/>
                  </a:cubicBezTo>
                  <a:close/>
                </a:path>
              </a:pathLst>
            </a:custGeom>
            <a:solidFill>
              <a:srgbClr val="EF977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110631" y="2541572"/>
            <a:ext cx="4118881" cy="944439"/>
            <a:chOff x="0" y="0"/>
            <a:chExt cx="988557" cy="1774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88557" cy="177413"/>
            </a:xfrm>
            <a:custGeom>
              <a:avLst/>
              <a:gdLst/>
              <a:ahLst/>
              <a:cxnLst/>
              <a:rect l="l" t="t" r="r" b="b"/>
              <a:pathLst>
                <a:path w="988557" h="177413">
                  <a:moveTo>
                    <a:pt x="88707" y="0"/>
                  </a:moveTo>
                  <a:lnTo>
                    <a:pt x="899851" y="0"/>
                  </a:lnTo>
                  <a:cubicBezTo>
                    <a:pt x="948842" y="0"/>
                    <a:pt x="988557" y="39715"/>
                    <a:pt x="988557" y="88707"/>
                  </a:cubicBezTo>
                  <a:lnTo>
                    <a:pt x="988557" y="88707"/>
                  </a:lnTo>
                  <a:cubicBezTo>
                    <a:pt x="988557" y="137698"/>
                    <a:pt x="948842" y="177413"/>
                    <a:pt x="899851" y="177413"/>
                  </a:cubicBezTo>
                  <a:lnTo>
                    <a:pt x="88707" y="177413"/>
                  </a:lnTo>
                  <a:cubicBezTo>
                    <a:pt x="39715" y="177413"/>
                    <a:pt x="0" y="137698"/>
                    <a:pt x="0" y="88707"/>
                  </a:cubicBezTo>
                  <a:lnTo>
                    <a:pt x="0" y="88707"/>
                  </a:lnTo>
                  <a:cubicBezTo>
                    <a:pt x="0" y="39715"/>
                    <a:pt x="39715" y="0"/>
                    <a:pt x="88707" y="0"/>
                  </a:cubicBezTo>
                  <a:close/>
                </a:path>
              </a:pathLst>
            </a:custGeom>
            <a:solidFill>
              <a:srgbClr val="EF977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3CD3D5E-1B45-59A7-1D7D-B180C1E9C341}"/>
              </a:ext>
            </a:extLst>
          </p:cNvPr>
          <p:cNvSpPr txBox="1"/>
          <p:nvPr/>
        </p:nvSpPr>
        <p:spPr>
          <a:xfrm>
            <a:off x="7324369" y="2511103"/>
            <a:ext cx="406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Quicksand Bold" panose="020B0604020202020204" charset="0"/>
              </a:rPr>
              <a:t>1. stilt house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28F2CD-EC45-B17D-4FF6-E8A524C3BE8A}"/>
              </a:ext>
            </a:extLst>
          </p:cNvPr>
          <p:cNvSpPr txBox="1"/>
          <p:nvPr/>
        </p:nvSpPr>
        <p:spPr>
          <a:xfrm>
            <a:off x="7315200" y="3652248"/>
            <a:ext cx="4313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Quicksand Bold" panose="020B0604020202020204" charset="0"/>
              </a:rPr>
              <a:t>2. terraced fields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41F35D-FEE7-1FFE-BF5F-4C4A2FF05A8F}"/>
              </a:ext>
            </a:extLst>
          </p:cNvPr>
          <p:cNvSpPr txBox="1"/>
          <p:nvPr/>
        </p:nvSpPr>
        <p:spPr>
          <a:xfrm>
            <a:off x="7415170" y="5532056"/>
            <a:ext cx="406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Quicksand Bold" panose="020B0604020202020204" charset="0"/>
              </a:rPr>
              <a:t>3. bamboo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B61432-D214-DDCA-925D-DA91CA4FB0CA}"/>
              </a:ext>
            </a:extLst>
          </p:cNvPr>
          <p:cNvSpPr txBox="1"/>
          <p:nvPr/>
        </p:nvSpPr>
        <p:spPr>
          <a:xfrm>
            <a:off x="7389625" y="6911314"/>
            <a:ext cx="4060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Quicksand Bold" panose="020B0604020202020204" charset="0"/>
              </a:rPr>
              <a:t>4. five-</a:t>
            </a:r>
            <a:r>
              <a:rPr lang="en-US" sz="4800" b="1" dirty="0" err="1">
                <a:latin typeface="Quicksand Bold" panose="020B0604020202020204" charset="0"/>
              </a:rPr>
              <a:t>colour</a:t>
            </a:r>
            <a:r>
              <a:rPr lang="en-US" sz="4800" b="1" dirty="0">
                <a:latin typeface="Quicksand Bold" panose="020B0604020202020204" charset="0"/>
              </a:rPr>
              <a:t> sticky 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-3.58025E-6 L -0.27153 0.53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2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3457E-6 L -0.26198 0.5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951E-6 L -0.27882 -0.009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-4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3.58025E-6 L -0.27292 -0.020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25E-6 L 0.28021 0.266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33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0494E-6 L 0.28793 0.243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3827E-6 L 0.26329 -0.381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190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4.19753E-6 L 0.27135 -0.379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18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420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Biski Semi-Bold</vt:lpstr>
      <vt:lpstr>Quicksand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 Illustration Group Project Presentation</dc:title>
  <cp:lastModifiedBy>Administrator</cp:lastModifiedBy>
  <cp:revision>2</cp:revision>
  <dcterms:created xsi:type="dcterms:W3CDTF">2006-08-16T00:00:00Z</dcterms:created>
  <dcterms:modified xsi:type="dcterms:W3CDTF">2023-11-12T08:44:05Z</dcterms:modified>
  <dc:identifier>DAFpPunwWG4</dc:identifier>
</cp:coreProperties>
</file>