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67" r:id="rId2"/>
    <p:sldId id="256" r:id="rId3"/>
    <p:sldId id="350" r:id="rId4"/>
    <p:sldId id="352" r:id="rId5"/>
    <p:sldId id="353" r:id="rId6"/>
    <p:sldId id="371" r:id="rId7"/>
    <p:sldId id="369" r:id="rId8"/>
    <p:sldId id="276" r:id="rId9"/>
    <p:sldId id="355" r:id="rId10"/>
    <p:sldId id="372" r:id="rId11"/>
    <p:sldId id="356" r:id="rId12"/>
    <p:sldId id="357" r:id="rId13"/>
    <p:sldId id="358" r:id="rId14"/>
    <p:sldId id="361" r:id="rId15"/>
    <p:sldId id="362" r:id="rId16"/>
    <p:sldId id="314" r:id="rId17"/>
    <p:sldId id="364" r:id="rId18"/>
    <p:sldId id="3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26649"/>
    <a:srgbClr val="336699"/>
    <a:srgbClr val="0099CC"/>
    <a:srgbClr val="E0702A"/>
    <a:srgbClr val="7192A9"/>
    <a:srgbClr val="EF4B66"/>
    <a:srgbClr val="FBCDCD"/>
    <a:srgbClr val="F7A5A5"/>
    <a:srgbClr val="F3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C548E6-A0D5-8E40-9000-B821171A4AC8}" v="55" dt="2022-12-10T16:20:03.946"/>
    <p1510:client id="{F7CC89F0-6B49-C546-94FB-2E9B1E773A69}" v="2" dt="2022-12-10T16:23:56.0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94659"/>
  </p:normalViewPr>
  <p:slideViewPr>
    <p:cSldViewPr snapToGrid="0" showGuides="1">
      <p:cViewPr varScale="1">
        <p:scale>
          <a:sx n="62" d="100"/>
          <a:sy n="62" d="100"/>
        </p:scale>
        <p:origin x="79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úc Quỳnh Võ Thị" userId="d3a72b9751383f94" providerId="LiveId" clId="{F7CC89F0-6B49-C546-94FB-2E9B1E773A69}"/>
    <pc:docChg chg="modSld">
      <pc:chgData name="Trúc Quỳnh Võ Thị" userId="d3a72b9751383f94" providerId="LiveId" clId="{F7CC89F0-6B49-C546-94FB-2E9B1E773A69}" dt="2022-12-10T16:23:56.037" v="11" actId="20577"/>
      <pc:docMkLst>
        <pc:docMk/>
      </pc:docMkLst>
      <pc:sldChg chg="modSp mod">
        <pc:chgData name="Trúc Quỳnh Võ Thị" userId="d3a72b9751383f94" providerId="LiveId" clId="{F7CC89F0-6B49-C546-94FB-2E9B1E773A69}" dt="2022-12-10T16:21:34.602" v="6" actId="14100"/>
        <pc:sldMkLst>
          <pc:docMk/>
          <pc:sldMk cId="658201877" sldId="302"/>
        </pc:sldMkLst>
        <pc:spChg chg="mod">
          <ac:chgData name="Trúc Quỳnh Võ Thị" userId="d3a72b9751383f94" providerId="LiveId" clId="{F7CC89F0-6B49-C546-94FB-2E9B1E773A69}" dt="2022-12-10T16:21:31.139" v="5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F7CC89F0-6B49-C546-94FB-2E9B1E773A69}" dt="2022-12-10T16:21:34.602" v="6" actId="14100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rúc Quỳnh Võ Thị" userId="d3a72b9751383f94" providerId="LiveId" clId="{F7CC89F0-6B49-C546-94FB-2E9B1E773A69}" dt="2022-12-10T16:23:49.124" v="9" actId="14100"/>
        <pc:sldMkLst>
          <pc:docMk/>
          <pc:sldMk cId="387957963" sldId="330"/>
        </pc:sldMkLst>
        <pc:spChg chg="mod">
          <ac:chgData name="Trúc Quỳnh Võ Thị" userId="d3a72b9751383f94" providerId="LiveId" clId="{F7CC89F0-6B49-C546-94FB-2E9B1E773A69}" dt="2022-12-10T16:23:49.124" v="9" actId="14100"/>
          <ac:spMkLst>
            <pc:docMk/>
            <pc:sldMk cId="387957963" sldId="330"/>
            <ac:spMk id="2" creationId="{00000000-0000-0000-0000-000000000000}"/>
          </ac:spMkLst>
        </pc:spChg>
      </pc:sldChg>
      <pc:sldChg chg="modSp">
        <pc:chgData name="Trúc Quỳnh Võ Thị" userId="d3a72b9751383f94" providerId="LiveId" clId="{F7CC89F0-6B49-C546-94FB-2E9B1E773A69}" dt="2022-12-10T16:23:56.037" v="11" actId="20577"/>
        <pc:sldMkLst>
          <pc:docMk/>
          <pc:sldMk cId="1203191528" sldId="360"/>
        </pc:sldMkLst>
        <pc:spChg chg="mod">
          <ac:chgData name="Trúc Quỳnh Võ Thị" userId="d3a72b9751383f94" providerId="LiveId" clId="{F7CC89F0-6B49-C546-94FB-2E9B1E773A69}" dt="2022-12-10T16:23:56.037" v="11" actId="20577"/>
          <ac:spMkLst>
            <pc:docMk/>
            <pc:sldMk cId="1203191528" sldId="360"/>
            <ac:spMk id="9" creationId="{B2BFF4C3-1699-63D3-8E8C-CDA8FF7A507E}"/>
          </ac:spMkLst>
        </pc:spChg>
      </pc:sldChg>
    </pc:docChg>
  </pc:docChgLst>
  <pc:docChgLst>
    <pc:chgData name="Trúc Quỳnh Võ Thị" userId="d3a72b9751383f94" providerId="LiveId" clId="{ECC548E6-A0D5-8E40-9000-B821171A4AC8}"/>
    <pc:docChg chg="undo custSel addSld delSld modSld">
      <pc:chgData name="Trúc Quỳnh Võ Thị" userId="d3a72b9751383f94" providerId="LiveId" clId="{ECC548E6-A0D5-8E40-9000-B821171A4AC8}" dt="2022-12-10T16:20:03.946" v="230" actId="20577"/>
      <pc:docMkLst>
        <pc:docMk/>
      </pc:docMkLst>
      <pc:sldChg chg="addSp modSp mod">
        <pc:chgData name="Trúc Quỳnh Võ Thị" userId="d3a72b9751383f94" providerId="LiveId" clId="{ECC548E6-A0D5-8E40-9000-B821171A4AC8}" dt="2022-12-10T16:06:18.584" v="14"/>
        <pc:sldMkLst>
          <pc:docMk/>
          <pc:sldMk cId="252621157" sldId="256"/>
        </pc:sldMkLst>
        <pc:spChg chg="mod">
          <ac:chgData name="Trúc Quỳnh Võ Thị" userId="d3a72b9751383f94" providerId="LiveId" clId="{ECC548E6-A0D5-8E40-9000-B821171A4AC8}" dt="2022-12-10T16:05:58.137" v="1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6:02.831" v="11" actId="20577"/>
          <ac:spMkLst>
            <pc:docMk/>
            <pc:sldMk cId="252621157" sldId="256"/>
            <ac:spMk id="41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6:13.964" v="13"/>
          <ac:spMkLst>
            <pc:docMk/>
            <pc:sldMk cId="252621157" sldId="256"/>
            <ac:spMk id="43" creationId="{607B7897-B16D-44E3-91AE-9D0FF2697117}"/>
          </ac:spMkLst>
        </pc:spChg>
        <pc:picChg chg="add mod">
          <ac:chgData name="Trúc Quỳnh Võ Thị" userId="d3a72b9751383f94" providerId="LiveId" clId="{ECC548E6-A0D5-8E40-9000-B821171A4AC8}" dt="2022-12-10T16:06:18.584" v="14"/>
          <ac:picMkLst>
            <pc:docMk/>
            <pc:sldMk cId="252621157" sldId="256"/>
            <ac:picMk id="2" creationId="{106DD946-CE37-5729-A238-DBD61159527D}"/>
          </ac:picMkLst>
        </pc:picChg>
      </pc:sldChg>
      <pc:sldChg chg="addSp delSp modSp mod delAnim">
        <pc:chgData name="Trúc Quỳnh Võ Thị" userId="d3a72b9751383f94" providerId="LiveId" clId="{ECC548E6-A0D5-8E40-9000-B821171A4AC8}" dt="2022-12-10T16:12:22.578" v="124" actId="1035"/>
        <pc:sldMkLst>
          <pc:docMk/>
          <pc:sldMk cId="1529224504" sldId="276"/>
        </pc:sldMkLst>
        <pc:spChg chg="add del mod">
          <ac:chgData name="Trúc Quỳnh Võ Thị" userId="d3a72b9751383f94" providerId="LiveId" clId="{ECC548E6-A0D5-8E40-9000-B821171A4AC8}" dt="2022-12-10T16:11:26.536" v="93"/>
          <ac:spMkLst>
            <pc:docMk/>
            <pc:sldMk cId="1529224504" sldId="276"/>
            <ac:spMk id="2" creationId="{2943F0AC-43C3-B2C0-A59A-89AE23A47A10}"/>
          </ac:spMkLst>
        </pc:spChg>
        <pc:spChg chg="add del mod">
          <ac:chgData name="Trúc Quỳnh Võ Thị" userId="d3a72b9751383f94" providerId="LiveId" clId="{ECC548E6-A0D5-8E40-9000-B821171A4AC8}" dt="2022-12-10T16:11:30.918" v="96"/>
          <ac:spMkLst>
            <pc:docMk/>
            <pc:sldMk cId="1529224504" sldId="276"/>
            <ac:spMk id="4" creationId="{0FAF447F-DF0B-B941-4529-A797757356D9}"/>
          </ac:spMkLst>
        </pc:spChg>
        <pc:spChg chg="add mod">
          <ac:chgData name="Trúc Quỳnh Võ Thị" userId="d3a72b9751383f94" providerId="LiveId" clId="{ECC548E6-A0D5-8E40-9000-B821171A4AC8}" dt="2022-12-10T16:12:22.578" v="124" actId="1035"/>
          <ac:spMkLst>
            <pc:docMk/>
            <pc:sldMk cId="1529224504" sldId="276"/>
            <ac:spMk id="6" creationId="{811E759F-5C1B-1A19-F7DD-CF6570A069E3}"/>
          </ac:spMkLst>
        </pc:spChg>
        <pc:spChg chg="add del mod">
          <ac:chgData name="Trúc Quỳnh Võ Thị" userId="d3a72b9751383f94" providerId="LiveId" clId="{ECC548E6-A0D5-8E40-9000-B821171A4AC8}" dt="2022-12-10T16:11:49.876" v="102" actId="478"/>
          <ac:spMkLst>
            <pc:docMk/>
            <pc:sldMk cId="1529224504" sldId="276"/>
            <ac:spMk id="11" creationId="{4B762BA3-5846-49A1-A041-93C20AA09C52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6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14.028" v="119" actId="1036"/>
          <ac:spMkLst>
            <pc:docMk/>
            <pc:sldMk cId="1529224504" sldId="276"/>
            <ac:spMk id="17" creationId="{00000000-0000-0000-0000-000000000000}"/>
          </ac:spMkLst>
        </pc:spChg>
        <pc:picChg chg="del">
          <ac:chgData name="Trúc Quỳnh Võ Thị" userId="d3a72b9751383f94" providerId="LiveId" clId="{ECC548E6-A0D5-8E40-9000-B821171A4AC8}" dt="2022-12-10T16:11:09.967" v="83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addSp delSp modSp mod delAnim modAnim">
        <pc:chgData name="Trúc Quỳnh Võ Thị" userId="d3a72b9751383f94" providerId="LiveId" clId="{ECC548E6-A0D5-8E40-9000-B821171A4AC8}" dt="2022-12-10T16:18:10.758" v="227" actId="207"/>
        <pc:sldMkLst>
          <pc:docMk/>
          <pc:sldMk cId="3404845292" sldId="279"/>
        </pc:sldMkLst>
        <pc:spChg chg="add mod">
          <ac:chgData name="Trúc Quỳnh Võ Thị" userId="d3a72b9751383f94" providerId="LiveId" clId="{ECC548E6-A0D5-8E40-9000-B821171A4AC8}" dt="2022-12-10T16:08:02.947" v="35"/>
          <ac:spMkLst>
            <pc:docMk/>
            <pc:sldMk cId="3404845292" sldId="279"/>
            <ac:spMk id="2" creationId="{892EDFE8-6036-92C4-7718-04D7CC698BE6}"/>
          </ac:spMkLst>
        </pc:spChg>
        <pc:spChg chg="add mod">
          <ac:chgData name="Trúc Quỳnh Võ Thị" userId="d3a72b9751383f94" providerId="LiveId" clId="{ECC548E6-A0D5-8E40-9000-B821171A4AC8}" dt="2022-12-10T16:18:10.758" v="227" actId="207"/>
          <ac:spMkLst>
            <pc:docMk/>
            <pc:sldMk cId="3404845292" sldId="279"/>
            <ac:spMk id="3" creationId="{BF6B2BA6-1309-AD7F-A25A-6ED29C9BE18A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4" creationId="{90A3E95A-3D5D-4E3E-A00D-CA3CAC576081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5" creationId="{337A5E1E-3CA0-4464-8CDD-31E8FAFCE4DB}"/>
          </ac:spMkLst>
        </pc:spChg>
        <pc:spChg chg="add mod">
          <ac:chgData name="Trúc Quỳnh Võ Thị" userId="d3a72b9751383f94" providerId="LiveId" clId="{ECC548E6-A0D5-8E40-9000-B821171A4AC8}" dt="2022-12-10T16:08:02.947" v="35"/>
          <ac:spMkLst>
            <pc:docMk/>
            <pc:sldMk cId="3404845292" sldId="279"/>
            <ac:spMk id="6" creationId="{6B772FD5-3484-ECC1-163E-B8CCAC442208}"/>
          </ac:spMkLst>
        </pc:spChg>
        <pc:spChg chg="add mod">
          <ac:chgData name="Trúc Quỳnh Võ Thị" userId="d3a72b9751383f94" providerId="LiveId" clId="{ECC548E6-A0D5-8E40-9000-B821171A4AC8}" dt="2022-12-10T16:10:44.943" v="82" actId="20577"/>
          <ac:spMkLst>
            <pc:docMk/>
            <pc:sldMk cId="3404845292" sldId="279"/>
            <ac:spMk id="8" creationId="{57AF1ED4-DB74-06AF-EB91-20300443BA87}"/>
          </ac:spMkLst>
        </pc:spChg>
        <pc:spChg chg="del">
          <ac:chgData name="Trúc Quỳnh Võ Thị" userId="d3a72b9751383f94" providerId="LiveId" clId="{ECC548E6-A0D5-8E40-9000-B821171A4AC8}" dt="2022-12-10T16:10:39.154" v="74" actId="478"/>
          <ac:spMkLst>
            <pc:docMk/>
            <pc:sldMk cId="3404845292" sldId="279"/>
            <ac:spMk id="15" creationId="{3620506D-D0FB-4364-9BF0-303257236434}"/>
          </ac:spMkLst>
        </pc:spChg>
        <pc:spChg chg="del">
          <ac:chgData name="Trúc Quỳnh Võ Thị" userId="d3a72b9751383f94" providerId="LiveId" clId="{ECC548E6-A0D5-8E40-9000-B821171A4AC8}" dt="2022-12-10T16:08:02.480" v="34" actId="478"/>
          <ac:spMkLst>
            <pc:docMk/>
            <pc:sldMk cId="3404845292" sldId="279"/>
            <ac:spMk id="21" creationId="{A982B3A6-EACF-42EF-B0CF-D6FC910459A8}"/>
          </ac:spMkLst>
        </pc:spChg>
        <pc:picChg chg="add mod">
          <ac:chgData name="Trúc Quỳnh Võ Thị" userId="d3a72b9751383f94" providerId="LiveId" clId="{ECC548E6-A0D5-8E40-9000-B821171A4AC8}" dt="2022-12-10T16:08:02.947" v="35"/>
          <ac:picMkLst>
            <pc:docMk/>
            <pc:sldMk cId="3404845292" sldId="279"/>
            <ac:picMk id="7" creationId="{1737CE6B-8312-68AE-92CF-5E987793B1F1}"/>
          </ac:picMkLst>
        </pc:picChg>
      </pc:sldChg>
      <pc:sldChg chg="add del">
        <pc:chgData name="Trúc Quỳnh Võ Thị" userId="d3a72b9751383f94" providerId="LiveId" clId="{ECC548E6-A0D5-8E40-9000-B821171A4AC8}" dt="2022-12-10T16:10:12.764" v="63" actId="2696"/>
        <pc:sldMkLst>
          <pc:docMk/>
          <pc:sldMk cId="1769986107" sldId="283"/>
        </pc:sldMkLst>
      </pc:sldChg>
      <pc:sldChg chg="addSp delSp modSp del mod delAnim modAnim">
        <pc:chgData name="Trúc Quỳnh Võ Thị" userId="d3a72b9751383f94" providerId="LiveId" clId="{ECC548E6-A0D5-8E40-9000-B821171A4AC8}" dt="2022-12-10T16:12:41.171" v="128" actId="2696"/>
        <pc:sldMkLst>
          <pc:docMk/>
          <pc:sldMk cId="3633158301" sldId="298"/>
        </pc:sldMkLst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2" creationId="{66E553FC-6441-4829-9B37-C987ACAA1281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3" creationId="{B7B85EC5-7B68-A338-CAA1-FD7BB13B2F1E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4" creationId="{8F0ADFB3-47AC-24AE-72C5-72938C0474BE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6" creationId="{7F3C9817-49F9-A715-F709-E1E6A09D01A8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7" creationId="{C7B3AF39-A1BA-E3C6-6F28-662A8088C10B}"/>
          </ac:spMkLst>
        </pc:spChg>
        <pc:spChg chg="add del mod">
          <ac:chgData name="Trúc Quỳnh Võ Thị" userId="d3a72b9751383f94" providerId="LiveId" clId="{ECC548E6-A0D5-8E40-9000-B821171A4AC8}" dt="2022-12-10T16:12:36.941" v="127"/>
          <ac:spMkLst>
            <pc:docMk/>
            <pc:sldMk cId="3633158301" sldId="298"/>
            <ac:spMk id="8" creationId="{800745B2-C51A-A910-0AE6-60B032EC06D8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9" creationId="{992F4E57-B55C-45F2-8088-967F9E55E147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3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5" creationId="{250E0833-0589-4F1B-BEDE-A7ED5DCDEE61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7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8" creationId="{A8898FE7-B3ED-415E-BEB2-12F08D4EF5C0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19" creationId="{C17E911B-AA6D-4629-AB8A-338814213197}"/>
          </ac:spMkLst>
        </pc:spChg>
        <pc:spChg chg="del">
          <ac:chgData name="Trúc Quỳnh Võ Thị" userId="d3a72b9751383f94" providerId="LiveId" clId="{ECC548E6-A0D5-8E40-9000-B821171A4AC8}" dt="2022-12-10T16:12:27.296" v="125" actId="478"/>
          <ac:spMkLst>
            <pc:docMk/>
            <pc:sldMk cId="3633158301" sldId="298"/>
            <ac:spMk id="26" creationId="{34C87722-B88C-4242-BBAB-786B74455F27}"/>
          </ac:spMkLst>
        </pc:spChg>
        <pc:graphicFrameChg chg="add del mod">
          <ac:chgData name="Trúc Quỳnh Võ Thị" userId="d3a72b9751383f94" providerId="LiveId" clId="{ECC548E6-A0D5-8E40-9000-B821171A4AC8}" dt="2022-12-10T16:12:36.941" v="127"/>
          <ac:graphicFrameMkLst>
            <pc:docMk/>
            <pc:sldMk cId="3633158301" sldId="298"/>
            <ac:graphicFrameMk id="5" creationId="{10983275-B166-0B5D-B2C1-DBC8B659E30A}"/>
          </ac:graphicFrameMkLst>
        </pc:graphicFrameChg>
      </pc:sldChg>
      <pc:sldChg chg="modSp mod">
        <pc:chgData name="Trúc Quỳnh Võ Thị" userId="d3a72b9751383f94" providerId="LiveId" clId="{ECC548E6-A0D5-8E40-9000-B821171A4AC8}" dt="2022-12-10T16:07:51.749" v="33" actId="20577"/>
        <pc:sldMkLst>
          <pc:docMk/>
          <pc:sldMk cId="658201877" sldId="302"/>
        </pc:sldMkLst>
        <pc:spChg chg="mod">
          <ac:chgData name="Trúc Quỳnh Võ Thị" userId="d3a72b9751383f94" providerId="LiveId" clId="{ECC548E6-A0D5-8E40-9000-B821171A4AC8}" dt="2022-12-10T16:07:14.202" v="25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07:51.749" v="33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del">
        <pc:chgData name="Trúc Quỳnh Võ Thị" userId="d3a72b9751383f94" providerId="LiveId" clId="{ECC548E6-A0D5-8E40-9000-B821171A4AC8}" dt="2022-12-10T16:16:22.621" v="199" actId="2696"/>
        <pc:sldMkLst>
          <pc:docMk/>
          <pc:sldMk cId="626516812" sldId="313"/>
        </pc:sldMkLst>
      </pc:sldChg>
      <pc:sldChg chg="modSp">
        <pc:chgData name="Trúc Quỳnh Võ Thị" userId="d3a72b9751383f94" providerId="LiveId" clId="{ECC548E6-A0D5-8E40-9000-B821171A4AC8}" dt="2022-12-10T16:17:39.318" v="225" actId="20577"/>
        <pc:sldMkLst>
          <pc:docMk/>
          <pc:sldMk cId="2275727840" sldId="314"/>
        </pc:sldMkLst>
        <pc:spChg chg="mod">
          <ac:chgData name="Trúc Quỳnh Võ Thị" userId="d3a72b9751383f94" providerId="LiveId" clId="{ECC548E6-A0D5-8E40-9000-B821171A4AC8}" dt="2022-12-10T16:17:39.318" v="225" actId="20577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mod modAnim">
        <pc:chgData name="Trúc Quỳnh Võ Thị" userId="d3a72b9751383f94" providerId="LiveId" clId="{ECC548E6-A0D5-8E40-9000-B821171A4AC8}" dt="2022-12-10T16:10:33" v="73"/>
        <pc:sldMkLst>
          <pc:docMk/>
          <pc:sldMk cId="2817977460" sldId="316"/>
        </pc:sldMkLst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2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4" creationId="{47035607-B83F-3B5C-8EC5-A11B06AC035A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5" creationId="{FBCE3F62-B61E-620A-9626-D61F8771C011}"/>
          </ac:spMkLst>
        </pc:spChg>
        <pc:spChg chg="add mod">
          <ac:chgData name="Trúc Quỳnh Võ Thị" userId="d3a72b9751383f94" providerId="LiveId" clId="{ECC548E6-A0D5-8E40-9000-B821171A4AC8}" dt="2022-12-10T16:08:21.372" v="37"/>
          <ac:spMkLst>
            <pc:docMk/>
            <pc:sldMk cId="2817977460" sldId="316"/>
            <ac:spMk id="6" creationId="{F8519F6C-CE9F-EDF3-D08A-A2B0763110C4}"/>
          </ac:spMkLst>
        </pc:spChg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7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10:33" v="73"/>
          <ac:spMkLst>
            <pc:docMk/>
            <pc:sldMk cId="2817977460" sldId="316"/>
            <ac:spMk id="9" creationId="{8801185B-0D41-9410-BCF2-BF4CC574B16B}"/>
          </ac:spMkLst>
        </pc:spChg>
        <pc:spChg chg="del">
          <ac:chgData name="Trúc Quỳnh Võ Thị" userId="d3a72b9751383f94" providerId="LiveId" clId="{ECC548E6-A0D5-8E40-9000-B821171A4AC8}" dt="2022-12-10T16:08:20.848" v="36" actId="478"/>
          <ac:spMkLst>
            <pc:docMk/>
            <pc:sldMk cId="2817977460" sldId="316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0:32.692" v="72" actId="478"/>
          <ac:spMkLst>
            <pc:docMk/>
            <pc:sldMk cId="2817977460" sldId="316"/>
            <ac:spMk id="15" creationId="{00000000-0000-0000-0000-000000000000}"/>
          </ac:spMkLst>
        </pc:spChg>
        <pc:picChg chg="del">
          <ac:chgData name="Trúc Quỳnh Võ Thị" userId="d3a72b9751383f94" providerId="LiveId" clId="{ECC548E6-A0D5-8E40-9000-B821171A4AC8}" dt="2022-12-10T16:08:20.848" v="36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rúc Quỳnh Võ Thị" userId="d3a72b9751383f94" providerId="LiveId" clId="{ECC548E6-A0D5-8E40-9000-B821171A4AC8}" dt="2022-12-10T16:08:21.372" v="37"/>
          <ac:picMkLst>
            <pc:docMk/>
            <pc:sldMk cId="2817977460" sldId="316"/>
            <ac:picMk id="8" creationId="{A9A4EEE3-2F7A-BA20-C1CB-5168D720C6EB}"/>
          </ac:picMkLst>
        </pc:picChg>
        <pc:picChg chg="del">
          <ac:chgData name="Trúc Quỳnh Võ Thị" userId="d3a72b9751383f94" providerId="LiveId" clId="{ECC548E6-A0D5-8E40-9000-B821171A4AC8}" dt="2022-12-10T16:08:20.848" v="36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del">
        <pc:chgData name="Trúc Quỳnh Võ Thị" userId="d3a72b9751383f94" providerId="LiveId" clId="{ECC548E6-A0D5-8E40-9000-B821171A4AC8}" dt="2022-12-10T16:14:51.724" v="179" actId="2696"/>
        <pc:sldMkLst>
          <pc:docMk/>
          <pc:sldMk cId="2141101352" sldId="325"/>
        </pc:sldMkLst>
      </pc:sldChg>
      <pc:sldChg chg="del">
        <pc:chgData name="Trúc Quỳnh Võ Thị" userId="d3a72b9751383f94" providerId="LiveId" clId="{ECC548E6-A0D5-8E40-9000-B821171A4AC8}" dt="2022-12-10T16:12:42.663" v="129" actId="2696"/>
        <pc:sldMkLst>
          <pc:docMk/>
          <pc:sldMk cId="2138508035" sldId="327"/>
        </pc:sldMkLst>
      </pc:sldChg>
      <pc:sldChg chg="del">
        <pc:chgData name="Trúc Quỳnh Võ Thị" userId="d3a72b9751383f94" providerId="LiveId" clId="{ECC548E6-A0D5-8E40-9000-B821171A4AC8}" dt="2022-12-10T16:08:28.891" v="38" actId="2696"/>
        <pc:sldMkLst>
          <pc:docMk/>
          <pc:sldMk cId="3014149149" sldId="347"/>
        </pc:sldMkLst>
      </pc:sldChg>
      <pc:sldChg chg="del">
        <pc:chgData name="Trúc Quỳnh Võ Thị" userId="d3a72b9751383f94" providerId="LiveId" clId="{ECC548E6-A0D5-8E40-9000-B821171A4AC8}" dt="2022-12-10T16:08:29.183" v="39" actId="2696"/>
        <pc:sldMkLst>
          <pc:docMk/>
          <pc:sldMk cId="593426882" sldId="348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496898330" sldId="349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655723454" sldId="349"/>
        </pc:sldMkLst>
      </pc:sldChg>
      <pc:sldChg chg="new del">
        <pc:chgData name="Trúc Quỳnh Võ Thị" userId="d3a72b9751383f94" providerId="LiveId" clId="{ECC548E6-A0D5-8E40-9000-B821171A4AC8}" dt="2022-12-10T16:17:48.021" v="226" actId="2696"/>
        <pc:sldMkLst>
          <pc:docMk/>
          <pc:sldMk cId="2054061163" sldId="349"/>
        </pc:sldMkLst>
      </pc:sldChg>
      <pc:sldChg chg="new del">
        <pc:chgData name="Trúc Quỳnh Võ Thị" userId="d3a72b9751383f94" providerId="LiveId" clId="{ECC548E6-A0D5-8E40-9000-B821171A4AC8}" dt="2022-12-10T16:08:40.308" v="41" actId="680"/>
        <pc:sldMkLst>
          <pc:docMk/>
          <pc:sldMk cId="753307766" sldId="350"/>
        </pc:sldMkLst>
      </pc:sldChg>
      <pc:sldChg chg="addSp delSp modSp add mod modAnim">
        <pc:chgData name="Trúc Quỳnh Võ Thị" userId="d3a72b9751383f94" providerId="LiveId" clId="{ECC548E6-A0D5-8E40-9000-B821171A4AC8}" dt="2022-12-10T16:10:30.560" v="71"/>
        <pc:sldMkLst>
          <pc:docMk/>
          <pc:sldMk cId="799076327" sldId="350"/>
        </pc:sldMkLst>
        <pc:spChg chg="add del mod">
          <ac:chgData name="Trúc Quỳnh Võ Thị" userId="d3a72b9751383f94" providerId="LiveId" clId="{ECC548E6-A0D5-8E40-9000-B821171A4AC8}" dt="2022-12-10T16:08:47.404" v="46"/>
          <ac:spMkLst>
            <pc:docMk/>
            <pc:sldMk cId="799076327" sldId="350"/>
            <ac:spMk id="2" creationId="{BDE5476D-9F55-F93D-3439-47C5CFF5FB96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4" creationId="{47035607-B83F-3B5C-8EC5-A11B06AC035A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5" creationId="{FBCE3F62-B61E-620A-9626-D61F8771C011}"/>
          </ac:spMkLst>
        </pc:spChg>
        <pc:spChg chg="del">
          <ac:chgData name="Trúc Quỳnh Võ Thị" userId="d3a72b9751383f94" providerId="LiveId" clId="{ECC548E6-A0D5-8E40-9000-B821171A4AC8}" dt="2022-12-10T16:08:47.026" v="44" actId="478"/>
          <ac:spMkLst>
            <pc:docMk/>
            <pc:sldMk cId="799076327" sldId="350"/>
            <ac:spMk id="6" creationId="{F8519F6C-CE9F-EDF3-D08A-A2B0763110C4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7" creationId="{22C24ED2-09D7-EEB7-6D11-F64A59DCBCBA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9" creationId="{6E1705AB-BB1B-D8FF-69AE-9AEB1605A360}"/>
          </ac:spMkLst>
        </pc:spChg>
        <pc:spChg chg="add mod">
          <ac:chgData name="Trúc Quỳnh Võ Thị" userId="d3a72b9751383f94" providerId="LiveId" clId="{ECC548E6-A0D5-8E40-9000-B821171A4AC8}" dt="2022-12-10T16:08:58.087" v="51"/>
          <ac:spMkLst>
            <pc:docMk/>
            <pc:sldMk cId="799076327" sldId="350"/>
            <ac:spMk id="10" creationId="{092F718B-3DEB-BF53-4064-0B427A33F46B}"/>
          </ac:spMkLst>
        </pc:spChg>
        <pc:spChg chg="add mod">
          <ac:chgData name="Trúc Quỳnh Võ Thị" userId="d3a72b9751383f94" providerId="LiveId" clId="{ECC548E6-A0D5-8E40-9000-B821171A4AC8}" dt="2022-12-10T16:10:30.560" v="71"/>
          <ac:spMkLst>
            <pc:docMk/>
            <pc:sldMk cId="799076327" sldId="350"/>
            <ac:spMk id="11" creationId="{18F39383-6653-79A4-D6E7-E5BE609E5303}"/>
          </ac:spMkLst>
        </pc:spChg>
        <pc:spChg chg="del">
          <ac:chgData name="Trúc Quỳnh Võ Thị" userId="d3a72b9751383f94" providerId="LiveId" clId="{ECC548E6-A0D5-8E40-9000-B821171A4AC8}" dt="2022-12-10T16:10:30.248" v="70" actId="478"/>
          <ac:spMkLst>
            <pc:docMk/>
            <pc:sldMk cId="799076327" sldId="350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8:58.087" v="51"/>
          <ac:picMkLst>
            <pc:docMk/>
            <pc:sldMk cId="799076327" sldId="350"/>
            <ac:picMk id="3" creationId="{9C8F6C79-D9A6-CA1E-D2CE-D22635FC67F8}"/>
          </ac:picMkLst>
        </pc:picChg>
        <pc:picChg chg="del">
          <ac:chgData name="Trúc Quỳnh Võ Thị" userId="d3a72b9751383f94" providerId="LiveId" clId="{ECC548E6-A0D5-8E40-9000-B821171A4AC8}" dt="2022-12-10T16:08:47.026" v="44" actId="478"/>
          <ac:picMkLst>
            <pc:docMk/>
            <pc:sldMk cId="799076327" sldId="350"/>
            <ac:picMk id="8" creationId="{A9A4EEE3-2F7A-BA20-C1CB-5168D720C6EB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804974007" sldId="350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663657957" sldId="350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578042962" sldId="350"/>
        </pc:sldMkLst>
      </pc:sldChg>
      <pc:sldChg chg="addSp delSp modSp add mod modAnim">
        <pc:chgData name="Trúc Quỳnh Võ Thị" userId="d3a72b9751383f94" providerId="LiveId" clId="{ECC548E6-A0D5-8E40-9000-B821171A4AC8}" dt="2022-12-10T16:10:27.597" v="69"/>
        <pc:sldMkLst>
          <pc:docMk/>
          <pc:sldMk cId="2122795486" sldId="351"/>
        </pc:sldMkLst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2" creationId="{B289A923-266C-755E-31F9-61909B3A7CE5}"/>
          </ac:spMkLst>
        </pc:spChg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3" creationId="{4229A879-EC9E-CB39-0FE4-307DB93B5989}"/>
          </ac:spMkLst>
        </pc:spChg>
        <pc:spChg chg="add mod">
          <ac:chgData name="Trúc Quỳnh Võ Thị" userId="d3a72b9751383f94" providerId="LiveId" clId="{ECC548E6-A0D5-8E40-9000-B821171A4AC8}" dt="2022-12-10T16:09:03.360" v="52"/>
          <ac:spMkLst>
            <pc:docMk/>
            <pc:sldMk cId="2122795486" sldId="351"/>
            <ac:spMk id="4" creationId="{8402FDC5-2C4B-E5BE-7015-5F835B3DEFF9}"/>
          </ac:spMkLst>
        </pc:spChg>
        <pc:spChg chg="add mod">
          <ac:chgData name="Trúc Quỳnh Võ Thị" userId="d3a72b9751383f94" providerId="LiveId" clId="{ECC548E6-A0D5-8E40-9000-B821171A4AC8}" dt="2022-12-10T16:10:27.597" v="69"/>
          <ac:spMkLst>
            <pc:docMk/>
            <pc:sldMk cId="2122795486" sldId="351"/>
            <ac:spMk id="6" creationId="{C06BCFEA-0038-B525-8B47-621F4276E893}"/>
          </ac:spMkLst>
        </pc:spChg>
        <pc:spChg chg="del">
          <ac:chgData name="Trúc Quỳnh Võ Thị" userId="d3a72b9751383f94" providerId="LiveId" clId="{ECC548E6-A0D5-8E40-9000-B821171A4AC8}" dt="2022-12-10T16:10:27.327" v="68" actId="478"/>
          <ac:spMkLst>
            <pc:docMk/>
            <pc:sldMk cId="2122795486" sldId="351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03.360" v="52"/>
          <ac:picMkLst>
            <pc:docMk/>
            <pc:sldMk cId="2122795486" sldId="351"/>
            <ac:picMk id="5" creationId="{B4A64371-B9FB-9ABD-D806-CD5C85C5954C}"/>
          </ac:picMkLst>
        </pc:picChg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313892821" sldId="351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703896513" sldId="351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4221340970" sldId="351"/>
        </pc:sldMkLst>
      </pc:sldChg>
      <pc:sldChg chg="addSp delSp modSp add mod modAnim">
        <pc:chgData name="Trúc Quỳnh Võ Thị" userId="d3a72b9751383f94" providerId="LiveId" clId="{ECC548E6-A0D5-8E40-9000-B821171A4AC8}" dt="2022-12-10T16:10:23.600" v="67"/>
        <pc:sldMkLst>
          <pc:docMk/>
          <pc:sldMk cId="581976680" sldId="352"/>
        </pc:sldMkLst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2" creationId="{4004FFF9-5249-A325-1EB1-5DD0849863DD}"/>
          </ac:spMkLst>
        </pc:spChg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3" creationId="{1076DDDE-B6C5-CE1A-643E-4428F3CDC023}"/>
          </ac:spMkLst>
        </pc:spChg>
        <pc:spChg chg="add mod">
          <ac:chgData name="Trúc Quỳnh Võ Thị" userId="d3a72b9751383f94" providerId="LiveId" clId="{ECC548E6-A0D5-8E40-9000-B821171A4AC8}" dt="2022-12-10T16:09:08.810" v="53"/>
          <ac:spMkLst>
            <pc:docMk/>
            <pc:sldMk cId="581976680" sldId="352"/>
            <ac:spMk id="4" creationId="{F6AE6086-C997-FD9D-DD35-5CCB189BAD63}"/>
          </ac:spMkLst>
        </pc:spChg>
        <pc:spChg chg="add mod">
          <ac:chgData name="Trúc Quỳnh Võ Thị" userId="d3a72b9751383f94" providerId="LiveId" clId="{ECC548E6-A0D5-8E40-9000-B821171A4AC8}" dt="2022-12-10T16:10:23.600" v="67"/>
          <ac:spMkLst>
            <pc:docMk/>
            <pc:sldMk cId="581976680" sldId="352"/>
            <ac:spMk id="6" creationId="{67F4B8F4-B433-CF30-665E-FF3C76C39A2B}"/>
          </ac:spMkLst>
        </pc:spChg>
        <pc:spChg chg="del">
          <ac:chgData name="Trúc Quỳnh Võ Thị" userId="d3a72b9751383f94" providerId="LiveId" clId="{ECC548E6-A0D5-8E40-9000-B821171A4AC8}" dt="2022-12-10T16:10:23.321" v="66" actId="478"/>
          <ac:spMkLst>
            <pc:docMk/>
            <pc:sldMk cId="581976680" sldId="352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08.810" v="53"/>
          <ac:picMkLst>
            <pc:docMk/>
            <pc:sldMk cId="581976680" sldId="352"/>
            <ac:picMk id="5" creationId="{460EA53E-AEB6-B4A4-9DA5-33585A552BCD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577590763" sldId="352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319396600" sldId="352"/>
        </pc:sldMkLst>
      </pc:sldChg>
      <pc:sldChg chg="addSp delSp modSp add mod modAnim">
        <pc:chgData name="Trúc Quỳnh Võ Thị" userId="d3a72b9751383f94" providerId="LiveId" clId="{ECC548E6-A0D5-8E40-9000-B821171A4AC8}" dt="2022-12-10T16:10:20.422" v="65"/>
        <pc:sldMkLst>
          <pc:docMk/>
          <pc:sldMk cId="556382188" sldId="353"/>
        </pc:sldMkLst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2" creationId="{5408F3EA-2764-340B-A190-182396228A25}"/>
          </ac:spMkLst>
        </pc:spChg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3" creationId="{120B5899-852E-C6E4-7F46-67EF752CC3ED}"/>
          </ac:spMkLst>
        </pc:spChg>
        <pc:spChg chg="add mod">
          <ac:chgData name="Trúc Quỳnh Võ Thị" userId="d3a72b9751383f94" providerId="LiveId" clId="{ECC548E6-A0D5-8E40-9000-B821171A4AC8}" dt="2022-12-10T16:09:14.406" v="54"/>
          <ac:spMkLst>
            <pc:docMk/>
            <pc:sldMk cId="556382188" sldId="353"/>
            <ac:spMk id="4" creationId="{D99760C0-4E54-31FA-CEA1-CAD2C026A34F}"/>
          </ac:spMkLst>
        </pc:spChg>
        <pc:spChg chg="add mod">
          <ac:chgData name="Trúc Quỳnh Võ Thị" userId="d3a72b9751383f94" providerId="LiveId" clId="{ECC548E6-A0D5-8E40-9000-B821171A4AC8}" dt="2022-12-10T16:10:20.422" v="65"/>
          <ac:spMkLst>
            <pc:docMk/>
            <pc:sldMk cId="556382188" sldId="353"/>
            <ac:spMk id="6" creationId="{D6AB1832-E4A6-DE44-6BB2-32C5A87DAA05}"/>
          </ac:spMkLst>
        </pc:spChg>
        <pc:spChg chg="del">
          <ac:chgData name="Trúc Quỳnh Võ Thị" userId="d3a72b9751383f94" providerId="LiveId" clId="{ECC548E6-A0D5-8E40-9000-B821171A4AC8}" dt="2022-12-10T16:10:20.075" v="64" actId="478"/>
          <ac:spMkLst>
            <pc:docMk/>
            <pc:sldMk cId="556382188" sldId="353"/>
            <ac:spMk id="15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09:14.406" v="54"/>
          <ac:picMkLst>
            <pc:docMk/>
            <pc:sldMk cId="556382188" sldId="353"/>
            <ac:picMk id="5" creationId="{3E419A38-08F1-54D6-8ABE-47A8C8E33F81}"/>
          </ac:picMkLst>
        </pc:picChg>
      </pc:sldChg>
      <pc:sldChg chg="addSp delSp modSp add mod">
        <pc:chgData name="Trúc Quỳnh Võ Thị" userId="d3a72b9751383f94" providerId="LiveId" clId="{ECC548E6-A0D5-8E40-9000-B821171A4AC8}" dt="2022-12-10T16:10:11.481" v="62"/>
        <pc:sldMkLst>
          <pc:docMk/>
          <pc:sldMk cId="947084810" sldId="354"/>
        </pc:sldMkLst>
        <pc:spChg chg="add mod">
          <ac:chgData name="Trúc Quỳnh Võ Thị" userId="d3a72b9751383f94" providerId="LiveId" clId="{ECC548E6-A0D5-8E40-9000-B821171A4AC8}" dt="2022-12-10T16:10:11.481" v="62"/>
          <ac:spMkLst>
            <pc:docMk/>
            <pc:sldMk cId="947084810" sldId="354"/>
            <ac:spMk id="3" creationId="{4937918F-13EA-7257-F115-5387FCF8BCE7}"/>
          </ac:spMkLst>
        </pc:spChg>
        <pc:spChg chg="del">
          <ac:chgData name="Trúc Quỳnh Võ Thị" userId="d3a72b9751383f94" providerId="LiveId" clId="{ECC548E6-A0D5-8E40-9000-B821171A4AC8}" dt="2022-12-10T16:10:11.129" v="61" actId="478"/>
          <ac:spMkLst>
            <pc:docMk/>
            <pc:sldMk cId="947084810" sldId="354"/>
            <ac:spMk id="15" creationId="{00000000-0000-0000-0000-000000000000}"/>
          </ac:spMkLst>
        </pc:spChg>
        <pc:graphicFrameChg chg="add mod modGraphic">
          <ac:chgData name="Trúc Quỳnh Võ Thị" userId="d3a72b9751383f94" providerId="LiveId" clId="{ECC548E6-A0D5-8E40-9000-B821171A4AC8}" dt="2022-12-10T16:09:38.590" v="58" actId="207"/>
          <ac:graphicFrameMkLst>
            <pc:docMk/>
            <pc:sldMk cId="947084810" sldId="354"/>
            <ac:graphicFrameMk id="2" creationId="{8FD13476-E546-2B84-0171-F70332A33108}"/>
          </ac:graphicFrameMkLst>
        </pc:graphicFrameChg>
      </pc:sldChg>
      <pc:sldChg chg="addSp delSp add del setBg delDesignElem">
        <pc:chgData name="Trúc Quỳnh Võ Thị" userId="d3a72b9751383f94" providerId="LiveId" clId="{ECC548E6-A0D5-8E40-9000-B821171A4AC8}" dt="2022-12-10T16:06:54.429" v="24"/>
        <pc:sldMkLst>
          <pc:docMk/>
          <pc:sldMk cId="3293695948" sldId="354"/>
        </pc:sldMkLst>
        <pc:spChg chg="add del">
          <ac:chgData name="Trúc Quỳnh Võ Thị" userId="d3a72b9751383f94" providerId="LiveId" clId="{ECC548E6-A0D5-8E40-9000-B821171A4AC8}" dt="2022-12-10T16:06:54.429" v="24"/>
          <ac:spMkLst>
            <pc:docMk/>
            <pc:sldMk cId="3293695948" sldId="354"/>
            <ac:spMk id="18" creationId="{18AC8E79-ECD6-4F34-BE5A-9F5E850E850A}"/>
          </ac:spMkLst>
        </pc:spChg>
        <pc:spChg chg="add del">
          <ac:chgData name="Trúc Quỳnh Võ Thị" userId="d3a72b9751383f94" providerId="LiveId" clId="{ECC548E6-A0D5-8E40-9000-B821171A4AC8}" dt="2022-12-10T16:06:54.429" v="24"/>
          <ac:spMkLst>
            <pc:docMk/>
            <pc:sldMk cId="3293695948" sldId="354"/>
            <ac:spMk id="20" creationId="{7D2BE1BB-2AB2-4D7E-9E27-8D245181B513}"/>
          </ac:spMkLst>
        </pc:spChg>
        <pc:grpChg chg="add del">
          <ac:chgData name="Trúc Quỳnh Võ Thị" userId="d3a72b9751383f94" providerId="LiveId" clId="{ECC548E6-A0D5-8E40-9000-B821171A4AC8}" dt="2022-12-10T16:06:54.429" v="24"/>
          <ac:grpSpMkLst>
            <pc:docMk/>
            <pc:sldMk cId="3293695948" sldId="354"/>
            <ac:grpSpMk id="22" creationId="{22A1615C-2156-4B15-BF3E-39794B37905E}"/>
          </ac:grpSpMkLst>
        </pc:grp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126231454" sldId="355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107979338" sldId="355"/>
        </pc:sldMkLst>
      </pc:sldChg>
      <pc:sldChg chg="addSp delSp modSp add mod delAnim modAnim">
        <pc:chgData name="Trúc Quỳnh Võ Thị" userId="d3a72b9751383f94" providerId="LiveId" clId="{ECC548E6-A0D5-8E40-9000-B821171A4AC8}" dt="2022-12-10T16:14:59.038" v="180" actId="1076"/>
        <pc:sldMkLst>
          <pc:docMk/>
          <pc:sldMk cId="2780557566" sldId="355"/>
        </pc:sldMkLst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3" creationId="{7216976B-03CC-2C35-7079-97960160D6AC}"/>
          </ac:spMkLst>
        </pc:spChg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4" creationId="{30EFE9FB-7DC1-AE5F-20CE-1756F8748FC2}"/>
          </ac:spMkLst>
        </pc:spChg>
        <pc:spChg chg="add del mod">
          <ac:chgData name="Trúc Quỳnh Võ Thị" userId="d3a72b9751383f94" providerId="LiveId" clId="{ECC548E6-A0D5-8E40-9000-B821171A4AC8}" dt="2022-12-10T16:13:41.814" v="136" actId="478"/>
          <ac:spMkLst>
            <pc:docMk/>
            <pc:sldMk cId="2780557566" sldId="355"/>
            <ac:spMk id="5" creationId="{B4F769A7-1CE1-0B89-3207-BCD79672904C}"/>
          </ac:spMkLst>
        </pc:spChg>
        <pc:spChg chg="del">
          <ac:chgData name="Trúc Quỳnh Võ Thị" userId="d3a72b9751383f94" providerId="LiveId" clId="{ECC548E6-A0D5-8E40-9000-B821171A4AC8}" dt="2022-12-10T16:13:11.899" v="134" actId="478"/>
          <ac:spMkLst>
            <pc:docMk/>
            <pc:sldMk cId="2780557566" sldId="355"/>
            <ac:spMk id="6" creationId="{811E759F-5C1B-1A19-F7DD-CF6570A069E3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9" creationId="{7827B4D4-2779-E6E4-D02C-F2B945958D40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10" creationId="{18D6F0E2-B759-33F3-3CA9-AC237255ED43}"/>
          </ac:spMkLst>
        </pc:spChg>
        <pc:spChg chg="add mod">
          <ac:chgData name="Trúc Quỳnh Võ Thị" userId="d3a72b9751383f94" providerId="LiveId" clId="{ECC548E6-A0D5-8E40-9000-B821171A4AC8}" dt="2022-12-10T16:14:59.038" v="180" actId="1076"/>
          <ac:spMkLst>
            <pc:docMk/>
            <pc:sldMk cId="2780557566" sldId="355"/>
            <ac:spMk id="11" creationId="{00F4975A-0D6E-C2CD-B267-66AF97969341}"/>
          </ac:spMkLst>
        </pc:spChg>
        <pc:spChg chg="mod">
          <ac:chgData name="Trúc Quỳnh Võ Thị" userId="d3a72b9751383f94" providerId="LiveId" clId="{ECC548E6-A0D5-8E40-9000-B821171A4AC8}" dt="2022-12-10T16:12:56.481" v="133"/>
          <ac:spMkLst>
            <pc:docMk/>
            <pc:sldMk cId="2780557566" sldId="355"/>
            <ac:spMk id="12" creationId="{00000000-0000-0000-0000-000000000000}"/>
          </ac:spMkLst>
        </pc:spChg>
        <pc:spChg chg="mod">
          <ac:chgData name="Trúc Quỳnh Võ Thị" userId="d3a72b9751383f94" providerId="LiveId" clId="{ECC548E6-A0D5-8E40-9000-B821171A4AC8}" dt="2022-12-10T16:12:51.826" v="132" actId="20577"/>
          <ac:spMkLst>
            <pc:docMk/>
            <pc:sldMk cId="2780557566" sldId="355"/>
            <ac:spMk id="17" creationId="{00000000-0000-0000-0000-000000000000}"/>
          </ac:spMkLst>
        </pc:spChg>
        <pc:graphicFrameChg chg="add del mod">
          <ac:chgData name="Trúc Quỳnh Võ Thị" userId="d3a72b9751383f94" providerId="LiveId" clId="{ECC548E6-A0D5-8E40-9000-B821171A4AC8}" dt="2022-12-10T16:13:41.814" v="136" actId="478"/>
          <ac:graphicFrameMkLst>
            <pc:docMk/>
            <pc:sldMk cId="2780557566" sldId="355"/>
            <ac:graphicFrameMk id="2" creationId="{DF58B253-761B-A26C-BC04-64FFF04ED5A3}"/>
          </ac:graphicFrameMkLst>
        </pc:graphicFrameChg>
        <pc:graphicFrameChg chg="add del mod modGraphic">
          <ac:chgData name="Trúc Quỳnh Võ Thị" userId="d3a72b9751383f94" providerId="LiveId" clId="{ECC548E6-A0D5-8E40-9000-B821171A4AC8}" dt="2022-12-10T16:14:59.038" v="180" actId="1076"/>
          <ac:graphicFrameMkLst>
            <pc:docMk/>
            <pc:sldMk cId="2780557566" sldId="355"/>
            <ac:graphicFrameMk id="7" creationId="{E413CAE7-028E-C9CD-4A53-EBFB9056E9F0}"/>
          </ac:graphicFrameMkLst>
        </pc:graphicFrameChg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3439781530" sldId="355"/>
        </pc:sldMkLst>
      </pc:sldChg>
      <pc:sldChg chg="addSp delSp modSp add mod delAnim modAnim">
        <pc:chgData name="Trúc Quỳnh Võ Thị" userId="d3a72b9751383f94" providerId="LiveId" clId="{ECC548E6-A0D5-8E40-9000-B821171A4AC8}" dt="2022-12-10T16:19:31.507" v="228" actId="1076"/>
        <pc:sldMkLst>
          <pc:docMk/>
          <pc:sldMk cId="406269209" sldId="356"/>
        </pc:sldMkLst>
        <pc:spChg chg="add mod">
          <ac:chgData name="Trúc Quỳnh Võ Thị" userId="d3a72b9751383f94" providerId="LiveId" clId="{ECC548E6-A0D5-8E40-9000-B821171A4AC8}" dt="2022-12-10T16:19:31.507" v="228" actId="1076"/>
          <ac:spMkLst>
            <pc:docMk/>
            <pc:sldMk cId="406269209" sldId="356"/>
            <ac:spMk id="2" creationId="{00875E70-042F-6FF9-EEFF-624FD8088461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3" creationId="{8139CCA2-23B1-74E3-AD11-7B76AB803FC8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4" creationId="{C4E60D7F-1FD3-BB89-E512-2C006260A79E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5" creationId="{2991D990-DE0A-3E8B-A4F5-CE9F560A6827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6" creationId="{90F9B4CC-5EB4-8EAD-4C5D-90EDAFD660BC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9" creationId="{7827B4D4-2779-E6E4-D02C-F2B945958D40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10" creationId="{18D6F0E2-B759-33F3-3CA9-AC237255ED43}"/>
          </ac:spMkLst>
        </pc:spChg>
        <pc:spChg chg="del">
          <ac:chgData name="Trúc Quỳnh Võ Thị" userId="d3a72b9751383f94" providerId="LiveId" clId="{ECC548E6-A0D5-8E40-9000-B821171A4AC8}" dt="2022-12-10T16:15:03.416" v="182" actId="478"/>
          <ac:spMkLst>
            <pc:docMk/>
            <pc:sldMk cId="406269209" sldId="356"/>
            <ac:spMk id="11" creationId="{00F4975A-0D6E-C2CD-B267-66AF97969341}"/>
          </ac:spMkLst>
        </pc:spChg>
        <pc:spChg chg="mod">
          <ac:chgData name="Trúc Quỳnh Võ Thị" userId="d3a72b9751383f94" providerId="LiveId" clId="{ECC548E6-A0D5-8E40-9000-B821171A4AC8}" dt="2022-12-10T16:15:11.739" v="184" actId="14100"/>
          <ac:spMkLst>
            <pc:docMk/>
            <pc:sldMk cId="406269209" sldId="356"/>
            <ac:spMk id="12" creationId="{00000000-0000-0000-0000-000000000000}"/>
          </ac:spMkLst>
        </pc:spChg>
        <pc:spChg chg="add mod">
          <ac:chgData name="Trúc Quỳnh Võ Thị" userId="d3a72b9751383f94" providerId="LiveId" clId="{ECC548E6-A0D5-8E40-9000-B821171A4AC8}" dt="2022-12-10T16:15:46.934" v="189" actId="208"/>
          <ac:spMkLst>
            <pc:docMk/>
            <pc:sldMk cId="406269209" sldId="356"/>
            <ac:spMk id="13" creationId="{8CFCD2F7-E630-CA42-8F02-B19C056B4D2C}"/>
          </ac:spMkLst>
        </pc:spChg>
        <pc:spChg chg="mod">
          <ac:chgData name="Trúc Quỳnh Võ Thị" userId="d3a72b9751383f94" providerId="LiveId" clId="{ECC548E6-A0D5-8E40-9000-B821171A4AC8}" dt="2022-12-10T16:15:51.108" v="191" actId="20577"/>
          <ac:spMkLst>
            <pc:docMk/>
            <pc:sldMk cId="406269209" sldId="356"/>
            <ac:spMk id="17" creationId="{00000000-0000-0000-0000-000000000000}"/>
          </ac:spMkLst>
        </pc:spChg>
        <pc:graphicFrameChg chg="del">
          <ac:chgData name="Trúc Quỳnh Võ Thị" userId="d3a72b9751383f94" providerId="LiveId" clId="{ECC548E6-A0D5-8E40-9000-B821171A4AC8}" dt="2022-12-10T16:15:03.416" v="182" actId="478"/>
          <ac:graphicFrameMkLst>
            <pc:docMk/>
            <pc:sldMk cId="406269209" sldId="356"/>
            <ac:graphicFrameMk id="7" creationId="{E413CAE7-028E-C9CD-4A53-EBFB9056E9F0}"/>
          </ac:graphicFrameMkLst>
        </pc:graphicFrame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905606529" sldId="356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745831064" sldId="357"/>
        </pc:sldMkLst>
      </pc:sldChg>
      <pc:sldChg chg="addSp delSp modSp add mod delAnim modAnim">
        <pc:chgData name="Trúc Quỳnh Võ Thị" userId="d3a72b9751383f94" providerId="LiveId" clId="{ECC548E6-A0D5-8E40-9000-B821171A4AC8}" dt="2022-12-10T16:16:31.986" v="204" actId="20577"/>
        <pc:sldMkLst>
          <pc:docMk/>
          <pc:sldMk cId="3470374486" sldId="357"/>
        </pc:sldMkLst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2" creationId="{00875E70-042F-6FF9-EEFF-624FD8088461}"/>
          </ac:spMkLst>
        </pc:spChg>
        <pc:spChg chg="del">
          <ac:chgData name="Trúc Quỳnh Võ Thị" userId="d3a72b9751383f94" providerId="LiveId" clId="{ECC548E6-A0D5-8E40-9000-B821171A4AC8}" dt="2022-12-10T16:16:03.161" v="195" actId="478"/>
          <ac:spMkLst>
            <pc:docMk/>
            <pc:sldMk cId="3470374486" sldId="357"/>
            <ac:spMk id="3" creationId="{8139CCA2-23B1-74E3-AD11-7B76AB803FC8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4" creationId="{C4E60D7F-1FD3-BB89-E512-2C006260A79E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5" creationId="{2991D990-DE0A-3E8B-A4F5-CE9F560A6827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6" creationId="{90F9B4CC-5EB4-8EAD-4C5D-90EDAFD660B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7" creationId="{ED82F66F-2246-C48C-C7CA-8026B2C489A6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9" creationId="{04FDA739-DD61-CB4C-1A7E-69167EF6051A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0" creationId="{1F4D3119-2D76-05A7-A024-5A378B20526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1" creationId="{3523CB20-6B86-C0FA-009B-E57C240BC5D4}"/>
          </ac:spMkLst>
        </pc:spChg>
        <pc:spChg chg="mod">
          <ac:chgData name="Trúc Quỳnh Võ Thị" userId="d3a72b9751383f94" providerId="LiveId" clId="{ECC548E6-A0D5-8E40-9000-B821171A4AC8}" dt="2022-12-10T16:15:58.891" v="193"/>
          <ac:spMkLst>
            <pc:docMk/>
            <pc:sldMk cId="3470374486" sldId="357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01.267" v="194" actId="478"/>
          <ac:spMkLst>
            <pc:docMk/>
            <pc:sldMk cId="3470374486" sldId="357"/>
            <ac:spMk id="13" creationId="{8CFCD2F7-E630-CA42-8F02-B19C056B4D2C}"/>
          </ac:spMkLst>
        </pc:spChg>
        <pc:spChg chg="add mod">
          <ac:chgData name="Trúc Quỳnh Võ Thị" userId="d3a72b9751383f94" providerId="LiveId" clId="{ECC548E6-A0D5-8E40-9000-B821171A4AC8}" dt="2022-12-10T16:16:13.057" v="198" actId="208"/>
          <ac:spMkLst>
            <pc:docMk/>
            <pc:sldMk cId="3470374486" sldId="357"/>
            <ac:spMk id="14" creationId="{611D757E-BE64-7C8E-04EE-971E9803FF62}"/>
          </ac:spMkLst>
        </pc:spChg>
        <pc:spChg chg="mod">
          <ac:chgData name="Trúc Quỳnh Võ Thị" userId="d3a72b9751383f94" providerId="LiveId" clId="{ECC548E6-A0D5-8E40-9000-B821171A4AC8}" dt="2022-12-10T16:16:31.986" v="204" actId="20577"/>
          <ac:spMkLst>
            <pc:docMk/>
            <pc:sldMk cId="3470374486" sldId="357"/>
            <ac:spMk id="17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15" creationId="{B4E2A9B4-4186-332A-73FC-760670914757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2" creationId="{940CA231-A88D-CA9C-47D7-0442A8A67C38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3" creationId="{38420585-32E2-F47B-EECA-DCC0463DC5C3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4" creationId="{246A3A8D-372C-2896-877F-5E02F2D5EB00}"/>
          </ac:picMkLst>
        </pc:picChg>
        <pc:picChg chg="add mod">
          <ac:chgData name="Trúc Quỳnh Võ Thị" userId="d3a72b9751383f94" providerId="LiveId" clId="{ECC548E6-A0D5-8E40-9000-B821171A4AC8}" dt="2022-12-10T16:16:10.292" v="197" actId="207"/>
          <ac:picMkLst>
            <pc:docMk/>
            <pc:sldMk cId="3470374486" sldId="357"/>
            <ac:picMk id="25" creationId="{F2A62F32-6A32-3526-09E5-1E80672C64FF}"/>
          </ac:picMkLst>
        </pc:pic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67012580" sldId="358"/>
        </pc:sldMkLst>
      </pc:sldChg>
      <pc:sldChg chg="addSp delSp modSp add mod modAnim">
        <pc:chgData name="Trúc Quỳnh Võ Thị" userId="d3a72b9751383f94" providerId="LiveId" clId="{ECC548E6-A0D5-8E40-9000-B821171A4AC8}" dt="2022-12-10T16:17:00.778" v="217"/>
        <pc:sldMkLst>
          <pc:docMk/>
          <pc:sldMk cId="104512685" sldId="358"/>
        </pc:sldMkLst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2" creationId="{7EB5B4CB-55D0-9DB9-413C-10DCF5D3E5CE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3" creationId="{6B4A4AFF-1EFA-D960-BF42-7F8387931625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4" creationId="{43C46653-C141-54C0-67E9-B615108C3125}"/>
          </ac:spMkLst>
        </pc:spChg>
        <pc:spChg chg="add mod">
          <ac:chgData name="Trúc Quỳnh Võ Thị" userId="d3a72b9751383f94" providerId="LiveId" clId="{ECC548E6-A0D5-8E40-9000-B821171A4AC8}" dt="2022-12-10T16:17:00.778" v="217"/>
          <ac:spMkLst>
            <pc:docMk/>
            <pc:sldMk cId="104512685" sldId="358"/>
            <ac:spMk id="5" creationId="{366AA789-6249-5BF7-1CE9-D64F0655E1AE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7" creationId="{ED82F66F-2246-C48C-C7CA-8026B2C489A6}"/>
          </ac:spMkLst>
        </pc:spChg>
        <pc:spChg chg="mod">
          <ac:chgData name="Trúc Quỳnh Võ Thị" userId="d3a72b9751383f94" providerId="LiveId" clId="{ECC548E6-A0D5-8E40-9000-B821171A4AC8}" dt="2022-12-10T16:16:39.530" v="214" actId="20577"/>
          <ac:spMkLst>
            <pc:docMk/>
            <pc:sldMk cId="104512685" sldId="358"/>
            <ac:spMk id="8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9" creationId="{04FDA739-DD61-CB4C-1A7E-69167EF6051A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0" creationId="{1F4D3119-2D76-05A7-A024-5A378B20526C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1" creationId="{3523CB20-6B86-C0FA-009B-E57C240BC5D4}"/>
          </ac:spMkLst>
        </pc:spChg>
        <pc:spChg chg="mod">
          <ac:chgData name="Trúc Quỳnh Võ Thị" userId="d3a72b9751383f94" providerId="LiveId" clId="{ECC548E6-A0D5-8E40-9000-B821171A4AC8}" dt="2022-12-10T16:16:47.050" v="215"/>
          <ac:spMkLst>
            <pc:docMk/>
            <pc:sldMk cId="104512685" sldId="358"/>
            <ac:spMk id="12" creationId="{00000000-0000-0000-0000-000000000000}"/>
          </ac:spMkLst>
        </pc:spChg>
        <pc:spChg chg="del">
          <ac:chgData name="Trúc Quỳnh Võ Thị" userId="d3a72b9751383f94" providerId="LiveId" clId="{ECC548E6-A0D5-8E40-9000-B821171A4AC8}" dt="2022-12-10T16:16:52.762" v="216" actId="478"/>
          <ac:spMkLst>
            <pc:docMk/>
            <pc:sldMk cId="104512685" sldId="358"/>
            <ac:spMk id="14" creationId="{611D757E-BE64-7C8E-04EE-971E9803FF62}"/>
          </ac:spMkLst>
        </pc:spChg>
        <pc:spChg chg="mod">
          <ac:chgData name="Trúc Quỳnh Võ Thị" userId="d3a72b9751383f94" providerId="LiveId" clId="{ECC548E6-A0D5-8E40-9000-B821171A4AC8}" dt="2022-12-10T16:16:26.619" v="202" actId="20577"/>
          <ac:spMkLst>
            <pc:docMk/>
            <pc:sldMk cId="104512685" sldId="358"/>
            <ac:spMk id="17" creationId="{00000000-0000-0000-0000-000000000000}"/>
          </ac:spMkLst>
        </pc:spChg>
        <pc:picChg chg="add mod">
          <ac:chgData name="Trúc Quỳnh Võ Thị" userId="d3a72b9751383f94" providerId="LiveId" clId="{ECC548E6-A0D5-8E40-9000-B821171A4AC8}" dt="2022-12-10T16:17:00.778" v="217"/>
          <ac:picMkLst>
            <pc:docMk/>
            <pc:sldMk cId="104512685" sldId="358"/>
            <ac:picMk id="6" creationId="{1E60EE8C-20EB-E29A-9A48-39E9618E1F49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15" creationId="{B4E2A9B4-4186-332A-73FC-760670914757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2" creationId="{940CA231-A88D-CA9C-47D7-0442A8A67C38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3" creationId="{38420585-32E2-F47B-EECA-DCC0463DC5C3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4" creationId="{246A3A8D-372C-2896-877F-5E02F2D5EB00}"/>
          </ac:picMkLst>
        </pc:picChg>
        <pc:picChg chg="del">
          <ac:chgData name="Trúc Quỳnh Võ Thị" userId="d3a72b9751383f94" providerId="LiveId" clId="{ECC548E6-A0D5-8E40-9000-B821171A4AC8}" dt="2022-12-10T16:16:52.762" v="216" actId="478"/>
          <ac:picMkLst>
            <pc:docMk/>
            <pc:sldMk cId="104512685" sldId="358"/>
            <ac:picMk id="25" creationId="{F2A62F32-6A32-3526-09E5-1E80672C64FF}"/>
          </ac:picMkLst>
        </pc:picChg>
      </pc:sldChg>
      <pc:sldChg chg="addSp delSp modSp add mod delAnim modAnim">
        <pc:chgData name="Trúc Quỳnh Võ Thị" userId="d3a72b9751383f94" providerId="LiveId" clId="{ECC548E6-A0D5-8E40-9000-B821171A4AC8}" dt="2022-12-10T16:20:03.946" v="230" actId="20577"/>
        <pc:sldMkLst>
          <pc:docMk/>
          <pc:sldMk cId="1279074173" sldId="359"/>
        </pc:sldMkLst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2" creationId="{7EB5B4CB-55D0-9DB9-413C-10DCF5D3E5CE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3" creationId="{6B4A4AFF-1EFA-D960-BF42-7F8387931625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4" creationId="{43C46653-C141-54C0-67E9-B615108C3125}"/>
          </ac:spMkLst>
        </pc:spChg>
        <pc:spChg chg="del">
          <ac:chgData name="Trúc Quỳnh Võ Thị" userId="d3a72b9751383f94" providerId="LiveId" clId="{ECC548E6-A0D5-8E40-9000-B821171A4AC8}" dt="2022-12-10T16:17:20.441" v="222" actId="478"/>
          <ac:spMkLst>
            <pc:docMk/>
            <pc:sldMk cId="1279074173" sldId="359"/>
            <ac:spMk id="5" creationId="{366AA789-6249-5BF7-1CE9-D64F0655E1AE}"/>
          </ac:spMkLst>
        </pc:spChg>
        <pc:spChg chg="add mod">
          <ac:chgData name="Trúc Quỳnh Võ Thị" userId="d3a72b9751383f94" providerId="LiveId" clId="{ECC548E6-A0D5-8E40-9000-B821171A4AC8}" dt="2022-12-10T16:20:03.946" v="230" actId="20577"/>
          <ac:spMkLst>
            <pc:docMk/>
            <pc:sldMk cId="1279074173" sldId="359"/>
            <ac:spMk id="7" creationId="{4D6E216C-D426-1A3E-4CE0-75682E5E7CC4}"/>
          </ac:spMkLst>
        </pc:spChg>
        <pc:spChg chg="add mod">
          <ac:chgData name="Trúc Quỳnh Võ Thị" userId="d3a72b9751383f94" providerId="LiveId" clId="{ECC548E6-A0D5-8E40-9000-B821171A4AC8}" dt="2022-12-10T16:17:25.420" v="223"/>
          <ac:spMkLst>
            <pc:docMk/>
            <pc:sldMk cId="1279074173" sldId="359"/>
            <ac:spMk id="9" creationId="{D2B3BCCA-430A-79EE-6397-6E6DBE85A5DB}"/>
          </ac:spMkLst>
        </pc:spChg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1380659053" sldId="359"/>
        </pc:sldMkLst>
      </pc:sldChg>
      <pc:sldChg chg="addSp delSp modSp add mod delAnim modAnim">
        <pc:chgData name="Trúc Quỳnh Võ Thị" userId="d3a72b9751383f94" providerId="LiveId" clId="{ECC548E6-A0D5-8E40-9000-B821171A4AC8}" dt="2022-12-10T16:17:16.745" v="221"/>
        <pc:sldMkLst>
          <pc:docMk/>
          <pc:sldMk cId="1203191528" sldId="360"/>
        </pc:sldMkLst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2" creationId="{7EB5B4CB-55D0-9DB9-413C-10DCF5D3E5CE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3" creationId="{6B4A4AFF-1EFA-D960-BF42-7F8387931625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4" creationId="{43C46653-C141-54C0-67E9-B615108C3125}"/>
          </ac:spMkLst>
        </pc:spChg>
        <pc:spChg chg="del">
          <ac:chgData name="Trúc Quỳnh Võ Thị" userId="d3a72b9751383f94" providerId="LiveId" clId="{ECC548E6-A0D5-8E40-9000-B821171A4AC8}" dt="2022-12-10T16:17:11.719" v="220" actId="478"/>
          <ac:spMkLst>
            <pc:docMk/>
            <pc:sldMk cId="1203191528" sldId="360"/>
            <ac:spMk id="5" creationId="{366AA789-6249-5BF7-1CE9-D64F0655E1AE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7" creationId="{E41F6E62-2886-D68F-A45C-23AF19883BA3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9" creationId="{B2BFF4C3-1699-63D3-8E8C-CDA8FF7A507E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10" creationId="{85EB0EE8-E50B-F8A6-211E-0233DFF1EFC7}"/>
          </ac:spMkLst>
        </pc:spChg>
        <pc:spChg chg="add mod">
          <ac:chgData name="Trúc Quỳnh Võ Thị" userId="d3a72b9751383f94" providerId="LiveId" clId="{ECC548E6-A0D5-8E40-9000-B821171A4AC8}" dt="2022-12-10T16:17:16.745" v="221"/>
          <ac:spMkLst>
            <pc:docMk/>
            <pc:sldMk cId="1203191528" sldId="360"/>
            <ac:spMk id="11" creationId="{AFDF491F-7C40-49A4-EAB9-1C1A940E97C7}"/>
          </ac:spMkLst>
        </pc:spChg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1509770153" sldId="360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287303167" sldId="360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598266178" sldId="360"/>
        </pc:sldMkLst>
      </pc:sldChg>
      <pc:sldChg chg="add del setBg">
        <pc:chgData name="Trúc Quỳnh Võ Thị" userId="d3a72b9751383f94" providerId="LiveId" clId="{ECC548E6-A0D5-8E40-9000-B821171A4AC8}" dt="2022-12-10T16:06:47.643" v="20"/>
        <pc:sldMkLst>
          <pc:docMk/>
          <pc:sldMk cId="1685576629" sldId="361"/>
        </pc:sldMkLst>
      </pc:sldChg>
      <pc:sldChg chg="add del setBg">
        <pc:chgData name="Trúc Quỳnh Võ Thị" userId="d3a72b9751383f94" providerId="LiveId" clId="{ECC548E6-A0D5-8E40-9000-B821171A4AC8}" dt="2022-12-10T16:06:46.291" v="17"/>
        <pc:sldMkLst>
          <pc:docMk/>
          <pc:sldMk cId="2390469615" sldId="361"/>
        </pc:sldMkLst>
      </pc:sldChg>
      <pc:sldChg chg="add del setBg">
        <pc:chgData name="Trúc Quỳnh Võ Thị" userId="d3a72b9751383f94" providerId="LiveId" clId="{ECC548E6-A0D5-8E40-9000-B821171A4AC8}" dt="2022-12-10T16:06:54.429" v="24"/>
        <pc:sldMkLst>
          <pc:docMk/>
          <pc:sldMk cId="3831355007" sldId="361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598626341" sldId="362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880920683" sldId="362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427166784" sldId="362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1840556048" sldId="363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059898024" sldId="363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4288297275" sldId="363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996908368" sldId="364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346351416" sldId="364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319396600" sldId="364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112139739" sldId="365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639069473" sldId="365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112139739" sldId="366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922751748" sldId="366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958998023" sldId="367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3025246403" sldId="367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922751748" sldId="367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406348400" sldId="368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821122896" sldId="368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654845753" sldId="368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2073508847" sldId="369"/>
        </pc:sldMkLst>
      </pc:sldChg>
      <pc:sldChg chg="add del">
        <pc:chgData name="Trúc Quỳnh Võ Thị" userId="d3a72b9751383f94" providerId="LiveId" clId="{ECC548E6-A0D5-8E40-9000-B821171A4AC8}" dt="2022-12-10T16:06:46.291" v="17"/>
        <pc:sldMkLst>
          <pc:docMk/>
          <pc:sldMk cId="2527578580" sldId="369"/>
        </pc:sldMkLst>
      </pc:sldChg>
      <pc:sldChg chg="add del">
        <pc:chgData name="Trúc Quỳnh Võ Thị" userId="d3a72b9751383f94" providerId="LiveId" clId="{ECC548E6-A0D5-8E40-9000-B821171A4AC8}" dt="2022-12-10T16:06:47.643" v="20"/>
        <pc:sldMkLst>
          <pc:docMk/>
          <pc:sldMk cId="2709060553" sldId="369"/>
        </pc:sldMkLst>
      </pc:sldChg>
      <pc:sldChg chg="add del">
        <pc:chgData name="Trúc Quỳnh Võ Thị" userId="d3a72b9751383f94" providerId="LiveId" clId="{ECC548E6-A0D5-8E40-9000-B821171A4AC8}" dt="2022-12-10T16:06:54.429" v="24"/>
        <pc:sldMkLst>
          <pc:docMk/>
          <pc:sldMk cId="3979088086" sldId="3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14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72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44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14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13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8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0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66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72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45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6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82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7430"/>
            <a:ext cx="12192000" cy="743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8836" y="1907363"/>
            <a:ext cx="995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Good morning class 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10813132" y="5669419"/>
            <a:ext cx="1297352" cy="11885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7237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62083" y="246499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9477" y="20555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2262" y="10291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Hộp Văn bản 5">
            <a:extLst>
              <a:ext uri="{FF2B5EF4-FFF2-40B4-BE49-F238E27FC236}">
                <a16:creationId xmlns:a16="http://schemas.microsoft.com/office/drawing/2014/main" id="{00875E70-042F-6FF9-EEFF-624FD8088461}"/>
              </a:ext>
            </a:extLst>
          </p:cNvPr>
          <p:cNvSpPr txBox="1"/>
          <p:nvPr/>
        </p:nvSpPr>
        <p:spPr>
          <a:xfrm>
            <a:off x="136713" y="1291693"/>
            <a:ext cx="1184324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0702A"/>
                </a:solidFill>
              </a:rPr>
              <a:t>﻿1. </a:t>
            </a:r>
            <a:r>
              <a:rPr lang="en-US" sz="3200" dirty="0"/>
              <a:t>A balanced diet and exercise are important for a healthy ________.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Handshaking, bowing, and hugging are some of the ways in which people _________ one another.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Waiters and waitresses ________ food in restaurants.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Going out for breakfast has become a common _______in this city.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5. </a:t>
            </a:r>
            <a:r>
              <a:rPr lang="en-US" sz="3200" dirty="0"/>
              <a:t>My mum is _____________ keeping everything in the kitchen bright and clean.</a:t>
            </a:r>
          </a:p>
        </p:txBody>
      </p:sp>
      <p:sp>
        <p:nvSpPr>
          <p:cNvPr id="3" name="Hình chữ nhật: Góc Tròn 6">
            <a:extLst>
              <a:ext uri="{FF2B5EF4-FFF2-40B4-BE49-F238E27FC236}">
                <a16:creationId xmlns:a16="http://schemas.microsoft.com/office/drawing/2014/main" id="{8139CCA2-23B1-74E3-AD11-7B76AB803FC8}"/>
              </a:ext>
            </a:extLst>
          </p:cNvPr>
          <p:cNvSpPr/>
          <p:nvPr/>
        </p:nvSpPr>
        <p:spPr>
          <a:xfrm>
            <a:off x="610779" y="708164"/>
            <a:ext cx="1437456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EF4B66"/>
                </a:solidFill>
              </a:rPr>
              <a:t>greet</a:t>
            </a:r>
            <a:endParaRPr lang="vi-VN" sz="3000" dirty="0">
              <a:solidFill>
                <a:srgbClr val="EF4B66"/>
              </a:solidFill>
            </a:endParaRPr>
          </a:p>
        </p:txBody>
      </p:sp>
      <p:sp>
        <p:nvSpPr>
          <p:cNvPr id="4" name="Hình chữ nhật: Góc Tròn 20">
            <a:extLst>
              <a:ext uri="{FF2B5EF4-FFF2-40B4-BE49-F238E27FC236}">
                <a16:creationId xmlns:a16="http://schemas.microsoft.com/office/drawing/2014/main" id="{C4E60D7F-1FD3-BB89-E512-2C006260A79E}"/>
              </a:ext>
            </a:extLst>
          </p:cNvPr>
          <p:cNvSpPr/>
          <p:nvPr/>
        </p:nvSpPr>
        <p:spPr>
          <a:xfrm>
            <a:off x="2303810" y="719273"/>
            <a:ext cx="1718235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EF4B66"/>
                </a:solidFill>
              </a:rPr>
              <a:t>practice</a:t>
            </a:r>
            <a:endParaRPr lang="vi-VN" sz="3000" dirty="0">
              <a:solidFill>
                <a:srgbClr val="EF4B66"/>
              </a:solidFill>
            </a:endParaRPr>
          </a:p>
        </p:txBody>
      </p:sp>
      <p:sp>
        <p:nvSpPr>
          <p:cNvPr id="5" name="Hình chữ nhật: Góc Tròn 21">
            <a:extLst>
              <a:ext uri="{FF2B5EF4-FFF2-40B4-BE49-F238E27FC236}">
                <a16:creationId xmlns:a16="http://schemas.microsoft.com/office/drawing/2014/main" id="{2991D990-DE0A-3E8B-A4F5-CE9F560A6827}"/>
              </a:ext>
            </a:extLst>
          </p:cNvPr>
          <p:cNvSpPr/>
          <p:nvPr/>
        </p:nvSpPr>
        <p:spPr>
          <a:xfrm>
            <a:off x="4286786" y="743553"/>
            <a:ext cx="1783384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EF4B66"/>
                </a:solidFill>
              </a:rPr>
              <a:t>lifestyle</a:t>
            </a:r>
            <a:endParaRPr lang="vi-VN" sz="3000" dirty="0">
              <a:solidFill>
                <a:srgbClr val="EF4B66"/>
              </a:solidFill>
            </a:endParaRPr>
          </a:p>
        </p:txBody>
      </p:sp>
      <p:sp>
        <p:nvSpPr>
          <p:cNvPr id="6" name="Hình chữ nhật: Góc Tròn 22">
            <a:extLst>
              <a:ext uri="{FF2B5EF4-FFF2-40B4-BE49-F238E27FC236}">
                <a16:creationId xmlns:a16="http://schemas.microsoft.com/office/drawing/2014/main" id="{90F9B4CC-5EB4-8EAD-4C5D-90EDAFD660BC}"/>
              </a:ext>
            </a:extLst>
          </p:cNvPr>
          <p:cNvSpPr/>
          <p:nvPr/>
        </p:nvSpPr>
        <p:spPr>
          <a:xfrm>
            <a:off x="6382409" y="769095"/>
            <a:ext cx="1206080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EF4B66"/>
                </a:solidFill>
              </a:rPr>
              <a:t>serve</a:t>
            </a:r>
            <a:endParaRPr lang="vi-VN" sz="3000" dirty="0">
              <a:solidFill>
                <a:srgbClr val="EF4B66"/>
              </a:solidFill>
            </a:endParaRPr>
          </a:p>
        </p:txBody>
      </p:sp>
      <p:sp>
        <p:nvSpPr>
          <p:cNvPr id="13" name="Hình chữ nhật: Góc Tròn 23">
            <a:extLst>
              <a:ext uri="{FF2B5EF4-FFF2-40B4-BE49-F238E27FC236}">
                <a16:creationId xmlns:a16="http://schemas.microsoft.com/office/drawing/2014/main" id="{8CFCD2F7-E630-CA42-8F02-B19C056B4D2C}"/>
              </a:ext>
            </a:extLst>
          </p:cNvPr>
          <p:cNvSpPr/>
          <p:nvPr/>
        </p:nvSpPr>
        <p:spPr>
          <a:xfrm>
            <a:off x="7900728" y="807817"/>
            <a:ext cx="2774362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EF4B66"/>
                </a:solidFill>
              </a:rPr>
              <a:t>in the habit of</a:t>
            </a:r>
            <a:endParaRPr lang="vi-VN" sz="3000" dirty="0">
              <a:solidFill>
                <a:srgbClr val="EF4B66"/>
              </a:solidFill>
            </a:endParaRPr>
          </a:p>
        </p:txBody>
      </p:sp>
      <p:sp>
        <p:nvSpPr>
          <p:cNvPr id="7" name="Down Arrow Callout 6"/>
          <p:cNvSpPr/>
          <p:nvPr/>
        </p:nvSpPr>
        <p:spPr>
          <a:xfrm>
            <a:off x="5284381" y="5954233"/>
            <a:ext cx="1998921" cy="90376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2843070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9041" y="405988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6435" y="3650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220" y="2624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Hộp Văn bản 5">
            <a:extLst>
              <a:ext uri="{FF2B5EF4-FFF2-40B4-BE49-F238E27FC236}">
                <a16:creationId xmlns:a16="http://schemas.microsoft.com/office/drawing/2014/main" id="{00875E70-042F-6FF9-EEFF-624FD8088461}"/>
              </a:ext>
            </a:extLst>
          </p:cNvPr>
          <p:cNvSpPr txBox="1"/>
          <p:nvPr/>
        </p:nvSpPr>
        <p:spPr>
          <a:xfrm>
            <a:off x="253671" y="1451182"/>
            <a:ext cx="118432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0702A"/>
                </a:solidFill>
              </a:rPr>
              <a:t>﻿1. </a:t>
            </a:r>
            <a:r>
              <a:rPr lang="en-US" sz="3200" dirty="0"/>
              <a:t>A balanced diet and exercise are important for a healthy ___________.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2. </a:t>
            </a:r>
            <a:r>
              <a:rPr lang="en-US" sz="3200" dirty="0"/>
              <a:t>Handshaking, bowing, and hugging are some of the ways in which people _________ one another.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3. </a:t>
            </a:r>
            <a:r>
              <a:rPr lang="en-US" sz="3200" dirty="0"/>
              <a:t>Waiters and waitresses ________ food in restaurants.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4. </a:t>
            </a:r>
            <a:r>
              <a:rPr lang="en-US" sz="3200" dirty="0"/>
              <a:t>Going out for breakfast has become a common _________ in this city.</a:t>
            </a:r>
          </a:p>
          <a:p>
            <a:r>
              <a:rPr lang="en-US" sz="3200" b="1" dirty="0">
                <a:solidFill>
                  <a:srgbClr val="E0702A"/>
                </a:solidFill>
              </a:rPr>
              <a:t>5. </a:t>
            </a:r>
            <a:r>
              <a:rPr lang="en-US" sz="3200" dirty="0"/>
              <a:t>My mum is _______________ keeping everything in the kitchen bright and clean.</a:t>
            </a:r>
            <a:endParaRPr lang="vi-VN" sz="3200" dirty="0"/>
          </a:p>
        </p:txBody>
      </p:sp>
      <p:sp>
        <p:nvSpPr>
          <p:cNvPr id="3" name="Hình chữ nhật: Góc Tròn 6">
            <a:extLst>
              <a:ext uri="{FF2B5EF4-FFF2-40B4-BE49-F238E27FC236}">
                <a16:creationId xmlns:a16="http://schemas.microsoft.com/office/drawing/2014/main" id="{8139CCA2-23B1-74E3-AD11-7B76AB803FC8}"/>
              </a:ext>
            </a:extLst>
          </p:cNvPr>
          <p:cNvSpPr/>
          <p:nvPr/>
        </p:nvSpPr>
        <p:spPr>
          <a:xfrm>
            <a:off x="926255" y="924960"/>
            <a:ext cx="1437456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EF4B66"/>
                </a:solidFill>
              </a:rPr>
              <a:t>greet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4" name="Hình chữ nhật: Góc Tròn 20">
            <a:extLst>
              <a:ext uri="{FF2B5EF4-FFF2-40B4-BE49-F238E27FC236}">
                <a16:creationId xmlns:a16="http://schemas.microsoft.com/office/drawing/2014/main" id="{C4E60D7F-1FD3-BB89-E512-2C006260A79E}"/>
              </a:ext>
            </a:extLst>
          </p:cNvPr>
          <p:cNvSpPr/>
          <p:nvPr/>
        </p:nvSpPr>
        <p:spPr>
          <a:xfrm>
            <a:off x="2564115" y="951142"/>
            <a:ext cx="1718235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EF4B66"/>
                </a:solidFill>
              </a:rPr>
              <a:t>practice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5" name="Hình chữ nhật: Góc Tròn 21">
            <a:extLst>
              <a:ext uri="{FF2B5EF4-FFF2-40B4-BE49-F238E27FC236}">
                <a16:creationId xmlns:a16="http://schemas.microsoft.com/office/drawing/2014/main" id="{2991D990-DE0A-3E8B-A4F5-CE9F560A6827}"/>
              </a:ext>
            </a:extLst>
          </p:cNvPr>
          <p:cNvSpPr/>
          <p:nvPr/>
        </p:nvSpPr>
        <p:spPr>
          <a:xfrm>
            <a:off x="4467540" y="955358"/>
            <a:ext cx="1783384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EF4B66"/>
                </a:solidFill>
              </a:rPr>
              <a:t>lifestyle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ình chữ nhật: Góc Tròn 22">
            <a:extLst>
              <a:ext uri="{FF2B5EF4-FFF2-40B4-BE49-F238E27FC236}">
                <a16:creationId xmlns:a16="http://schemas.microsoft.com/office/drawing/2014/main" id="{90F9B4CC-5EB4-8EAD-4C5D-90EDAFD660BC}"/>
              </a:ext>
            </a:extLst>
          </p:cNvPr>
          <p:cNvSpPr/>
          <p:nvPr/>
        </p:nvSpPr>
        <p:spPr>
          <a:xfrm>
            <a:off x="6430072" y="937447"/>
            <a:ext cx="1206080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EF4B66"/>
                </a:solidFill>
              </a:rPr>
              <a:t>serve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13" name="Hình chữ nhật: Góc Tròn 23">
            <a:extLst>
              <a:ext uri="{FF2B5EF4-FFF2-40B4-BE49-F238E27FC236}">
                <a16:creationId xmlns:a16="http://schemas.microsoft.com/office/drawing/2014/main" id="{8CFCD2F7-E630-CA42-8F02-B19C056B4D2C}"/>
              </a:ext>
            </a:extLst>
          </p:cNvPr>
          <p:cNvSpPr/>
          <p:nvPr/>
        </p:nvSpPr>
        <p:spPr>
          <a:xfrm>
            <a:off x="7868829" y="935795"/>
            <a:ext cx="2970261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EF4B66"/>
                </a:solidFill>
              </a:rPr>
              <a:t>in the habit of</a:t>
            </a:r>
            <a:endParaRPr lang="vi-VN" sz="3200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6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322 0.144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7" y="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06718 0.294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736 L -0.13138 0.360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49557 0.432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79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41 2.59259E-6 L -0.42461 0.5736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8" y="2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32682" y="253411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﻿Label each picture with a word or phrase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1494" y="1858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279" y="832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Hình chữ nhật: Góc Tròn 1">
            <a:extLst>
              <a:ext uri="{FF2B5EF4-FFF2-40B4-BE49-F238E27FC236}">
                <a16:creationId xmlns:a16="http://schemas.microsoft.com/office/drawing/2014/main" id="{ED82F66F-2246-C48C-C7CA-8026B2C489A6}"/>
              </a:ext>
            </a:extLst>
          </p:cNvPr>
          <p:cNvSpPr/>
          <p:nvPr/>
        </p:nvSpPr>
        <p:spPr>
          <a:xfrm>
            <a:off x="299559" y="1586198"/>
            <a:ext cx="1503389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greeting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9" name="Hình chữ nhật: Góc Tròn 2">
            <a:extLst>
              <a:ext uri="{FF2B5EF4-FFF2-40B4-BE49-F238E27FC236}">
                <a16:creationId xmlns:a16="http://schemas.microsoft.com/office/drawing/2014/main" id="{04FDA739-DD61-CB4C-1A7E-69167EF6051A}"/>
              </a:ext>
            </a:extLst>
          </p:cNvPr>
          <p:cNvSpPr/>
          <p:nvPr/>
        </p:nvSpPr>
        <p:spPr>
          <a:xfrm>
            <a:off x="291559" y="2180662"/>
            <a:ext cx="2398895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online learning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10" name="Hình chữ nhật: Góc Tròn 5">
            <a:extLst>
              <a:ext uri="{FF2B5EF4-FFF2-40B4-BE49-F238E27FC236}">
                <a16:creationId xmlns:a16="http://schemas.microsoft.com/office/drawing/2014/main" id="{1F4D3119-2D76-05A7-A024-5A378B20526C}"/>
              </a:ext>
            </a:extLst>
          </p:cNvPr>
          <p:cNvSpPr/>
          <p:nvPr/>
        </p:nvSpPr>
        <p:spPr>
          <a:xfrm>
            <a:off x="299560" y="2786329"/>
            <a:ext cx="1064117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pizza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11" name="Hình chữ nhật: Góc Tròn 6">
            <a:extLst>
              <a:ext uri="{FF2B5EF4-FFF2-40B4-BE49-F238E27FC236}">
                <a16:creationId xmlns:a16="http://schemas.microsoft.com/office/drawing/2014/main" id="{3523CB20-6B86-C0FA-009B-E57C240BC5D4}"/>
              </a:ext>
            </a:extLst>
          </p:cNvPr>
          <p:cNvSpPr/>
          <p:nvPr/>
        </p:nvSpPr>
        <p:spPr>
          <a:xfrm>
            <a:off x="281285" y="3391996"/>
            <a:ext cx="1934039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street food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14" name="Hình chữ nhật: Góc Tròn 7">
            <a:extLst>
              <a:ext uri="{FF2B5EF4-FFF2-40B4-BE49-F238E27FC236}">
                <a16:creationId xmlns:a16="http://schemas.microsoft.com/office/drawing/2014/main" id="{611D757E-BE64-7C8E-04EE-971E9803FF62}"/>
              </a:ext>
            </a:extLst>
          </p:cNvPr>
          <p:cNvSpPr/>
          <p:nvPr/>
        </p:nvSpPr>
        <p:spPr>
          <a:xfrm>
            <a:off x="291559" y="3997663"/>
            <a:ext cx="2838165" cy="461665"/>
          </a:xfrm>
          <a:prstGeom prst="roundRect">
            <a:avLst/>
          </a:prstGeom>
          <a:noFill/>
          <a:ln w="28575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food in restaurant</a:t>
            </a:r>
            <a:endParaRPr lang="vi-VN" sz="2800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843" y="828054"/>
            <a:ext cx="8572662" cy="2320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222" y="3903294"/>
            <a:ext cx="6232771" cy="2006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579" y="924100"/>
            <a:ext cx="331134" cy="364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4619" y="924329"/>
            <a:ext cx="376517" cy="3765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5042" y="934451"/>
            <a:ext cx="378858" cy="3723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/>
          <a:srcRect r="11501"/>
          <a:stretch/>
        </p:blipFill>
        <p:spPr>
          <a:xfrm>
            <a:off x="4206659" y="3672887"/>
            <a:ext cx="436128" cy="3751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/>
          <a:srcRect r="15086"/>
          <a:stretch/>
        </p:blipFill>
        <p:spPr>
          <a:xfrm>
            <a:off x="7310608" y="3667544"/>
            <a:ext cx="357132" cy="3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3.75E-6 -7.40741E-7 L 0.28177 -0.02685 " pathEditMode="relative" rAng="0" ptsTypes="AA">
                                      <p:cBhvr>
                                        <p:cTn id="6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9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375E-6 4.81481E-6 L 0.48477 -0.11505 " pathEditMode="relative" rAng="0" ptsTypes="AA">
                                      <p:cBhvr>
                                        <p:cTn id="10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32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8.33333E-7 -4.81481E-6 L 0.79596 0.07246 " pathEditMode="relative" rAng="0" ptsTypes="AA">
                                      <p:cBhvr>
                                        <p:cTn id="14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92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4.375E-6 -3.7037E-7 L 0.34257 0.55532 " pathEditMode="relative" rAng="0" ptsTypes="AA">
                                      <p:cBhvr>
                                        <p:cTn id="18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22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08333E-6 -4.81481E-6 L 0.64375 0.6312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88" y="3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45713" y="1178428"/>
            <a:ext cx="87505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1.</a:t>
            </a:r>
            <a:r>
              <a:rPr lang="en-US" sz="3200" dirty="0"/>
              <a:t> Which is probably the most common way</a:t>
            </a:r>
          </a:p>
          <a:p>
            <a:r>
              <a:rPr lang="en-US" sz="3200" dirty="0"/>
              <a:t>of greeting around the world?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Shaking hands.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Sticking out one’s tongue. </a:t>
            </a:r>
          </a:p>
          <a:p>
            <a:r>
              <a:rPr lang="en-US" sz="3200" dirty="0"/>
              <a:t>	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2.</a:t>
            </a:r>
            <a:r>
              <a:rPr lang="en-US" sz="3200" dirty="0"/>
              <a:t> In the USA, people greet each other by ______.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shaking heads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saying “hello”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231" y="425683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Ask and answer questions in the quiz.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3272" y="3847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057" y="2821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C46653-C141-54C0-67E9-B615108C3125}"/>
              </a:ext>
            </a:extLst>
          </p:cNvPr>
          <p:cNvSpPr/>
          <p:nvPr/>
        </p:nvSpPr>
        <p:spPr>
          <a:xfrm>
            <a:off x="4191581" y="2210221"/>
            <a:ext cx="555524" cy="5456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6AA789-6249-5BF7-1CE9-D64F0655E1AE}"/>
              </a:ext>
            </a:extLst>
          </p:cNvPr>
          <p:cNvSpPr/>
          <p:nvPr/>
        </p:nvSpPr>
        <p:spPr>
          <a:xfrm>
            <a:off x="4191581" y="4601163"/>
            <a:ext cx="555524" cy="5456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pic>
        <p:nvPicPr>
          <p:cNvPr id="6" name="Picture 2" descr="Get Ready! Quiz Time - Ứng dụng trên Google Play">
            <a:extLst>
              <a:ext uri="{FF2B5EF4-FFF2-40B4-BE49-F238E27FC236}">
                <a16:creationId xmlns:a16="http://schemas.microsoft.com/office/drawing/2014/main" id="{1E60EE8C-20EB-E29A-9A48-39E9618E1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8" y="1550652"/>
            <a:ext cx="3137198" cy="29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1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696933" y="1341288"/>
            <a:ext cx="75204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3.</a:t>
            </a:r>
            <a:r>
              <a:rPr lang="en-US" sz="3200" dirty="0"/>
              <a:t> Thais greet their elders by saying “</a:t>
            </a:r>
            <a:r>
              <a:rPr lang="en-US" sz="3200" dirty="0" err="1"/>
              <a:t>sawadee</a:t>
            </a:r>
            <a:r>
              <a:rPr lang="en-US" sz="3200" dirty="0"/>
              <a:t>” and ______.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saying their surname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slightly bowing to them </a:t>
            </a:r>
          </a:p>
          <a:p>
            <a:r>
              <a:rPr lang="en-US" sz="3200" dirty="0"/>
              <a:t>	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4.</a:t>
            </a:r>
            <a:r>
              <a:rPr lang="en-US" sz="3200" dirty="0"/>
              <a:t> The Maori of New Zealand greet each other by ______.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kissing each other’s cheek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pressing their noses together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5638" y="374090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Ask and answer questions in the quiz.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4679" y="33314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464" y="2305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C46653-C141-54C0-67E9-B615108C3125}"/>
              </a:ext>
            </a:extLst>
          </p:cNvPr>
          <p:cNvSpPr/>
          <p:nvPr/>
        </p:nvSpPr>
        <p:spPr>
          <a:xfrm>
            <a:off x="4532003" y="2862768"/>
            <a:ext cx="555524" cy="5456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6AA789-6249-5BF7-1CE9-D64F0655E1AE}"/>
              </a:ext>
            </a:extLst>
          </p:cNvPr>
          <p:cNvSpPr/>
          <p:nvPr/>
        </p:nvSpPr>
        <p:spPr>
          <a:xfrm>
            <a:off x="4558432" y="5319913"/>
            <a:ext cx="555524" cy="5456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pic>
        <p:nvPicPr>
          <p:cNvPr id="6" name="Picture 2" descr="Get Ready! Quiz Time - Ứng dụng trên Google Play">
            <a:extLst>
              <a:ext uri="{FF2B5EF4-FFF2-40B4-BE49-F238E27FC236}">
                <a16:creationId xmlns:a16="http://schemas.microsoft.com/office/drawing/2014/main" id="{1E60EE8C-20EB-E29A-9A48-39E9618E1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317" y="1041035"/>
            <a:ext cx="3279759" cy="327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17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175397" y="1167880"/>
            <a:ext cx="75825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5.</a:t>
            </a:r>
            <a:r>
              <a:rPr lang="en-US" sz="3200"/>
              <a:t> How do people in Japan normally greet each other?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They bow to each other.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They hug each other.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9803" y="448518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Ask and answer questions in the quiz.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8844" y="40757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1629" y="3049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C46653-C141-54C0-67E9-B615108C3125}"/>
              </a:ext>
            </a:extLst>
          </p:cNvPr>
          <p:cNvSpPr/>
          <p:nvPr/>
        </p:nvSpPr>
        <p:spPr>
          <a:xfrm>
            <a:off x="5060295" y="2198931"/>
            <a:ext cx="555524" cy="5456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pic>
        <p:nvPicPr>
          <p:cNvPr id="6" name="Picture 2" descr="Get Ready! Quiz Time - Ứng dụng trên Google Play">
            <a:extLst>
              <a:ext uri="{FF2B5EF4-FFF2-40B4-BE49-F238E27FC236}">
                <a16:creationId xmlns:a16="http://schemas.microsoft.com/office/drawing/2014/main" id="{1E60EE8C-20EB-E29A-9A48-39E9618E1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56" y="2005543"/>
            <a:ext cx="3710608" cy="371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88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6" y="207665"/>
            <a:ext cx="491427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731615" y="1279828"/>
            <a:ext cx="107457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use lexical items related to lifestyles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747" y="523805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0" y="-285592"/>
            <a:ext cx="12700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23600" y="381003"/>
            <a:ext cx="7924800" cy="1354201"/>
          </a:xfrm>
          <a:prstGeom prst="rect">
            <a:avLst/>
          </a:prstGeom>
          <a:noFill/>
        </p:spPr>
        <p:txBody>
          <a:bodyPr lIns="121903" tIns="60952" rIns="121903" bIns="60952">
            <a:spAutoFit/>
          </a:bodyPr>
          <a:lstStyle/>
          <a:p>
            <a:pPr algn="ctr">
              <a:defRPr/>
            </a:pPr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homework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007" y="2702871"/>
            <a:ext cx="114213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/>
              <a:t>- Name a list of 10 ways of greetings from different countries.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/>
              <a:t>- Do exercises in the workbook.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dirty="0"/>
              <a:t>- Start preparing for the Project of the unit</a:t>
            </a:r>
          </a:p>
        </p:txBody>
      </p:sp>
    </p:spTree>
    <p:extLst>
      <p:ext uri="{BB962C8B-B14F-4D97-AF65-F5344CB8AC3E}">
        <p14:creationId xmlns:p14="http://schemas.microsoft.com/office/powerpoint/2010/main" val="3180367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9" y="170777"/>
            <a:ext cx="11795760" cy="65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74943" y="1007907"/>
            <a:ext cx="6490012" cy="2339086"/>
          </a:xfrm>
          <a:prstGeom prst="rect">
            <a:avLst/>
          </a:prstGeom>
          <a:noFill/>
        </p:spPr>
        <p:txBody>
          <a:bodyPr wrap="none" lIns="121903" tIns="60952" rIns="121903" bIns="60952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286844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  <a:solidFill>
            <a:schemeClr val="accent4">
              <a:lumMod val="75000"/>
            </a:schemeClr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843666" y="1313322"/>
            <a:ext cx="4354035" cy="625641"/>
          </a:xfrm>
          <a:prstGeom prst="roundRect">
            <a:avLst>
              <a:gd name="adj" fmla="val 42661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571" y="1106744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11023" y="1426087"/>
            <a:ext cx="4188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dobe Gothic Std B"/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LIFESTYLES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769968" y="2271190"/>
            <a:ext cx="4427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26649"/>
                </a:solidFill>
              </a:rPr>
              <a:t>Lifestyle differences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6</a:t>
            </a:r>
          </a:p>
        </p:txBody>
      </p:sp>
      <p:pic>
        <p:nvPicPr>
          <p:cNvPr id="2" name="Picture 2" descr="Ministry2Kenya: &quot;Loving my Neighbor&quot;: Cultural Differences #2: Entering a  new and different culture as if you were a child">
            <a:extLst>
              <a:ext uri="{FF2B5EF4-FFF2-40B4-BE49-F238E27FC236}">
                <a16:creationId xmlns:a16="http://schemas.microsoft.com/office/drawing/2014/main" id="{106DD946-CE37-5729-A238-DBD611595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48386"/>
            <a:ext cx="4335349" cy="352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ys to say hello - MyEnglishTeacher.eu Blog">
            <a:extLst>
              <a:ext uri="{FF2B5EF4-FFF2-40B4-BE49-F238E27FC236}">
                <a16:creationId xmlns:a16="http://schemas.microsoft.com/office/drawing/2014/main" id="{9C8F6C79-D9A6-CA1E-D2CE-D22635FC6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" t="3674" r="8043"/>
          <a:stretch/>
        </p:blipFill>
        <p:spPr bwMode="auto">
          <a:xfrm>
            <a:off x="3382644" y="0"/>
            <a:ext cx="6849207" cy="440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881;p31">
            <a:extLst>
              <a:ext uri="{FF2B5EF4-FFF2-40B4-BE49-F238E27FC236}">
                <a16:creationId xmlns:a16="http://schemas.microsoft.com/office/drawing/2014/main" id="{22C24ED2-09D7-EEB7-6D11-F64A59DCBCBA}"/>
              </a:ext>
            </a:extLst>
          </p:cNvPr>
          <p:cNvSpPr txBox="1">
            <a:spLocks/>
          </p:cNvSpPr>
          <p:nvPr/>
        </p:nvSpPr>
        <p:spPr>
          <a:xfrm>
            <a:off x="2817967" y="4913680"/>
            <a:ext cx="39892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- greeting (n): 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1705AB-BB1B-D8FF-69AE-9AEB1605A360}"/>
              </a:ext>
            </a:extLst>
          </p:cNvPr>
          <p:cNvSpPr/>
          <p:nvPr/>
        </p:nvSpPr>
        <p:spPr>
          <a:xfrm>
            <a:off x="5433854" y="5057630"/>
            <a:ext cx="36250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lời</a:t>
            </a:r>
            <a:r>
              <a:rPr lang="en-US" sz="4400" dirty="0"/>
              <a:t> </a:t>
            </a:r>
            <a:r>
              <a:rPr lang="en-US" sz="4400" dirty="0" err="1"/>
              <a:t>chào</a:t>
            </a:r>
            <a:endParaRPr lang="en-US" sz="4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2F718B-3DEB-BF53-4064-0B427A33F46B}"/>
              </a:ext>
            </a:extLst>
          </p:cNvPr>
          <p:cNvSpPr/>
          <p:nvPr/>
        </p:nvSpPr>
        <p:spPr>
          <a:xfrm>
            <a:off x="2632157" y="5695134"/>
            <a:ext cx="3044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﻿/ˈ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ɡriːtɪŋ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2" name="greeting-g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72491" y="5265273"/>
            <a:ext cx="406400" cy="40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2450" y="62697"/>
            <a:ext cx="287938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* </a:t>
            </a:r>
            <a:r>
              <a:rPr lang="en-US" sz="3600" b="1" u="sng" dirty="0">
                <a:solidFill>
                  <a:srgbClr val="C00000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79907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4004FFF9-5249-A325-1EB1-5DD0849863DD}"/>
              </a:ext>
            </a:extLst>
          </p:cNvPr>
          <p:cNvSpPr txBox="1">
            <a:spLocks/>
          </p:cNvSpPr>
          <p:nvPr/>
        </p:nvSpPr>
        <p:spPr>
          <a:xfrm>
            <a:off x="1098135" y="4614488"/>
            <a:ext cx="5355827" cy="1081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solidFill>
                  <a:srgbClr val="AD4F0F"/>
                </a:solidFill>
              </a:rPr>
              <a:t>common practice (n):</a:t>
            </a:r>
            <a:endParaRPr lang="en-US" sz="44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76DDDE-B6C5-CE1A-643E-4428F3CDC023}"/>
              </a:ext>
            </a:extLst>
          </p:cNvPr>
          <p:cNvSpPr/>
          <p:nvPr/>
        </p:nvSpPr>
        <p:spPr>
          <a:xfrm>
            <a:off x="6225900" y="4759916"/>
            <a:ext cx="43648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 err="1"/>
              <a:t>thông</a:t>
            </a:r>
            <a:r>
              <a:rPr lang="en-US" sz="4400" dirty="0"/>
              <a:t> </a:t>
            </a:r>
            <a:r>
              <a:rPr lang="en-US" sz="4400" dirty="0" err="1"/>
              <a:t>lệ</a:t>
            </a:r>
            <a:endParaRPr lang="en-US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AE6086-C997-FD9D-DD35-5CCB189BAD63}"/>
              </a:ext>
            </a:extLst>
          </p:cNvPr>
          <p:cNvSpPr/>
          <p:nvPr/>
        </p:nvSpPr>
        <p:spPr>
          <a:xfrm>
            <a:off x="887938" y="5529357"/>
            <a:ext cx="5089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336699"/>
                </a:solidFill>
              </a:rPr>
              <a:t>﻿/ˈ</a:t>
            </a:r>
            <a:r>
              <a:rPr lang="en-US" sz="3600" b="1" dirty="0" err="1">
                <a:solidFill>
                  <a:srgbClr val="336699"/>
                </a:solidFill>
              </a:rPr>
              <a:t>kɒmən</a:t>
            </a:r>
            <a:r>
              <a:rPr lang="en-US" sz="3600" b="1" dirty="0">
                <a:solidFill>
                  <a:srgbClr val="336699"/>
                </a:solidFill>
              </a:rPr>
              <a:t> ˈ</a:t>
            </a:r>
            <a:r>
              <a:rPr lang="en-US" sz="3600" b="1" dirty="0" err="1">
                <a:solidFill>
                  <a:srgbClr val="336699"/>
                </a:solidFill>
              </a:rPr>
              <a:t>præktɪs</a:t>
            </a:r>
            <a:r>
              <a:rPr lang="en-US" sz="3600" b="1" dirty="0">
                <a:solidFill>
                  <a:srgbClr val="336699"/>
                </a:solidFill>
              </a:rPr>
              <a:t>/  </a:t>
            </a:r>
          </a:p>
        </p:txBody>
      </p:sp>
      <p:pic>
        <p:nvPicPr>
          <p:cNvPr id="5" name="Picture 4" descr="Pin on uj">
            <a:extLst>
              <a:ext uri="{FF2B5EF4-FFF2-40B4-BE49-F238E27FC236}">
                <a16:creationId xmlns:a16="http://schemas.microsoft.com/office/drawing/2014/main" id="{460EA53E-AEB6-B4A4-9DA5-33585A552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048" y="326729"/>
            <a:ext cx="4336594" cy="426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mmon-practice16874539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9442" y="3617643"/>
            <a:ext cx="406400" cy="40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2450" y="62697"/>
            <a:ext cx="287938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* </a:t>
            </a:r>
            <a:r>
              <a:rPr lang="en-US" sz="3600" b="1" u="sng" dirty="0">
                <a:solidFill>
                  <a:srgbClr val="C00000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58197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5408F3EA-2764-340B-A190-182396228A25}"/>
              </a:ext>
            </a:extLst>
          </p:cNvPr>
          <p:cNvSpPr txBox="1">
            <a:spLocks/>
          </p:cNvSpPr>
          <p:nvPr/>
        </p:nvSpPr>
        <p:spPr>
          <a:xfrm>
            <a:off x="1190882" y="5722358"/>
            <a:ext cx="635139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i="1" dirty="0">
                <a:solidFill>
                  <a:srgbClr val="AD4F0F"/>
                </a:solidFill>
              </a:rPr>
              <a:t>in the habit of: </a:t>
            </a:r>
            <a:endParaRPr lang="en-US" sz="4800" b="1" i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0B5899-852E-C6E4-7F46-67EF752CC3ED}"/>
              </a:ext>
            </a:extLst>
          </p:cNvPr>
          <p:cNvSpPr/>
          <p:nvPr/>
        </p:nvSpPr>
        <p:spPr>
          <a:xfrm>
            <a:off x="4515539" y="5889581"/>
            <a:ext cx="55643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i="1" dirty="0" err="1"/>
              <a:t>có</a:t>
            </a:r>
            <a:r>
              <a:rPr lang="en-US" sz="4400" i="1" dirty="0"/>
              <a:t> </a:t>
            </a:r>
            <a:r>
              <a:rPr lang="en-US" sz="4400" i="1" dirty="0" err="1"/>
              <a:t>thói</a:t>
            </a:r>
            <a:r>
              <a:rPr lang="en-US" sz="4400" i="1" dirty="0"/>
              <a:t> </a:t>
            </a:r>
            <a:r>
              <a:rPr lang="en-US" sz="4400" i="1" dirty="0" err="1"/>
              <a:t>quen</a:t>
            </a:r>
            <a:r>
              <a:rPr lang="en-US" sz="4400" i="1" dirty="0"/>
              <a:t> </a:t>
            </a:r>
            <a:r>
              <a:rPr lang="en-US" sz="4400" i="1" dirty="0" err="1"/>
              <a:t>làm</a:t>
            </a:r>
            <a:r>
              <a:rPr lang="en-US" sz="4400" i="1" dirty="0"/>
              <a:t> </a:t>
            </a:r>
            <a:r>
              <a:rPr lang="en-US" sz="4400" i="1" dirty="0" err="1"/>
              <a:t>gì</a:t>
            </a:r>
            <a:r>
              <a:rPr lang="en-US" sz="4400" i="1" dirty="0"/>
              <a:t> </a:t>
            </a:r>
          </a:p>
        </p:txBody>
      </p:sp>
      <p:pic>
        <p:nvPicPr>
          <p:cNvPr id="5" name="Picture 2" descr="Distinctive brain pattern helps habits form - MIT McGovern Institute">
            <a:extLst>
              <a:ext uri="{FF2B5EF4-FFF2-40B4-BE49-F238E27FC236}">
                <a16:creationId xmlns:a16="http://schemas.microsoft.com/office/drawing/2014/main" id="{3E419A38-08F1-54D6-8ABE-47A8C8E3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233" y="417403"/>
            <a:ext cx="5459857" cy="363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habit-gb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18242" y="4686633"/>
            <a:ext cx="406400" cy="40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86941" y="5150747"/>
            <a:ext cx="1553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ˈ</a:t>
            </a:r>
            <a:r>
              <a:rPr lang="en-US" sz="3200" b="1" dirty="0" err="1">
                <a:solidFill>
                  <a:srgbClr val="00B0F0"/>
                </a:solidFill>
              </a:rPr>
              <a:t>hæbɪt</a:t>
            </a:r>
            <a:r>
              <a:rPr lang="en-US" sz="3200" b="1" dirty="0">
                <a:solidFill>
                  <a:srgbClr val="00B0F0"/>
                </a:solidFill>
              </a:rPr>
              <a:t>` 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65351" y="4354705"/>
            <a:ext cx="23968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AD4F0F"/>
                </a:solidFill>
              </a:rPr>
              <a:t>- habit: 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6279754" y="4431650"/>
            <a:ext cx="25250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prstClr val="black"/>
                </a:solidFill>
              </a:rPr>
              <a:t>thói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prstClr val="black"/>
                </a:solidFill>
              </a:rPr>
              <a:t>quen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2450" y="62697"/>
            <a:ext cx="287938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* </a:t>
            </a:r>
            <a:r>
              <a:rPr lang="en-US" sz="3600" b="1" u="sng" dirty="0">
                <a:solidFill>
                  <a:srgbClr val="C00000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55638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814761"/>
              </p:ext>
            </p:extLst>
          </p:nvPr>
        </p:nvGraphicFramePr>
        <p:xfrm>
          <a:off x="362450" y="1123704"/>
          <a:ext cx="11386527" cy="449122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047983">
                  <a:extLst>
                    <a:ext uri="{9D8B030D-6E8A-4147-A177-3AD203B41FA5}">
                      <a16:colId xmlns:a16="http://schemas.microsoft.com/office/drawing/2014/main" val="1535387115"/>
                    </a:ext>
                  </a:extLst>
                </a:gridCol>
                <a:gridCol w="3543035">
                  <a:extLst>
                    <a:ext uri="{9D8B030D-6E8A-4147-A177-3AD203B41FA5}">
                      <a16:colId xmlns:a16="http://schemas.microsoft.com/office/drawing/2014/main" val="2464865570"/>
                    </a:ext>
                  </a:extLst>
                </a:gridCol>
                <a:gridCol w="3795509">
                  <a:extLst>
                    <a:ext uri="{9D8B030D-6E8A-4147-A177-3AD203B41FA5}">
                      <a16:colId xmlns:a16="http://schemas.microsoft.com/office/drawing/2014/main" val="190619803"/>
                    </a:ext>
                  </a:extLst>
                </a:gridCol>
              </a:tblGrid>
              <a:tr h="58223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165041"/>
                  </a:ext>
                </a:extLst>
              </a:tr>
              <a:tr h="582231">
                <a:tc>
                  <a:txBody>
                    <a:bodyPr/>
                    <a:lstStyle/>
                    <a:p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lifestyle (n)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laɪfstaɪl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</a:rPr>
                        <a:t>lối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chemeClr val="tx1"/>
                          </a:solidFill>
                        </a:rPr>
                        <a:t>sống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99441"/>
                  </a:ext>
                </a:extLst>
              </a:tr>
              <a:tr h="5822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greet (</a:t>
                      </a:r>
                      <a:r>
                        <a:rPr lang="vi-VN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﻿/ɡriːt/</a:t>
                      </a:r>
                      <a:endParaRPr lang="en-VN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chào, chào hỏi </a:t>
                      </a:r>
                      <a:endParaRPr lang="en-VN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26600866"/>
                  </a:ext>
                </a:extLst>
              </a:tr>
              <a:tr h="5822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greeting (n)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﻿/ˈ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ɡriːtɪŋ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lời chào</a:t>
                      </a:r>
                      <a:endParaRPr lang="en-VN" sz="32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637296103"/>
                  </a:ext>
                </a:extLst>
              </a:tr>
              <a:tr h="5822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serve (v) 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﻿/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sɜːv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phục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vụ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325636399"/>
                  </a:ext>
                </a:extLst>
              </a:tr>
              <a:tr h="5822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common practice</a:t>
                      </a:r>
                      <a:r>
                        <a:rPr lang="en-US" sz="3200" b="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 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kɒmən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præktɪs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thông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lệ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654794191"/>
                  </a:ext>
                </a:extLst>
              </a:tr>
              <a:tr h="5822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 in the habit of 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﻿/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ɪn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ðə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ˈ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hæbɪt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əv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thói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quen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gì</a:t>
                      </a:r>
                      <a:endParaRPr lang="en-VN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9855399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2450" y="62697"/>
            <a:ext cx="287938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* </a:t>
            </a:r>
            <a:r>
              <a:rPr lang="en-US" sz="3600" b="1" u="sng" dirty="0">
                <a:solidFill>
                  <a:srgbClr val="C00000"/>
                </a:solidFill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747612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2449" y="62697"/>
            <a:ext cx="552798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* Checking </a:t>
            </a:r>
            <a:r>
              <a:rPr lang="en-US" sz="3600" b="1" u="sng" dirty="0">
                <a:solidFill>
                  <a:srgbClr val="C00000"/>
                </a:solidFill>
              </a:rPr>
              <a:t>Vocabulary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226713"/>
              </p:ext>
            </p:extLst>
          </p:nvPr>
        </p:nvGraphicFramePr>
        <p:xfrm>
          <a:off x="1275907" y="889787"/>
          <a:ext cx="9452343" cy="487515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878302">
                  <a:extLst>
                    <a:ext uri="{9D8B030D-6E8A-4147-A177-3AD203B41FA5}">
                      <a16:colId xmlns:a16="http://schemas.microsoft.com/office/drawing/2014/main" val="1535387115"/>
                    </a:ext>
                  </a:extLst>
                </a:gridCol>
                <a:gridCol w="4574041">
                  <a:extLst>
                    <a:ext uri="{9D8B030D-6E8A-4147-A177-3AD203B41FA5}">
                      <a16:colId xmlns:a16="http://schemas.microsoft.com/office/drawing/2014/main" val="190619803"/>
                    </a:ext>
                  </a:extLst>
                </a:gridCol>
              </a:tblGrid>
              <a:tr h="58223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165041"/>
                  </a:ext>
                </a:extLst>
              </a:tr>
              <a:tr h="582231">
                <a:tc>
                  <a:txBody>
                    <a:bodyPr/>
                    <a:lstStyle/>
                    <a:p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</a:rPr>
                        <a:t>lối</a:t>
                      </a:r>
                      <a:r>
                        <a:rPr lang="en-US" sz="36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chemeClr val="tx1"/>
                          </a:solidFill>
                        </a:rPr>
                        <a:t>sống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99441"/>
                  </a:ext>
                </a:extLst>
              </a:tr>
              <a:tr h="5822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chào, chào hỏi 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26600866"/>
                  </a:ext>
                </a:extLst>
              </a:tr>
              <a:tr h="5822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6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lời chào</a:t>
                      </a:r>
                      <a:endParaRPr lang="en-VN" sz="3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637296103"/>
                  </a:ext>
                </a:extLst>
              </a:tr>
              <a:tr h="5822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phục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vụ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325636399"/>
                  </a:ext>
                </a:extLst>
              </a:tr>
              <a:tr h="5822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thông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lệ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654794191"/>
                  </a:ext>
                </a:extLst>
              </a:tr>
              <a:tr h="582231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thói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quen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gì</a:t>
                      </a:r>
                      <a:endParaRPr lang="en-VN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985539915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275907" y="1489686"/>
            <a:ext cx="2789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i="1" dirty="0">
                <a:solidFill>
                  <a:srgbClr val="C00000"/>
                </a:solidFill>
              </a:rPr>
              <a:t>1. lifestyle (n)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75907" y="2180926"/>
            <a:ext cx="2374433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greet (</a:t>
            </a:r>
            <a:r>
              <a:rPr lang="vi-VN" sz="36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36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en-VN" sz="3600" b="1" i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75907" y="2922791"/>
            <a:ext cx="2898614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greeting (n)</a:t>
            </a:r>
            <a:endParaRPr lang="en-VN" sz="3600" b="1" i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75907" y="3601999"/>
            <a:ext cx="2375202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serve (v) </a:t>
            </a:r>
            <a:endParaRPr lang="en-VN" sz="3600" b="1" i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64361" y="4343864"/>
            <a:ext cx="4676601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common practice (n) </a:t>
            </a:r>
            <a:endParaRPr lang="en-VN" sz="3600" b="1" i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75907" y="5073897"/>
            <a:ext cx="3445174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in the habit of </a:t>
            </a:r>
            <a:endParaRPr lang="en-VN" sz="3600" b="1" i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95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5177" y="302098"/>
            <a:ext cx="28261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2571" y="29061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5356" y="18797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1E759F-5C1B-1A19-F7DD-CF6570A069E3}"/>
              </a:ext>
            </a:extLst>
          </p:cNvPr>
          <p:cNvSpPr txBox="1"/>
          <p:nvPr/>
        </p:nvSpPr>
        <p:spPr>
          <a:xfrm>
            <a:off x="372202" y="998505"/>
            <a:ext cx="11340498" cy="5581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20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Nam: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Hello, Tom. How’re things?</a:t>
            </a:r>
          </a:p>
          <a:p>
            <a:pPr>
              <a:spcAft>
                <a:spcPts val="400"/>
              </a:spcAft>
            </a:pPr>
            <a:r>
              <a:rPr lang="en-US" sz="2000" b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Tom: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 good. I like it here. The lifestyle is interesting and different from that in my country.</a:t>
            </a:r>
          </a:p>
          <a:p>
            <a:pPr>
              <a:spcAft>
                <a:spcPts val="4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Nam:</a:t>
            </a:r>
            <a:r>
              <a:rPr lang="en-US" sz="2000" b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Really?</a:t>
            </a:r>
          </a:p>
          <a:p>
            <a:pPr>
              <a:spcAft>
                <a:spcPts val="400"/>
              </a:spcAft>
            </a:pPr>
            <a:r>
              <a:rPr lang="en-US" sz="2000" b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Tom: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Sure. Students here call their</a:t>
            </a:r>
            <a:r>
              <a:rPr lang="en-US" sz="20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teachers by their title “teacher”, not by their names.</a:t>
            </a:r>
          </a:p>
          <a:p>
            <a:pPr>
              <a:spcAft>
                <a:spcPts val="4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Nam: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Right. How do you greet your teachers?</a:t>
            </a:r>
          </a:p>
          <a:p>
            <a:pPr>
              <a:spcAft>
                <a:spcPts val="400"/>
              </a:spcAft>
            </a:pPr>
            <a:r>
              <a:rPr lang="en-US" sz="2000" b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Tom: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usually say “Hello” or “Good morning” then </a:t>
            </a:r>
            <a:r>
              <a:rPr lang="en-US" sz="200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Mrs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 Miss and their</a:t>
            </a:r>
            <a:r>
              <a:rPr lang="en-US" sz="20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surnames, for example “Good morning, </a:t>
            </a:r>
            <a:r>
              <a:rPr lang="en-US" sz="2000" dirty="0" err="1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Smith.”</a:t>
            </a:r>
          </a:p>
          <a:p>
            <a:pPr>
              <a:spcAft>
                <a:spcPts val="4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Nam: </a:t>
            </a:r>
            <a:r>
              <a:rPr lang="en-US" sz="20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 there other differences?</a:t>
            </a:r>
          </a:p>
          <a:p>
            <a:pPr>
              <a:spcAft>
                <a:spcPts val="400"/>
              </a:spcAft>
            </a:pPr>
            <a:r>
              <a:rPr lang="en-US" sz="2000" b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Tom: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People buy and sell a lot of street food here. In my country people usually buy food in a store or a restaurant.</a:t>
            </a:r>
          </a:p>
          <a:p>
            <a:pPr>
              <a:spcAft>
                <a:spcPts val="400"/>
              </a:spcAft>
            </a:pPr>
            <a:r>
              <a:rPr lang="en-US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Nam: </a:t>
            </a:r>
            <a:r>
              <a:rPr lang="en-US" sz="20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eah. Buying street food is a</a:t>
            </a:r>
            <a:r>
              <a:rPr lang="en-US" sz="2000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common practice in my city.</a:t>
            </a:r>
          </a:p>
          <a:p>
            <a:pPr>
              <a:spcAft>
                <a:spcPts val="4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Tom: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I’ve noticed that many people have breakfast on the street too! In my country, we typically have a light breakfast at home.</a:t>
            </a:r>
          </a:p>
          <a:p>
            <a:pPr>
              <a:spcAft>
                <a:spcPts val="400"/>
              </a:spcAft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 see. But here many adults are in the habit of having breakfast outside of their homes. If they’re not in a hurry, they’ll even have a leisurely coffee there.</a:t>
            </a:r>
          </a:p>
          <a:p>
            <a:pPr>
              <a:spcAft>
                <a:spcPts val="4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Tom: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That’s fascinating!</a:t>
            </a:r>
          </a:p>
        </p:txBody>
      </p:sp>
      <p:pic>
        <p:nvPicPr>
          <p:cNvPr id="2" name="Track 3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21929" y="290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5" y="315487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﻿Read the conversation again and complete the table.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6" y="27454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1" y="1719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E413CAE7-028E-C9CD-4A53-EBFB9056E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780571"/>
              </p:ext>
            </p:extLst>
          </p:nvPr>
        </p:nvGraphicFramePr>
        <p:xfrm>
          <a:off x="487066" y="1150361"/>
          <a:ext cx="11442664" cy="39992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21332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5721332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</a:tblGrid>
              <a:tr h="5881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Arial" panose="020B0604020202020204" pitchFamily="34" charset="0"/>
                        </a:rPr>
                        <a:t>﻿In Nam’s country</a:t>
                      </a:r>
                      <a:endParaRPr lang="en-VN" sz="2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Arial" panose="020B0604020202020204" pitchFamily="34" charset="0"/>
                        </a:rPr>
                        <a:t>﻿In Tom’s country</a:t>
                      </a:r>
                      <a:endParaRPr lang="en-VN" sz="2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341116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﻿– Students greet teachers by their </a:t>
                      </a:r>
                      <a:r>
                        <a:rPr lang="en-US" sz="3200">
                          <a:latin typeface="+mn-lt"/>
                          <a:cs typeface="Arial" panose="020B0604020202020204" pitchFamily="34" charset="0"/>
                        </a:rPr>
                        <a:t>title.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3200">
                          <a:latin typeface="+mn-lt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People eat </a:t>
                      </a:r>
                      <a:r>
                        <a:rPr lang="en-US" sz="3200">
                          <a:latin typeface="+mn-lt"/>
                          <a:cs typeface="Arial" panose="020B0604020202020204" pitchFamily="34" charset="0"/>
                        </a:rPr>
                        <a:t>breakfast </a:t>
                      </a:r>
                      <a:br>
                        <a:rPr lang="en-US" sz="320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3200"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2) ______________.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– People buy and sell food on the roadside.</a:t>
                      </a:r>
                      <a:endParaRPr lang="en-VN" sz="3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﻿– Students refer to their teachers as </a:t>
                      </a:r>
                      <a:r>
                        <a:rPr lang="en-US" sz="3200" dirty="0" err="1">
                          <a:latin typeface="+mn-lt"/>
                          <a:cs typeface="Arial" panose="020B0604020202020204" pitchFamily="34" charset="0"/>
                        </a:rPr>
                        <a:t>Mr</a:t>
                      </a: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dirty="0" err="1">
                          <a:latin typeface="+mn-lt"/>
                          <a:cs typeface="Arial" panose="020B0604020202020204" pitchFamily="34" charset="0"/>
                        </a:rPr>
                        <a:t>Mrs</a:t>
                      </a: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, or Miss and their teachers’ (1)________.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– People eat breakfast at home.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– People often buy food in a </a:t>
                      </a:r>
                      <a:b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n-US" sz="3200" dirty="0">
                          <a:latin typeface="+mn-lt"/>
                          <a:cs typeface="Arial" panose="020B0604020202020204" pitchFamily="34" charset="0"/>
                        </a:rPr>
                        <a:t>(3) __________________.</a:t>
                      </a:r>
                      <a:endParaRPr lang="en-VN" sz="3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sp>
        <p:nvSpPr>
          <p:cNvPr id="9" name="Hình chữ nhật: Góc Tròn 22">
            <a:extLst>
              <a:ext uri="{FF2B5EF4-FFF2-40B4-BE49-F238E27FC236}">
                <a16:creationId xmlns:a16="http://schemas.microsoft.com/office/drawing/2014/main" id="{7827B4D4-2779-E6E4-D02C-F2B945958D40}"/>
              </a:ext>
            </a:extLst>
          </p:cNvPr>
          <p:cNvSpPr/>
          <p:nvPr/>
        </p:nvSpPr>
        <p:spPr>
          <a:xfrm>
            <a:off x="8256958" y="2814523"/>
            <a:ext cx="196382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F4B66"/>
                </a:solidFill>
                <a:cs typeface="Arial" panose="020B0604020202020204" pitchFamily="34" charset="0"/>
              </a:rPr>
              <a:t>surnames</a:t>
            </a:r>
            <a:endParaRPr lang="vi-VN" sz="3200" b="1" dirty="0">
              <a:solidFill>
                <a:srgbClr val="EF4B66"/>
              </a:solidFill>
              <a:cs typeface="Arial" panose="020B0604020202020204" pitchFamily="34" charset="0"/>
            </a:endParaRPr>
          </a:p>
        </p:txBody>
      </p:sp>
      <p:sp>
        <p:nvSpPr>
          <p:cNvPr id="10" name="Hình chữ nhật: Góc Tròn 22">
            <a:extLst>
              <a:ext uri="{FF2B5EF4-FFF2-40B4-BE49-F238E27FC236}">
                <a16:creationId xmlns:a16="http://schemas.microsoft.com/office/drawing/2014/main" id="{18D6F0E2-B759-33F3-3CA9-AC237255ED43}"/>
              </a:ext>
            </a:extLst>
          </p:cNvPr>
          <p:cNvSpPr/>
          <p:nvPr/>
        </p:nvSpPr>
        <p:spPr>
          <a:xfrm>
            <a:off x="1185811" y="3324333"/>
            <a:ext cx="2735208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F4B66"/>
                </a:solidFill>
                <a:cs typeface="Arial" panose="020B0604020202020204" pitchFamily="34" charset="0"/>
              </a:rPr>
              <a:t>on the street</a:t>
            </a:r>
            <a:endParaRPr lang="vi-VN" sz="3200" b="1" dirty="0">
              <a:solidFill>
                <a:srgbClr val="EF4B66"/>
              </a:solidFill>
              <a:cs typeface="Arial" panose="020B0604020202020204" pitchFamily="34" charset="0"/>
            </a:endParaRPr>
          </a:p>
        </p:txBody>
      </p:sp>
      <p:sp>
        <p:nvSpPr>
          <p:cNvPr id="11" name="Hình chữ nhật: Góc Tròn 22">
            <a:extLst>
              <a:ext uri="{FF2B5EF4-FFF2-40B4-BE49-F238E27FC236}">
                <a16:creationId xmlns:a16="http://schemas.microsoft.com/office/drawing/2014/main" id="{00F4975A-0D6E-C2CD-B267-66AF97969341}"/>
              </a:ext>
            </a:extLst>
          </p:cNvPr>
          <p:cNvSpPr/>
          <p:nvPr/>
        </p:nvSpPr>
        <p:spPr>
          <a:xfrm>
            <a:off x="6665436" y="4341610"/>
            <a:ext cx="3762425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EF4B66"/>
                </a:solidFill>
                <a:cs typeface="Arial" panose="020B0604020202020204" pitchFamily="34" charset="0"/>
              </a:rPr>
              <a:t>store / restaurant</a:t>
            </a:r>
            <a:endParaRPr lang="vi-VN" sz="3200" b="1" dirty="0">
              <a:solidFill>
                <a:srgbClr val="EF4B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5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3795</TotalTime>
  <Words>1010</Words>
  <Application>Microsoft Office PowerPoint</Application>
  <PresentationFormat>Widescreen</PresentationFormat>
  <Paragraphs>164</Paragraphs>
  <Slides>18</Slides>
  <Notes>13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Adobe Gothic Std B</vt:lpstr>
      <vt:lpstr>Arial</vt:lpstr>
      <vt:lpstr>Berlin Sans FB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232</cp:revision>
  <dcterms:created xsi:type="dcterms:W3CDTF">2020-12-09T02:04:09Z</dcterms:created>
  <dcterms:modified xsi:type="dcterms:W3CDTF">2023-12-17T10:00:38Z</dcterms:modified>
</cp:coreProperties>
</file>