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261" r:id="rId2"/>
    <p:sldId id="260" r:id="rId3"/>
    <p:sldId id="259" r:id="rId4"/>
    <p:sldId id="258" r:id="rId5"/>
    <p:sldId id="321" r:id="rId6"/>
    <p:sldId id="266" r:id="rId7"/>
    <p:sldId id="265" r:id="rId8"/>
    <p:sldId id="313" r:id="rId9"/>
    <p:sldId id="330" r:id="rId10"/>
    <p:sldId id="273" r:id="rId11"/>
    <p:sldId id="264" r:id="rId12"/>
    <p:sldId id="267" r:id="rId13"/>
    <p:sldId id="268" r:id="rId14"/>
    <p:sldId id="271" r:id="rId15"/>
    <p:sldId id="331" r:id="rId16"/>
    <p:sldId id="314" r:id="rId17"/>
    <p:sldId id="329" r:id="rId18"/>
    <p:sldId id="324" r:id="rId19"/>
    <p:sldId id="316" r:id="rId20"/>
    <p:sldId id="325" r:id="rId21"/>
    <p:sldId id="262" r:id="rId22"/>
    <p:sldId id="326" r:id="rId23"/>
    <p:sldId id="318" r:id="rId24"/>
    <p:sldId id="319" r:id="rId25"/>
    <p:sldId id="310" r:id="rId26"/>
    <p:sldId id="308" r:id="rId27"/>
    <p:sldId id="309" r:id="rId28"/>
    <p:sldId id="307" r:id="rId29"/>
    <p:sldId id="311" r:id="rId30"/>
    <p:sldId id="320" r:id="rId31"/>
    <p:sldId id="282" r:id="rId32"/>
    <p:sldId id="281" r:id="rId33"/>
  </p:sldIdLst>
  <p:sldSz cx="9144000" cy="5143500" type="screen16x9"/>
  <p:notesSz cx="6858000" cy="9144000"/>
  <p:embeddedFontLs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atrick Hand" panose="00000500000000000000" pitchFamily="2" charset="0"/>
      <p:regular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67C466-C8DC-48DC-9159-022CA8A3A8A6}">
  <a:tblStyle styleId="{6367C466-C8DC-48DC-9159-022CA8A3A8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73D18-DF74-4063-BE47-FCDFECBC37FC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4C02AED-0D96-4282-9ED3-350CE0BEA36A}">
      <dgm:prSet phldrT="[Text]" custT="1"/>
      <dgm:spPr/>
      <dgm:t>
        <a:bodyPr/>
        <a:lstStyle/>
        <a:p>
          <a:r>
            <a:rPr lang="en-US" sz="2600" dirty="0" err="1">
              <a:solidFill>
                <a:schemeClr val="bg2">
                  <a:lumMod val="75000"/>
                </a:schemeClr>
              </a:solidFill>
            </a:rPr>
            <a:t>Nấm</a:t>
          </a:r>
          <a:endParaRPr lang="en-US" sz="2600" dirty="0">
            <a:solidFill>
              <a:schemeClr val="bg2">
                <a:lumMod val="75000"/>
              </a:schemeClr>
            </a:solidFill>
          </a:endParaRPr>
        </a:p>
      </dgm:t>
    </dgm:pt>
    <dgm:pt modelId="{73CFC810-9E03-40D6-872C-83C52EC037D1}" type="parTrans" cxnId="{AF192AFF-A624-4C79-BD12-D68C06348CD4}">
      <dgm:prSet/>
      <dgm:spPr/>
      <dgm:t>
        <a:bodyPr/>
        <a:lstStyle/>
        <a:p>
          <a:endParaRPr lang="en-US"/>
        </a:p>
      </dgm:t>
    </dgm:pt>
    <dgm:pt modelId="{3A0913C9-F1C4-4E66-988E-764308576551}" type="sibTrans" cxnId="{AF192AFF-A624-4C79-BD12-D68C06348CD4}">
      <dgm:prSet/>
      <dgm:spPr/>
      <dgm:t>
        <a:bodyPr/>
        <a:lstStyle/>
        <a:p>
          <a:endParaRPr lang="en-US"/>
        </a:p>
      </dgm:t>
    </dgm:pt>
    <dgm:pt modelId="{05196F21-D6A6-4792-BBE5-757641B57F51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túi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túi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D7E86995-D5F4-4019-AD09-77AE405D1C2F}" type="parTrans" cxnId="{A7740D52-AC61-4224-9F86-C014C6C91B58}">
      <dgm:prSet/>
      <dgm:spPr/>
      <dgm:t>
        <a:bodyPr/>
        <a:lstStyle/>
        <a:p>
          <a:endParaRPr lang="en-US"/>
        </a:p>
      </dgm:t>
    </dgm:pt>
    <dgm:pt modelId="{B3EC46F3-086E-4B73-99A4-F5D7A8E69F3D}" type="sibTrans" cxnId="{A7740D52-AC61-4224-9F86-C014C6C91B58}">
      <dgm:prSet/>
      <dgm:spPr/>
      <dgm:t>
        <a:bodyPr/>
        <a:lstStyle/>
        <a:p>
          <a:endParaRPr lang="en-US"/>
        </a:p>
      </dgm:t>
    </dgm:pt>
    <dgm:pt modelId="{A83F21AF-C099-4DA0-AA17-92A6175C18E3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đảm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đảm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E93F2826-F25E-4029-BF71-14EF3CC898C5}" type="parTrans" cxnId="{A4FFBC21-5075-4E62-A903-D3F13BE0AF1C}">
      <dgm:prSet/>
      <dgm:spPr/>
      <dgm:t>
        <a:bodyPr/>
        <a:lstStyle/>
        <a:p>
          <a:endParaRPr lang="en-US"/>
        </a:p>
      </dgm:t>
    </dgm:pt>
    <dgm:pt modelId="{489A8F6A-2EBB-41FC-B1F3-AB11FCFDFB6D}" type="sibTrans" cxnId="{A4FFBC21-5075-4E62-A903-D3F13BE0AF1C}">
      <dgm:prSet/>
      <dgm:spPr/>
      <dgm:t>
        <a:bodyPr/>
        <a:lstStyle/>
        <a:p>
          <a:endParaRPr lang="en-US"/>
        </a:p>
      </dgm:t>
    </dgm:pt>
    <dgm:pt modelId="{69C659E7-BDA6-40C0-BCC1-0D6BD4D4F4C0}">
      <dgm:prSet phldrT="[Text]"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tiếp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hợp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: bao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gồm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các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loại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trưởng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nhanh</a:t>
          </a:r>
          <a:endParaRPr lang="en-US" sz="2200" dirty="0">
            <a:solidFill>
              <a:schemeClr val="bg2">
                <a:lumMod val="75000"/>
              </a:schemeClr>
            </a:solidFill>
          </a:endParaRPr>
        </a:p>
      </dgm:t>
    </dgm:pt>
    <dgm:pt modelId="{46883687-A325-41E7-BCD0-BF49C4BAD4F3}" type="parTrans" cxnId="{260B4B7B-4A7B-41D3-AC01-10B5D6F87C9F}">
      <dgm:prSet/>
      <dgm:spPr/>
      <dgm:t>
        <a:bodyPr/>
        <a:lstStyle/>
        <a:p>
          <a:endParaRPr lang="en-US"/>
        </a:p>
      </dgm:t>
    </dgm:pt>
    <dgm:pt modelId="{6A7A72AF-1449-48D5-9307-F1A7CBF5057D}" type="sibTrans" cxnId="{260B4B7B-4A7B-41D3-AC01-10B5D6F87C9F}">
      <dgm:prSet/>
      <dgm:spPr/>
      <dgm:t>
        <a:bodyPr/>
        <a:lstStyle/>
        <a:p>
          <a:endParaRPr lang="en-US"/>
        </a:p>
      </dgm:t>
    </dgm:pt>
    <dgm:pt modelId="{FC5E1D82-F9A7-4A78-B26A-9D766B629211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men,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cốc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 </a:t>
          </a:r>
        </a:p>
      </dgm:t>
    </dgm:pt>
    <dgm:pt modelId="{F75345F2-A7FE-4E38-85C8-0331B7FB12EA}" type="parTrans" cxnId="{70CFCC53-04A2-4412-959C-F5DCC0A7C0C2}">
      <dgm:prSet/>
      <dgm:spPr/>
      <dgm:t>
        <a:bodyPr/>
        <a:lstStyle/>
        <a:p>
          <a:endParaRPr lang="en-US"/>
        </a:p>
      </dgm:t>
    </dgm:pt>
    <dgm:pt modelId="{A6158B39-A4F3-47D9-858D-023A24E12327}" type="sibTrans" cxnId="{70CFCC53-04A2-4412-959C-F5DCC0A7C0C2}">
      <dgm:prSet/>
      <dgm:spPr/>
      <dgm:t>
        <a:bodyPr/>
        <a:lstStyle/>
        <a:p>
          <a:endParaRPr lang="en-US"/>
        </a:p>
      </dgm:t>
    </dgm:pt>
    <dgm:pt modelId="{AE151CE3-D0F6-4E8D-A9E5-C452D73ED608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rơm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sò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</a:t>
          </a:r>
        </a:p>
      </dgm:t>
    </dgm:pt>
    <dgm:pt modelId="{F2FC35C0-DB15-4C1C-B511-316E24495D19}" type="parTrans" cxnId="{539ED6B4-0216-4C19-9C4A-6E6CC500770A}">
      <dgm:prSet/>
      <dgm:spPr/>
      <dgm:t>
        <a:bodyPr/>
        <a:lstStyle/>
        <a:p>
          <a:endParaRPr lang="en-US"/>
        </a:p>
      </dgm:t>
    </dgm:pt>
    <dgm:pt modelId="{36622874-4230-46F3-90EA-EADB1EB70D45}" type="sibTrans" cxnId="{539ED6B4-0216-4C19-9C4A-6E6CC500770A}">
      <dgm:prSet/>
      <dgm:spPr/>
      <dgm:t>
        <a:bodyPr/>
        <a:lstStyle/>
        <a:p>
          <a:endParaRPr lang="en-US"/>
        </a:p>
      </dgm:t>
    </dgm:pt>
    <dgm:pt modelId="{0DFE2A84-BC53-4A8F-A01E-53325D35EAC3}">
      <dgm:prSet custT="1"/>
      <dgm:spPr/>
      <dgm:t>
        <a:bodyPr/>
        <a:lstStyle/>
        <a:p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đen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 bánh </a:t>
          </a:r>
          <a:r>
            <a:rPr lang="en-US" sz="2200" dirty="0" err="1">
              <a:solidFill>
                <a:schemeClr val="bg2">
                  <a:lumMod val="75000"/>
                </a:schemeClr>
              </a:solidFill>
            </a:rPr>
            <a:t>mì</a:t>
          </a:r>
          <a:r>
            <a:rPr lang="en-US" sz="2200" dirty="0">
              <a:solidFill>
                <a:schemeClr val="bg2">
                  <a:lumMod val="75000"/>
                </a:schemeClr>
              </a:solidFill>
            </a:rPr>
            <a:t>,…</a:t>
          </a:r>
        </a:p>
      </dgm:t>
    </dgm:pt>
    <dgm:pt modelId="{25A98C8E-8524-4E58-A22F-242DB86AED93}" type="parTrans" cxnId="{CCE822CD-AB8D-4FA2-8B0C-3F34ECA5C8E7}">
      <dgm:prSet/>
      <dgm:spPr/>
      <dgm:t>
        <a:bodyPr/>
        <a:lstStyle/>
        <a:p>
          <a:endParaRPr lang="en-US"/>
        </a:p>
      </dgm:t>
    </dgm:pt>
    <dgm:pt modelId="{881AF741-0155-4FA8-9B64-44CAC17DEF7C}" type="sibTrans" cxnId="{CCE822CD-AB8D-4FA2-8B0C-3F34ECA5C8E7}">
      <dgm:prSet/>
      <dgm:spPr/>
      <dgm:t>
        <a:bodyPr/>
        <a:lstStyle/>
        <a:p>
          <a:endParaRPr lang="en-US"/>
        </a:p>
      </dgm:t>
    </dgm:pt>
    <dgm:pt modelId="{86B2396B-9B18-4B7D-9A9B-0F2DDB4F2790}" type="pres">
      <dgm:prSet presAssocID="{68B73D18-DF74-4063-BE47-FCDFECBC37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B73200-1AB1-4822-8A4F-21D82450B4B7}" type="pres">
      <dgm:prSet presAssocID="{94C02AED-0D96-4282-9ED3-350CE0BEA36A}" presName="hierRoot1" presStyleCnt="0">
        <dgm:presLayoutVars>
          <dgm:hierBranch val="init"/>
        </dgm:presLayoutVars>
      </dgm:prSet>
      <dgm:spPr/>
    </dgm:pt>
    <dgm:pt modelId="{B03896C4-1F01-4899-AD4E-CD38AD9C60EA}" type="pres">
      <dgm:prSet presAssocID="{94C02AED-0D96-4282-9ED3-350CE0BEA36A}" presName="rootComposite1" presStyleCnt="0"/>
      <dgm:spPr/>
    </dgm:pt>
    <dgm:pt modelId="{BC3F1006-9AFA-4A95-950C-41107B78BFEE}" type="pres">
      <dgm:prSet presAssocID="{94C02AED-0D96-4282-9ED3-350CE0BEA36A}" presName="rootText1" presStyleLbl="node0" presStyleIdx="0" presStyleCnt="1" custScaleX="81122" custScaleY="83213">
        <dgm:presLayoutVars>
          <dgm:chPref val="3"/>
        </dgm:presLayoutVars>
      </dgm:prSet>
      <dgm:spPr/>
    </dgm:pt>
    <dgm:pt modelId="{512B7281-D3D2-4AAB-AD1F-DA87DD79D5F6}" type="pres">
      <dgm:prSet presAssocID="{94C02AED-0D96-4282-9ED3-350CE0BEA36A}" presName="rootConnector1" presStyleLbl="node1" presStyleIdx="0" presStyleCnt="0"/>
      <dgm:spPr/>
    </dgm:pt>
    <dgm:pt modelId="{60B07D6D-F827-400A-9C6E-0E526574B9DE}" type="pres">
      <dgm:prSet presAssocID="{94C02AED-0D96-4282-9ED3-350CE0BEA36A}" presName="hierChild2" presStyleCnt="0"/>
      <dgm:spPr/>
    </dgm:pt>
    <dgm:pt modelId="{0D6DBB03-1D5C-47C5-AA61-DF5B240BF186}" type="pres">
      <dgm:prSet presAssocID="{D7E86995-D5F4-4019-AD09-77AE405D1C2F}" presName="Name37" presStyleLbl="parChTrans1D2" presStyleIdx="0" presStyleCnt="3"/>
      <dgm:spPr/>
    </dgm:pt>
    <dgm:pt modelId="{C8F5C4AA-3863-4DBF-9E0C-9CE029788947}" type="pres">
      <dgm:prSet presAssocID="{05196F21-D6A6-4792-BBE5-757641B57F51}" presName="hierRoot2" presStyleCnt="0">
        <dgm:presLayoutVars>
          <dgm:hierBranch val="init"/>
        </dgm:presLayoutVars>
      </dgm:prSet>
      <dgm:spPr/>
    </dgm:pt>
    <dgm:pt modelId="{7AE57B3A-24A9-47C2-B18F-E10238296B38}" type="pres">
      <dgm:prSet presAssocID="{05196F21-D6A6-4792-BBE5-757641B57F51}" presName="rootComposite" presStyleCnt="0"/>
      <dgm:spPr/>
    </dgm:pt>
    <dgm:pt modelId="{F7035C94-F215-4A7F-B623-1B12E409DDDF}" type="pres">
      <dgm:prSet presAssocID="{05196F21-D6A6-4792-BBE5-757641B57F51}" presName="rootText" presStyleLbl="node2" presStyleIdx="0" presStyleCnt="3" custScaleX="111778">
        <dgm:presLayoutVars>
          <dgm:chPref val="3"/>
        </dgm:presLayoutVars>
      </dgm:prSet>
      <dgm:spPr/>
    </dgm:pt>
    <dgm:pt modelId="{C9B6369D-C368-4CA5-B23E-3FBB304D659E}" type="pres">
      <dgm:prSet presAssocID="{05196F21-D6A6-4792-BBE5-757641B57F51}" presName="rootConnector" presStyleLbl="node2" presStyleIdx="0" presStyleCnt="3"/>
      <dgm:spPr/>
    </dgm:pt>
    <dgm:pt modelId="{B269748E-267A-4834-B40A-E7B4671B3D93}" type="pres">
      <dgm:prSet presAssocID="{05196F21-D6A6-4792-BBE5-757641B57F51}" presName="hierChild4" presStyleCnt="0"/>
      <dgm:spPr/>
    </dgm:pt>
    <dgm:pt modelId="{E7154C41-760A-4BF6-A68E-C098F03588B2}" type="pres">
      <dgm:prSet presAssocID="{F75345F2-A7FE-4E38-85C8-0331B7FB12EA}" presName="Name37" presStyleLbl="parChTrans1D3" presStyleIdx="0" presStyleCnt="3"/>
      <dgm:spPr/>
    </dgm:pt>
    <dgm:pt modelId="{FE72BC19-3B53-40C0-A365-FC757BC616EF}" type="pres">
      <dgm:prSet presAssocID="{FC5E1D82-F9A7-4A78-B26A-9D766B629211}" presName="hierRoot2" presStyleCnt="0">
        <dgm:presLayoutVars>
          <dgm:hierBranch val="init"/>
        </dgm:presLayoutVars>
      </dgm:prSet>
      <dgm:spPr/>
    </dgm:pt>
    <dgm:pt modelId="{5B7C3EF0-0814-4F78-B8FD-0B483B4C682E}" type="pres">
      <dgm:prSet presAssocID="{FC5E1D82-F9A7-4A78-B26A-9D766B629211}" presName="rootComposite" presStyleCnt="0"/>
      <dgm:spPr/>
    </dgm:pt>
    <dgm:pt modelId="{E29D7460-A803-4A2E-A6C7-127AF82FE7F8}" type="pres">
      <dgm:prSet presAssocID="{FC5E1D82-F9A7-4A78-B26A-9D766B629211}" presName="rootText" presStyleLbl="node3" presStyleIdx="0" presStyleCnt="3" custScaleX="85047" custScaleY="88245">
        <dgm:presLayoutVars>
          <dgm:chPref val="3"/>
        </dgm:presLayoutVars>
      </dgm:prSet>
      <dgm:spPr/>
    </dgm:pt>
    <dgm:pt modelId="{D5E896F8-A184-47BA-82E3-FF26A6F7B060}" type="pres">
      <dgm:prSet presAssocID="{FC5E1D82-F9A7-4A78-B26A-9D766B629211}" presName="rootConnector" presStyleLbl="node3" presStyleIdx="0" presStyleCnt="3"/>
      <dgm:spPr/>
    </dgm:pt>
    <dgm:pt modelId="{48ECFD31-0BB9-4F94-BC70-18FCDDD69ED2}" type="pres">
      <dgm:prSet presAssocID="{FC5E1D82-F9A7-4A78-B26A-9D766B629211}" presName="hierChild4" presStyleCnt="0"/>
      <dgm:spPr/>
    </dgm:pt>
    <dgm:pt modelId="{D1E73688-1980-4C7A-A945-06F5D31AF2D6}" type="pres">
      <dgm:prSet presAssocID="{FC5E1D82-F9A7-4A78-B26A-9D766B629211}" presName="hierChild5" presStyleCnt="0"/>
      <dgm:spPr/>
    </dgm:pt>
    <dgm:pt modelId="{48377A1C-ADE2-41DA-81C9-E02964E469AA}" type="pres">
      <dgm:prSet presAssocID="{05196F21-D6A6-4792-BBE5-757641B57F51}" presName="hierChild5" presStyleCnt="0"/>
      <dgm:spPr/>
    </dgm:pt>
    <dgm:pt modelId="{26F2919B-889F-4500-8E3F-28CA82C7A45F}" type="pres">
      <dgm:prSet presAssocID="{E93F2826-F25E-4029-BF71-14EF3CC898C5}" presName="Name37" presStyleLbl="parChTrans1D2" presStyleIdx="1" presStyleCnt="3"/>
      <dgm:spPr/>
    </dgm:pt>
    <dgm:pt modelId="{D40E25E9-CD5C-4B23-A680-C649CF1A1C31}" type="pres">
      <dgm:prSet presAssocID="{A83F21AF-C099-4DA0-AA17-92A6175C18E3}" presName="hierRoot2" presStyleCnt="0">
        <dgm:presLayoutVars>
          <dgm:hierBranch val="init"/>
        </dgm:presLayoutVars>
      </dgm:prSet>
      <dgm:spPr/>
    </dgm:pt>
    <dgm:pt modelId="{E489F809-7D2A-442D-86E1-B0CE58895F0A}" type="pres">
      <dgm:prSet presAssocID="{A83F21AF-C099-4DA0-AA17-92A6175C18E3}" presName="rootComposite" presStyleCnt="0"/>
      <dgm:spPr/>
    </dgm:pt>
    <dgm:pt modelId="{89304ADD-2FAB-47E2-B831-A7D733BABA27}" type="pres">
      <dgm:prSet presAssocID="{A83F21AF-C099-4DA0-AA17-92A6175C18E3}" presName="rootText" presStyleLbl="node2" presStyleIdx="1" presStyleCnt="3" custScaleX="122196">
        <dgm:presLayoutVars>
          <dgm:chPref val="3"/>
        </dgm:presLayoutVars>
      </dgm:prSet>
      <dgm:spPr/>
    </dgm:pt>
    <dgm:pt modelId="{88E25DC8-25B6-4096-97F2-7166201DC167}" type="pres">
      <dgm:prSet presAssocID="{A83F21AF-C099-4DA0-AA17-92A6175C18E3}" presName="rootConnector" presStyleLbl="node2" presStyleIdx="1" presStyleCnt="3"/>
      <dgm:spPr/>
    </dgm:pt>
    <dgm:pt modelId="{B85E2CA1-0641-4B94-8F34-398816E1AE48}" type="pres">
      <dgm:prSet presAssocID="{A83F21AF-C099-4DA0-AA17-92A6175C18E3}" presName="hierChild4" presStyleCnt="0"/>
      <dgm:spPr/>
    </dgm:pt>
    <dgm:pt modelId="{EF90B52F-2531-4545-A5DF-C8DDAEC9E5F4}" type="pres">
      <dgm:prSet presAssocID="{F2FC35C0-DB15-4C1C-B511-316E24495D19}" presName="Name37" presStyleLbl="parChTrans1D3" presStyleIdx="1" presStyleCnt="3"/>
      <dgm:spPr/>
    </dgm:pt>
    <dgm:pt modelId="{4FD5AE03-510E-45BA-A502-7BB474384A8D}" type="pres">
      <dgm:prSet presAssocID="{AE151CE3-D0F6-4E8D-A9E5-C452D73ED608}" presName="hierRoot2" presStyleCnt="0">
        <dgm:presLayoutVars>
          <dgm:hierBranch val="init"/>
        </dgm:presLayoutVars>
      </dgm:prSet>
      <dgm:spPr/>
    </dgm:pt>
    <dgm:pt modelId="{5C9F2F3B-0FA9-43AC-9A44-4BF3E51F6E58}" type="pres">
      <dgm:prSet presAssocID="{AE151CE3-D0F6-4E8D-A9E5-C452D73ED608}" presName="rootComposite" presStyleCnt="0"/>
      <dgm:spPr/>
    </dgm:pt>
    <dgm:pt modelId="{4CAB938C-9E5D-4479-A00F-D66A6FF440D2}" type="pres">
      <dgm:prSet presAssocID="{AE151CE3-D0F6-4E8D-A9E5-C452D73ED608}" presName="rootText" presStyleLbl="node3" presStyleIdx="1" presStyleCnt="3" custScaleX="83476" custScaleY="90473">
        <dgm:presLayoutVars>
          <dgm:chPref val="3"/>
        </dgm:presLayoutVars>
      </dgm:prSet>
      <dgm:spPr/>
    </dgm:pt>
    <dgm:pt modelId="{51D8B50F-6010-47CD-9551-3540E0CD70BC}" type="pres">
      <dgm:prSet presAssocID="{AE151CE3-D0F6-4E8D-A9E5-C452D73ED608}" presName="rootConnector" presStyleLbl="node3" presStyleIdx="1" presStyleCnt="3"/>
      <dgm:spPr/>
    </dgm:pt>
    <dgm:pt modelId="{8BA92319-1AF8-4107-B1DC-473421AC8A3B}" type="pres">
      <dgm:prSet presAssocID="{AE151CE3-D0F6-4E8D-A9E5-C452D73ED608}" presName="hierChild4" presStyleCnt="0"/>
      <dgm:spPr/>
    </dgm:pt>
    <dgm:pt modelId="{EA681A07-1E78-4443-AF4D-E8CDC130570C}" type="pres">
      <dgm:prSet presAssocID="{AE151CE3-D0F6-4E8D-A9E5-C452D73ED608}" presName="hierChild5" presStyleCnt="0"/>
      <dgm:spPr/>
    </dgm:pt>
    <dgm:pt modelId="{19F1EE9E-7FB0-4F0C-AC2B-5E85F9ECF0C0}" type="pres">
      <dgm:prSet presAssocID="{A83F21AF-C099-4DA0-AA17-92A6175C18E3}" presName="hierChild5" presStyleCnt="0"/>
      <dgm:spPr/>
    </dgm:pt>
    <dgm:pt modelId="{E60D9A36-B764-4138-949F-FACB21649FD5}" type="pres">
      <dgm:prSet presAssocID="{46883687-A325-41E7-BCD0-BF49C4BAD4F3}" presName="Name37" presStyleLbl="parChTrans1D2" presStyleIdx="2" presStyleCnt="3"/>
      <dgm:spPr/>
    </dgm:pt>
    <dgm:pt modelId="{78688214-F19A-4651-9C8C-81589A705AA3}" type="pres">
      <dgm:prSet presAssocID="{69C659E7-BDA6-40C0-BCC1-0D6BD4D4F4C0}" presName="hierRoot2" presStyleCnt="0">
        <dgm:presLayoutVars>
          <dgm:hierBranch val="init"/>
        </dgm:presLayoutVars>
      </dgm:prSet>
      <dgm:spPr/>
    </dgm:pt>
    <dgm:pt modelId="{A9426C6B-0213-4F54-8E46-36D6BB77F81D}" type="pres">
      <dgm:prSet presAssocID="{69C659E7-BDA6-40C0-BCC1-0D6BD4D4F4C0}" presName="rootComposite" presStyleCnt="0"/>
      <dgm:spPr/>
    </dgm:pt>
    <dgm:pt modelId="{D8E3BD1A-E9F1-48A0-B41F-7C4B3BA56499}" type="pres">
      <dgm:prSet presAssocID="{69C659E7-BDA6-40C0-BCC1-0D6BD4D4F4C0}" presName="rootText" presStyleLbl="node2" presStyleIdx="2" presStyleCnt="3" custScaleX="145130">
        <dgm:presLayoutVars>
          <dgm:chPref val="3"/>
        </dgm:presLayoutVars>
      </dgm:prSet>
      <dgm:spPr/>
    </dgm:pt>
    <dgm:pt modelId="{06601A38-398E-47D0-AEA3-B4733CEBE9E2}" type="pres">
      <dgm:prSet presAssocID="{69C659E7-BDA6-40C0-BCC1-0D6BD4D4F4C0}" presName="rootConnector" presStyleLbl="node2" presStyleIdx="2" presStyleCnt="3"/>
      <dgm:spPr/>
    </dgm:pt>
    <dgm:pt modelId="{493E3FA9-61DD-44D5-9256-791622618E6B}" type="pres">
      <dgm:prSet presAssocID="{69C659E7-BDA6-40C0-BCC1-0D6BD4D4F4C0}" presName="hierChild4" presStyleCnt="0"/>
      <dgm:spPr/>
    </dgm:pt>
    <dgm:pt modelId="{8C48BCB9-E343-41DE-9EA1-F32D47F5353F}" type="pres">
      <dgm:prSet presAssocID="{25A98C8E-8524-4E58-A22F-242DB86AED93}" presName="Name37" presStyleLbl="parChTrans1D3" presStyleIdx="2" presStyleCnt="3"/>
      <dgm:spPr/>
    </dgm:pt>
    <dgm:pt modelId="{8C5CCCED-8F1F-4DA2-9B78-40102A6610F9}" type="pres">
      <dgm:prSet presAssocID="{0DFE2A84-BC53-4A8F-A01E-53325D35EAC3}" presName="hierRoot2" presStyleCnt="0">
        <dgm:presLayoutVars>
          <dgm:hierBranch val="init"/>
        </dgm:presLayoutVars>
      </dgm:prSet>
      <dgm:spPr/>
    </dgm:pt>
    <dgm:pt modelId="{01E4DD44-289E-466F-9369-B0D48BCA9C23}" type="pres">
      <dgm:prSet presAssocID="{0DFE2A84-BC53-4A8F-A01E-53325D35EAC3}" presName="rootComposite" presStyleCnt="0"/>
      <dgm:spPr/>
    </dgm:pt>
    <dgm:pt modelId="{7217F5A3-F306-4CEE-B7DF-58B3C11D2BAD}" type="pres">
      <dgm:prSet presAssocID="{0DFE2A84-BC53-4A8F-A01E-53325D35EAC3}" presName="rootText" presStyleLbl="node3" presStyleIdx="2" presStyleCnt="3" custScaleX="92112" custScaleY="90473">
        <dgm:presLayoutVars>
          <dgm:chPref val="3"/>
        </dgm:presLayoutVars>
      </dgm:prSet>
      <dgm:spPr/>
    </dgm:pt>
    <dgm:pt modelId="{DA5DE2C8-A0EF-4606-ABB4-13EBE9D1BC7B}" type="pres">
      <dgm:prSet presAssocID="{0DFE2A84-BC53-4A8F-A01E-53325D35EAC3}" presName="rootConnector" presStyleLbl="node3" presStyleIdx="2" presStyleCnt="3"/>
      <dgm:spPr/>
    </dgm:pt>
    <dgm:pt modelId="{7A1F50DF-9B39-43BA-A38E-7981616A6E45}" type="pres">
      <dgm:prSet presAssocID="{0DFE2A84-BC53-4A8F-A01E-53325D35EAC3}" presName="hierChild4" presStyleCnt="0"/>
      <dgm:spPr/>
    </dgm:pt>
    <dgm:pt modelId="{601C8957-B95A-406C-8379-DF9449DEF52B}" type="pres">
      <dgm:prSet presAssocID="{0DFE2A84-BC53-4A8F-A01E-53325D35EAC3}" presName="hierChild5" presStyleCnt="0"/>
      <dgm:spPr/>
    </dgm:pt>
    <dgm:pt modelId="{AEF8B005-CBE2-419E-AB66-B86B164F0C9C}" type="pres">
      <dgm:prSet presAssocID="{69C659E7-BDA6-40C0-BCC1-0D6BD4D4F4C0}" presName="hierChild5" presStyleCnt="0"/>
      <dgm:spPr/>
    </dgm:pt>
    <dgm:pt modelId="{247E0235-2C08-451E-8021-3829618C6690}" type="pres">
      <dgm:prSet presAssocID="{94C02AED-0D96-4282-9ED3-350CE0BEA36A}" presName="hierChild3" presStyleCnt="0"/>
      <dgm:spPr/>
    </dgm:pt>
  </dgm:ptLst>
  <dgm:cxnLst>
    <dgm:cxn modelId="{013FFD00-FC7A-4D3F-96B8-7144BB6D46A1}" type="presOf" srcId="{AE151CE3-D0F6-4E8D-A9E5-C452D73ED608}" destId="{51D8B50F-6010-47CD-9551-3540E0CD70BC}" srcOrd="1" destOrd="0" presId="urn:microsoft.com/office/officeart/2005/8/layout/orgChart1"/>
    <dgm:cxn modelId="{C43BDC07-9DC1-40A5-9770-96646FCD8C06}" type="presOf" srcId="{A83F21AF-C099-4DA0-AA17-92A6175C18E3}" destId="{88E25DC8-25B6-4096-97F2-7166201DC167}" srcOrd="1" destOrd="0" presId="urn:microsoft.com/office/officeart/2005/8/layout/orgChart1"/>
    <dgm:cxn modelId="{6230EC0B-24F2-4F43-9FBD-8E7895DC98A7}" type="presOf" srcId="{68B73D18-DF74-4063-BE47-FCDFECBC37FC}" destId="{86B2396B-9B18-4B7D-9A9B-0F2DDB4F2790}" srcOrd="0" destOrd="0" presId="urn:microsoft.com/office/officeart/2005/8/layout/orgChart1"/>
    <dgm:cxn modelId="{A4FFBC21-5075-4E62-A903-D3F13BE0AF1C}" srcId="{94C02AED-0D96-4282-9ED3-350CE0BEA36A}" destId="{A83F21AF-C099-4DA0-AA17-92A6175C18E3}" srcOrd="1" destOrd="0" parTransId="{E93F2826-F25E-4029-BF71-14EF3CC898C5}" sibTransId="{489A8F6A-2EBB-41FC-B1F3-AB11FCFDFB6D}"/>
    <dgm:cxn modelId="{DE83792D-9B42-43E4-A5F3-B2DDA34BD605}" type="presOf" srcId="{0DFE2A84-BC53-4A8F-A01E-53325D35EAC3}" destId="{DA5DE2C8-A0EF-4606-ABB4-13EBE9D1BC7B}" srcOrd="1" destOrd="0" presId="urn:microsoft.com/office/officeart/2005/8/layout/orgChart1"/>
    <dgm:cxn modelId="{00519533-E1FB-43BC-A079-596CC1CCA9C6}" type="presOf" srcId="{F75345F2-A7FE-4E38-85C8-0331B7FB12EA}" destId="{E7154C41-760A-4BF6-A68E-C098F03588B2}" srcOrd="0" destOrd="0" presId="urn:microsoft.com/office/officeart/2005/8/layout/orgChart1"/>
    <dgm:cxn modelId="{76A4A036-F104-473D-B35A-EF1CE5786224}" type="presOf" srcId="{94C02AED-0D96-4282-9ED3-350CE0BEA36A}" destId="{BC3F1006-9AFA-4A95-950C-41107B78BFEE}" srcOrd="0" destOrd="0" presId="urn:microsoft.com/office/officeart/2005/8/layout/orgChart1"/>
    <dgm:cxn modelId="{4E375F68-399B-4D51-B595-2F836F06AFDB}" type="presOf" srcId="{D7E86995-D5F4-4019-AD09-77AE405D1C2F}" destId="{0D6DBB03-1D5C-47C5-AA61-DF5B240BF186}" srcOrd="0" destOrd="0" presId="urn:microsoft.com/office/officeart/2005/8/layout/orgChart1"/>
    <dgm:cxn modelId="{A7740D52-AC61-4224-9F86-C014C6C91B58}" srcId="{94C02AED-0D96-4282-9ED3-350CE0BEA36A}" destId="{05196F21-D6A6-4792-BBE5-757641B57F51}" srcOrd="0" destOrd="0" parTransId="{D7E86995-D5F4-4019-AD09-77AE405D1C2F}" sibTransId="{B3EC46F3-086E-4B73-99A4-F5D7A8E69F3D}"/>
    <dgm:cxn modelId="{70CFCC53-04A2-4412-959C-F5DCC0A7C0C2}" srcId="{05196F21-D6A6-4792-BBE5-757641B57F51}" destId="{FC5E1D82-F9A7-4A78-B26A-9D766B629211}" srcOrd="0" destOrd="0" parTransId="{F75345F2-A7FE-4E38-85C8-0331B7FB12EA}" sibTransId="{A6158B39-A4F3-47D9-858D-023A24E12327}"/>
    <dgm:cxn modelId="{BDC41E54-E4B7-4F37-AC7A-7254F8A26730}" type="presOf" srcId="{94C02AED-0D96-4282-9ED3-350CE0BEA36A}" destId="{512B7281-D3D2-4AAB-AD1F-DA87DD79D5F6}" srcOrd="1" destOrd="0" presId="urn:microsoft.com/office/officeart/2005/8/layout/orgChart1"/>
    <dgm:cxn modelId="{DF08397A-EE34-416B-99A9-A849D19B58FE}" type="presOf" srcId="{69C659E7-BDA6-40C0-BCC1-0D6BD4D4F4C0}" destId="{D8E3BD1A-E9F1-48A0-B41F-7C4B3BA56499}" srcOrd="0" destOrd="0" presId="urn:microsoft.com/office/officeart/2005/8/layout/orgChart1"/>
    <dgm:cxn modelId="{260B4B7B-4A7B-41D3-AC01-10B5D6F87C9F}" srcId="{94C02AED-0D96-4282-9ED3-350CE0BEA36A}" destId="{69C659E7-BDA6-40C0-BCC1-0D6BD4D4F4C0}" srcOrd="2" destOrd="0" parTransId="{46883687-A325-41E7-BCD0-BF49C4BAD4F3}" sibTransId="{6A7A72AF-1449-48D5-9307-F1A7CBF5057D}"/>
    <dgm:cxn modelId="{5346058D-3155-4C59-BE77-76BFE9BA0373}" type="presOf" srcId="{AE151CE3-D0F6-4E8D-A9E5-C452D73ED608}" destId="{4CAB938C-9E5D-4479-A00F-D66A6FF440D2}" srcOrd="0" destOrd="0" presId="urn:microsoft.com/office/officeart/2005/8/layout/orgChart1"/>
    <dgm:cxn modelId="{F2D5169D-929D-440E-9BE3-CE4031F80E18}" type="presOf" srcId="{A83F21AF-C099-4DA0-AA17-92A6175C18E3}" destId="{89304ADD-2FAB-47E2-B831-A7D733BABA27}" srcOrd="0" destOrd="0" presId="urn:microsoft.com/office/officeart/2005/8/layout/orgChart1"/>
    <dgm:cxn modelId="{7F7D5CB2-7FF0-411D-B817-DCF7C2B714CE}" type="presOf" srcId="{FC5E1D82-F9A7-4A78-B26A-9D766B629211}" destId="{D5E896F8-A184-47BA-82E3-FF26A6F7B060}" srcOrd="1" destOrd="0" presId="urn:microsoft.com/office/officeart/2005/8/layout/orgChart1"/>
    <dgm:cxn modelId="{539ED6B4-0216-4C19-9C4A-6E6CC500770A}" srcId="{A83F21AF-C099-4DA0-AA17-92A6175C18E3}" destId="{AE151CE3-D0F6-4E8D-A9E5-C452D73ED608}" srcOrd="0" destOrd="0" parTransId="{F2FC35C0-DB15-4C1C-B511-316E24495D19}" sibTransId="{36622874-4230-46F3-90EA-EADB1EB70D45}"/>
    <dgm:cxn modelId="{C0BBCAB6-E335-4D56-89F6-371EB2976186}" type="presOf" srcId="{05196F21-D6A6-4792-BBE5-757641B57F51}" destId="{C9B6369D-C368-4CA5-B23E-3FBB304D659E}" srcOrd="1" destOrd="0" presId="urn:microsoft.com/office/officeart/2005/8/layout/orgChart1"/>
    <dgm:cxn modelId="{0EFA95B9-97A6-4DC9-BA40-F9F51A314D06}" type="presOf" srcId="{0DFE2A84-BC53-4A8F-A01E-53325D35EAC3}" destId="{7217F5A3-F306-4CEE-B7DF-58B3C11D2BAD}" srcOrd="0" destOrd="0" presId="urn:microsoft.com/office/officeart/2005/8/layout/orgChart1"/>
    <dgm:cxn modelId="{383D1FBA-06D5-4C94-B91A-51049294B463}" type="presOf" srcId="{E93F2826-F25E-4029-BF71-14EF3CC898C5}" destId="{26F2919B-889F-4500-8E3F-28CA82C7A45F}" srcOrd="0" destOrd="0" presId="urn:microsoft.com/office/officeart/2005/8/layout/orgChart1"/>
    <dgm:cxn modelId="{FA5E63C3-41F2-4811-B33F-7E85AFE9F95F}" type="presOf" srcId="{69C659E7-BDA6-40C0-BCC1-0D6BD4D4F4C0}" destId="{06601A38-398E-47D0-AEA3-B4733CEBE9E2}" srcOrd="1" destOrd="0" presId="urn:microsoft.com/office/officeart/2005/8/layout/orgChart1"/>
    <dgm:cxn modelId="{4699CFC6-6AED-41BC-91C2-6314F6A7B5D7}" type="presOf" srcId="{05196F21-D6A6-4792-BBE5-757641B57F51}" destId="{F7035C94-F215-4A7F-B623-1B12E409DDDF}" srcOrd="0" destOrd="0" presId="urn:microsoft.com/office/officeart/2005/8/layout/orgChart1"/>
    <dgm:cxn modelId="{1BB6A5C9-DED2-4298-8350-72CC13C49CFC}" type="presOf" srcId="{F2FC35C0-DB15-4C1C-B511-316E24495D19}" destId="{EF90B52F-2531-4545-A5DF-C8DDAEC9E5F4}" srcOrd="0" destOrd="0" presId="urn:microsoft.com/office/officeart/2005/8/layout/orgChart1"/>
    <dgm:cxn modelId="{CCE822CD-AB8D-4FA2-8B0C-3F34ECA5C8E7}" srcId="{69C659E7-BDA6-40C0-BCC1-0D6BD4D4F4C0}" destId="{0DFE2A84-BC53-4A8F-A01E-53325D35EAC3}" srcOrd="0" destOrd="0" parTransId="{25A98C8E-8524-4E58-A22F-242DB86AED93}" sibTransId="{881AF741-0155-4FA8-9B64-44CAC17DEF7C}"/>
    <dgm:cxn modelId="{2AD6EECD-2BD3-4E42-B91D-B78F2CE19F0E}" type="presOf" srcId="{46883687-A325-41E7-BCD0-BF49C4BAD4F3}" destId="{E60D9A36-B764-4138-949F-FACB21649FD5}" srcOrd="0" destOrd="0" presId="urn:microsoft.com/office/officeart/2005/8/layout/orgChart1"/>
    <dgm:cxn modelId="{3EC8F6D6-CF43-4E74-A777-12FF54E4A3A2}" type="presOf" srcId="{FC5E1D82-F9A7-4A78-B26A-9D766B629211}" destId="{E29D7460-A803-4A2E-A6C7-127AF82FE7F8}" srcOrd="0" destOrd="0" presId="urn:microsoft.com/office/officeart/2005/8/layout/orgChart1"/>
    <dgm:cxn modelId="{634D4FDB-BB45-4F38-B7A8-A1227046ACE2}" type="presOf" srcId="{25A98C8E-8524-4E58-A22F-242DB86AED93}" destId="{8C48BCB9-E343-41DE-9EA1-F32D47F5353F}" srcOrd="0" destOrd="0" presId="urn:microsoft.com/office/officeart/2005/8/layout/orgChart1"/>
    <dgm:cxn modelId="{AF192AFF-A624-4C79-BD12-D68C06348CD4}" srcId="{68B73D18-DF74-4063-BE47-FCDFECBC37FC}" destId="{94C02AED-0D96-4282-9ED3-350CE0BEA36A}" srcOrd="0" destOrd="0" parTransId="{73CFC810-9E03-40D6-872C-83C52EC037D1}" sibTransId="{3A0913C9-F1C4-4E66-988E-764308576551}"/>
    <dgm:cxn modelId="{3C4499B9-2154-40EF-907C-B05912CFD41B}" type="presParOf" srcId="{86B2396B-9B18-4B7D-9A9B-0F2DDB4F2790}" destId="{F9B73200-1AB1-4822-8A4F-21D82450B4B7}" srcOrd="0" destOrd="0" presId="urn:microsoft.com/office/officeart/2005/8/layout/orgChart1"/>
    <dgm:cxn modelId="{D6727D93-1ABC-4F40-8D33-8BF1C2880CB0}" type="presParOf" srcId="{F9B73200-1AB1-4822-8A4F-21D82450B4B7}" destId="{B03896C4-1F01-4899-AD4E-CD38AD9C60EA}" srcOrd="0" destOrd="0" presId="urn:microsoft.com/office/officeart/2005/8/layout/orgChart1"/>
    <dgm:cxn modelId="{4500E7A8-93D2-454B-A1E0-790CC1C60900}" type="presParOf" srcId="{B03896C4-1F01-4899-AD4E-CD38AD9C60EA}" destId="{BC3F1006-9AFA-4A95-950C-41107B78BFEE}" srcOrd="0" destOrd="0" presId="urn:microsoft.com/office/officeart/2005/8/layout/orgChart1"/>
    <dgm:cxn modelId="{F1722697-5E51-4BF7-8EBD-2CB0957D95E3}" type="presParOf" srcId="{B03896C4-1F01-4899-AD4E-CD38AD9C60EA}" destId="{512B7281-D3D2-4AAB-AD1F-DA87DD79D5F6}" srcOrd="1" destOrd="0" presId="urn:microsoft.com/office/officeart/2005/8/layout/orgChart1"/>
    <dgm:cxn modelId="{046CFD3C-D882-4C7D-8604-E1B0D2886CA0}" type="presParOf" srcId="{F9B73200-1AB1-4822-8A4F-21D82450B4B7}" destId="{60B07D6D-F827-400A-9C6E-0E526574B9DE}" srcOrd="1" destOrd="0" presId="urn:microsoft.com/office/officeart/2005/8/layout/orgChart1"/>
    <dgm:cxn modelId="{91BFFE15-4A85-4EDA-BBED-00A81F78C773}" type="presParOf" srcId="{60B07D6D-F827-400A-9C6E-0E526574B9DE}" destId="{0D6DBB03-1D5C-47C5-AA61-DF5B240BF186}" srcOrd="0" destOrd="0" presId="urn:microsoft.com/office/officeart/2005/8/layout/orgChart1"/>
    <dgm:cxn modelId="{876C4131-23B6-41C9-AFEE-EE60CBC58D86}" type="presParOf" srcId="{60B07D6D-F827-400A-9C6E-0E526574B9DE}" destId="{C8F5C4AA-3863-4DBF-9E0C-9CE029788947}" srcOrd="1" destOrd="0" presId="urn:microsoft.com/office/officeart/2005/8/layout/orgChart1"/>
    <dgm:cxn modelId="{37120954-BA1E-4A52-9BED-6831821EC062}" type="presParOf" srcId="{C8F5C4AA-3863-4DBF-9E0C-9CE029788947}" destId="{7AE57B3A-24A9-47C2-B18F-E10238296B38}" srcOrd="0" destOrd="0" presId="urn:microsoft.com/office/officeart/2005/8/layout/orgChart1"/>
    <dgm:cxn modelId="{9923DBB0-66EE-4B43-90BD-CB81D92C59F1}" type="presParOf" srcId="{7AE57B3A-24A9-47C2-B18F-E10238296B38}" destId="{F7035C94-F215-4A7F-B623-1B12E409DDDF}" srcOrd="0" destOrd="0" presId="urn:microsoft.com/office/officeart/2005/8/layout/orgChart1"/>
    <dgm:cxn modelId="{2551DC2A-46EA-4B20-A8CA-CB53BE780972}" type="presParOf" srcId="{7AE57B3A-24A9-47C2-B18F-E10238296B38}" destId="{C9B6369D-C368-4CA5-B23E-3FBB304D659E}" srcOrd="1" destOrd="0" presId="urn:microsoft.com/office/officeart/2005/8/layout/orgChart1"/>
    <dgm:cxn modelId="{CAC3D8E3-5E44-44E8-AD3C-FDD1092DB236}" type="presParOf" srcId="{C8F5C4AA-3863-4DBF-9E0C-9CE029788947}" destId="{B269748E-267A-4834-B40A-E7B4671B3D93}" srcOrd="1" destOrd="0" presId="urn:microsoft.com/office/officeart/2005/8/layout/orgChart1"/>
    <dgm:cxn modelId="{9AFF48AB-92BB-4478-81DC-84802E5D03C4}" type="presParOf" srcId="{B269748E-267A-4834-B40A-E7B4671B3D93}" destId="{E7154C41-760A-4BF6-A68E-C098F03588B2}" srcOrd="0" destOrd="0" presId="urn:microsoft.com/office/officeart/2005/8/layout/orgChart1"/>
    <dgm:cxn modelId="{9498E5F2-1702-4A5D-839A-185629948191}" type="presParOf" srcId="{B269748E-267A-4834-B40A-E7B4671B3D93}" destId="{FE72BC19-3B53-40C0-A365-FC757BC616EF}" srcOrd="1" destOrd="0" presId="urn:microsoft.com/office/officeart/2005/8/layout/orgChart1"/>
    <dgm:cxn modelId="{CD3F223E-7D7A-4302-8BDF-096F92F86E5F}" type="presParOf" srcId="{FE72BC19-3B53-40C0-A365-FC757BC616EF}" destId="{5B7C3EF0-0814-4F78-B8FD-0B483B4C682E}" srcOrd="0" destOrd="0" presId="urn:microsoft.com/office/officeart/2005/8/layout/orgChart1"/>
    <dgm:cxn modelId="{351F74DB-D550-435F-B890-D5FC26517C56}" type="presParOf" srcId="{5B7C3EF0-0814-4F78-B8FD-0B483B4C682E}" destId="{E29D7460-A803-4A2E-A6C7-127AF82FE7F8}" srcOrd="0" destOrd="0" presId="urn:microsoft.com/office/officeart/2005/8/layout/orgChart1"/>
    <dgm:cxn modelId="{BBF3DFD7-FEAD-4E97-91C3-7D5CF9089BD0}" type="presParOf" srcId="{5B7C3EF0-0814-4F78-B8FD-0B483B4C682E}" destId="{D5E896F8-A184-47BA-82E3-FF26A6F7B060}" srcOrd="1" destOrd="0" presId="urn:microsoft.com/office/officeart/2005/8/layout/orgChart1"/>
    <dgm:cxn modelId="{B8102D75-1E9C-4968-A4E2-0CC03A106010}" type="presParOf" srcId="{FE72BC19-3B53-40C0-A365-FC757BC616EF}" destId="{48ECFD31-0BB9-4F94-BC70-18FCDDD69ED2}" srcOrd="1" destOrd="0" presId="urn:microsoft.com/office/officeart/2005/8/layout/orgChart1"/>
    <dgm:cxn modelId="{DEC9F122-8965-45FD-81DA-93BF41186F6C}" type="presParOf" srcId="{FE72BC19-3B53-40C0-A365-FC757BC616EF}" destId="{D1E73688-1980-4C7A-A945-06F5D31AF2D6}" srcOrd="2" destOrd="0" presId="urn:microsoft.com/office/officeart/2005/8/layout/orgChart1"/>
    <dgm:cxn modelId="{B40E8627-97BE-4384-9A57-0D874C140A1E}" type="presParOf" srcId="{C8F5C4AA-3863-4DBF-9E0C-9CE029788947}" destId="{48377A1C-ADE2-41DA-81C9-E02964E469AA}" srcOrd="2" destOrd="0" presId="urn:microsoft.com/office/officeart/2005/8/layout/orgChart1"/>
    <dgm:cxn modelId="{1BB5F4A0-EC15-4437-91BC-768F18BEEE08}" type="presParOf" srcId="{60B07D6D-F827-400A-9C6E-0E526574B9DE}" destId="{26F2919B-889F-4500-8E3F-28CA82C7A45F}" srcOrd="2" destOrd="0" presId="urn:microsoft.com/office/officeart/2005/8/layout/orgChart1"/>
    <dgm:cxn modelId="{34E397F7-F0D5-44B0-9A51-FD05D17A8A5D}" type="presParOf" srcId="{60B07D6D-F827-400A-9C6E-0E526574B9DE}" destId="{D40E25E9-CD5C-4B23-A680-C649CF1A1C31}" srcOrd="3" destOrd="0" presId="urn:microsoft.com/office/officeart/2005/8/layout/orgChart1"/>
    <dgm:cxn modelId="{6DD76796-A1A0-47D4-8B34-075420E578EF}" type="presParOf" srcId="{D40E25E9-CD5C-4B23-A680-C649CF1A1C31}" destId="{E489F809-7D2A-442D-86E1-B0CE58895F0A}" srcOrd="0" destOrd="0" presId="urn:microsoft.com/office/officeart/2005/8/layout/orgChart1"/>
    <dgm:cxn modelId="{F6A9B33C-758B-4864-B2B9-A0226F3773CB}" type="presParOf" srcId="{E489F809-7D2A-442D-86E1-B0CE58895F0A}" destId="{89304ADD-2FAB-47E2-B831-A7D733BABA27}" srcOrd="0" destOrd="0" presId="urn:microsoft.com/office/officeart/2005/8/layout/orgChart1"/>
    <dgm:cxn modelId="{F217500F-CA01-4ABF-A3B7-C1C04F0E198A}" type="presParOf" srcId="{E489F809-7D2A-442D-86E1-B0CE58895F0A}" destId="{88E25DC8-25B6-4096-97F2-7166201DC167}" srcOrd="1" destOrd="0" presId="urn:microsoft.com/office/officeart/2005/8/layout/orgChart1"/>
    <dgm:cxn modelId="{740C346B-2090-4C5B-9E54-65FC052000F8}" type="presParOf" srcId="{D40E25E9-CD5C-4B23-A680-C649CF1A1C31}" destId="{B85E2CA1-0641-4B94-8F34-398816E1AE48}" srcOrd="1" destOrd="0" presId="urn:microsoft.com/office/officeart/2005/8/layout/orgChart1"/>
    <dgm:cxn modelId="{14454530-37FB-4323-B483-01D4C06AC6BE}" type="presParOf" srcId="{B85E2CA1-0641-4B94-8F34-398816E1AE48}" destId="{EF90B52F-2531-4545-A5DF-C8DDAEC9E5F4}" srcOrd="0" destOrd="0" presId="urn:microsoft.com/office/officeart/2005/8/layout/orgChart1"/>
    <dgm:cxn modelId="{A4CA8010-E719-4CE0-9865-51DBDA7CF1C0}" type="presParOf" srcId="{B85E2CA1-0641-4B94-8F34-398816E1AE48}" destId="{4FD5AE03-510E-45BA-A502-7BB474384A8D}" srcOrd="1" destOrd="0" presId="urn:microsoft.com/office/officeart/2005/8/layout/orgChart1"/>
    <dgm:cxn modelId="{E9B6EA43-3E20-49BA-A95B-13ACD3946F52}" type="presParOf" srcId="{4FD5AE03-510E-45BA-A502-7BB474384A8D}" destId="{5C9F2F3B-0FA9-43AC-9A44-4BF3E51F6E58}" srcOrd="0" destOrd="0" presId="urn:microsoft.com/office/officeart/2005/8/layout/orgChart1"/>
    <dgm:cxn modelId="{25FF98CD-241C-4427-B599-E13080DF1E7D}" type="presParOf" srcId="{5C9F2F3B-0FA9-43AC-9A44-4BF3E51F6E58}" destId="{4CAB938C-9E5D-4479-A00F-D66A6FF440D2}" srcOrd="0" destOrd="0" presId="urn:microsoft.com/office/officeart/2005/8/layout/orgChart1"/>
    <dgm:cxn modelId="{DE0033CF-3184-4462-847B-4B93C3337414}" type="presParOf" srcId="{5C9F2F3B-0FA9-43AC-9A44-4BF3E51F6E58}" destId="{51D8B50F-6010-47CD-9551-3540E0CD70BC}" srcOrd="1" destOrd="0" presId="urn:microsoft.com/office/officeart/2005/8/layout/orgChart1"/>
    <dgm:cxn modelId="{C3C11D48-7E37-4139-B131-B0DD0FE7D26F}" type="presParOf" srcId="{4FD5AE03-510E-45BA-A502-7BB474384A8D}" destId="{8BA92319-1AF8-4107-B1DC-473421AC8A3B}" srcOrd="1" destOrd="0" presId="urn:microsoft.com/office/officeart/2005/8/layout/orgChart1"/>
    <dgm:cxn modelId="{47668DC0-593D-4F2C-8923-B2F7D57372A0}" type="presParOf" srcId="{4FD5AE03-510E-45BA-A502-7BB474384A8D}" destId="{EA681A07-1E78-4443-AF4D-E8CDC130570C}" srcOrd="2" destOrd="0" presId="urn:microsoft.com/office/officeart/2005/8/layout/orgChart1"/>
    <dgm:cxn modelId="{59775213-A1CA-406F-96FF-9649484567FE}" type="presParOf" srcId="{D40E25E9-CD5C-4B23-A680-C649CF1A1C31}" destId="{19F1EE9E-7FB0-4F0C-AC2B-5E85F9ECF0C0}" srcOrd="2" destOrd="0" presId="urn:microsoft.com/office/officeart/2005/8/layout/orgChart1"/>
    <dgm:cxn modelId="{1DA971B6-D161-42A0-A642-226CA4D89F8E}" type="presParOf" srcId="{60B07D6D-F827-400A-9C6E-0E526574B9DE}" destId="{E60D9A36-B764-4138-949F-FACB21649FD5}" srcOrd="4" destOrd="0" presId="urn:microsoft.com/office/officeart/2005/8/layout/orgChart1"/>
    <dgm:cxn modelId="{63194C9F-7B24-4A11-A564-600ED8E2B0E8}" type="presParOf" srcId="{60B07D6D-F827-400A-9C6E-0E526574B9DE}" destId="{78688214-F19A-4651-9C8C-81589A705AA3}" srcOrd="5" destOrd="0" presId="urn:microsoft.com/office/officeart/2005/8/layout/orgChart1"/>
    <dgm:cxn modelId="{EAF2CE2C-4E4D-480A-BF72-5EB7109DC211}" type="presParOf" srcId="{78688214-F19A-4651-9C8C-81589A705AA3}" destId="{A9426C6B-0213-4F54-8E46-36D6BB77F81D}" srcOrd="0" destOrd="0" presId="urn:microsoft.com/office/officeart/2005/8/layout/orgChart1"/>
    <dgm:cxn modelId="{0A579484-E6B0-4E43-886F-CFE5CD0C7186}" type="presParOf" srcId="{A9426C6B-0213-4F54-8E46-36D6BB77F81D}" destId="{D8E3BD1A-E9F1-48A0-B41F-7C4B3BA56499}" srcOrd="0" destOrd="0" presId="urn:microsoft.com/office/officeart/2005/8/layout/orgChart1"/>
    <dgm:cxn modelId="{2C43058F-DA7D-4D37-909A-0F489CC30602}" type="presParOf" srcId="{A9426C6B-0213-4F54-8E46-36D6BB77F81D}" destId="{06601A38-398E-47D0-AEA3-B4733CEBE9E2}" srcOrd="1" destOrd="0" presId="urn:microsoft.com/office/officeart/2005/8/layout/orgChart1"/>
    <dgm:cxn modelId="{3E2F071A-E3CC-4F83-B4C2-5A3D42F8AFC6}" type="presParOf" srcId="{78688214-F19A-4651-9C8C-81589A705AA3}" destId="{493E3FA9-61DD-44D5-9256-791622618E6B}" srcOrd="1" destOrd="0" presId="urn:microsoft.com/office/officeart/2005/8/layout/orgChart1"/>
    <dgm:cxn modelId="{E0C07397-DE65-4259-89AB-78C41927C59A}" type="presParOf" srcId="{493E3FA9-61DD-44D5-9256-791622618E6B}" destId="{8C48BCB9-E343-41DE-9EA1-F32D47F5353F}" srcOrd="0" destOrd="0" presId="urn:microsoft.com/office/officeart/2005/8/layout/orgChart1"/>
    <dgm:cxn modelId="{EF9E45F6-FA2A-48B3-A330-589A65F5FE02}" type="presParOf" srcId="{493E3FA9-61DD-44D5-9256-791622618E6B}" destId="{8C5CCCED-8F1F-4DA2-9B78-40102A6610F9}" srcOrd="1" destOrd="0" presId="urn:microsoft.com/office/officeart/2005/8/layout/orgChart1"/>
    <dgm:cxn modelId="{465B24A8-27DA-48E9-B2DE-3572E91F740F}" type="presParOf" srcId="{8C5CCCED-8F1F-4DA2-9B78-40102A6610F9}" destId="{01E4DD44-289E-466F-9369-B0D48BCA9C23}" srcOrd="0" destOrd="0" presId="urn:microsoft.com/office/officeart/2005/8/layout/orgChart1"/>
    <dgm:cxn modelId="{75FA041C-AB0B-41AE-8D8B-E0F4578ED6EB}" type="presParOf" srcId="{01E4DD44-289E-466F-9369-B0D48BCA9C23}" destId="{7217F5A3-F306-4CEE-B7DF-58B3C11D2BAD}" srcOrd="0" destOrd="0" presId="urn:microsoft.com/office/officeart/2005/8/layout/orgChart1"/>
    <dgm:cxn modelId="{4850A02F-B87C-465D-B302-59E2B507EAF3}" type="presParOf" srcId="{01E4DD44-289E-466F-9369-B0D48BCA9C23}" destId="{DA5DE2C8-A0EF-4606-ABB4-13EBE9D1BC7B}" srcOrd="1" destOrd="0" presId="urn:microsoft.com/office/officeart/2005/8/layout/orgChart1"/>
    <dgm:cxn modelId="{16FC086A-A66B-4DC4-904F-7DC8364ECFEF}" type="presParOf" srcId="{8C5CCCED-8F1F-4DA2-9B78-40102A6610F9}" destId="{7A1F50DF-9B39-43BA-A38E-7981616A6E45}" srcOrd="1" destOrd="0" presId="urn:microsoft.com/office/officeart/2005/8/layout/orgChart1"/>
    <dgm:cxn modelId="{6C9DB505-B250-49BD-9D66-C8E68E81CE93}" type="presParOf" srcId="{8C5CCCED-8F1F-4DA2-9B78-40102A6610F9}" destId="{601C8957-B95A-406C-8379-DF9449DEF52B}" srcOrd="2" destOrd="0" presId="urn:microsoft.com/office/officeart/2005/8/layout/orgChart1"/>
    <dgm:cxn modelId="{86E47D4D-62F6-40E3-81BF-4E8AC80C7132}" type="presParOf" srcId="{78688214-F19A-4651-9C8C-81589A705AA3}" destId="{AEF8B005-CBE2-419E-AB66-B86B164F0C9C}" srcOrd="2" destOrd="0" presId="urn:microsoft.com/office/officeart/2005/8/layout/orgChart1"/>
    <dgm:cxn modelId="{6D79F8E5-C923-45A9-A6BE-25DACA97BA83}" type="presParOf" srcId="{F9B73200-1AB1-4822-8A4F-21D82450B4B7}" destId="{247E0235-2C08-451E-8021-3829618C66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8BCB9-E343-41DE-9EA1-F32D47F5353F}">
      <dsp:nvSpPr>
        <dsp:cNvPr id="0" name=""/>
        <dsp:cNvSpPr/>
      </dsp:nvSpPr>
      <dsp:spPr>
        <a:xfrm>
          <a:off x="5820731" y="2496514"/>
          <a:ext cx="436154" cy="873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97"/>
              </a:lnTo>
              <a:lnTo>
                <a:pt x="436154" y="8738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D9A36-B764-4138-949F-FACB21649FD5}">
      <dsp:nvSpPr>
        <dsp:cNvPr id="0" name=""/>
        <dsp:cNvSpPr/>
      </dsp:nvSpPr>
      <dsp:spPr>
        <a:xfrm>
          <a:off x="4219223" y="1074020"/>
          <a:ext cx="2764587" cy="420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368"/>
              </a:lnTo>
              <a:lnTo>
                <a:pt x="2764587" y="210368"/>
              </a:lnTo>
              <a:lnTo>
                <a:pt x="2764587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0B52F-2531-4545-A5DF-C8DDAEC9E5F4}">
      <dsp:nvSpPr>
        <dsp:cNvPr id="0" name=""/>
        <dsp:cNvSpPr/>
      </dsp:nvSpPr>
      <dsp:spPr>
        <a:xfrm>
          <a:off x="2905832" y="2496514"/>
          <a:ext cx="367231" cy="873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3897"/>
              </a:lnTo>
              <a:lnTo>
                <a:pt x="367231" y="8738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2919B-889F-4500-8E3F-28CA82C7A45F}">
      <dsp:nvSpPr>
        <dsp:cNvPr id="0" name=""/>
        <dsp:cNvSpPr/>
      </dsp:nvSpPr>
      <dsp:spPr>
        <a:xfrm>
          <a:off x="3885117" y="1074020"/>
          <a:ext cx="334105" cy="420737"/>
        </a:xfrm>
        <a:custGeom>
          <a:avLst/>
          <a:gdLst/>
          <a:ahLst/>
          <a:cxnLst/>
          <a:rect l="0" t="0" r="0" b="0"/>
          <a:pathLst>
            <a:path>
              <a:moveTo>
                <a:pt x="334105" y="0"/>
              </a:moveTo>
              <a:lnTo>
                <a:pt x="334105" y="210368"/>
              </a:lnTo>
              <a:lnTo>
                <a:pt x="0" y="210368"/>
              </a:lnTo>
              <a:lnTo>
                <a:pt x="0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54C41-760A-4BF6-A68E-C098F03588B2}">
      <dsp:nvSpPr>
        <dsp:cNvPr id="0" name=""/>
        <dsp:cNvSpPr/>
      </dsp:nvSpPr>
      <dsp:spPr>
        <a:xfrm>
          <a:off x="224735" y="2496514"/>
          <a:ext cx="335923" cy="862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737"/>
              </a:lnTo>
              <a:lnTo>
                <a:pt x="335923" y="86273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DBB03-1D5C-47C5-AA61-DF5B240BF186}">
      <dsp:nvSpPr>
        <dsp:cNvPr id="0" name=""/>
        <dsp:cNvSpPr/>
      </dsp:nvSpPr>
      <dsp:spPr>
        <a:xfrm>
          <a:off x="1120530" y="1074020"/>
          <a:ext cx="3098693" cy="420737"/>
        </a:xfrm>
        <a:custGeom>
          <a:avLst/>
          <a:gdLst/>
          <a:ahLst/>
          <a:cxnLst/>
          <a:rect l="0" t="0" r="0" b="0"/>
          <a:pathLst>
            <a:path>
              <a:moveTo>
                <a:pt x="3098693" y="0"/>
              </a:moveTo>
              <a:lnTo>
                <a:pt x="3098693" y="210368"/>
              </a:lnTo>
              <a:lnTo>
                <a:pt x="0" y="210368"/>
              </a:lnTo>
              <a:lnTo>
                <a:pt x="0" y="42073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F1006-9AFA-4A95-950C-41107B78BFEE}">
      <dsp:nvSpPr>
        <dsp:cNvPr id="0" name=""/>
        <dsp:cNvSpPr/>
      </dsp:nvSpPr>
      <dsp:spPr>
        <a:xfrm>
          <a:off x="3406578" y="240428"/>
          <a:ext cx="1625289" cy="833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endParaRPr lang="en-US" sz="26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3406578" y="240428"/>
        <a:ext cx="1625289" cy="833591"/>
      </dsp:txXfrm>
    </dsp:sp>
    <dsp:sp modelId="{F7035C94-F215-4A7F-B623-1B12E409DDDF}">
      <dsp:nvSpPr>
        <dsp:cNvPr id="0" name=""/>
        <dsp:cNvSpPr/>
      </dsp:nvSpPr>
      <dsp:spPr>
        <a:xfrm>
          <a:off x="786" y="1494757"/>
          <a:ext cx="2239486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túi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túi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786" y="1494757"/>
        <a:ext cx="2239486" cy="1001756"/>
      </dsp:txXfrm>
    </dsp:sp>
    <dsp:sp modelId="{E29D7460-A803-4A2E-A6C7-127AF82FE7F8}">
      <dsp:nvSpPr>
        <dsp:cNvPr id="0" name=""/>
        <dsp:cNvSpPr/>
      </dsp:nvSpPr>
      <dsp:spPr>
        <a:xfrm>
          <a:off x="560658" y="2917252"/>
          <a:ext cx="1703927" cy="884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men,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cốc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 </a:t>
          </a:r>
        </a:p>
      </dsp:txBody>
      <dsp:txXfrm>
        <a:off x="560658" y="2917252"/>
        <a:ext cx="1703927" cy="884000"/>
      </dsp:txXfrm>
    </dsp:sp>
    <dsp:sp modelId="{89304ADD-2FAB-47E2-B831-A7D733BABA27}">
      <dsp:nvSpPr>
        <dsp:cNvPr id="0" name=""/>
        <dsp:cNvSpPr/>
      </dsp:nvSpPr>
      <dsp:spPr>
        <a:xfrm>
          <a:off x="2661011" y="1494757"/>
          <a:ext cx="2448212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đảm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sản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bằng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bào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tử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đảm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661011" y="1494757"/>
        <a:ext cx="2448212" cy="1001756"/>
      </dsp:txXfrm>
    </dsp:sp>
    <dsp:sp modelId="{4CAB938C-9E5D-4479-A00F-D66A6FF440D2}">
      <dsp:nvSpPr>
        <dsp:cNvPr id="0" name=""/>
        <dsp:cNvSpPr/>
      </dsp:nvSpPr>
      <dsp:spPr>
        <a:xfrm>
          <a:off x="3273064" y="2917252"/>
          <a:ext cx="1672452" cy="906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rơm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sò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</a:t>
          </a:r>
        </a:p>
      </dsp:txBody>
      <dsp:txXfrm>
        <a:off x="3273064" y="2917252"/>
        <a:ext cx="1672452" cy="906319"/>
      </dsp:txXfrm>
    </dsp:sp>
    <dsp:sp modelId="{D8E3BD1A-E9F1-48A0-B41F-7C4B3BA56499}">
      <dsp:nvSpPr>
        <dsp:cNvPr id="0" name=""/>
        <dsp:cNvSpPr/>
      </dsp:nvSpPr>
      <dsp:spPr>
        <a:xfrm>
          <a:off x="5529961" y="1494757"/>
          <a:ext cx="2907698" cy="1001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tiếp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hợp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: bao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gồm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các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loại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sinh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trưởng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nhanh</a:t>
          </a:r>
          <a:endParaRPr lang="en-US" sz="22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5529961" y="1494757"/>
        <a:ext cx="2907698" cy="1001756"/>
      </dsp:txXfrm>
    </dsp:sp>
    <dsp:sp modelId="{7217F5A3-F306-4CEE-B7DF-58B3C11D2BAD}">
      <dsp:nvSpPr>
        <dsp:cNvPr id="0" name=""/>
        <dsp:cNvSpPr/>
      </dsp:nvSpPr>
      <dsp:spPr>
        <a:xfrm>
          <a:off x="6256886" y="2917252"/>
          <a:ext cx="1845475" cy="906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Nấm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mốc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đen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 bánh </a:t>
          </a:r>
          <a:r>
            <a:rPr lang="en-US" sz="2200" kern="1200" dirty="0" err="1">
              <a:solidFill>
                <a:schemeClr val="bg2">
                  <a:lumMod val="75000"/>
                </a:schemeClr>
              </a:solidFill>
            </a:rPr>
            <a:t>mì</a:t>
          </a:r>
          <a:r>
            <a:rPr lang="en-US" sz="2200" kern="1200" dirty="0">
              <a:solidFill>
                <a:schemeClr val="bg2">
                  <a:lumMod val="75000"/>
                </a:schemeClr>
              </a:solidFill>
            </a:rPr>
            <a:t>,…</a:t>
          </a:r>
        </a:p>
      </dsp:txBody>
      <dsp:txXfrm>
        <a:off x="6256886" y="2917252"/>
        <a:ext cx="1845475" cy="906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9a5448116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9a5448116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9a5448116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5" name="Google Shape;3945;g9a5448116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9a0699419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9a0699419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4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17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g9a069941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4" name="Google Shape;3584;g9a0699419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725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Google Shape;4134;g9a5448116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5" name="Google Shape;4135;g9a5448116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9a5448116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9a5448116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9a5448116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9a54481165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g9a0699419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3" name="Google Shape;3763;g9a0699419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g9f876f936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2" name="Google Shape;4022;g9f876f936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Google Shape;3636;g9a5448116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7" name="Google Shape;3637;g9a5448116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Google Shape;3859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0" name="Google Shape;3860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1804625" y="3754803"/>
            <a:ext cx="27675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1804625" y="2502800"/>
            <a:ext cx="2767500" cy="13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447681" y="1934782"/>
            <a:ext cx="1033840" cy="2668714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068688" y="-809093"/>
            <a:ext cx="3985717" cy="213418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4064996" y="1559256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3802578" y="1696483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3339475" y="42041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2309078" y="97711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2597471" y="1319931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1583002" y="199073"/>
            <a:ext cx="446304" cy="481146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360743" y="1230762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5"/>
          <p:cNvSpPr/>
          <p:nvPr/>
        </p:nvSpPr>
        <p:spPr>
          <a:xfrm>
            <a:off x="4572788" y="487800"/>
            <a:ext cx="4167900" cy="416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7214291" y="4377734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374672" y="4122947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955212" y="4648675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223712" y="4559106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747454" y="4462845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034486" y="4427224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398320" y="4488687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499132" y="4598640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8327532" y="4391743"/>
            <a:ext cx="941532" cy="898272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7214291" y="-513966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374672" y="-567080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8142422" y="-897857"/>
            <a:ext cx="2683335" cy="213854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361465" y="-897865"/>
            <a:ext cx="2683338" cy="213854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1604872" y="-338503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8070946" y="-380874"/>
            <a:ext cx="1606980" cy="2271789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158051" y="-380887"/>
            <a:ext cx="1499664" cy="1946517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8106339" y="-482820"/>
            <a:ext cx="1210840" cy="1568321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166641" y="69918"/>
            <a:ext cx="1259736" cy="847039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8056292" y="4139952"/>
            <a:ext cx="1762872" cy="1624434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68" y="4774235"/>
            <a:ext cx="71631" cy="54010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61" y="4655415"/>
            <a:ext cx="78785" cy="6305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60" y="4567200"/>
            <a:ext cx="87691" cy="75283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36" y="4734391"/>
            <a:ext cx="97403" cy="71872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07" y="4771723"/>
            <a:ext cx="90297" cy="80589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4595057"/>
            <a:ext cx="88402" cy="83906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66" y="4905183"/>
            <a:ext cx="52539" cy="44772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4957911"/>
            <a:ext cx="107162" cy="7836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4640587"/>
            <a:ext cx="39274" cy="3221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188" y="4902861"/>
            <a:ext cx="61777" cy="42261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56132" y="283205"/>
            <a:ext cx="157564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90967" y="389763"/>
            <a:ext cx="130489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85002" y="457918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90973" y="522256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8346" y="402205"/>
            <a:ext cx="147894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72886" y="643963"/>
            <a:ext cx="107384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6228" y="687124"/>
            <a:ext cx="100055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52925" y="766307"/>
            <a:ext cx="9405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23513" y="501455"/>
            <a:ext cx="113389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9989" y="288595"/>
            <a:ext cx="122550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8635" y="620998"/>
            <a:ext cx="120718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83712" y="835234"/>
            <a:ext cx="97714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53905" y="163955"/>
            <a:ext cx="128555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8350" y="804878"/>
            <a:ext cx="94457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10610" y="147923"/>
            <a:ext cx="122652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34831" y="609643"/>
            <a:ext cx="107384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86443" y="357030"/>
            <a:ext cx="120718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08689"/>
            <a:ext cx="924350" cy="660700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255182"/>
            <a:ext cx="819952" cy="80301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_1_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1758200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1758200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1758212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5069425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5069422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5069429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462800" y="3147505"/>
            <a:ext cx="1606980" cy="2271789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02051" y="4099744"/>
            <a:ext cx="1210840" cy="1568321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7864278" y="4137775"/>
            <a:ext cx="1813649" cy="1203647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8067739" y="3527340"/>
            <a:ext cx="1499664" cy="1946517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7350636" y="-203622"/>
            <a:ext cx="1872975" cy="1829015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1_1_1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2335125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2471625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4734876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4871376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367420" y="-314294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9" y="-336968"/>
            <a:ext cx="1136990" cy="1476006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8056638" y="-240025"/>
            <a:ext cx="1365815" cy="1769007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7935995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269230" y="-890833"/>
            <a:ext cx="2578301" cy="237582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1818900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1524300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4866612" y="2993050"/>
            <a:ext cx="24585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4572004" y="2766200"/>
            <a:ext cx="3047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7217662" y="3775244"/>
            <a:ext cx="3196958" cy="328437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367420" y="451267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"/>
          <p:cNvSpPr/>
          <p:nvPr/>
        </p:nvSpPr>
        <p:spPr>
          <a:xfrm>
            <a:off x="854687" y="42879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5"/>
          <p:cNvGrpSpPr/>
          <p:nvPr/>
        </p:nvGrpSpPr>
        <p:grpSpPr>
          <a:xfrm>
            <a:off x="271005" y="1381852"/>
            <a:ext cx="739041" cy="2397217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7879806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"/>
          <p:cNvSpPr/>
          <p:nvPr/>
        </p:nvSpPr>
        <p:spPr>
          <a:xfrm flipH="1">
            <a:off x="7793655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5"/>
          <p:cNvGrpSpPr/>
          <p:nvPr/>
        </p:nvGrpSpPr>
        <p:grpSpPr>
          <a:xfrm>
            <a:off x="8223970" y="368541"/>
            <a:ext cx="736021" cy="3410527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9" y="4165195"/>
            <a:ext cx="1136990" cy="1476006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8056638" y="3775251"/>
            <a:ext cx="1365815" cy="1769007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7801063" y="452790"/>
            <a:ext cx="836903" cy="522515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"/>
          <p:cNvSpPr/>
          <p:nvPr/>
        </p:nvSpPr>
        <p:spPr>
          <a:xfrm rot="-900021">
            <a:off x="653991" y="447069"/>
            <a:ext cx="824588" cy="759887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CUSTOM_8_1_1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8024787" y="3988703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347276" y="-976501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95072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950725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2792600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2792602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463447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4634480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6476359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6476364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7328899" y="-72829"/>
            <a:ext cx="1531958" cy="529570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7494778" y="-73266"/>
            <a:ext cx="1361048" cy="455542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8389128" y="-17060"/>
            <a:ext cx="191139" cy="219679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8063492" y="76650"/>
            <a:ext cx="244610" cy="208526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7867542" y="167408"/>
            <a:ext cx="151665" cy="16937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7671920" y="245919"/>
            <a:ext cx="95460" cy="119079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8074536" y="24909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8036593" y="290424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7799528" y="208414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7758851" y="185233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7431357" y="380963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8290497" y="406867"/>
            <a:ext cx="941373" cy="1391556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8412528" y="451373"/>
            <a:ext cx="788942" cy="1198121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8870364" y="646564"/>
            <a:ext cx="263309" cy="228208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8694971" y="886580"/>
            <a:ext cx="296988" cy="277633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8551617" y="1112818"/>
            <a:ext cx="282554" cy="232363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8405748" y="1352616"/>
            <a:ext cx="290974" cy="194529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8773045" y="1415382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8731603" y="1458902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8720449" y="1397887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8538824" y="1234413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8498147" y="1289852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8477808" y="122818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8860742" y="798886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8798960" y="816491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9061940" y="994616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9050021" y="1061864"/>
            <a:ext cx="38709" cy="28868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8355011" y="1573169"/>
            <a:ext cx="37944" cy="29633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8033094" y="-66601"/>
            <a:ext cx="1227535" cy="1098833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8313569" y="-91860"/>
            <a:ext cx="926829" cy="1041535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8348669" y="443506"/>
            <a:ext cx="418145" cy="391792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8641173" y="94800"/>
            <a:ext cx="441217" cy="401743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8813722" y="579427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8813722" y="690961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8615257" y="673356"/>
            <a:ext cx="55439" cy="43630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8322754" y="550669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8235058" y="515569"/>
            <a:ext cx="55549" cy="43630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8708530" y="240671"/>
            <a:ext cx="55439" cy="43520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8468623" y="123561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9053520" y="632023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9123721" y="211148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7779190" y="696537"/>
            <a:ext cx="52705" cy="40787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7817133" y="757553"/>
            <a:ext cx="49862" cy="38709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7843705" y="690961"/>
            <a:ext cx="52705" cy="37944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757148" y="3670835"/>
            <a:ext cx="1987074" cy="190731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8436625" y="4164237"/>
            <a:ext cx="627975" cy="878525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5" r:id="rId20"/>
    <p:sldLayoutId id="2147483678" r:id="rId21"/>
    <p:sldLayoutId id="2147483679" r:id="rId22"/>
    <p:sldLayoutId id="214748368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FDDE62-E3E5-42C4-B89D-74B63F8559AD}"/>
              </a:ext>
            </a:extLst>
          </p:cNvPr>
          <p:cNvSpPr txBox="1"/>
          <p:nvPr/>
        </p:nvSpPr>
        <p:spPr>
          <a:xfrm>
            <a:off x="65012" y="1848475"/>
            <a:ext cx="9013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/>
                </a:solidFill>
              </a:rPr>
              <a:t>CHÀO MỪNG CÁC EM ĐẾN VỚI BUỔI HỌC NGÀY HÔM NAY!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C4C07C1-4A24-48D1-B7AE-B056F2C1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4074" y="3524021"/>
            <a:ext cx="4275852" cy="1619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8D0D0C-46CA-486E-B8B9-EB87DAF88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00" y="1333023"/>
            <a:ext cx="2837271" cy="2032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6BEA2-2D11-46FD-A956-85C2D77B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219" y="1332089"/>
            <a:ext cx="2667561" cy="2024266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1907250-4342-4734-9DD6-DE827943C513}"/>
              </a:ext>
            </a:extLst>
          </p:cNvPr>
          <p:cNvSpPr/>
          <p:nvPr/>
        </p:nvSpPr>
        <p:spPr>
          <a:xfrm>
            <a:off x="712707" y="3633804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cốc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FA91344-3A58-487C-A1A0-B30F30D949F9}"/>
              </a:ext>
            </a:extLst>
          </p:cNvPr>
          <p:cNvSpPr/>
          <p:nvPr/>
        </p:nvSpPr>
        <p:spPr>
          <a:xfrm>
            <a:off x="3698451" y="3622653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bụng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dê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6BECD-3A2D-47E6-B8F0-D3564F2F6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028" y="1332089"/>
            <a:ext cx="2837270" cy="198423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D7CD7CB-183E-4AC0-8DD4-4ECCBB4C94C2}"/>
              </a:ext>
            </a:extLst>
          </p:cNvPr>
          <p:cNvSpPr/>
          <p:nvPr/>
        </p:nvSpPr>
        <p:spPr>
          <a:xfrm>
            <a:off x="6684195" y="3622652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mốc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45C9CC35-86CA-4315-9305-CA8C45912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72647" y="4234977"/>
            <a:ext cx="874454" cy="908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D8047-910B-4D3F-9FA7-B0BD1875CCF4}"/>
              </a:ext>
            </a:extLst>
          </p:cNvPr>
          <p:cNvSpPr txBox="1"/>
          <p:nvPr/>
        </p:nvSpPr>
        <p:spPr>
          <a:xfrm>
            <a:off x="2625794" y="439537"/>
            <a:ext cx="38924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đại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diện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túi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A440DD2-EB6B-488F-9D20-19A30E986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23602" y="4190670"/>
            <a:ext cx="649045" cy="997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4CA502-68A7-4B11-B5BC-460217D1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868" y="1301153"/>
            <a:ext cx="2617519" cy="2190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BB151-126E-41E2-B1D2-6684BFDB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18" y="1301153"/>
            <a:ext cx="2760604" cy="2190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D4610-DE37-4A65-BF13-D325C9FCF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538" y="1301153"/>
            <a:ext cx="2824001" cy="21667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E54B04-7486-4189-9F2D-8ECA26470B51}"/>
              </a:ext>
            </a:extLst>
          </p:cNvPr>
          <p:cNvSpPr txBox="1"/>
          <p:nvPr/>
        </p:nvSpPr>
        <p:spPr>
          <a:xfrm>
            <a:off x="2486332" y="390238"/>
            <a:ext cx="41713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đại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diện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</a:rPr>
              <a:t>đảm</a:t>
            </a:r>
            <a:endParaRPr lang="en-US" sz="2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A65D49-0D9B-45C4-ABE0-FCAD8DB5025E}"/>
              </a:ext>
            </a:extLst>
          </p:cNvPr>
          <p:cNvSpPr/>
          <p:nvPr/>
        </p:nvSpPr>
        <p:spPr>
          <a:xfrm>
            <a:off x="663689" y="3693406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hương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88F8D6-78E8-4D11-9964-BC435A04AA32}"/>
              </a:ext>
            </a:extLst>
          </p:cNvPr>
          <p:cNvSpPr/>
          <p:nvPr/>
        </p:nvSpPr>
        <p:spPr>
          <a:xfrm>
            <a:off x="3518601" y="3693407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sò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56F77A-9F69-4C99-BF90-C50E7C6C59FB}"/>
              </a:ext>
            </a:extLst>
          </p:cNvPr>
          <p:cNvSpPr/>
          <p:nvPr/>
        </p:nvSpPr>
        <p:spPr>
          <a:xfrm>
            <a:off x="6373513" y="3693406"/>
            <a:ext cx="1974052" cy="4359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đỏ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0DFC5D3C-834F-4CAF-A696-9177C2FF40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3744" y="4129342"/>
            <a:ext cx="888656" cy="1014158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B9B3D6E-C676-4FA5-A527-63FB32996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0538" y="4482274"/>
            <a:ext cx="726265" cy="661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p48"/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Picture 7">
            <a:extLst>
              <a:ext uri="{FF2B5EF4-FFF2-40B4-BE49-F238E27FC236}">
                <a16:creationId xmlns:a16="http://schemas.microsoft.com/office/drawing/2014/main" id="{8223529B-E6A4-4058-802A-B75F2221C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7622" y="1073888"/>
            <a:ext cx="6428753" cy="3786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D7B87-E84B-4F87-8A9F-F8F3946C0BB1}"/>
              </a:ext>
            </a:extLst>
          </p:cNvPr>
          <p:cNvSpPr txBox="1"/>
          <p:nvPr/>
        </p:nvSpPr>
        <p:spPr>
          <a:xfrm>
            <a:off x="3027620" y="1458608"/>
            <a:ext cx="308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HOẠT ĐỘNG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37873-955C-49A8-9B3E-63C7C19DD914}"/>
              </a:ext>
            </a:extLst>
          </p:cNvPr>
          <p:cNvSpPr txBox="1"/>
          <p:nvPr/>
        </p:nvSpPr>
        <p:spPr>
          <a:xfrm>
            <a:off x="1744803" y="1887871"/>
            <a:ext cx="5654389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luận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nhóm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2-3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hiểu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FD72CB96-A39C-4390-917A-8C7CB95E9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86267">
            <a:off x="6991426" y="430478"/>
            <a:ext cx="1075535" cy="1187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73957-09DA-4CE3-9B9A-CCB7B4AEBFBE}"/>
              </a:ext>
            </a:extLst>
          </p:cNvPr>
          <p:cNvSpPr txBox="1"/>
          <p:nvPr/>
        </p:nvSpPr>
        <p:spPr>
          <a:xfrm>
            <a:off x="1874339" y="28358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9FC466F4-1522-4E89-A4D9-BF0520A25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498230" y="2981313"/>
            <a:ext cx="2288145" cy="217659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6CDFFB4-6C3E-4DCC-B058-8EF0333983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3781" y="3372898"/>
            <a:ext cx="2061115" cy="1661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A088A-D6FB-4909-AD6C-17E8119F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1" t="15347" r="38396" b="14166"/>
          <a:stretch/>
        </p:blipFill>
        <p:spPr>
          <a:xfrm>
            <a:off x="4775201" y="1108128"/>
            <a:ext cx="3973689" cy="3383434"/>
          </a:xfrm>
          <a:prstGeom prst="rect">
            <a:avLst/>
          </a:prstGeom>
        </p:spPr>
      </p:pic>
      <p:sp>
        <p:nvSpPr>
          <p:cNvPr id="3945" name="TextBox 3944">
            <a:extLst>
              <a:ext uri="{FF2B5EF4-FFF2-40B4-BE49-F238E27FC236}">
                <a16:creationId xmlns:a16="http://schemas.microsoft.com/office/drawing/2014/main" id="{19481B33-8066-46FB-8AB4-02E75E126F37}"/>
              </a:ext>
            </a:extLst>
          </p:cNvPr>
          <p:cNvSpPr txBox="1"/>
          <p:nvPr/>
        </p:nvSpPr>
        <p:spPr>
          <a:xfrm>
            <a:off x="395110" y="1822654"/>
            <a:ext cx="457342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tham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gia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quá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phân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huỷ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động-thực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684A5-A98D-4AF3-860D-87910956EB45}"/>
              </a:ext>
            </a:extLst>
          </p:cNvPr>
          <p:cNvSpPr txBox="1"/>
          <p:nvPr/>
        </p:nvSpPr>
        <p:spPr>
          <a:xfrm>
            <a:off x="1874341" y="34416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3A98EB53-CD07-481B-992F-44D9B93A1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582670" y="3898282"/>
            <a:ext cx="676946" cy="1245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0ADCFE-EEAD-41A0-8F5F-79A2EA23FAD5}"/>
              </a:ext>
            </a:extLst>
          </p:cNvPr>
          <p:cNvSpPr txBox="1"/>
          <p:nvPr/>
        </p:nvSpPr>
        <p:spPr>
          <a:xfrm>
            <a:off x="467229" y="1112498"/>
            <a:ext cx="820954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con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thức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rơm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hương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thuốc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chi,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rượu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bia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bánh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mì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tương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EE9C65F-4ABF-43F4-80E2-D8F1EAF4CD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1143" y="3845357"/>
            <a:ext cx="1281104" cy="129814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0BDFB87-5D5C-4B76-A3A1-9FBF742F42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5111" y="3898283"/>
            <a:ext cx="1091122" cy="1245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E424A-2DAC-4867-A715-A5B0F734FE9F}"/>
              </a:ext>
            </a:extLst>
          </p:cNvPr>
          <p:cNvSpPr txBox="1"/>
          <p:nvPr/>
        </p:nvSpPr>
        <p:spPr>
          <a:xfrm>
            <a:off x="1874341" y="344161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II. VAI TRÒ CỦA 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0C9F82-9500-4844-8494-1660BBF99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04" y="837283"/>
            <a:ext cx="3965223" cy="2761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1D5AAF-7B2B-4830-8B2A-EE4D50DBD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73" y="837282"/>
            <a:ext cx="4156627" cy="27618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633CD5-4A13-43F6-9DEC-AD82875CB1FC}"/>
              </a:ext>
            </a:extLst>
          </p:cNvPr>
          <p:cNvSpPr/>
          <p:nvPr/>
        </p:nvSpPr>
        <p:spPr>
          <a:xfrm>
            <a:off x="1232700" y="3716171"/>
            <a:ext cx="2521971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Món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ăn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từ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A3A90-F67C-4E4A-9B40-5E09B65015AF}"/>
              </a:ext>
            </a:extLst>
          </p:cNvPr>
          <p:cNvSpPr/>
          <p:nvPr/>
        </p:nvSpPr>
        <p:spPr>
          <a:xfrm>
            <a:off x="4937242" y="3716171"/>
            <a:ext cx="3617545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Canh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rượu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ngâm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từ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linh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chi</a:t>
            </a:r>
          </a:p>
        </p:txBody>
      </p:sp>
    </p:spTree>
    <p:extLst>
      <p:ext uri="{BB962C8B-B14F-4D97-AF65-F5344CB8AC3E}">
        <p14:creationId xmlns:p14="http://schemas.microsoft.com/office/powerpoint/2010/main" val="13075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633CD5-4A13-43F6-9DEC-AD82875CB1FC}"/>
              </a:ext>
            </a:extLst>
          </p:cNvPr>
          <p:cNvSpPr/>
          <p:nvPr/>
        </p:nvSpPr>
        <p:spPr>
          <a:xfrm>
            <a:off x="1175960" y="3723996"/>
            <a:ext cx="2917973" cy="675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mốc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92F40-8ED2-45CB-9D30-D4920DC3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8" y="821325"/>
            <a:ext cx="4151219" cy="2761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D74ED-174F-4827-9EF3-40F2CA224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63" y="821324"/>
            <a:ext cx="3809999" cy="276184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9B1B15-5447-4884-A599-D47F39CDF163}"/>
              </a:ext>
            </a:extLst>
          </p:cNvPr>
          <p:cNvSpPr/>
          <p:nvPr/>
        </p:nvSpPr>
        <p:spPr>
          <a:xfrm>
            <a:off x="4870889" y="3723996"/>
            <a:ext cx="3617545" cy="680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nở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men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rượu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7DB478-8868-4455-8A59-E61C6BB5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36" y="336620"/>
            <a:ext cx="3802420" cy="2417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2D0F5-167A-481F-859E-CF957D97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658" y="336619"/>
            <a:ext cx="3626806" cy="2417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4089E-1560-4DF5-9585-999BD52D5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597" y="1725153"/>
            <a:ext cx="3626806" cy="2417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C8A96-51D8-4916-AC88-8E47293D5CE6}"/>
              </a:ext>
            </a:extLst>
          </p:cNvPr>
          <p:cNvSpPr txBox="1"/>
          <p:nvPr/>
        </p:nvSpPr>
        <p:spPr>
          <a:xfrm>
            <a:off x="1821744" y="4375993"/>
            <a:ext cx="5500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trồng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phẩm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406881" y="862733"/>
            <a:ext cx="833022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khá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phổ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biến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như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lang ben,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tay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lưỡi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,…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tròn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vảy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sưng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đỏ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ngứa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qua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35615-0021-4A13-90AE-E00D08F62B3C}"/>
              </a:ext>
            </a:extLst>
          </p:cNvPr>
          <p:cNvSpPr txBox="1"/>
          <p:nvPr/>
        </p:nvSpPr>
        <p:spPr>
          <a:xfrm>
            <a:off x="1586276" y="247180"/>
            <a:ext cx="5971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III. MỘT SỐ BỆNH DO NẤM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5A13B-E003-4C41-97C8-837B3F1FF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42" y="3114156"/>
            <a:ext cx="2664179" cy="1777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A4DBBB-4AC4-4BB8-81F1-FD3614E02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90" y="3120591"/>
            <a:ext cx="2398943" cy="1777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7FA4D9-8F2F-4643-9461-0D56C1C3C907}"/>
              </a:ext>
            </a:extLst>
          </p:cNvPr>
          <p:cNvSpPr txBox="1"/>
          <p:nvPr/>
        </p:nvSpPr>
        <p:spPr>
          <a:xfrm>
            <a:off x="5652314" y="3624624"/>
            <a:ext cx="3397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hắc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lào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36ED8C-C727-4D1D-BD6A-CA841730C836}"/>
              </a:ext>
            </a:extLst>
          </p:cNvPr>
          <p:cNvSpPr txBox="1"/>
          <p:nvPr/>
        </p:nvSpPr>
        <p:spPr>
          <a:xfrm>
            <a:off x="408233" y="1033476"/>
            <a:ext cx="8327523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khiến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da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chúng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dày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cộm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xuất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loét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rụng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thành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+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lan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da,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cam,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dâu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hư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hỏng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gỗ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thậm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E92F30B-B91E-4E12-80BE-640DDC21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6287" y="3787146"/>
            <a:ext cx="1305491" cy="1356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FE30E-AE84-4847-B125-E98C9643C59F}"/>
              </a:ext>
            </a:extLst>
          </p:cNvPr>
          <p:cNvSpPr txBox="1"/>
          <p:nvPr/>
        </p:nvSpPr>
        <p:spPr>
          <a:xfrm>
            <a:off x="1586276" y="247180"/>
            <a:ext cx="5971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38564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7" name="Google Shape;3567;p41"/>
          <p:cNvGrpSpPr/>
          <p:nvPr/>
        </p:nvGrpSpPr>
        <p:grpSpPr>
          <a:xfrm>
            <a:off x="1120626" y="972666"/>
            <a:ext cx="6902748" cy="3741422"/>
            <a:chOff x="1129025" y="745923"/>
            <a:chExt cx="6902748" cy="3741422"/>
          </a:xfrm>
        </p:grpSpPr>
        <p:sp>
          <p:nvSpPr>
            <p:cNvPr id="3568" name="Google Shape;3568;p41"/>
            <p:cNvSpPr/>
            <p:nvPr/>
          </p:nvSpPr>
          <p:spPr>
            <a:xfrm>
              <a:off x="1129025" y="745923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1"/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0" name="Google Shape;3570;p41"/>
          <p:cNvSpPr txBox="1">
            <a:spLocks noGrp="1"/>
          </p:cNvSpPr>
          <p:nvPr>
            <p:ph type="title"/>
          </p:nvPr>
        </p:nvSpPr>
        <p:spPr>
          <a:xfrm>
            <a:off x="1808448" y="1230687"/>
            <a:ext cx="5527100" cy="904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 err="1">
                <a:latin typeface="+mj-lt"/>
              </a:rPr>
              <a:t>Kể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tên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một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số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loại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nấm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thường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gặp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xung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quanh</a:t>
            </a:r>
            <a:r>
              <a:rPr lang="en-US" sz="2400" b="0" dirty="0">
                <a:latin typeface="+mj-lt"/>
              </a:rPr>
              <a:t> </a:t>
            </a:r>
            <a:r>
              <a:rPr lang="en-US" sz="2400" b="0" dirty="0" err="1">
                <a:latin typeface="+mj-lt"/>
              </a:rPr>
              <a:t>em</a:t>
            </a:r>
            <a:r>
              <a:rPr lang="en-US" sz="2400" b="0" dirty="0">
                <a:latin typeface="+mj-lt"/>
              </a:rPr>
              <a:t>?</a:t>
            </a:r>
            <a:endParaRPr sz="2400" b="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146BE-43E0-40C3-98EF-0D7AB76CF9A7}"/>
              </a:ext>
            </a:extLst>
          </p:cNvPr>
          <p:cNvSpPr txBox="1"/>
          <p:nvPr/>
        </p:nvSpPr>
        <p:spPr>
          <a:xfrm>
            <a:off x="2153797" y="257414"/>
            <a:ext cx="48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KHỞI ĐỘNG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1E1112-F9F8-431F-A37A-7E6AB319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99052" y="3527394"/>
            <a:ext cx="965653" cy="100327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49FA380-87E2-4BDF-8C61-7B91B4D10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5457" y="3424266"/>
            <a:ext cx="969487" cy="110640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38B7D46-96FB-40A5-B520-80C0F9981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91484" y="2192631"/>
            <a:ext cx="2961028" cy="248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0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60470-EF9F-4B05-B6D0-561FE01A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4" y="1114778"/>
            <a:ext cx="3539067" cy="265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CA577-82B0-4402-A018-BAD173AC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104" y="1114778"/>
            <a:ext cx="3985342" cy="2654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4E2B15-49B2-4EF1-86BD-81045437BECE}"/>
              </a:ext>
            </a:extLst>
          </p:cNvPr>
          <p:cNvSpPr/>
          <p:nvPr/>
        </p:nvSpPr>
        <p:spPr>
          <a:xfrm>
            <a:off x="1339142" y="3915833"/>
            <a:ext cx="2271890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DAC53-5173-4F65-B776-5A091BE03D33}"/>
              </a:ext>
            </a:extLst>
          </p:cNvPr>
          <p:cNvSpPr/>
          <p:nvPr/>
        </p:nvSpPr>
        <p:spPr>
          <a:xfrm>
            <a:off x="5070556" y="3915833"/>
            <a:ext cx="2750437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Dâu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xám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7DE1A5-5928-4299-8ECA-99DB2F694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65" y="899403"/>
            <a:ext cx="4175069" cy="282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827FB-D379-4436-B750-18885E6DA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" y="899403"/>
            <a:ext cx="3736623" cy="28290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D54ECB-A750-43E3-A11E-2770E3350572}"/>
              </a:ext>
            </a:extLst>
          </p:cNvPr>
          <p:cNvSpPr/>
          <p:nvPr/>
        </p:nvSpPr>
        <p:spPr>
          <a:xfrm>
            <a:off x="2083722" y="3939297"/>
            <a:ext cx="4976555" cy="609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màu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sắc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sặc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sỡ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AD609FE2-F609-4C8A-B529-812C8AEDE1BF}"/>
              </a:ext>
            </a:extLst>
          </p:cNvPr>
          <p:cNvSpPr/>
          <p:nvPr/>
        </p:nvSpPr>
        <p:spPr>
          <a:xfrm>
            <a:off x="4481688" y="503767"/>
            <a:ext cx="3668890" cy="2374900"/>
          </a:xfrm>
          <a:prstGeom prst="cloudCallout">
            <a:avLst>
              <a:gd name="adj1" fmla="val -67872"/>
              <a:gd name="adj2" fmla="val 42380"/>
            </a:avLst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Theo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thế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hạn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chế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bệnh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do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gây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ra?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99B703-9697-4EFA-AC27-EC615772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9717" y="1983445"/>
            <a:ext cx="3456760" cy="3160055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3E9016B-AC51-43FC-B7AB-5D4DE9FF2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330"/>
          <a:stretch/>
        </p:blipFill>
        <p:spPr>
          <a:xfrm rot="915742">
            <a:off x="2779290" y="1488384"/>
            <a:ext cx="570044" cy="62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3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041250-AD86-45BE-8052-F842BEE9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0" y="347151"/>
            <a:ext cx="8180151" cy="477600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Biện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pháp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phòng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chống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các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bệnh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do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  <a:cs typeface="Patrick Hand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10E90-D245-4956-A79D-83B14EB9F267}"/>
              </a:ext>
            </a:extLst>
          </p:cNvPr>
          <p:cNvSpPr txBox="1"/>
          <p:nvPr/>
        </p:nvSpPr>
        <p:spPr>
          <a:xfrm>
            <a:off x="418713" y="961338"/>
            <a:ext cx="830657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chế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mầm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biệt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toàn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nhiễm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xúc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65F757A-D1BA-4357-8B1E-96254272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3138" y="2983408"/>
            <a:ext cx="1728073" cy="21600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698402-4B19-4896-ADFF-9E8FEED55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18694">
            <a:off x="1788503" y="3416529"/>
            <a:ext cx="1330862" cy="129456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68F27F-63E4-49F5-8E28-93FFE63B9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2789" y="3375577"/>
            <a:ext cx="1514284" cy="16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10E90-D245-4956-A79D-83B14EB9F267}"/>
              </a:ext>
            </a:extLst>
          </p:cNvPr>
          <p:cNvSpPr txBox="1"/>
          <p:nvPr/>
        </p:nvSpPr>
        <p:spPr>
          <a:xfrm>
            <a:off x="432872" y="923657"/>
            <a:ext cx="827825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chung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đồ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áo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cần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giặt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ngay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tránh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giá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thời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toàn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Vệ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môi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sạch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F7212F8-D01F-4B1A-87EB-38CF75C98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73375" y="3100549"/>
            <a:ext cx="2495118" cy="192804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1697367-BAD2-4DD2-8EE2-733060C22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02165" y="3100549"/>
            <a:ext cx="1918108" cy="194283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6E0C7BB-891A-4B3C-8C56-076B98920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843" y="3292143"/>
            <a:ext cx="1918109" cy="15596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42DCE55-F3F1-4FAF-9CCA-7780B1464116}"/>
              </a:ext>
            </a:extLst>
          </p:cNvPr>
          <p:cNvSpPr/>
          <p:nvPr/>
        </p:nvSpPr>
        <p:spPr>
          <a:xfrm>
            <a:off x="902730" y="3115337"/>
            <a:ext cx="2146333" cy="191325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E07AEE-931E-493E-9097-79E1F2F16769}"/>
              </a:ext>
            </a:extLst>
          </p:cNvPr>
          <p:cNvCxnSpPr>
            <a:cxnSpLocks/>
            <a:stCxn id="5" idx="1"/>
            <a:endCxn id="5" idx="5"/>
          </p:cNvCxnSpPr>
          <p:nvPr/>
        </p:nvCxnSpPr>
        <p:spPr>
          <a:xfrm>
            <a:off x="1217053" y="3395527"/>
            <a:ext cx="1517687" cy="1352877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C9E450F-E77A-4F40-969B-F4B5FB5A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24" y="315261"/>
            <a:ext cx="8180151" cy="477600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Biện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pháp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phòng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chống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các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bệnh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 do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  <a:cs typeface="Patrick Hand" panose="020B0604020202020204" charset="0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  <a:cs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4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7" y="357506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031556" y="1046434"/>
            <a:ext cx="7080885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1.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khẳng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đúng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3B0D91C-804E-46FD-9DDA-DD939A46134F}"/>
              </a:ext>
            </a:extLst>
          </p:cNvPr>
          <p:cNvSpPr/>
          <p:nvPr/>
        </p:nvSpPr>
        <p:spPr>
          <a:xfrm>
            <a:off x="1031556" y="1906268"/>
            <a:ext cx="7080885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bào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nhân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thực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B65BC271-EBB4-4759-99EC-00D61D996375}"/>
              </a:ext>
            </a:extLst>
          </p:cNvPr>
          <p:cNvSpPr/>
          <p:nvPr/>
        </p:nvSpPr>
        <p:spPr>
          <a:xfrm>
            <a:off x="1031557" y="2602723"/>
            <a:ext cx="7080884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sò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mốc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đen</a:t>
            </a:r>
            <a:r>
              <a:rPr lang="en-US" sz="2200" dirty="0">
                <a:solidFill>
                  <a:schemeClr val="bg1"/>
                </a:solidFill>
              </a:rPr>
              <a:t> bánh </a:t>
            </a:r>
            <a:r>
              <a:rPr lang="en-US" sz="2200" dirty="0" err="1">
                <a:solidFill>
                  <a:schemeClr val="bg1"/>
                </a:solidFill>
              </a:rPr>
              <a:t>mì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diện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túi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FEA84193-D8C3-4F46-8864-5F38C0D772E4}"/>
              </a:ext>
            </a:extLst>
          </p:cNvPr>
          <p:cNvSpPr/>
          <p:nvPr/>
        </p:nvSpPr>
        <p:spPr>
          <a:xfrm>
            <a:off x="1031556" y="3299178"/>
            <a:ext cx="708088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Chỉ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sát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dưới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kính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hiển</a:t>
            </a:r>
            <a:r>
              <a:rPr lang="en-US" sz="2200" dirty="0">
                <a:solidFill>
                  <a:schemeClr val="bg1"/>
                </a:solidFill>
              </a:rPr>
              <a:t> vi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2D0DF9C6-EF23-4089-B60E-649B6955130A}"/>
              </a:ext>
            </a:extLst>
          </p:cNvPr>
          <p:cNvSpPr/>
          <p:nvPr/>
        </p:nvSpPr>
        <p:spPr>
          <a:xfrm>
            <a:off x="1031557" y="3995633"/>
            <a:ext cx="7080882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cả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loại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nấm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đều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lợi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45D9777E-3EDE-4CC9-926D-782B7CDB0F78}"/>
              </a:ext>
            </a:extLst>
          </p:cNvPr>
          <p:cNvSpPr/>
          <p:nvPr/>
        </p:nvSpPr>
        <p:spPr>
          <a:xfrm>
            <a:off x="1031557" y="1906268"/>
            <a:ext cx="7080882" cy="520996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2"/>
                </a:solidFill>
              </a:rPr>
              <a:t>Là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sinh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vật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đơn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bào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hoặc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đa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bào</a:t>
            </a:r>
            <a:r>
              <a:rPr lang="en-US" sz="2200" dirty="0">
                <a:solidFill>
                  <a:schemeClr val="bg2"/>
                </a:solidFill>
              </a:rPr>
              <a:t>, </a:t>
            </a:r>
            <a:r>
              <a:rPr lang="en-US" sz="2200" dirty="0" err="1">
                <a:solidFill>
                  <a:schemeClr val="bg2"/>
                </a:solidFill>
              </a:rPr>
              <a:t>nhân</a:t>
            </a:r>
            <a:r>
              <a:rPr lang="en-US" sz="2200" dirty="0">
                <a:solidFill>
                  <a:schemeClr val="bg2"/>
                </a:solidFill>
              </a:rPr>
              <a:t> </a:t>
            </a:r>
            <a:r>
              <a:rPr lang="en-US" sz="2200" dirty="0" err="1">
                <a:solidFill>
                  <a:schemeClr val="bg2"/>
                </a:solidFill>
              </a:rPr>
              <a:t>thực</a:t>
            </a:r>
            <a:endParaRPr lang="en-US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5" y="342731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992795" y="1038264"/>
            <a:ext cx="715840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2.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Trong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các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loại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: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mốc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rơm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men,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bụng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dê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,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loại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nào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thuộc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nhóm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nấm</a:t>
            </a:r>
            <a:r>
              <a:rPr lang="en-US" sz="2200" b="0" i="0" dirty="0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+mn-lt"/>
              </a:rPr>
              <a:t>đảm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E218A-2553-49E4-9CCA-AB0C4ACC6214}"/>
              </a:ext>
            </a:extLst>
          </p:cNvPr>
          <p:cNvSpPr/>
          <p:nvPr/>
        </p:nvSpPr>
        <p:spPr>
          <a:xfrm>
            <a:off x="2371878" y="226643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25CE9-3947-41AE-8862-4B2441BA13A7}"/>
              </a:ext>
            </a:extLst>
          </p:cNvPr>
          <p:cNvSpPr/>
          <p:nvPr/>
        </p:nvSpPr>
        <p:spPr>
          <a:xfrm>
            <a:off x="2371878" y="2870522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6C44F3-337C-444A-AA60-01FCFB78A531}"/>
              </a:ext>
            </a:extLst>
          </p:cNvPr>
          <p:cNvSpPr/>
          <p:nvPr/>
        </p:nvSpPr>
        <p:spPr>
          <a:xfrm>
            <a:off x="2371878" y="3474225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4DFB1-13A2-456C-9F96-798D30755345}"/>
              </a:ext>
            </a:extLst>
          </p:cNvPr>
          <p:cNvSpPr/>
          <p:nvPr/>
        </p:nvSpPr>
        <p:spPr>
          <a:xfrm>
            <a:off x="2371878" y="4077928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D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2710FD4-45E1-40AB-AA37-B30D905B422C}"/>
              </a:ext>
            </a:extLst>
          </p:cNvPr>
          <p:cNvSpPr/>
          <p:nvPr/>
        </p:nvSpPr>
        <p:spPr>
          <a:xfrm>
            <a:off x="3123503" y="2870522"/>
            <a:ext cx="365096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rơm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314C02F-DD59-41EB-807E-5DCE4D4726EE}"/>
              </a:ext>
            </a:extLst>
          </p:cNvPr>
          <p:cNvSpPr/>
          <p:nvPr/>
        </p:nvSpPr>
        <p:spPr>
          <a:xfrm>
            <a:off x="3123503" y="2279637"/>
            <a:ext cx="368369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mốc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89227525-571B-41ED-934C-43298CD2465E}"/>
              </a:ext>
            </a:extLst>
          </p:cNvPr>
          <p:cNvSpPr/>
          <p:nvPr/>
        </p:nvSpPr>
        <p:spPr>
          <a:xfrm>
            <a:off x="3123504" y="3474225"/>
            <a:ext cx="3683695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men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D0BE1BC-6312-4356-8884-2FDCD50E9704}"/>
              </a:ext>
            </a:extLst>
          </p:cNvPr>
          <p:cNvSpPr/>
          <p:nvPr/>
        </p:nvSpPr>
        <p:spPr>
          <a:xfrm>
            <a:off x="3123505" y="4077928"/>
            <a:ext cx="3683696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Nấm</a:t>
            </a:r>
            <a:r>
              <a:rPr lang="en-US" sz="2200" dirty="0"/>
              <a:t> </a:t>
            </a:r>
            <a:r>
              <a:rPr lang="en-US" sz="2200" dirty="0" err="1"/>
              <a:t>bụng</a:t>
            </a:r>
            <a:r>
              <a:rPr lang="en-US" sz="2200" dirty="0"/>
              <a:t> </a:t>
            </a:r>
            <a:r>
              <a:rPr lang="en-US" sz="2200" dirty="0" err="1"/>
              <a:t>dê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2AA4A8-ABE2-4EDB-800A-42CE5BCDCF8A}"/>
              </a:ext>
            </a:extLst>
          </p:cNvPr>
          <p:cNvSpPr/>
          <p:nvPr/>
        </p:nvSpPr>
        <p:spPr>
          <a:xfrm>
            <a:off x="2371878" y="2870133"/>
            <a:ext cx="603136" cy="5124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8535A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79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7">
            <a:extLst>
              <a:ext uri="{FF2B5EF4-FFF2-40B4-BE49-F238E27FC236}">
                <a16:creationId xmlns:a16="http://schemas.microsoft.com/office/drawing/2014/main" id="{1125BE8B-9CF9-4F0A-B04A-CA725F9EE759}"/>
              </a:ext>
            </a:extLst>
          </p:cNvPr>
          <p:cNvGrpSpPr/>
          <p:nvPr/>
        </p:nvGrpSpPr>
        <p:grpSpPr>
          <a:xfrm>
            <a:off x="5219444" y="3602398"/>
            <a:ext cx="2126425" cy="1318715"/>
            <a:chOff x="-29331158" y="-4844006"/>
            <a:chExt cx="9877539" cy="7817280"/>
          </a:xfrm>
        </p:grpSpPr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DD15B9A9-E0D7-448C-8B76-47FFF3182B65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805326E0-A3AF-43F9-A2C3-565F31522BC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39" name="Group 27">
            <a:extLst>
              <a:ext uri="{FF2B5EF4-FFF2-40B4-BE49-F238E27FC236}">
                <a16:creationId xmlns:a16="http://schemas.microsoft.com/office/drawing/2014/main" id="{233E043F-2BD9-4B1B-A500-50C80BB3723B}"/>
              </a:ext>
            </a:extLst>
          </p:cNvPr>
          <p:cNvGrpSpPr/>
          <p:nvPr/>
        </p:nvGrpSpPr>
        <p:grpSpPr>
          <a:xfrm>
            <a:off x="5201046" y="1934419"/>
            <a:ext cx="2126425" cy="1318715"/>
            <a:chOff x="-29331158" y="-4844006"/>
            <a:chExt cx="9877539" cy="7817280"/>
          </a:xfrm>
        </p:grpSpPr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931A0669-1E0B-4AE6-91D8-87507218C1F0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4050184B-EA01-4CBF-966A-034CC67CF732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id="{161AE08A-044A-437E-A0CD-23ED50ED474F}"/>
              </a:ext>
            </a:extLst>
          </p:cNvPr>
          <p:cNvGrpSpPr/>
          <p:nvPr/>
        </p:nvGrpSpPr>
        <p:grpSpPr>
          <a:xfrm>
            <a:off x="1910245" y="2006621"/>
            <a:ext cx="2126425" cy="1318715"/>
            <a:chOff x="-29331158" y="-4844006"/>
            <a:chExt cx="9877539" cy="7817280"/>
          </a:xfrm>
        </p:grpSpPr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4DCDB39-0C14-4723-AB0A-078A2DA0B351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E0B0BDB-849B-4899-8806-B32591D35D4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462CDC-D07F-4D7E-AD14-A2B26F55137A}"/>
              </a:ext>
            </a:extLst>
          </p:cNvPr>
          <p:cNvSpPr txBox="1"/>
          <p:nvPr/>
        </p:nvSpPr>
        <p:spPr>
          <a:xfrm>
            <a:off x="2153797" y="265362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205446" y="881744"/>
            <a:ext cx="715840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3. Q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</a:rPr>
              <a:t>uá trình chế biến rượu vang cần sinh vật nào sau đây là chủ yếu?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15B8CB4D-F206-4995-970B-AFA80714108D}"/>
              </a:ext>
            </a:extLst>
          </p:cNvPr>
          <p:cNvGrpSpPr/>
          <p:nvPr/>
        </p:nvGrpSpPr>
        <p:grpSpPr>
          <a:xfrm>
            <a:off x="1812367" y="3562121"/>
            <a:ext cx="2126425" cy="1318715"/>
            <a:chOff x="-29331158" y="-4844006"/>
            <a:chExt cx="9877539" cy="7817280"/>
          </a:xfrm>
        </p:grpSpPr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A43DA76-B73E-4CAE-972D-788C77B3FF22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5EDBA968-6F6D-4A0E-9CEF-A93AB6107915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8D5A12-EB7C-400D-8D88-FAB0FE8F8258}"/>
              </a:ext>
            </a:extLst>
          </p:cNvPr>
          <p:cNvSpPr txBox="1"/>
          <p:nvPr/>
        </p:nvSpPr>
        <p:spPr>
          <a:xfrm>
            <a:off x="2023117" y="2444021"/>
            <a:ext cx="1900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A. Vi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khuẩn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A3CE96-11D4-4186-86C4-8EFFEB0DDB39}"/>
              </a:ext>
            </a:extLst>
          </p:cNvPr>
          <p:cNvSpPr txBox="1"/>
          <p:nvPr/>
        </p:nvSpPr>
        <p:spPr>
          <a:xfrm>
            <a:off x="4904278" y="2448024"/>
            <a:ext cx="2756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men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0B1F08-B808-41FD-8015-D752F41C7BF5}"/>
              </a:ext>
            </a:extLst>
          </p:cNvPr>
          <p:cNvSpPr txBox="1"/>
          <p:nvPr/>
        </p:nvSpPr>
        <p:spPr>
          <a:xfrm>
            <a:off x="1910245" y="3999521"/>
            <a:ext cx="1900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C. Virus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CFECE7-08CD-461A-A004-57B846EEF1A2}"/>
              </a:ext>
            </a:extLst>
          </p:cNvPr>
          <p:cNvSpPr txBox="1"/>
          <p:nvPr/>
        </p:nvSpPr>
        <p:spPr>
          <a:xfrm>
            <a:off x="5281757" y="3897173"/>
            <a:ext cx="1965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Nguyên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vật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31D50-F37B-4DC1-AB81-CF42F023C54A}"/>
              </a:ext>
            </a:extLst>
          </p:cNvPr>
          <p:cNvSpPr/>
          <p:nvPr/>
        </p:nvSpPr>
        <p:spPr>
          <a:xfrm>
            <a:off x="5381890" y="2425637"/>
            <a:ext cx="467833" cy="477098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4" grpId="0"/>
      <p:bldP spid="35" grpId="0"/>
      <p:bldP spid="36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5283D6-B096-42D0-8033-9C31FF14D3DF}"/>
              </a:ext>
            </a:extLst>
          </p:cNvPr>
          <p:cNvSpPr txBox="1"/>
          <p:nvPr/>
        </p:nvSpPr>
        <p:spPr>
          <a:xfrm>
            <a:off x="1465493" y="1098764"/>
            <a:ext cx="6980653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</a:rPr>
              <a:t>Thuốc kháng sinh penicilin được sản xuất từ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EDBA1-8899-445F-83BF-6C59672C5163}"/>
              </a:ext>
            </a:extLst>
          </p:cNvPr>
          <p:cNvSpPr/>
          <p:nvPr/>
        </p:nvSpPr>
        <p:spPr>
          <a:xfrm>
            <a:off x="1984133" y="1970117"/>
            <a:ext cx="1977936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men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4E0E8-9996-4256-BA07-664130103B82}"/>
              </a:ext>
            </a:extLst>
          </p:cNvPr>
          <p:cNvSpPr/>
          <p:nvPr/>
        </p:nvSpPr>
        <p:spPr>
          <a:xfrm>
            <a:off x="5181931" y="1970117"/>
            <a:ext cx="1977936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mốc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4D4AC9-2313-48B2-A4E1-C7768C5D3F36}"/>
              </a:ext>
            </a:extLst>
          </p:cNvPr>
          <p:cNvSpPr/>
          <p:nvPr/>
        </p:nvSpPr>
        <p:spPr>
          <a:xfrm>
            <a:off x="5181933" y="3432287"/>
            <a:ext cx="1977934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D.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cốc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AF70E6-DBC8-45D3-9E4C-A5131140A236}"/>
              </a:ext>
            </a:extLst>
          </p:cNvPr>
          <p:cNvSpPr/>
          <p:nvPr/>
        </p:nvSpPr>
        <p:spPr>
          <a:xfrm>
            <a:off x="1984133" y="3432287"/>
            <a:ext cx="1977935" cy="1045222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C.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</a:rPr>
              <a:t>mèo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A93DAD-641F-4AB1-AEF3-77B8BDB95DA9}"/>
              </a:ext>
            </a:extLst>
          </p:cNvPr>
          <p:cNvSpPr/>
          <p:nvPr/>
        </p:nvSpPr>
        <p:spPr>
          <a:xfrm>
            <a:off x="5181933" y="1970117"/>
            <a:ext cx="1977934" cy="104522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mốc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71BEA-EAFE-4EAE-B96E-9AEB924BCDE2}"/>
              </a:ext>
            </a:extLst>
          </p:cNvPr>
          <p:cNvSpPr txBox="1"/>
          <p:nvPr/>
        </p:nvSpPr>
        <p:spPr>
          <a:xfrm>
            <a:off x="2153797" y="357506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65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94B10D-0015-4234-8C75-C65725D388CD}"/>
              </a:ext>
            </a:extLst>
          </p:cNvPr>
          <p:cNvSpPr txBox="1"/>
          <p:nvPr/>
        </p:nvSpPr>
        <p:spPr>
          <a:xfrm>
            <a:off x="2153789" y="227597"/>
            <a:ext cx="483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/>
                </a:solidFill>
              </a:rPr>
              <a:t>VẬN DỤNG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CD9A7947-0572-4DF0-A232-98FE1B097CFB}"/>
              </a:ext>
            </a:extLst>
          </p:cNvPr>
          <p:cNvSpPr/>
          <p:nvPr/>
        </p:nvSpPr>
        <p:spPr>
          <a:xfrm>
            <a:off x="1669046" y="873928"/>
            <a:ext cx="5805889" cy="1053058"/>
          </a:xfrm>
          <a:prstGeom prst="horizontalScroll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biệt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giữa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cấu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tạo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cơ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thể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D7078F-DE58-481E-9C3E-845E7197A829}"/>
              </a:ext>
            </a:extLst>
          </p:cNvPr>
          <p:cNvCxnSpPr>
            <a:cxnSpLocks/>
          </p:cNvCxnSpPr>
          <p:nvPr/>
        </p:nvCxnSpPr>
        <p:spPr>
          <a:xfrm>
            <a:off x="4407792" y="2067978"/>
            <a:ext cx="0" cy="238831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A7E3E4-1926-452A-B0EC-CAF033041F93}"/>
              </a:ext>
            </a:extLst>
          </p:cNvPr>
          <p:cNvSpPr txBox="1"/>
          <p:nvPr/>
        </p:nvSpPr>
        <p:spPr>
          <a:xfrm>
            <a:off x="570201" y="2639857"/>
            <a:ext cx="3699897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màu sắc sặc sỡ</a:t>
            </a:r>
            <a:endParaRPr lang="en-US" sz="2200" b="0" i="0" dirty="0">
              <a:solidFill>
                <a:schemeClr val="accent6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Mùi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hắc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mùi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đắng</a:t>
            </a:r>
            <a:endParaRPr lang="en-US" sz="2200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vảy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mũ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0A27A-B939-4AAB-BAA8-31C9EEE66DE0}"/>
              </a:ext>
            </a:extLst>
          </p:cNvPr>
          <p:cNvSpPr txBox="1"/>
          <p:nvPr/>
        </p:nvSpPr>
        <p:spPr>
          <a:xfrm>
            <a:off x="4407792" y="2639857"/>
            <a:ext cx="5164803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màu sắc đơn giản</a:t>
            </a:r>
            <a:endParaRPr lang="en-US" sz="2200" b="0" i="0" dirty="0">
              <a:solidFill>
                <a:schemeClr val="accent6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H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ương thơm nhẹ hoặc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không mùi</a:t>
            </a:r>
            <a:endParaRPr lang="en-US" sz="2200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vảy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phần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mũ</a:t>
            </a:r>
            <a:r>
              <a:rPr lang="en-US" sz="2200" b="0" i="0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nấm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B6F0D-28C7-4769-9345-1B3F19B2D260}"/>
              </a:ext>
            </a:extLst>
          </p:cNvPr>
          <p:cNvSpPr txBox="1"/>
          <p:nvPr/>
        </p:nvSpPr>
        <p:spPr>
          <a:xfrm>
            <a:off x="1185876" y="2067978"/>
            <a:ext cx="2102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endParaRPr lang="en-US" sz="22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5D0C9-3D9B-4AC6-9334-E70015B5BDD7}"/>
              </a:ext>
            </a:extLst>
          </p:cNvPr>
          <p:cNvSpPr txBox="1"/>
          <p:nvPr/>
        </p:nvSpPr>
        <p:spPr>
          <a:xfrm>
            <a:off x="4971796" y="2067978"/>
            <a:ext cx="3379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(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không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b="1" dirty="0">
                <a:solidFill>
                  <a:schemeClr val="accent6">
                    <a:lumMod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87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14B92FF-EB65-4595-8ABD-0860A505DEC3}"/>
              </a:ext>
            </a:extLst>
          </p:cNvPr>
          <p:cNvSpPr txBox="1"/>
          <p:nvPr/>
        </p:nvSpPr>
        <p:spPr>
          <a:xfrm>
            <a:off x="1811378" y="2664417"/>
            <a:ext cx="530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2"/>
                </a:solidFill>
              </a:rPr>
              <a:t>BÀI 32: </a:t>
            </a:r>
            <a:r>
              <a:rPr lang="en-US" sz="4000" b="1" dirty="0">
                <a:solidFill>
                  <a:schemeClr val="bg2"/>
                </a:solidFill>
              </a:rPr>
              <a:t>NẤM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9FE0B93-79C4-4000-87E0-4A1CE0F69C98}"/>
              </a:ext>
            </a:extLst>
          </p:cNvPr>
          <p:cNvSpPr/>
          <p:nvPr/>
        </p:nvSpPr>
        <p:spPr>
          <a:xfrm>
            <a:off x="1914877" y="282222"/>
            <a:ext cx="5314245" cy="1072444"/>
          </a:xfrm>
          <a:prstGeom prst="horizontalScroll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“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Em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là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nhà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 khoa </a:t>
            </a:r>
            <a:r>
              <a:rPr lang="en-US" sz="2600" dirty="0" err="1">
                <a:solidFill>
                  <a:schemeClr val="accent6">
                    <a:lumMod val="25000"/>
                  </a:schemeClr>
                </a:solidFill>
              </a:rPr>
              <a:t>học</a:t>
            </a:r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357EA-3F1F-4123-950A-4032BAC88B29}"/>
              </a:ext>
            </a:extLst>
          </p:cNvPr>
          <p:cNvSpPr txBox="1"/>
          <p:nvPr/>
        </p:nvSpPr>
        <p:spPr>
          <a:xfrm>
            <a:off x="601131" y="1433689"/>
            <a:ext cx="7941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hành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bộ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tập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nộp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giờ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9E9A2B8-2993-42E3-A4D5-C3D75E08A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3" y="2007673"/>
            <a:ext cx="570044" cy="621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6F72C5-2C1B-414B-AC4C-63A81A536D76}"/>
              </a:ext>
            </a:extLst>
          </p:cNvPr>
          <p:cNvSpPr txBox="1"/>
          <p:nvPr/>
        </p:nvSpPr>
        <p:spPr>
          <a:xfrm>
            <a:off x="1302208" y="2099135"/>
            <a:ext cx="6050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B1: Quan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biết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y.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A892CDE-6558-435F-8DFA-23BBDBF30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84722" y="2757042"/>
            <a:ext cx="570044" cy="621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1F4DE8-2358-45C4-BBC1-875DE65DCB81}"/>
              </a:ext>
            </a:extLst>
          </p:cNvPr>
          <p:cNvSpPr txBox="1"/>
          <p:nvPr/>
        </p:nvSpPr>
        <p:spPr>
          <a:xfrm>
            <a:off x="1302208" y="2852210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B2: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Sưu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tầm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tranh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địa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y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tự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nhiên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4BE23D93-C789-4291-ADDF-64476F95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1" y="3506412"/>
            <a:ext cx="570044" cy="621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0A6DCA-7353-4843-A89C-C2C057EDA7A2}"/>
              </a:ext>
            </a:extLst>
          </p:cNvPr>
          <p:cNvSpPr txBox="1"/>
          <p:nvPr/>
        </p:nvSpPr>
        <p:spPr>
          <a:xfrm>
            <a:off x="1302208" y="3597875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B3: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ảnh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lên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bìa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cứng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nêu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vai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trò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từng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EF5FE8A-2F75-43CA-AA97-29CB145B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30"/>
          <a:stretch/>
        </p:blipFill>
        <p:spPr>
          <a:xfrm rot="915742">
            <a:off x="660451" y="4334804"/>
            <a:ext cx="570044" cy="621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1030B4-D8D9-4512-B1A6-10A8599BC463}"/>
              </a:ext>
            </a:extLst>
          </p:cNvPr>
          <p:cNvSpPr txBox="1"/>
          <p:nvPr/>
        </p:nvSpPr>
        <p:spPr>
          <a:xfrm>
            <a:off x="1302208" y="4350949"/>
            <a:ext cx="7557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B4: Cho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mẫu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hộp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trang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trí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theo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chủ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đề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8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10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30;p55">
            <a:extLst>
              <a:ext uri="{FF2B5EF4-FFF2-40B4-BE49-F238E27FC236}">
                <a16:creationId xmlns:a16="http://schemas.microsoft.com/office/drawing/2014/main" id="{65CC0918-3466-43FD-8F2E-48BCF006049F}"/>
              </a:ext>
            </a:extLst>
          </p:cNvPr>
          <p:cNvSpPr txBox="1">
            <a:spLocks/>
          </p:cNvSpPr>
          <p:nvPr/>
        </p:nvSpPr>
        <p:spPr>
          <a:xfrm>
            <a:off x="712143" y="1606069"/>
            <a:ext cx="4469457" cy="246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 để hệ thống lại kiến thức.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vi-VN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Học bài và trả lời câu hỏi SGK.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A25F4-8340-42DF-82B1-2862A79C4020}"/>
              </a:ext>
            </a:extLst>
          </p:cNvPr>
          <p:cNvSpPr txBox="1"/>
          <p:nvPr/>
        </p:nvSpPr>
        <p:spPr>
          <a:xfrm>
            <a:off x="1619158" y="457986"/>
            <a:ext cx="59056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HƯỚNG DẪN VỀ NHÀ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AF4E10B-7577-4C54-BD65-1C1530BC9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81600" y="1508068"/>
            <a:ext cx="3962400" cy="2659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62"/>
          <p:cNvSpPr txBox="1">
            <a:spLocks noGrp="1"/>
          </p:cNvSpPr>
          <p:nvPr>
            <p:ph type="title"/>
          </p:nvPr>
        </p:nvSpPr>
        <p:spPr>
          <a:xfrm>
            <a:off x="647623" y="1537188"/>
            <a:ext cx="7848754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</a:rPr>
              <a:t>CẢM ƠN CÁC EM ĐÃ LẮNG NGHE BÀI GIẢNG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39"/>
          <p:cNvGrpSpPr/>
          <p:nvPr/>
        </p:nvGrpSpPr>
        <p:grpSpPr>
          <a:xfrm>
            <a:off x="1947586" y="1311183"/>
            <a:ext cx="825954" cy="783566"/>
            <a:chOff x="444424" y="1136537"/>
            <a:chExt cx="798872" cy="758020"/>
          </a:xfrm>
        </p:grpSpPr>
        <p:sp>
          <p:nvSpPr>
            <p:cNvPr id="3542" name="Google Shape;3542;p39"/>
            <p:cNvSpPr/>
            <p:nvPr/>
          </p:nvSpPr>
          <p:spPr>
            <a:xfrm>
              <a:off x="444424" y="1195858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9"/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7" name="Google Shape;3547;p39"/>
          <p:cNvSpPr txBox="1">
            <a:spLocks noGrp="1"/>
          </p:cNvSpPr>
          <p:nvPr>
            <p:ph type="title" idx="3"/>
          </p:nvPr>
        </p:nvSpPr>
        <p:spPr>
          <a:xfrm>
            <a:off x="1257441" y="1444497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I</a:t>
            </a:r>
            <a:endParaRPr sz="24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CACF55-B8F6-440F-8EC9-BF1C2D940580}"/>
              </a:ext>
            </a:extLst>
          </p:cNvPr>
          <p:cNvSpPr txBox="1"/>
          <p:nvPr/>
        </p:nvSpPr>
        <p:spPr>
          <a:xfrm>
            <a:off x="2153797" y="393397"/>
            <a:ext cx="48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NỘI DUNG BÀI HỌC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C9757A-1185-4DD2-B685-8E94BD235473}"/>
              </a:ext>
            </a:extLst>
          </p:cNvPr>
          <p:cNvSpPr txBox="1"/>
          <p:nvPr/>
        </p:nvSpPr>
        <p:spPr>
          <a:xfrm>
            <a:off x="2432345" y="1436698"/>
            <a:ext cx="339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ĐA DẠNG NẤM</a:t>
            </a:r>
          </a:p>
        </p:txBody>
      </p:sp>
      <p:grpSp>
        <p:nvGrpSpPr>
          <p:cNvPr id="51" name="Google Shape;3541;p39">
            <a:extLst>
              <a:ext uri="{FF2B5EF4-FFF2-40B4-BE49-F238E27FC236}">
                <a16:creationId xmlns:a16="http://schemas.microsoft.com/office/drawing/2014/main" id="{F3F663B1-7610-445F-BB46-7B660F9CD46B}"/>
              </a:ext>
            </a:extLst>
          </p:cNvPr>
          <p:cNvGrpSpPr/>
          <p:nvPr/>
        </p:nvGrpSpPr>
        <p:grpSpPr>
          <a:xfrm>
            <a:off x="1992249" y="2271719"/>
            <a:ext cx="772365" cy="763632"/>
            <a:chOff x="496256" y="1136537"/>
            <a:chExt cx="747040" cy="738736"/>
          </a:xfrm>
        </p:grpSpPr>
        <p:sp>
          <p:nvSpPr>
            <p:cNvPr id="52" name="Google Shape;3542;p39">
              <a:extLst>
                <a:ext uri="{FF2B5EF4-FFF2-40B4-BE49-F238E27FC236}">
                  <a16:creationId xmlns:a16="http://schemas.microsoft.com/office/drawing/2014/main" id="{E78B8CA1-25F5-41B6-8085-2F435039C584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43;p39">
              <a:extLst>
                <a:ext uri="{FF2B5EF4-FFF2-40B4-BE49-F238E27FC236}">
                  <a16:creationId xmlns:a16="http://schemas.microsoft.com/office/drawing/2014/main" id="{3779BEE3-84DC-4993-B073-7F05A120A5C0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3547;p39">
            <a:extLst>
              <a:ext uri="{FF2B5EF4-FFF2-40B4-BE49-F238E27FC236}">
                <a16:creationId xmlns:a16="http://schemas.microsoft.com/office/drawing/2014/main" id="{CB8A152D-D8E7-45F5-A0EA-2ED9EC2A4203}"/>
              </a:ext>
            </a:extLst>
          </p:cNvPr>
          <p:cNvSpPr txBox="1">
            <a:spLocks/>
          </p:cNvSpPr>
          <p:nvPr/>
        </p:nvSpPr>
        <p:spPr>
          <a:xfrm>
            <a:off x="2056327" y="2386070"/>
            <a:ext cx="718228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II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DF724B-34DC-46B0-AA36-19DDAE877104}"/>
              </a:ext>
            </a:extLst>
          </p:cNvPr>
          <p:cNvSpPr txBox="1"/>
          <p:nvPr/>
        </p:nvSpPr>
        <p:spPr>
          <a:xfrm>
            <a:off x="2854589" y="2464504"/>
            <a:ext cx="307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VAI TRÒ CỦA NẤM</a:t>
            </a:r>
          </a:p>
        </p:txBody>
      </p:sp>
      <p:grpSp>
        <p:nvGrpSpPr>
          <p:cNvPr id="56" name="Google Shape;3541;p39">
            <a:extLst>
              <a:ext uri="{FF2B5EF4-FFF2-40B4-BE49-F238E27FC236}">
                <a16:creationId xmlns:a16="http://schemas.microsoft.com/office/drawing/2014/main" id="{ACEF716E-B7AD-453E-8CEE-9F3FB63C5DF7}"/>
              </a:ext>
            </a:extLst>
          </p:cNvPr>
          <p:cNvGrpSpPr/>
          <p:nvPr/>
        </p:nvGrpSpPr>
        <p:grpSpPr>
          <a:xfrm>
            <a:off x="1921022" y="3232295"/>
            <a:ext cx="772365" cy="763632"/>
            <a:chOff x="496256" y="1136537"/>
            <a:chExt cx="747040" cy="738736"/>
          </a:xfrm>
        </p:grpSpPr>
        <p:sp>
          <p:nvSpPr>
            <p:cNvPr id="57" name="Google Shape;3542;p39">
              <a:extLst>
                <a:ext uri="{FF2B5EF4-FFF2-40B4-BE49-F238E27FC236}">
                  <a16:creationId xmlns:a16="http://schemas.microsoft.com/office/drawing/2014/main" id="{B4E50113-8BB5-49E9-A93E-8DAC5932AA60}"/>
                </a:ext>
              </a:extLst>
            </p:cNvPr>
            <p:cNvSpPr/>
            <p:nvPr/>
          </p:nvSpPr>
          <p:spPr>
            <a:xfrm>
              <a:off x="496256" y="1176574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3;p39">
              <a:extLst>
                <a:ext uri="{FF2B5EF4-FFF2-40B4-BE49-F238E27FC236}">
                  <a16:creationId xmlns:a16="http://schemas.microsoft.com/office/drawing/2014/main" id="{61E6E1CA-9B9E-468E-8A35-472755733E3A}"/>
                </a:ext>
              </a:extLst>
            </p:cNvPr>
            <p:cNvSpPr/>
            <p:nvPr/>
          </p:nvSpPr>
          <p:spPr>
            <a:xfrm>
              <a:off x="583281" y="1136537"/>
              <a:ext cx="660015" cy="69869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3547;p39">
            <a:extLst>
              <a:ext uri="{FF2B5EF4-FFF2-40B4-BE49-F238E27FC236}">
                <a16:creationId xmlns:a16="http://schemas.microsoft.com/office/drawing/2014/main" id="{2C728B1B-3F06-49BB-A67A-3BDF19EC20CE}"/>
              </a:ext>
            </a:extLst>
          </p:cNvPr>
          <p:cNvSpPr txBox="1">
            <a:spLocks/>
          </p:cNvSpPr>
          <p:nvPr/>
        </p:nvSpPr>
        <p:spPr>
          <a:xfrm>
            <a:off x="1194192" y="3357243"/>
            <a:ext cx="23160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+mj-lt"/>
              </a:rPr>
              <a:t>III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ECE77C-A4A9-45CC-A0F7-2C89863BFE3C}"/>
              </a:ext>
            </a:extLst>
          </p:cNvPr>
          <p:cNvSpPr txBox="1"/>
          <p:nvPr/>
        </p:nvSpPr>
        <p:spPr>
          <a:xfrm>
            <a:off x="2914164" y="3403971"/>
            <a:ext cx="371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MỘT SỐ BỆNH DO NẤM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1E7E5170-10FC-434C-942A-4C29985C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09199" y="1372503"/>
            <a:ext cx="1762006" cy="3616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7" grpId="0"/>
      <p:bldP spid="27" grpId="0"/>
      <p:bldP spid="24" grpId="0"/>
      <p:bldP spid="54" grpId="0"/>
      <p:bldP spid="55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64AF4-1B9B-4D05-808C-F94FE509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89" y="2496638"/>
            <a:ext cx="2547518" cy="1748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154A5-13A3-480A-9458-99282003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89" y="433193"/>
            <a:ext cx="2547518" cy="1748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D53F4-F21F-4B4C-8CAE-66636863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58" y="433193"/>
            <a:ext cx="2547518" cy="1748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105D2-80AE-4550-B097-7F73FA9E8D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34"/>
          <a:stretch/>
        </p:blipFill>
        <p:spPr>
          <a:xfrm>
            <a:off x="556919" y="2496638"/>
            <a:ext cx="2547519" cy="1748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EC3FA0-6D38-4E1F-94C1-656262EB6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18" y="433194"/>
            <a:ext cx="2547519" cy="1748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ED41D-3E80-4BA8-B915-DF531A8D1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658" y="2496637"/>
            <a:ext cx="2547518" cy="17482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078197-ECC8-4421-89B0-319BA9B8CB4E}"/>
              </a:ext>
            </a:extLst>
          </p:cNvPr>
          <p:cNvSpPr txBox="1"/>
          <p:nvPr/>
        </p:nvSpPr>
        <p:spPr>
          <a:xfrm>
            <a:off x="787400" y="4494862"/>
            <a:ext cx="756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Quan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nhận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xét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về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kích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thước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nấm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2E6057B-FD11-473F-A71F-1C4BB2371585}"/>
              </a:ext>
            </a:extLst>
          </p:cNvPr>
          <p:cNvSpPr txBox="1"/>
          <p:nvPr/>
        </p:nvSpPr>
        <p:spPr>
          <a:xfrm>
            <a:off x="1999299" y="381769"/>
            <a:ext cx="5395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75000"/>
                  </a:schemeClr>
                </a:solidFill>
              </a:rPr>
              <a:t>I. ĐA DẠNG NẤM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F9D03-333E-483D-95CD-0A30614A89B4}"/>
              </a:ext>
            </a:extLst>
          </p:cNvPr>
          <p:cNvSpPr txBox="1"/>
          <p:nvPr/>
        </p:nvSpPr>
        <p:spPr>
          <a:xfrm>
            <a:off x="912769" y="1102829"/>
            <a:ext cx="756837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nhân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đơn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hoặc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bào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dị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phong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phú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mũ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cốc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sợi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Kích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thước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quan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sát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mắt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phải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dung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kính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hiển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ướt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ẩm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rơm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rạ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,…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029B0-0377-4C26-8801-8AC2A1092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4" y="1111241"/>
            <a:ext cx="2879651" cy="2425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B1769-088C-4816-B2CF-C38704E2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63" y="1111241"/>
            <a:ext cx="2721935" cy="2425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2C74A-452A-497E-946C-6F7E9CB4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235" y="1111241"/>
            <a:ext cx="2736110" cy="24255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674395-F7DC-47CF-92E8-96C740E149E2}"/>
              </a:ext>
            </a:extLst>
          </p:cNvPr>
          <p:cNvSpPr/>
          <p:nvPr/>
        </p:nvSpPr>
        <p:spPr>
          <a:xfrm>
            <a:off x="762657" y="3701520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đùi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gà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1E79C80B-6843-4295-8C9E-FFBE206FCBBB}"/>
              </a:ext>
            </a:extLst>
          </p:cNvPr>
          <p:cNvSpPr/>
          <p:nvPr/>
        </p:nvSpPr>
        <p:spPr>
          <a:xfrm>
            <a:off x="3853756" y="3697083"/>
            <a:ext cx="167994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rơm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55E86041-FCDC-48AF-A6BB-2080143C388C}"/>
              </a:ext>
            </a:extLst>
          </p:cNvPr>
          <p:cNvSpPr/>
          <p:nvPr/>
        </p:nvSpPr>
        <p:spPr>
          <a:xfrm>
            <a:off x="6280954" y="3697082"/>
            <a:ext cx="2570671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Nấm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độc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tán</a:t>
            </a:r>
            <a:r>
              <a:rPr lang="en-US" sz="2200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6">
                    <a:lumMod val="25000"/>
                  </a:schemeClr>
                </a:solidFill>
              </a:rPr>
              <a:t>trắng</a:t>
            </a:r>
            <a:endParaRPr lang="en-US" sz="22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48" name="Picture 9">
            <a:extLst>
              <a:ext uri="{FF2B5EF4-FFF2-40B4-BE49-F238E27FC236}">
                <a16:creationId xmlns:a16="http://schemas.microsoft.com/office/drawing/2014/main" id="{885F29D4-8759-4A09-94FD-A1D1CF93C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4590">
            <a:off x="8007180" y="4158372"/>
            <a:ext cx="748326" cy="982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6" grpId="0" animBg="1"/>
      <p:bldP spid="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E8B47A-9505-449A-9A67-83D9D447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900" y="427206"/>
            <a:ext cx="6610200" cy="419533"/>
          </a:xfrm>
        </p:spPr>
        <p:txBody>
          <a:bodyPr/>
          <a:lstStyle/>
          <a:p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Môi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trường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sống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loại</a:t>
            </a:r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nấm</a:t>
            </a:r>
            <a:endParaRPr lang="en-US" sz="26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BE8F74-4D78-4609-B7E4-ED689673D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352525"/>
              </p:ext>
            </p:extLst>
          </p:nvPr>
        </p:nvGraphicFramePr>
        <p:xfrm>
          <a:off x="903730" y="1144787"/>
          <a:ext cx="7336540" cy="3454010"/>
        </p:xfrm>
        <a:graphic>
          <a:graphicData uri="http://schemas.openxmlformats.org/drawingml/2006/table">
            <a:tbl>
              <a:tblPr firstRow="1" firstCol="1" bandRow="1">
                <a:tableStyleId>{6367C466-C8DC-48DC-9159-022CA8A3A8A6}</a:tableStyleId>
              </a:tblPr>
              <a:tblGrid>
                <a:gridCol w="2476329">
                  <a:extLst>
                    <a:ext uri="{9D8B030D-6E8A-4147-A177-3AD203B41FA5}">
                      <a16:colId xmlns:a16="http://schemas.microsoft.com/office/drawing/2014/main" val="3731470845"/>
                    </a:ext>
                  </a:extLst>
                </a:gridCol>
                <a:gridCol w="4860211">
                  <a:extLst>
                    <a:ext uri="{9D8B030D-6E8A-4147-A177-3AD203B41FA5}">
                      <a16:colId xmlns:a16="http://schemas.microsoft.com/office/drawing/2014/main" val="2230851791"/>
                    </a:ext>
                  </a:extLst>
                </a:gridCol>
              </a:tblGrid>
              <a:tr h="42500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315979"/>
                  </a:ext>
                </a:extLst>
              </a:tr>
              <a:tr h="412972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rơm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Rơm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rạ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183253993"/>
                  </a:ext>
                </a:extLst>
              </a:tr>
              <a:tr h="548453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mộc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nhĩ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Thân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gỗ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mục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393262481"/>
                  </a:ext>
                </a:extLst>
              </a:tr>
              <a:tr h="914088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mốc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Quần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áo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đồ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dùng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trên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cơ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thể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,…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2371729071"/>
                  </a:ext>
                </a:extLst>
              </a:tr>
              <a:tr h="42222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cốc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Thân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cây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mục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3544658786"/>
                  </a:ext>
                </a:extLst>
              </a:tr>
              <a:tr h="731270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Nấm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độc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tán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trắng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Trong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rừng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những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nơi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môi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trường</a:t>
                      </a:r>
                      <a:r>
                        <a:rPr lang="en-US" sz="22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ẩm</a:t>
                      </a:r>
                      <a:endParaRPr lang="en-US" sz="22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763" marR="58763" marT="0" marB="0" anchor="ctr"/>
                </a:tc>
                <a:extLst>
                  <a:ext uri="{0D108BD9-81ED-4DB2-BD59-A6C34878D82A}">
                    <a16:rowId xmlns:a16="http://schemas.microsoft.com/office/drawing/2014/main" val="849967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5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D008F8B-CF00-48CF-97B6-F064360B2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856774"/>
              </p:ext>
            </p:extLst>
          </p:nvPr>
        </p:nvGraphicFramePr>
        <p:xfrm>
          <a:off x="352774" y="909680"/>
          <a:ext cx="843844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E50FFA8-894E-41E6-A93E-AB8544C2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97" y="334433"/>
            <a:ext cx="6610200" cy="419533"/>
          </a:xfrm>
        </p:spPr>
        <p:txBody>
          <a:bodyPr/>
          <a:lstStyle/>
          <a:p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PHÂN LOẠI NẤM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0C9B716-FD39-4D3E-901C-380B2C0A52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5861239" y="1506148"/>
            <a:ext cx="692544" cy="70175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A02212B-7C7B-46FC-85D0-2AED3FA3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42683" y="1417552"/>
            <a:ext cx="692545" cy="7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1158</Words>
  <Application>Microsoft Office PowerPoint</Application>
  <PresentationFormat>On-screen Show (16:9)</PresentationFormat>
  <Paragraphs>139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Open Sans</vt:lpstr>
      <vt:lpstr>Roboto</vt:lpstr>
      <vt:lpstr>Arial</vt:lpstr>
      <vt:lpstr>Times New Roman</vt:lpstr>
      <vt:lpstr>Patrick Hand</vt:lpstr>
      <vt:lpstr>Lato</vt:lpstr>
      <vt:lpstr>Wingdings</vt:lpstr>
      <vt:lpstr>Cool Doody Thesis by Slidesgo</vt:lpstr>
      <vt:lpstr>PowerPoint Presentation</vt:lpstr>
      <vt:lpstr>Kể tên một số loại nấm thường gặp xung quanh em?</vt:lpstr>
      <vt:lpstr>PowerPoint Presentation</vt:lpstr>
      <vt:lpstr>I</vt:lpstr>
      <vt:lpstr>PowerPoint Presentation</vt:lpstr>
      <vt:lpstr>PowerPoint Presentation</vt:lpstr>
      <vt:lpstr>PowerPoint Presentation</vt:lpstr>
      <vt:lpstr>Môi trường sống của một số loại nấm</vt:lpstr>
      <vt:lpstr>PHÂN LOẠI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Biện pháp phòng chống các bệnh do nấm</vt:lpstr>
      <vt:lpstr>Biện pháp phòng chống các bệnh do nấm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LẮNG NGHE BÀI GIẢNG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Dinh Cong Hoang</cp:lastModifiedBy>
  <cp:revision>1</cp:revision>
  <dcterms:modified xsi:type="dcterms:W3CDTF">2024-01-19T00:35:36Z</dcterms:modified>
</cp:coreProperties>
</file>