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31"/>
  </p:notesMasterIdLst>
  <p:sldIdLst>
    <p:sldId id="257" r:id="rId2"/>
    <p:sldId id="259" r:id="rId3"/>
    <p:sldId id="260" r:id="rId4"/>
    <p:sldId id="258" r:id="rId5"/>
    <p:sldId id="297" r:id="rId6"/>
    <p:sldId id="265" r:id="rId7"/>
    <p:sldId id="313" r:id="rId8"/>
    <p:sldId id="299" r:id="rId9"/>
    <p:sldId id="264" r:id="rId10"/>
    <p:sldId id="302" r:id="rId11"/>
    <p:sldId id="319" r:id="rId12"/>
    <p:sldId id="298" r:id="rId13"/>
    <p:sldId id="320" r:id="rId14"/>
    <p:sldId id="321" r:id="rId15"/>
    <p:sldId id="322" r:id="rId16"/>
    <p:sldId id="314" r:id="rId17"/>
    <p:sldId id="315" r:id="rId18"/>
    <p:sldId id="300" r:id="rId19"/>
    <p:sldId id="304" r:id="rId20"/>
    <p:sldId id="306" r:id="rId21"/>
    <p:sldId id="305" r:id="rId22"/>
    <p:sldId id="303" r:id="rId23"/>
    <p:sldId id="307" r:id="rId24"/>
    <p:sldId id="308" r:id="rId25"/>
    <p:sldId id="316" r:id="rId26"/>
    <p:sldId id="317" r:id="rId27"/>
    <p:sldId id="318" r:id="rId28"/>
    <p:sldId id="311" r:id="rId29"/>
    <p:sldId id="312" r:id="rId30"/>
  </p:sldIdLst>
  <p:sldSz cx="9144000" cy="5143500" type="screen16x9"/>
  <p:notesSz cx="6858000" cy="9144000"/>
  <p:embeddedFontLst>
    <p:embeddedFont>
      <p:font typeface="Comfortaa" panose="020B0604020202020204" charset="0"/>
      <p:regular r:id="rId32"/>
      <p:bold r:id="rId33"/>
    </p:embeddedFont>
    <p:embeddedFont>
      <p:font typeface="Permanent Marker" panose="020B0604020202020204" charset="0"/>
      <p:regular r:id="rId34"/>
    </p:embeddedFont>
    <p:embeddedFont>
      <p:font typeface="Segoe MDL2 Assets" panose="050A0102010101010101" pitchFamily="18" charset="0"/>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6A00"/>
    <a:srgbClr val="95F987"/>
    <a:srgbClr val="FF3F6D"/>
    <a:srgbClr val="FF5A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229935-A0F3-43A8-AD38-16FBD5E9C6C2}">
  <a:tblStyle styleId="{B7229935-A0F3-43A8-AD38-16FBD5E9C6C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82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6039a3cf85_1_150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6039a3cf85_1_150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2628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2947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1389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0526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2297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6018115d82_1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6018115d82_1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6012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553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1314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6039a3cf85_1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6039a3cf85_1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BULLET POINTS">
  <p:cSld name="BIG_NUMBER_1_1_4">
    <p:spTree>
      <p:nvGrpSpPr>
        <p:cNvPr id="1" name="Shape 24"/>
        <p:cNvGrpSpPr/>
        <p:nvPr/>
      </p:nvGrpSpPr>
      <p:grpSpPr>
        <a:xfrm>
          <a:off x="0" y="0"/>
          <a:ext cx="0" cy="0"/>
          <a:chOff x="0" y="0"/>
          <a:chExt cx="0" cy="0"/>
        </a:xfrm>
      </p:grpSpPr>
      <p:grpSp>
        <p:nvGrpSpPr>
          <p:cNvPr id="25" name="Google Shape;25;p3"/>
          <p:cNvGrpSpPr/>
          <p:nvPr/>
        </p:nvGrpSpPr>
        <p:grpSpPr>
          <a:xfrm>
            <a:off x="-12452" y="310275"/>
            <a:ext cx="9180800" cy="4538300"/>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38" name="Google Shape;38;p3"/>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939525" y="1476375"/>
            <a:ext cx="6063900" cy="3048000"/>
          </a:xfrm>
          <a:prstGeom prst="rect">
            <a:avLst/>
          </a:prstGeom>
        </p:spPr>
        <p:txBody>
          <a:bodyPr spcFirstLastPara="1" wrap="square" lIns="91425" tIns="91425" rIns="91425" bIns="91425" anchor="t" anchorCtr="0">
            <a:noAutofit/>
          </a:bodyPr>
          <a:lstStyle>
            <a:lvl1pPr marL="457200" lvl="0" indent="-292100" rtl="0">
              <a:lnSpc>
                <a:spcPct val="115000"/>
              </a:lnSpc>
              <a:spcBef>
                <a:spcPts val="0"/>
              </a:spcBef>
              <a:spcAft>
                <a:spcPts val="0"/>
              </a:spcAft>
              <a:buSzPts val="1000"/>
              <a:buFont typeface="Comfortaa"/>
              <a:buChar char="●"/>
              <a:defRPr sz="1000">
                <a:latin typeface="Comfortaa"/>
                <a:ea typeface="Comfortaa"/>
                <a:cs typeface="Comfortaa"/>
                <a:sym typeface="Comfortaa"/>
              </a:defRPr>
            </a:lvl1pPr>
            <a:lvl2pPr marL="914400" lvl="1"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2pPr>
            <a:lvl3pPr marL="1371600" lvl="2"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3pPr>
            <a:lvl4pPr marL="1828800" lvl="3"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4pPr>
            <a:lvl5pPr marL="2286000" lvl="4"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5pPr>
            <a:lvl6pPr marL="2743200" lvl="5"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6pPr>
            <a:lvl7pPr marL="3200400" lvl="6"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7pPr>
            <a:lvl8pPr marL="3657600" lvl="7"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8pPr>
            <a:lvl9pPr marL="4114800" lvl="8" indent="-292100" rtl="0">
              <a:lnSpc>
                <a:spcPct val="115000"/>
              </a:lnSpc>
              <a:spcBef>
                <a:spcPts val="1600"/>
              </a:spcBef>
              <a:spcAft>
                <a:spcPts val="1600"/>
              </a:spcAft>
              <a:buSzPts val="1000"/>
              <a:buFont typeface="Comfortaa"/>
              <a:buChar char="■"/>
              <a:defRPr sz="1000">
                <a:latin typeface="Comfortaa"/>
                <a:ea typeface="Comfortaa"/>
                <a:cs typeface="Comfortaa"/>
                <a:sym typeface="Comfortaa"/>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BIG_NUMBER_1">
    <p:spTree>
      <p:nvGrpSpPr>
        <p:cNvPr id="1" name="Shape 40"/>
        <p:cNvGrpSpPr/>
        <p:nvPr/>
      </p:nvGrpSpPr>
      <p:grpSpPr>
        <a:xfrm>
          <a:off x="0" y="0"/>
          <a:ext cx="0" cy="0"/>
          <a:chOff x="0" y="0"/>
          <a:chExt cx="0" cy="0"/>
        </a:xfrm>
      </p:grpSpPr>
      <p:grpSp>
        <p:nvGrpSpPr>
          <p:cNvPr id="41" name="Google Shape;41;p4"/>
          <p:cNvGrpSpPr/>
          <p:nvPr/>
        </p:nvGrpSpPr>
        <p:grpSpPr>
          <a:xfrm>
            <a:off x="-12452" y="310275"/>
            <a:ext cx="9180800" cy="4538300"/>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54" name="Google Shape;54;p4"/>
          <p:cNvSpPr txBox="1">
            <a:spLocks noGrp="1"/>
          </p:cNvSpPr>
          <p:nvPr>
            <p:ph type="title" hasCustomPrompt="1"/>
          </p:nvPr>
        </p:nvSpPr>
        <p:spPr>
          <a:xfrm>
            <a:off x="1421338"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5" name="Google Shape;55;p4"/>
          <p:cNvSpPr txBox="1">
            <a:spLocks noGrp="1"/>
          </p:cNvSpPr>
          <p:nvPr>
            <p:ph type="title" idx="2" hasCustomPrompt="1"/>
          </p:nvPr>
        </p:nvSpPr>
        <p:spPr>
          <a:xfrm>
            <a:off x="3210379"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 name="Google Shape;56;p4"/>
          <p:cNvSpPr txBox="1">
            <a:spLocks noGrp="1"/>
          </p:cNvSpPr>
          <p:nvPr>
            <p:ph type="title" idx="3" hasCustomPrompt="1"/>
          </p:nvPr>
        </p:nvSpPr>
        <p:spPr>
          <a:xfrm>
            <a:off x="4999421"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7" name="Google Shape;57;p4"/>
          <p:cNvSpPr txBox="1">
            <a:spLocks noGrp="1"/>
          </p:cNvSpPr>
          <p:nvPr>
            <p:ph type="title" idx="4" hasCustomPrompt="1"/>
          </p:nvPr>
        </p:nvSpPr>
        <p:spPr>
          <a:xfrm>
            <a:off x="6788463"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8" name="Google Shape;58;p4"/>
          <p:cNvSpPr txBox="1">
            <a:spLocks noGrp="1"/>
          </p:cNvSpPr>
          <p:nvPr>
            <p:ph type="ctrTitle" idx="5"/>
          </p:nvPr>
        </p:nvSpPr>
        <p:spPr>
          <a:xfrm>
            <a:off x="311700" y="618575"/>
            <a:ext cx="8520600" cy="732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18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24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24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24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24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24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24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24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24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14145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0" name="Google Shape;60;p4"/>
          <p:cNvSpPr txBox="1">
            <a:spLocks noGrp="1"/>
          </p:cNvSpPr>
          <p:nvPr>
            <p:ph type="subTitle" idx="6"/>
          </p:nvPr>
        </p:nvSpPr>
        <p:spPr>
          <a:xfrm>
            <a:off x="293047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1" name="Google Shape;61;p4"/>
          <p:cNvSpPr txBox="1">
            <a:spLocks noGrp="1"/>
          </p:cNvSpPr>
          <p:nvPr>
            <p:ph type="subTitle" idx="7"/>
          </p:nvPr>
        </p:nvSpPr>
        <p:spPr>
          <a:xfrm>
            <a:off x="471950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2" name="Google Shape;62;p4"/>
          <p:cNvSpPr txBox="1">
            <a:spLocks noGrp="1"/>
          </p:cNvSpPr>
          <p:nvPr>
            <p:ph type="subTitle" idx="8"/>
          </p:nvPr>
        </p:nvSpPr>
        <p:spPr>
          <a:xfrm>
            <a:off x="6508575" y="36826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3" name="Google Shape;63;p4"/>
          <p:cNvSpPr txBox="1">
            <a:spLocks noGrp="1"/>
          </p:cNvSpPr>
          <p:nvPr>
            <p:ph type="subTitle" idx="9"/>
          </p:nvPr>
        </p:nvSpPr>
        <p:spPr>
          <a:xfrm>
            <a:off x="471952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p:cSld name="BIG_NUMBER_1_1">
    <p:spTree>
      <p:nvGrpSpPr>
        <p:cNvPr id="1" name="Shape 64"/>
        <p:cNvGrpSpPr/>
        <p:nvPr/>
      </p:nvGrpSpPr>
      <p:grpSpPr>
        <a:xfrm>
          <a:off x="0" y="0"/>
          <a:ext cx="0" cy="0"/>
          <a:chOff x="0" y="0"/>
          <a:chExt cx="0" cy="0"/>
        </a:xfrm>
      </p:grpSpPr>
      <p:grpSp>
        <p:nvGrpSpPr>
          <p:cNvPr id="65" name="Google Shape;65;p5"/>
          <p:cNvGrpSpPr/>
          <p:nvPr/>
        </p:nvGrpSpPr>
        <p:grpSpPr>
          <a:xfrm>
            <a:off x="-12452" y="310275"/>
            <a:ext cx="9180800" cy="4538300"/>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78" name="Google Shape;78;p5"/>
          <p:cNvSpPr txBox="1">
            <a:spLocks noGrp="1"/>
          </p:cNvSpPr>
          <p:nvPr>
            <p:ph type="subTitle" idx="1"/>
          </p:nvPr>
        </p:nvSpPr>
        <p:spPr>
          <a:xfrm>
            <a:off x="939525" y="2054550"/>
            <a:ext cx="29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BIG_NUMBER_1_1_1">
    <p:spTree>
      <p:nvGrpSpPr>
        <p:cNvPr id="1" name="Shape 80"/>
        <p:cNvGrpSpPr/>
        <p:nvPr/>
      </p:nvGrpSpPr>
      <p:grpSpPr>
        <a:xfrm>
          <a:off x="0" y="0"/>
          <a:ext cx="0" cy="0"/>
          <a:chOff x="0" y="0"/>
          <a:chExt cx="0" cy="0"/>
        </a:xfrm>
      </p:grpSpPr>
      <p:grpSp>
        <p:nvGrpSpPr>
          <p:cNvPr id="81" name="Google Shape;81;p6"/>
          <p:cNvGrpSpPr/>
          <p:nvPr/>
        </p:nvGrpSpPr>
        <p:grpSpPr>
          <a:xfrm>
            <a:off x="-12452" y="310275"/>
            <a:ext cx="9180800" cy="4538300"/>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94" name="Google Shape;94;p6"/>
          <p:cNvSpPr txBox="1">
            <a:spLocks noGrp="1"/>
          </p:cNvSpPr>
          <p:nvPr>
            <p:ph type="ctrTitle"/>
          </p:nvPr>
        </p:nvSpPr>
        <p:spPr>
          <a:xfrm>
            <a:off x="2008800" y="3897038"/>
            <a:ext cx="5126400" cy="383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100">
                <a:latin typeface="Comfortaa"/>
                <a:ea typeface="Comfortaa"/>
                <a:cs typeface="Comfortaa"/>
                <a:sym typeface="Comfortaa"/>
              </a:defRPr>
            </a:lvl1pPr>
            <a:lvl2pPr lvl="1" rtl="0">
              <a:spcBef>
                <a:spcPts val="0"/>
              </a:spcBef>
              <a:spcAft>
                <a:spcPts val="0"/>
              </a:spcAft>
              <a:buSzPts val="3000"/>
              <a:buFont typeface="Comfortaa"/>
              <a:buNone/>
              <a:defRPr sz="3000">
                <a:latin typeface="Comfortaa"/>
                <a:ea typeface="Comfortaa"/>
                <a:cs typeface="Comfortaa"/>
                <a:sym typeface="Comfortaa"/>
              </a:defRPr>
            </a:lvl2pPr>
            <a:lvl3pPr lvl="2" rtl="0">
              <a:spcBef>
                <a:spcPts val="0"/>
              </a:spcBef>
              <a:spcAft>
                <a:spcPts val="0"/>
              </a:spcAft>
              <a:buSzPts val="3000"/>
              <a:buFont typeface="Comfortaa"/>
              <a:buNone/>
              <a:defRPr sz="3000">
                <a:latin typeface="Comfortaa"/>
                <a:ea typeface="Comfortaa"/>
                <a:cs typeface="Comfortaa"/>
                <a:sym typeface="Comfortaa"/>
              </a:defRPr>
            </a:lvl3pPr>
            <a:lvl4pPr lvl="3" rtl="0">
              <a:spcBef>
                <a:spcPts val="0"/>
              </a:spcBef>
              <a:spcAft>
                <a:spcPts val="0"/>
              </a:spcAft>
              <a:buSzPts val="3000"/>
              <a:buFont typeface="Comfortaa"/>
              <a:buNone/>
              <a:defRPr sz="3000">
                <a:latin typeface="Comfortaa"/>
                <a:ea typeface="Comfortaa"/>
                <a:cs typeface="Comfortaa"/>
                <a:sym typeface="Comfortaa"/>
              </a:defRPr>
            </a:lvl4pPr>
            <a:lvl5pPr lvl="4" rtl="0">
              <a:spcBef>
                <a:spcPts val="0"/>
              </a:spcBef>
              <a:spcAft>
                <a:spcPts val="0"/>
              </a:spcAft>
              <a:buSzPts val="3000"/>
              <a:buFont typeface="Comfortaa"/>
              <a:buNone/>
              <a:defRPr sz="3000">
                <a:latin typeface="Comfortaa"/>
                <a:ea typeface="Comfortaa"/>
                <a:cs typeface="Comfortaa"/>
                <a:sym typeface="Comfortaa"/>
              </a:defRPr>
            </a:lvl5pPr>
            <a:lvl6pPr lvl="5" rtl="0">
              <a:spcBef>
                <a:spcPts val="0"/>
              </a:spcBef>
              <a:spcAft>
                <a:spcPts val="0"/>
              </a:spcAft>
              <a:buSzPts val="3000"/>
              <a:buFont typeface="Comfortaa"/>
              <a:buNone/>
              <a:defRPr sz="3000">
                <a:latin typeface="Comfortaa"/>
                <a:ea typeface="Comfortaa"/>
                <a:cs typeface="Comfortaa"/>
                <a:sym typeface="Comfortaa"/>
              </a:defRPr>
            </a:lvl6pPr>
            <a:lvl7pPr lvl="6" rtl="0">
              <a:spcBef>
                <a:spcPts val="0"/>
              </a:spcBef>
              <a:spcAft>
                <a:spcPts val="0"/>
              </a:spcAft>
              <a:buSzPts val="3000"/>
              <a:buFont typeface="Comfortaa"/>
              <a:buNone/>
              <a:defRPr sz="3000">
                <a:latin typeface="Comfortaa"/>
                <a:ea typeface="Comfortaa"/>
                <a:cs typeface="Comfortaa"/>
                <a:sym typeface="Comfortaa"/>
              </a:defRPr>
            </a:lvl7pPr>
            <a:lvl8pPr lvl="7" rtl="0">
              <a:spcBef>
                <a:spcPts val="0"/>
              </a:spcBef>
              <a:spcAft>
                <a:spcPts val="0"/>
              </a:spcAft>
              <a:buSzPts val="3000"/>
              <a:buFont typeface="Comfortaa"/>
              <a:buNone/>
              <a:defRPr sz="3000">
                <a:latin typeface="Comfortaa"/>
                <a:ea typeface="Comfortaa"/>
                <a:cs typeface="Comfortaa"/>
                <a:sym typeface="Comfortaa"/>
              </a:defRPr>
            </a:lvl8pPr>
            <a:lvl9pPr lvl="8" rtl="0">
              <a:spcBef>
                <a:spcPts val="0"/>
              </a:spcBef>
              <a:spcAft>
                <a:spcPts val="0"/>
              </a:spcAft>
              <a:buSzPts val="3000"/>
              <a:buFont typeface="Comfortaa"/>
              <a:buNone/>
              <a:defRPr sz="3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1914750" y="1401975"/>
            <a:ext cx="5314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HREE COLUMNS">
  <p:cSld name="BLANK_2">
    <p:spTree>
      <p:nvGrpSpPr>
        <p:cNvPr id="1" name="Shape 137"/>
        <p:cNvGrpSpPr/>
        <p:nvPr/>
      </p:nvGrpSpPr>
      <p:grpSpPr>
        <a:xfrm>
          <a:off x="0" y="0"/>
          <a:ext cx="0" cy="0"/>
          <a:chOff x="0" y="0"/>
          <a:chExt cx="0" cy="0"/>
        </a:xfrm>
      </p:grpSpPr>
      <p:grpSp>
        <p:nvGrpSpPr>
          <p:cNvPr id="138" name="Google Shape;138;p10"/>
          <p:cNvGrpSpPr/>
          <p:nvPr/>
        </p:nvGrpSpPr>
        <p:grpSpPr>
          <a:xfrm>
            <a:off x="-12452" y="310275"/>
            <a:ext cx="9180800" cy="4538300"/>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51" name="Google Shape;151;p10"/>
          <p:cNvSpPr txBox="1">
            <a:spLocks noGrp="1"/>
          </p:cNvSpPr>
          <p:nvPr>
            <p:ph type="subTitle" idx="1"/>
          </p:nvPr>
        </p:nvSpPr>
        <p:spPr>
          <a:xfrm>
            <a:off x="124892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3723750"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619857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350163"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382498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629983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S">
  <p:cSld name="BLANK_2_1">
    <p:spTree>
      <p:nvGrpSpPr>
        <p:cNvPr id="1" name="Shape 158"/>
        <p:cNvGrpSpPr/>
        <p:nvPr/>
      </p:nvGrpSpPr>
      <p:grpSpPr>
        <a:xfrm>
          <a:off x="0" y="0"/>
          <a:ext cx="0" cy="0"/>
          <a:chOff x="0" y="0"/>
          <a:chExt cx="0" cy="0"/>
        </a:xfrm>
      </p:grpSpPr>
      <p:grpSp>
        <p:nvGrpSpPr>
          <p:cNvPr id="159" name="Google Shape;159;p11"/>
          <p:cNvGrpSpPr/>
          <p:nvPr/>
        </p:nvGrpSpPr>
        <p:grpSpPr>
          <a:xfrm>
            <a:off x="-12452" y="310275"/>
            <a:ext cx="9180800" cy="4538300"/>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2501250" y="7009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73" name="Google Shape;173;p11"/>
          <p:cNvSpPr txBox="1">
            <a:spLocks noGrp="1"/>
          </p:cNvSpPr>
          <p:nvPr>
            <p:ph type="title" idx="2" hasCustomPrompt="1"/>
          </p:nvPr>
        </p:nvSpPr>
        <p:spPr>
          <a:xfrm>
            <a:off x="2501250" y="21106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74" name="Google Shape;174;p11"/>
          <p:cNvSpPr txBox="1">
            <a:spLocks noGrp="1"/>
          </p:cNvSpPr>
          <p:nvPr>
            <p:ph type="title" idx="3" hasCustomPrompt="1"/>
          </p:nvPr>
        </p:nvSpPr>
        <p:spPr>
          <a:xfrm>
            <a:off x="2501250" y="35203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LUMNS ">
  <p:cSld name="BLANK_2_2">
    <p:spTree>
      <p:nvGrpSpPr>
        <p:cNvPr id="1" name="Shape 211"/>
        <p:cNvGrpSpPr/>
        <p:nvPr/>
      </p:nvGrpSpPr>
      <p:grpSpPr>
        <a:xfrm>
          <a:off x="0" y="0"/>
          <a:ext cx="0" cy="0"/>
          <a:chOff x="0" y="0"/>
          <a:chExt cx="0" cy="0"/>
        </a:xfrm>
      </p:grpSpPr>
      <p:grpSp>
        <p:nvGrpSpPr>
          <p:cNvPr id="212" name="Google Shape;212;p14"/>
          <p:cNvGrpSpPr/>
          <p:nvPr/>
        </p:nvGrpSpPr>
        <p:grpSpPr>
          <a:xfrm>
            <a:off x="-12452" y="310275"/>
            <a:ext cx="9180800" cy="4538300"/>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25" name="Google Shape;225;p14"/>
          <p:cNvSpPr txBox="1">
            <a:spLocks noGrp="1"/>
          </p:cNvSpPr>
          <p:nvPr>
            <p:ph type="subTitle" idx="1"/>
          </p:nvPr>
        </p:nvSpPr>
        <p:spPr>
          <a:xfrm>
            <a:off x="2333925" y="2523925"/>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5113550" y="2523925"/>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2435163" y="174557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5214788" y="174557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305"/>
        <p:cNvGrpSpPr/>
        <p:nvPr/>
      </p:nvGrpSpPr>
      <p:grpSpPr>
        <a:xfrm>
          <a:off x="0" y="0"/>
          <a:ext cx="0" cy="0"/>
          <a:chOff x="0" y="0"/>
          <a:chExt cx="0" cy="0"/>
        </a:xfrm>
      </p:grpSpPr>
      <p:grpSp>
        <p:nvGrpSpPr>
          <p:cNvPr id="306" name="Google Shape;306;p19"/>
          <p:cNvGrpSpPr/>
          <p:nvPr/>
        </p:nvGrpSpPr>
        <p:grpSpPr>
          <a:xfrm>
            <a:off x="-12452" y="310275"/>
            <a:ext cx="9180800" cy="4538300"/>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SLIDE">
  <p:cSld name="BLANK_1_1">
    <p:spTree>
      <p:nvGrpSpPr>
        <p:cNvPr id="1" name="Shape 31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6" r:id="rId5"/>
    <p:sldLayoutId id="2147483657" r:id="rId6"/>
    <p:sldLayoutId id="2147483660" r:id="rId7"/>
    <p:sldLayoutId id="2147483665" r:id="rId8"/>
    <p:sldLayoutId id="214748366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3.jpg"/><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4.jpg"/><Relationship Id="rId4" Type="http://schemas.openxmlformats.org/officeDocument/2006/relationships/image" Target="../media/image32.svg"/></Relationships>
</file>

<file path=ppt/slides/_rels/slide18.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6.svg"/><Relationship Id="rId7"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39.svg"/><Relationship Id="rId4" Type="http://schemas.openxmlformats.org/officeDocument/2006/relationships/image" Target="../media/image37.gif"/><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5.sv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2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sv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8.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grpSp>
        <p:nvGrpSpPr>
          <p:cNvPr id="44" name="Google Shape;356;p23">
            <a:extLst>
              <a:ext uri="{FF2B5EF4-FFF2-40B4-BE49-F238E27FC236}">
                <a16:creationId xmlns:a16="http://schemas.microsoft.com/office/drawing/2014/main" id="{AC7C1EEF-46AF-45D8-A741-B066AD68371C}"/>
              </a:ext>
            </a:extLst>
          </p:cNvPr>
          <p:cNvGrpSpPr/>
          <p:nvPr/>
        </p:nvGrpSpPr>
        <p:grpSpPr>
          <a:xfrm>
            <a:off x="6967845" y="649928"/>
            <a:ext cx="849316" cy="708365"/>
            <a:chOff x="734290" y="251983"/>
            <a:chExt cx="800177" cy="752193"/>
          </a:xfrm>
        </p:grpSpPr>
        <p:sp>
          <p:nvSpPr>
            <p:cNvPr id="45" name="Google Shape;357;p23">
              <a:extLst>
                <a:ext uri="{FF2B5EF4-FFF2-40B4-BE49-F238E27FC236}">
                  <a16:creationId xmlns:a16="http://schemas.microsoft.com/office/drawing/2014/main" id="{E1F1C8ED-12F2-4EEB-9CFE-7795CA6E9C30}"/>
                </a:ext>
              </a:extLst>
            </p:cNvPr>
            <p:cNvSpPr/>
            <p:nvPr/>
          </p:nvSpPr>
          <p:spPr>
            <a:xfrm>
              <a:off x="864310" y="336336"/>
              <a:ext cx="515085" cy="529745"/>
            </a:xfrm>
            <a:custGeom>
              <a:avLst/>
              <a:gdLst/>
              <a:ahLst/>
              <a:cxnLst/>
              <a:rect l="l" t="t" r="r" b="b"/>
              <a:pathLst>
                <a:path w="15565" h="16008" extrusionOk="0">
                  <a:moveTo>
                    <a:pt x="7696" y="0"/>
                  </a:moveTo>
                  <a:cubicBezTo>
                    <a:pt x="7290" y="0"/>
                    <a:pt x="6861" y="98"/>
                    <a:pt x="6424" y="320"/>
                  </a:cubicBezTo>
                  <a:cubicBezTo>
                    <a:pt x="4980" y="1054"/>
                    <a:pt x="3346" y="1662"/>
                    <a:pt x="2250" y="2890"/>
                  </a:cubicBezTo>
                  <a:cubicBezTo>
                    <a:pt x="1852" y="3337"/>
                    <a:pt x="1665" y="3971"/>
                    <a:pt x="1457" y="4561"/>
                  </a:cubicBezTo>
                  <a:cubicBezTo>
                    <a:pt x="1278" y="4739"/>
                    <a:pt x="1120" y="4939"/>
                    <a:pt x="988" y="5155"/>
                  </a:cubicBezTo>
                  <a:cubicBezTo>
                    <a:pt x="895" y="5313"/>
                    <a:pt x="811" y="5475"/>
                    <a:pt x="736" y="5642"/>
                  </a:cubicBezTo>
                  <a:lnTo>
                    <a:pt x="400" y="6283"/>
                  </a:lnTo>
                  <a:cubicBezTo>
                    <a:pt x="53" y="6949"/>
                    <a:pt x="1" y="7620"/>
                    <a:pt x="152" y="8220"/>
                  </a:cubicBezTo>
                  <a:cubicBezTo>
                    <a:pt x="94" y="9669"/>
                    <a:pt x="416" y="11167"/>
                    <a:pt x="1067" y="12291"/>
                  </a:cubicBezTo>
                  <a:cubicBezTo>
                    <a:pt x="2227" y="14290"/>
                    <a:pt x="4508" y="15429"/>
                    <a:pt x="6718" y="15843"/>
                  </a:cubicBezTo>
                  <a:cubicBezTo>
                    <a:pt x="7278" y="15947"/>
                    <a:pt x="7852" y="16007"/>
                    <a:pt x="8421" y="16007"/>
                  </a:cubicBezTo>
                  <a:cubicBezTo>
                    <a:pt x="10139" y="16007"/>
                    <a:pt x="11808" y="15463"/>
                    <a:pt x="12881" y="13979"/>
                  </a:cubicBezTo>
                  <a:cubicBezTo>
                    <a:pt x="13002" y="13812"/>
                    <a:pt x="13105" y="13634"/>
                    <a:pt x="13217" y="13463"/>
                  </a:cubicBezTo>
                  <a:cubicBezTo>
                    <a:pt x="13708" y="13063"/>
                    <a:pt x="14151" y="12735"/>
                    <a:pt x="14489" y="12178"/>
                  </a:cubicBezTo>
                  <a:cubicBezTo>
                    <a:pt x="15174" y="11052"/>
                    <a:pt x="15413" y="9617"/>
                    <a:pt x="15468" y="8315"/>
                  </a:cubicBezTo>
                  <a:cubicBezTo>
                    <a:pt x="15565" y="6031"/>
                    <a:pt x="14940" y="2763"/>
                    <a:pt x="12808" y="1493"/>
                  </a:cubicBezTo>
                  <a:cubicBezTo>
                    <a:pt x="11688" y="827"/>
                    <a:pt x="10351" y="414"/>
                    <a:pt x="9025" y="371"/>
                  </a:cubicBezTo>
                  <a:cubicBezTo>
                    <a:pt x="8630" y="139"/>
                    <a:pt x="8179" y="0"/>
                    <a:pt x="7696" y="0"/>
                  </a:cubicBezTo>
                  <a:close/>
                </a:path>
              </a:pathLst>
            </a:custGeom>
            <a:solidFill>
              <a:srgbClr val="FED58A"/>
            </a:solidFill>
            <a:ln>
              <a:noFill/>
            </a:ln>
          </p:spPr>
          <p:txBody>
            <a:bodyPr spcFirstLastPara="1" wrap="square" lIns="182850" tIns="182850" rIns="182850" bIns="182850" anchor="ctr" anchorCtr="0">
              <a:noAutofit/>
            </a:bodyPr>
            <a:lstStyle/>
            <a:p>
              <a:endParaRPr sz="3600"/>
            </a:p>
          </p:txBody>
        </p:sp>
        <p:sp>
          <p:nvSpPr>
            <p:cNvPr id="46" name="Google Shape;358;p23">
              <a:extLst>
                <a:ext uri="{FF2B5EF4-FFF2-40B4-BE49-F238E27FC236}">
                  <a16:creationId xmlns:a16="http://schemas.microsoft.com/office/drawing/2014/main" id="{BE47CFE8-6D42-4ACE-B9B4-F0C1C4496B5E}"/>
                </a:ext>
              </a:extLst>
            </p:cNvPr>
            <p:cNvSpPr/>
            <p:nvPr/>
          </p:nvSpPr>
          <p:spPr>
            <a:xfrm>
              <a:off x="734290" y="251983"/>
              <a:ext cx="800177" cy="752193"/>
            </a:xfrm>
            <a:custGeom>
              <a:avLst/>
              <a:gdLst/>
              <a:ahLst/>
              <a:cxnLst/>
              <a:rect l="l" t="t" r="r" b="b"/>
              <a:pathLst>
                <a:path w="24180" h="22730" extrusionOk="0">
                  <a:moveTo>
                    <a:pt x="12323" y="3022"/>
                  </a:moveTo>
                  <a:cubicBezTo>
                    <a:pt x="12788" y="3022"/>
                    <a:pt x="13258" y="3065"/>
                    <a:pt x="13726" y="3154"/>
                  </a:cubicBezTo>
                  <a:cubicBezTo>
                    <a:pt x="17826" y="3937"/>
                    <a:pt x="20123" y="8357"/>
                    <a:pt x="19065" y="12265"/>
                  </a:cubicBezTo>
                  <a:cubicBezTo>
                    <a:pt x="18120" y="15756"/>
                    <a:pt x="15239" y="17764"/>
                    <a:pt x="11926" y="18511"/>
                  </a:cubicBezTo>
                  <a:cubicBezTo>
                    <a:pt x="11897" y="18406"/>
                    <a:pt x="11814" y="18309"/>
                    <a:pt x="11693" y="18300"/>
                  </a:cubicBezTo>
                  <a:cubicBezTo>
                    <a:pt x="7189" y="17948"/>
                    <a:pt x="3611" y="14644"/>
                    <a:pt x="4291" y="9865"/>
                  </a:cubicBezTo>
                  <a:cubicBezTo>
                    <a:pt x="4845" y="5972"/>
                    <a:pt x="8462" y="3022"/>
                    <a:pt x="12323" y="3022"/>
                  </a:cubicBezTo>
                  <a:close/>
                  <a:moveTo>
                    <a:pt x="8370" y="1"/>
                  </a:moveTo>
                  <a:cubicBezTo>
                    <a:pt x="8206" y="1"/>
                    <a:pt x="8026" y="180"/>
                    <a:pt x="8053" y="373"/>
                  </a:cubicBezTo>
                  <a:cubicBezTo>
                    <a:pt x="8172" y="1247"/>
                    <a:pt x="8518" y="2172"/>
                    <a:pt x="8818" y="3002"/>
                  </a:cubicBezTo>
                  <a:cubicBezTo>
                    <a:pt x="7324" y="3655"/>
                    <a:pt x="6029" y="4692"/>
                    <a:pt x="5066" y="6006"/>
                  </a:cubicBezTo>
                  <a:cubicBezTo>
                    <a:pt x="4709" y="5676"/>
                    <a:pt x="4332" y="5369"/>
                    <a:pt x="3949" y="5070"/>
                  </a:cubicBezTo>
                  <a:cubicBezTo>
                    <a:pt x="3525" y="4738"/>
                    <a:pt x="3087" y="4347"/>
                    <a:pt x="2596" y="4123"/>
                  </a:cubicBezTo>
                  <a:cubicBezTo>
                    <a:pt x="2553" y="4104"/>
                    <a:pt x="2509" y="4095"/>
                    <a:pt x="2466" y="4095"/>
                  </a:cubicBezTo>
                  <a:cubicBezTo>
                    <a:pt x="2226" y="4095"/>
                    <a:pt x="2024" y="4373"/>
                    <a:pt x="2242" y="4583"/>
                  </a:cubicBezTo>
                  <a:cubicBezTo>
                    <a:pt x="2632" y="4960"/>
                    <a:pt x="3133" y="5238"/>
                    <a:pt x="3573" y="5560"/>
                  </a:cubicBezTo>
                  <a:cubicBezTo>
                    <a:pt x="3971" y="5853"/>
                    <a:pt x="4358" y="6164"/>
                    <a:pt x="4755" y="6461"/>
                  </a:cubicBezTo>
                  <a:cubicBezTo>
                    <a:pt x="4018" y="7614"/>
                    <a:pt x="3547" y="8942"/>
                    <a:pt x="3450" y="10368"/>
                  </a:cubicBezTo>
                  <a:cubicBezTo>
                    <a:pt x="3415" y="10901"/>
                    <a:pt x="3433" y="11435"/>
                    <a:pt x="3505" y="11965"/>
                  </a:cubicBezTo>
                  <a:cubicBezTo>
                    <a:pt x="2444" y="11967"/>
                    <a:pt x="1349" y="12051"/>
                    <a:pt x="318" y="12262"/>
                  </a:cubicBezTo>
                  <a:cubicBezTo>
                    <a:pt x="1" y="12328"/>
                    <a:pt x="54" y="12855"/>
                    <a:pt x="366" y="12855"/>
                  </a:cubicBezTo>
                  <a:cubicBezTo>
                    <a:pt x="376" y="12855"/>
                    <a:pt x="387" y="12855"/>
                    <a:pt x="398" y="12854"/>
                  </a:cubicBezTo>
                  <a:cubicBezTo>
                    <a:pt x="1465" y="12740"/>
                    <a:pt x="2530" y="12602"/>
                    <a:pt x="3597" y="12486"/>
                  </a:cubicBezTo>
                  <a:cubicBezTo>
                    <a:pt x="3946" y="14206"/>
                    <a:pt x="4841" y="15805"/>
                    <a:pt x="6101" y="16972"/>
                  </a:cubicBezTo>
                  <a:cubicBezTo>
                    <a:pt x="4741" y="17837"/>
                    <a:pt x="3309" y="18732"/>
                    <a:pt x="2081" y="19763"/>
                  </a:cubicBezTo>
                  <a:cubicBezTo>
                    <a:pt x="1845" y="19961"/>
                    <a:pt x="2061" y="20300"/>
                    <a:pt x="2316" y="20300"/>
                  </a:cubicBezTo>
                  <a:cubicBezTo>
                    <a:pt x="2365" y="20300"/>
                    <a:pt x="2415" y="20288"/>
                    <a:pt x="2464" y="20260"/>
                  </a:cubicBezTo>
                  <a:cubicBezTo>
                    <a:pt x="3884" y="19442"/>
                    <a:pt x="5247" y="18361"/>
                    <a:pt x="6547" y="17367"/>
                  </a:cubicBezTo>
                  <a:cubicBezTo>
                    <a:pt x="6550" y="17364"/>
                    <a:pt x="6552" y="17361"/>
                    <a:pt x="6553" y="17359"/>
                  </a:cubicBezTo>
                  <a:cubicBezTo>
                    <a:pt x="7731" y="18291"/>
                    <a:pt x="9170" y="18864"/>
                    <a:pt x="10750" y="18864"/>
                  </a:cubicBezTo>
                  <a:cubicBezTo>
                    <a:pt x="10775" y="18864"/>
                    <a:pt x="10800" y="18864"/>
                    <a:pt x="10825" y="18863"/>
                  </a:cubicBezTo>
                  <a:lnTo>
                    <a:pt x="10825" y="18863"/>
                  </a:lnTo>
                  <a:cubicBezTo>
                    <a:pt x="10809" y="18943"/>
                    <a:pt x="10823" y="19026"/>
                    <a:pt x="10863" y="19096"/>
                  </a:cubicBezTo>
                  <a:cubicBezTo>
                    <a:pt x="10623" y="20194"/>
                    <a:pt x="10517" y="21420"/>
                    <a:pt x="10676" y="22503"/>
                  </a:cubicBezTo>
                  <a:cubicBezTo>
                    <a:pt x="10700" y="22661"/>
                    <a:pt x="10813" y="22729"/>
                    <a:pt x="10937" y="22729"/>
                  </a:cubicBezTo>
                  <a:cubicBezTo>
                    <a:pt x="11101" y="22729"/>
                    <a:pt x="11283" y="22609"/>
                    <a:pt x="11295" y="22418"/>
                  </a:cubicBezTo>
                  <a:cubicBezTo>
                    <a:pt x="11361" y="21366"/>
                    <a:pt x="11378" y="20322"/>
                    <a:pt x="11456" y="19271"/>
                  </a:cubicBezTo>
                  <a:cubicBezTo>
                    <a:pt x="11479" y="19271"/>
                    <a:pt x="11503" y="19271"/>
                    <a:pt x="11527" y="19271"/>
                  </a:cubicBezTo>
                  <a:cubicBezTo>
                    <a:pt x="13402" y="19271"/>
                    <a:pt x="15194" y="18493"/>
                    <a:pt x="16652" y="17274"/>
                  </a:cubicBezTo>
                  <a:cubicBezTo>
                    <a:pt x="17129" y="18245"/>
                    <a:pt x="17623" y="19234"/>
                    <a:pt x="18178" y="20164"/>
                  </a:cubicBezTo>
                  <a:cubicBezTo>
                    <a:pt x="18245" y="20276"/>
                    <a:pt x="18342" y="20323"/>
                    <a:pt x="18438" y="20323"/>
                  </a:cubicBezTo>
                  <a:cubicBezTo>
                    <a:pt x="18653" y="20323"/>
                    <a:pt x="18865" y="20093"/>
                    <a:pt x="18737" y="19836"/>
                  </a:cubicBezTo>
                  <a:cubicBezTo>
                    <a:pt x="18253" y="18865"/>
                    <a:pt x="17686" y="17909"/>
                    <a:pt x="17124" y="16980"/>
                  </a:cubicBezTo>
                  <a:cubicBezTo>
                    <a:pt x="17107" y="16954"/>
                    <a:pt x="17087" y="16931"/>
                    <a:pt x="17063" y="16911"/>
                  </a:cubicBezTo>
                  <a:cubicBezTo>
                    <a:pt x="18175" y="15871"/>
                    <a:pt x="19048" y="14567"/>
                    <a:pt x="19567" y="13172"/>
                  </a:cubicBezTo>
                  <a:cubicBezTo>
                    <a:pt x="20448" y="13538"/>
                    <a:pt x="21399" y="13852"/>
                    <a:pt x="22322" y="14042"/>
                  </a:cubicBezTo>
                  <a:cubicBezTo>
                    <a:pt x="22347" y="14047"/>
                    <a:pt x="22371" y="14050"/>
                    <a:pt x="22394" y="14050"/>
                  </a:cubicBezTo>
                  <a:cubicBezTo>
                    <a:pt x="22721" y="14050"/>
                    <a:pt x="22838" y="13558"/>
                    <a:pt x="22483" y="13455"/>
                  </a:cubicBezTo>
                  <a:cubicBezTo>
                    <a:pt x="21573" y="13190"/>
                    <a:pt x="20644" y="12950"/>
                    <a:pt x="19723" y="12714"/>
                  </a:cubicBezTo>
                  <a:cubicBezTo>
                    <a:pt x="19860" y="12287"/>
                    <a:pt x="19959" y="11847"/>
                    <a:pt x="20023" y="11403"/>
                  </a:cubicBezTo>
                  <a:cubicBezTo>
                    <a:pt x="20216" y="9977"/>
                    <a:pt x="20034" y="8527"/>
                    <a:pt x="19498" y="7191"/>
                  </a:cubicBezTo>
                  <a:lnTo>
                    <a:pt x="19498" y="7191"/>
                  </a:lnTo>
                  <a:cubicBezTo>
                    <a:pt x="19542" y="7232"/>
                    <a:pt x="19599" y="7252"/>
                    <a:pt x="19657" y="7252"/>
                  </a:cubicBezTo>
                  <a:cubicBezTo>
                    <a:pt x="19669" y="7252"/>
                    <a:pt x="19682" y="7251"/>
                    <a:pt x="19694" y="7249"/>
                  </a:cubicBezTo>
                  <a:cubicBezTo>
                    <a:pt x="21086" y="7037"/>
                    <a:pt x="22597" y="6693"/>
                    <a:pt x="23886" y="6119"/>
                  </a:cubicBezTo>
                  <a:cubicBezTo>
                    <a:pt x="24179" y="5988"/>
                    <a:pt x="24010" y="5554"/>
                    <a:pt x="23729" y="5554"/>
                  </a:cubicBezTo>
                  <a:cubicBezTo>
                    <a:pt x="23705" y="5554"/>
                    <a:pt x="23679" y="5558"/>
                    <a:pt x="23653" y="5565"/>
                  </a:cubicBezTo>
                  <a:cubicBezTo>
                    <a:pt x="22287" y="5943"/>
                    <a:pt x="20942" y="6424"/>
                    <a:pt x="19573" y="6808"/>
                  </a:cubicBezTo>
                  <a:cubicBezTo>
                    <a:pt x="19469" y="6837"/>
                    <a:pt x="19420" y="6908"/>
                    <a:pt x="19412" y="6984"/>
                  </a:cubicBezTo>
                  <a:cubicBezTo>
                    <a:pt x="18685" y="5309"/>
                    <a:pt x="17417" y="3909"/>
                    <a:pt x="15790" y="3077"/>
                  </a:cubicBezTo>
                  <a:cubicBezTo>
                    <a:pt x="16081" y="2806"/>
                    <a:pt x="16349" y="2503"/>
                    <a:pt x="16622" y="2215"/>
                  </a:cubicBezTo>
                  <a:cubicBezTo>
                    <a:pt x="16930" y="1890"/>
                    <a:pt x="17270" y="1578"/>
                    <a:pt x="17530" y="1212"/>
                  </a:cubicBezTo>
                  <a:cubicBezTo>
                    <a:pt x="17676" y="1005"/>
                    <a:pt x="17479" y="808"/>
                    <a:pt x="17277" y="808"/>
                  </a:cubicBezTo>
                  <a:cubicBezTo>
                    <a:pt x="17212" y="808"/>
                    <a:pt x="17147" y="828"/>
                    <a:pt x="17092" y="875"/>
                  </a:cubicBezTo>
                  <a:cubicBezTo>
                    <a:pt x="16731" y="1181"/>
                    <a:pt x="16433" y="1584"/>
                    <a:pt x="16119" y="1941"/>
                  </a:cubicBezTo>
                  <a:cubicBezTo>
                    <a:pt x="15854" y="2243"/>
                    <a:pt x="15576" y="2540"/>
                    <a:pt x="15337" y="2863"/>
                  </a:cubicBezTo>
                  <a:cubicBezTo>
                    <a:pt x="14496" y="2503"/>
                    <a:pt x="13595" y="2299"/>
                    <a:pt x="12681" y="2264"/>
                  </a:cubicBezTo>
                  <a:cubicBezTo>
                    <a:pt x="12569" y="2260"/>
                    <a:pt x="12457" y="2258"/>
                    <a:pt x="12345" y="2258"/>
                  </a:cubicBezTo>
                  <a:cubicBezTo>
                    <a:pt x="11308" y="2258"/>
                    <a:pt x="10278" y="2443"/>
                    <a:pt x="9305" y="2805"/>
                  </a:cubicBezTo>
                  <a:cubicBezTo>
                    <a:pt x="9128" y="1930"/>
                    <a:pt x="8930" y="968"/>
                    <a:pt x="8575" y="152"/>
                  </a:cubicBezTo>
                  <a:cubicBezTo>
                    <a:pt x="8528" y="45"/>
                    <a:pt x="8451" y="1"/>
                    <a:pt x="8370"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sp>
        <p:nvSpPr>
          <p:cNvPr id="593" name="Google Shape;593;p24"/>
          <p:cNvSpPr txBox="1">
            <a:spLocks noGrp="1"/>
          </p:cNvSpPr>
          <p:nvPr>
            <p:ph type="ctrTitle"/>
          </p:nvPr>
        </p:nvSpPr>
        <p:spPr>
          <a:xfrm>
            <a:off x="166735" y="1467293"/>
            <a:ext cx="8810530" cy="168355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400" b="1" dirty="0">
                <a:solidFill>
                  <a:schemeClr val="accent6">
                    <a:lumMod val="50000"/>
                  </a:schemeClr>
                </a:solidFill>
                <a:latin typeface="+mj-lt"/>
              </a:rPr>
              <a:t>CHÀO MỪNG CÁC EM ĐẾN VỚI BUỔI HỌC NGÀY HÔM NAY</a:t>
            </a:r>
            <a:endParaRPr sz="4400" b="1" dirty="0">
              <a:solidFill>
                <a:schemeClr val="accent6">
                  <a:lumMod val="50000"/>
                </a:schemeClr>
              </a:solidFill>
              <a:latin typeface="+mj-lt"/>
            </a:endParaRPr>
          </a:p>
        </p:txBody>
      </p:sp>
      <p:pic>
        <p:nvPicPr>
          <p:cNvPr id="7" name="Picture 5">
            <a:extLst>
              <a:ext uri="{FF2B5EF4-FFF2-40B4-BE49-F238E27FC236}">
                <a16:creationId xmlns:a16="http://schemas.microsoft.com/office/drawing/2014/main" id="{FEFC300E-5207-4597-AD78-8F7DDAE10D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47781" y="3382904"/>
            <a:ext cx="4648438" cy="1760596"/>
          </a:xfrm>
          <a:prstGeom prst="rect">
            <a:avLst/>
          </a:prstGeom>
        </p:spPr>
      </p:pic>
      <p:grpSp>
        <p:nvGrpSpPr>
          <p:cNvPr id="8" name="Google Shape;463;p23">
            <a:extLst>
              <a:ext uri="{FF2B5EF4-FFF2-40B4-BE49-F238E27FC236}">
                <a16:creationId xmlns:a16="http://schemas.microsoft.com/office/drawing/2014/main" id="{7A8917B7-4037-40FD-9A95-D25EED3B71E3}"/>
              </a:ext>
            </a:extLst>
          </p:cNvPr>
          <p:cNvGrpSpPr/>
          <p:nvPr/>
        </p:nvGrpSpPr>
        <p:grpSpPr>
          <a:xfrm rot="511137">
            <a:off x="1321803" y="415451"/>
            <a:ext cx="997890" cy="1126709"/>
            <a:chOff x="1664354" y="4088694"/>
            <a:chExt cx="1037582" cy="940754"/>
          </a:xfrm>
        </p:grpSpPr>
        <p:grpSp>
          <p:nvGrpSpPr>
            <p:cNvPr id="9" name="Google Shape;464;p23">
              <a:extLst>
                <a:ext uri="{FF2B5EF4-FFF2-40B4-BE49-F238E27FC236}">
                  <a16:creationId xmlns:a16="http://schemas.microsoft.com/office/drawing/2014/main" id="{40921C5B-D3CE-465E-B47C-3DC0216A01C5}"/>
                </a:ext>
              </a:extLst>
            </p:cNvPr>
            <p:cNvGrpSpPr/>
            <p:nvPr/>
          </p:nvGrpSpPr>
          <p:grpSpPr>
            <a:xfrm>
              <a:off x="1664354" y="4088694"/>
              <a:ext cx="1037582" cy="832607"/>
              <a:chOff x="1664354" y="4088694"/>
              <a:chExt cx="1037582" cy="832607"/>
            </a:xfrm>
          </p:grpSpPr>
          <p:sp>
            <p:nvSpPr>
              <p:cNvPr id="13" name="Google Shape;465;p23">
                <a:extLst>
                  <a:ext uri="{FF2B5EF4-FFF2-40B4-BE49-F238E27FC236}">
                    <a16:creationId xmlns:a16="http://schemas.microsoft.com/office/drawing/2014/main" id="{37F3678B-601E-4F8C-BAB6-5622113D0D75}"/>
                  </a:ext>
                </a:extLst>
              </p:cNvPr>
              <p:cNvSpPr/>
              <p:nvPr/>
            </p:nvSpPr>
            <p:spPr>
              <a:xfrm>
                <a:off x="2035818" y="4196940"/>
                <a:ext cx="429938" cy="217219"/>
              </a:xfrm>
              <a:custGeom>
                <a:avLst/>
                <a:gdLst/>
                <a:ahLst/>
                <a:cxnLst/>
                <a:rect l="l" t="t" r="r" b="b"/>
                <a:pathLst>
                  <a:path w="12992" h="6564" extrusionOk="0">
                    <a:moveTo>
                      <a:pt x="3639" y="1"/>
                    </a:moveTo>
                    <a:cubicBezTo>
                      <a:pt x="3311" y="1"/>
                      <a:pt x="2981" y="148"/>
                      <a:pt x="2754" y="504"/>
                    </a:cubicBezTo>
                    <a:cubicBezTo>
                      <a:pt x="2252" y="1293"/>
                      <a:pt x="1682" y="1813"/>
                      <a:pt x="869" y="2274"/>
                    </a:cubicBezTo>
                    <a:cubicBezTo>
                      <a:pt x="1" y="2766"/>
                      <a:pt x="295" y="3941"/>
                      <a:pt x="1126" y="4252"/>
                    </a:cubicBezTo>
                    <a:cubicBezTo>
                      <a:pt x="3479" y="5131"/>
                      <a:pt x="5873" y="6070"/>
                      <a:pt x="8357" y="6506"/>
                    </a:cubicBezTo>
                    <a:cubicBezTo>
                      <a:pt x="8578" y="6545"/>
                      <a:pt x="8791" y="6563"/>
                      <a:pt x="8998" y="6563"/>
                    </a:cubicBezTo>
                    <a:cubicBezTo>
                      <a:pt x="10417" y="6563"/>
                      <a:pt x="11511" y="5693"/>
                      <a:pt x="12462" y="4546"/>
                    </a:cubicBezTo>
                    <a:cubicBezTo>
                      <a:pt x="12992" y="3906"/>
                      <a:pt x="12797" y="3014"/>
                      <a:pt x="11984" y="2737"/>
                    </a:cubicBezTo>
                    <a:cubicBezTo>
                      <a:pt x="9954" y="2045"/>
                      <a:pt x="7924" y="1355"/>
                      <a:pt x="5880" y="705"/>
                    </a:cubicBezTo>
                    <a:cubicBezTo>
                      <a:pt x="5449" y="567"/>
                      <a:pt x="4975" y="426"/>
                      <a:pt x="4520" y="386"/>
                    </a:cubicBezTo>
                    <a:cubicBezTo>
                      <a:pt x="4298" y="150"/>
                      <a:pt x="3969" y="1"/>
                      <a:pt x="3639" y="1"/>
                    </a:cubicBezTo>
                    <a:close/>
                  </a:path>
                </a:pathLst>
              </a:custGeom>
              <a:solidFill>
                <a:srgbClr val="A6DFDA"/>
              </a:solidFill>
              <a:ln>
                <a:noFill/>
              </a:ln>
            </p:spPr>
            <p:txBody>
              <a:bodyPr spcFirstLastPara="1" wrap="square" lIns="182850" tIns="182850" rIns="182850" bIns="182850" anchor="ctr" anchorCtr="0">
                <a:noAutofit/>
              </a:bodyPr>
              <a:lstStyle/>
              <a:p>
                <a:endParaRPr sz="3600"/>
              </a:p>
            </p:txBody>
          </p:sp>
          <p:sp>
            <p:nvSpPr>
              <p:cNvPr id="14" name="Google Shape;466;p23">
                <a:extLst>
                  <a:ext uri="{FF2B5EF4-FFF2-40B4-BE49-F238E27FC236}">
                    <a16:creationId xmlns:a16="http://schemas.microsoft.com/office/drawing/2014/main" id="{531CF179-BBF3-4000-9DF0-CD3C1BC5F86C}"/>
                  </a:ext>
                </a:extLst>
              </p:cNvPr>
              <p:cNvSpPr/>
              <p:nvPr/>
            </p:nvSpPr>
            <p:spPr>
              <a:xfrm>
                <a:off x="1664354" y="4088694"/>
                <a:ext cx="1037582" cy="832607"/>
              </a:xfrm>
              <a:custGeom>
                <a:avLst/>
                <a:gdLst/>
                <a:ahLst/>
                <a:cxnLst/>
                <a:rect l="l" t="t" r="r" b="b"/>
                <a:pathLst>
                  <a:path w="31354" h="25160" extrusionOk="0">
                    <a:moveTo>
                      <a:pt x="28528" y="1104"/>
                    </a:moveTo>
                    <a:lnTo>
                      <a:pt x="28528" y="1104"/>
                    </a:lnTo>
                    <a:cubicBezTo>
                      <a:pt x="28254" y="1542"/>
                      <a:pt x="28130" y="2055"/>
                      <a:pt x="28144" y="2586"/>
                    </a:cubicBezTo>
                    <a:cubicBezTo>
                      <a:pt x="28148" y="2775"/>
                      <a:pt x="28288" y="2879"/>
                      <a:pt x="28445" y="2879"/>
                    </a:cubicBezTo>
                    <a:cubicBezTo>
                      <a:pt x="28495" y="2879"/>
                      <a:pt x="28547" y="2869"/>
                      <a:pt x="28597" y="2847"/>
                    </a:cubicBezTo>
                    <a:cubicBezTo>
                      <a:pt x="29055" y="2646"/>
                      <a:pt x="29517" y="2516"/>
                      <a:pt x="30017" y="2488"/>
                    </a:cubicBezTo>
                    <a:cubicBezTo>
                      <a:pt x="30060" y="2486"/>
                      <a:pt x="30102" y="2485"/>
                      <a:pt x="30145" y="2485"/>
                    </a:cubicBezTo>
                    <a:cubicBezTo>
                      <a:pt x="30292" y="2485"/>
                      <a:pt x="30437" y="2497"/>
                      <a:pt x="30582" y="2505"/>
                    </a:cubicBezTo>
                    <a:cubicBezTo>
                      <a:pt x="29468" y="3063"/>
                      <a:pt x="28554" y="4193"/>
                      <a:pt x="28046" y="5288"/>
                    </a:cubicBezTo>
                    <a:cubicBezTo>
                      <a:pt x="27059" y="4772"/>
                      <a:pt x="25961" y="4383"/>
                      <a:pt x="25047" y="4034"/>
                    </a:cubicBezTo>
                    <a:cubicBezTo>
                      <a:pt x="25474" y="3417"/>
                      <a:pt x="25858" y="2805"/>
                      <a:pt x="26440" y="2292"/>
                    </a:cubicBezTo>
                    <a:cubicBezTo>
                      <a:pt x="27068" y="1739"/>
                      <a:pt x="27767" y="1392"/>
                      <a:pt x="28528" y="1104"/>
                    </a:cubicBezTo>
                    <a:close/>
                    <a:moveTo>
                      <a:pt x="13590" y="614"/>
                    </a:moveTo>
                    <a:cubicBezTo>
                      <a:pt x="16278" y="1536"/>
                      <a:pt x="18980" y="2393"/>
                      <a:pt x="21627" y="3435"/>
                    </a:cubicBezTo>
                    <a:cubicBezTo>
                      <a:pt x="23227" y="4066"/>
                      <a:pt x="24811" y="4740"/>
                      <a:pt x="26375" y="5457"/>
                    </a:cubicBezTo>
                    <a:cubicBezTo>
                      <a:pt x="27938" y="6173"/>
                      <a:pt x="29845" y="6797"/>
                      <a:pt x="29908" y="8786"/>
                    </a:cubicBezTo>
                    <a:cubicBezTo>
                      <a:pt x="29963" y="10509"/>
                      <a:pt x="28468" y="11995"/>
                      <a:pt x="27436" y="13236"/>
                    </a:cubicBezTo>
                    <a:cubicBezTo>
                      <a:pt x="26505" y="14354"/>
                      <a:pt x="25563" y="15464"/>
                      <a:pt x="24613" y="16567"/>
                    </a:cubicBezTo>
                    <a:cubicBezTo>
                      <a:pt x="22916" y="18533"/>
                      <a:pt x="21179" y="20460"/>
                      <a:pt x="19430" y="22379"/>
                    </a:cubicBezTo>
                    <a:cubicBezTo>
                      <a:pt x="19427" y="22108"/>
                      <a:pt x="19378" y="21838"/>
                      <a:pt x="19285" y="21584"/>
                    </a:cubicBezTo>
                    <a:cubicBezTo>
                      <a:pt x="19100" y="20532"/>
                      <a:pt x="18367" y="19941"/>
                      <a:pt x="17502" y="19377"/>
                    </a:cubicBezTo>
                    <a:cubicBezTo>
                      <a:pt x="15810" y="18271"/>
                      <a:pt x="13961" y="17354"/>
                      <a:pt x="12116" y="16535"/>
                    </a:cubicBezTo>
                    <a:cubicBezTo>
                      <a:pt x="9052" y="15173"/>
                      <a:pt x="5801" y="14032"/>
                      <a:pt x="2471" y="13554"/>
                    </a:cubicBezTo>
                    <a:cubicBezTo>
                      <a:pt x="2433" y="13510"/>
                      <a:pt x="2382" y="13474"/>
                      <a:pt x="2327" y="13455"/>
                    </a:cubicBezTo>
                    <a:cubicBezTo>
                      <a:pt x="6191" y="9287"/>
                      <a:pt x="9769" y="4835"/>
                      <a:pt x="13586" y="621"/>
                    </a:cubicBezTo>
                    <a:cubicBezTo>
                      <a:pt x="13587" y="618"/>
                      <a:pt x="13589" y="615"/>
                      <a:pt x="13590" y="614"/>
                    </a:cubicBezTo>
                    <a:close/>
                    <a:moveTo>
                      <a:pt x="2696" y="14107"/>
                    </a:moveTo>
                    <a:lnTo>
                      <a:pt x="2696" y="14107"/>
                    </a:lnTo>
                    <a:cubicBezTo>
                      <a:pt x="5294" y="14815"/>
                      <a:pt x="7878" y="15499"/>
                      <a:pt x="10383" y="16516"/>
                    </a:cubicBezTo>
                    <a:cubicBezTo>
                      <a:pt x="11941" y="17149"/>
                      <a:pt x="13463" y="17869"/>
                      <a:pt x="14943" y="18671"/>
                    </a:cubicBezTo>
                    <a:cubicBezTo>
                      <a:pt x="16229" y="19368"/>
                      <a:pt x="18404" y="20223"/>
                      <a:pt x="18649" y="21822"/>
                    </a:cubicBezTo>
                    <a:cubicBezTo>
                      <a:pt x="18655" y="21871"/>
                      <a:pt x="18674" y="21917"/>
                      <a:pt x="18703" y="21956"/>
                    </a:cubicBezTo>
                    <a:cubicBezTo>
                      <a:pt x="18965" y="23733"/>
                      <a:pt x="17749" y="24299"/>
                      <a:pt x="16074" y="24299"/>
                    </a:cubicBezTo>
                    <a:cubicBezTo>
                      <a:pt x="13563" y="24299"/>
                      <a:pt x="10020" y="23028"/>
                      <a:pt x="8870" y="22655"/>
                    </a:cubicBezTo>
                    <a:cubicBezTo>
                      <a:pt x="6161" y="21774"/>
                      <a:pt x="3585" y="20622"/>
                      <a:pt x="941" y="19585"/>
                    </a:cubicBezTo>
                    <a:cubicBezTo>
                      <a:pt x="2615" y="18343"/>
                      <a:pt x="3292" y="16087"/>
                      <a:pt x="2696" y="14107"/>
                    </a:cubicBezTo>
                    <a:close/>
                    <a:moveTo>
                      <a:pt x="13646" y="1"/>
                    </a:moveTo>
                    <a:cubicBezTo>
                      <a:pt x="13587" y="1"/>
                      <a:pt x="13529" y="19"/>
                      <a:pt x="13480" y="55"/>
                    </a:cubicBezTo>
                    <a:cubicBezTo>
                      <a:pt x="13429" y="26"/>
                      <a:pt x="13372" y="8"/>
                      <a:pt x="13314" y="8"/>
                    </a:cubicBezTo>
                    <a:cubicBezTo>
                      <a:pt x="13235" y="8"/>
                      <a:pt x="13154" y="40"/>
                      <a:pt x="13082" y="119"/>
                    </a:cubicBezTo>
                    <a:cubicBezTo>
                      <a:pt x="9134" y="4426"/>
                      <a:pt x="5037" y="8772"/>
                      <a:pt x="1566" y="13482"/>
                    </a:cubicBezTo>
                    <a:cubicBezTo>
                      <a:pt x="1425" y="13673"/>
                      <a:pt x="1621" y="13889"/>
                      <a:pt x="1817" y="13889"/>
                    </a:cubicBezTo>
                    <a:cubicBezTo>
                      <a:pt x="1832" y="13889"/>
                      <a:pt x="1847" y="13888"/>
                      <a:pt x="1862" y="13885"/>
                    </a:cubicBezTo>
                    <a:lnTo>
                      <a:pt x="1862" y="13885"/>
                    </a:lnTo>
                    <a:cubicBezTo>
                      <a:pt x="2630" y="15900"/>
                      <a:pt x="1964" y="17976"/>
                      <a:pt x="318" y="19328"/>
                    </a:cubicBezTo>
                    <a:cubicBezTo>
                      <a:pt x="305" y="19340"/>
                      <a:pt x="295" y="19354"/>
                      <a:pt x="286" y="19368"/>
                    </a:cubicBezTo>
                    <a:cubicBezTo>
                      <a:pt x="89" y="19408"/>
                      <a:pt x="1" y="19729"/>
                      <a:pt x="209" y="19847"/>
                    </a:cubicBezTo>
                    <a:cubicBezTo>
                      <a:pt x="4265" y="22145"/>
                      <a:pt x="9011" y="23679"/>
                      <a:pt x="13523" y="24776"/>
                    </a:cubicBezTo>
                    <a:cubicBezTo>
                      <a:pt x="14320" y="24970"/>
                      <a:pt x="15192" y="25159"/>
                      <a:pt x="16039" y="25159"/>
                    </a:cubicBezTo>
                    <a:cubicBezTo>
                      <a:pt x="16887" y="25159"/>
                      <a:pt x="17709" y="24969"/>
                      <a:pt x="18404" y="24402"/>
                    </a:cubicBezTo>
                    <a:cubicBezTo>
                      <a:pt x="18562" y="24271"/>
                      <a:pt x="18706" y="24125"/>
                      <a:pt x="18835" y="23964"/>
                    </a:cubicBezTo>
                    <a:cubicBezTo>
                      <a:pt x="18836" y="23964"/>
                      <a:pt x="18838" y="23964"/>
                      <a:pt x="18840" y="23964"/>
                    </a:cubicBezTo>
                    <a:cubicBezTo>
                      <a:pt x="18936" y="23964"/>
                      <a:pt x="19026" y="23923"/>
                      <a:pt x="19089" y="23852"/>
                    </a:cubicBezTo>
                    <a:cubicBezTo>
                      <a:pt x="21694" y="21077"/>
                      <a:pt x="24212" y="18215"/>
                      <a:pt x="26670" y="15309"/>
                    </a:cubicBezTo>
                    <a:cubicBezTo>
                      <a:pt x="28208" y="13493"/>
                      <a:pt x="31181" y="10863"/>
                      <a:pt x="30686" y="8171"/>
                    </a:cubicBezTo>
                    <a:cubicBezTo>
                      <a:pt x="30479" y="7051"/>
                      <a:pt x="29643" y="6236"/>
                      <a:pt x="28595" y="5599"/>
                    </a:cubicBezTo>
                    <a:cubicBezTo>
                      <a:pt x="28903" y="5008"/>
                      <a:pt x="29248" y="4458"/>
                      <a:pt x="29704" y="3966"/>
                    </a:cubicBezTo>
                    <a:cubicBezTo>
                      <a:pt x="30144" y="3490"/>
                      <a:pt x="30658" y="3126"/>
                      <a:pt x="31144" y="2701"/>
                    </a:cubicBezTo>
                    <a:cubicBezTo>
                      <a:pt x="31211" y="2642"/>
                      <a:pt x="31216" y="2554"/>
                      <a:pt x="31187" y="2478"/>
                    </a:cubicBezTo>
                    <a:cubicBezTo>
                      <a:pt x="31354" y="2419"/>
                      <a:pt x="31343" y="2182"/>
                      <a:pt x="31210" y="2090"/>
                    </a:cubicBezTo>
                    <a:cubicBezTo>
                      <a:pt x="30936" y="1902"/>
                      <a:pt x="30588" y="1828"/>
                      <a:pt x="30219" y="1828"/>
                    </a:cubicBezTo>
                    <a:cubicBezTo>
                      <a:pt x="29726" y="1828"/>
                      <a:pt x="29194" y="1960"/>
                      <a:pt x="28750" y="2127"/>
                    </a:cubicBezTo>
                    <a:cubicBezTo>
                      <a:pt x="28796" y="1693"/>
                      <a:pt x="28965" y="1304"/>
                      <a:pt x="29229" y="922"/>
                    </a:cubicBezTo>
                    <a:cubicBezTo>
                      <a:pt x="29324" y="785"/>
                      <a:pt x="29219" y="643"/>
                      <a:pt x="29087" y="609"/>
                    </a:cubicBezTo>
                    <a:cubicBezTo>
                      <a:pt x="29055" y="478"/>
                      <a:pt x="28943" y="364"/>
                      <a:pt x="28775" y="364"/>
                    </a:cubicBezTo>
                    <a:cubicBezTo>
                      <a:pt x="28754" y="364"/>
                      <a:pt x="28731" y="366"/>
                      <a:pt x="28707" y="370"/>
                    </a:cubicBezTo>
                    <a:cubicBezTo>
                      <a:pt x="27032" y="654"/>
                      <a:pt x="25061" y="2118"/>
                      <a:pt x="24573" y="3848"/>
                    </a:cubicBezTo>
                    <a:cubicBezTo>
                      <a:pt x="24482" y="3812"/>
                      <a:pt x="24387" y="3773"/>
                      <a:pt x="24301" y="3737"/>
                    </a:cubicBezTo>
                    <a:cubicBezTo>
                      <a:pt x="20872" y="2282"/>
                      <a:pt x="17343" y="931"/>
                      <a:pt x="13728" y="13"/>
                    </a:cubicBezTo>
                    <a:cubicBezTo>
                      <a:pt x="13701" y="5"/>
                      <a:pt x="13674" y="1"/>
                      <a:pt x="13646"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15" name="Google Shape;467;p23">
                <a:extLst>
                  <a:ext uri="{FF2B5EF4-FFF2-40B4-BE49-F238E27FC236}">
                    <a16:creationId xmlns:a16="http://schemas.microsoft.com/office/drawing/2014/main" id="{48440B51-6323-4AEC-9ED0-507EBBE5961A}"/>
                  </a:ext>
                </a:extLst>
              </p:cNvPr>
              <p:cNvSpPr/>
              <p:nvPr/>
            </p:nvSpPr>
            <p:spPr>
              <a:xfrm>
                <a:off x="2025592" y="4188303"/>
                <a:ext cx="454625" cy="249815"/>
              </a:xfrm>
              <a:custGeom>
                <a:avLst/>
                <a:gdLst/>
                <a:ahLst/>
                <a:cxnLst/>
                <a:rect l="l" t="t" r="r" b="b"/>
                <a:pathLst>
                  <a:path w="13738" h="7549" extrusionOk="0">
                    <a:moveTo>
                      <a:pt x="3583" y="397"/>
                    </a:moveTo>
                    <a:cubicBezTo>
                      <a:pt x="6805" y="1365"/>
                      <a:pt x="9919" y="2514"/>
                      <a:pt x="13026" y="3801"/>
                    </a:cubicBezTo>
                    <a:cubicBezTo>
                      <a:pt x="12466" y="4366"/>
                      <a:pt x="11954" y="4983"/>
                      <a:pt x="11397" y="5554"/>
                    </a:cubicBezTo>
                    <a:cubicBezTo>
                      <a:pt x="10968" y="5994"/>
                      <a:pt x="10493" y="6413"/>
                      <a:pt x="10095" y="6887"/>
                    </a:cubicBezTo>
                    <a:cubicBezTo>
                      <a:pt x="10051" y="6839"/>
                      <a:pt x="9992" y="6805"/>
                      <a:pt x="9930" y="6789"/>
                    </a:cubicBezTo>
                    <a:cubicBezTo>
                      <a:pt x="6810" y="5965"/>
                      <a:pt x="3753" y="4969"/>
                      <a:pt x="685" y="3974"/>
                    </a:cubicBezTo>
                    <a:cubicBezTo>
                      <a:pt x="1680" y="2856"/>
                      <a:pt x="2687" y="1679"/>
                      <a:pt x="3554" y="460"/>
                    </a:cubicBezTo>
                    <a:cubicBezTo>
                      <a:pt x="3567" y="440"/>
                      <a:pt x="3577" y="419"/>
                      <a:pt x="3583" y="397"/>
                    </a:cubicBezTo>
                    <a:close/>
                    <a:moveTo>
                      <a:pt x="3574" y="1"/>
                    </a:moveTo>
                    <a:cubicBezTo>
                      <a:pt x="3484" y="1"/>
                      <a:pt x="3422" y="63"/>
                      <a:pt x="3397" y="135"/>
                    </a:cubicBezTo>
                    <a:cubicBezTo>
                      <a:pt x="3380" y="131"/>
                      <a:pt x="3362" y="129"/>
                      <a:pt x="3344" y="129"/>
                    </a:cubicBezTo>
                    <a:cubicBezTo>
                      <a:pt x="3290" y="129"/>
                      <a:pt x="3237" y="149"/>
                      <a:pt x="3195" y="184"/>
                    </a:cubicBezTo>
                    <a:cubicBezTo>
                      <a:pt x="2062" y="1181"/>
                      <a:pt x="1023" y="2401"/>
                      <a:pt x="117" y="3608"/>
                    </a:cubicBezTo>
                    <a:cubicBezTo>
                      <a:pt x="0" y="3762"/>
                      <a:pt x="74" y="3937"/>
                      <a:pt x="206" y="4036"/>
                    </a:cubicBezTo>
                    <a:cubicBezTo>
                      <a:pt x="132" y="4179"/>
                      <a:pt x="166" y="4392"/>
                      <a:pt x="359" y="4471"/>
                    </a:cubicBezTo>
                    <a:cubicBezTo>
                      <a:pt x="3400" y="5723"/>
                      <a:pt x="6549" y="6678"/>
                      <a:pt x="9727" y="7516"/>
                    </a:cubicBezTo>
                    <a:cubicBezTo>
                      <a:pt x="9757" y="7524"/>
                      <a:pt x="9788" y="7528"/>
                      <a:pt x="9818" y="7528"/>
                    </a:cubicBezTo>
                    <a:cubicBezTo>
                      <a:pt x="9860" y="7528"/>
                      <a:pt x="9901" y="7520"/>
                      <a:pt x="9940" y="7505"/>
                    </a:cubicBezTo>
                    <a:cubicBezTo>
                      <a:pt x="9985" y="7532"/>
                      <a:pt x="10037" y="7548"/>
                      <a:pt x="10088" y="7548"/>
                    </a:cubicBezTo>
                    <a:cubicBezTo>
                      <a:pt x="10126" y="7548"/>
                      <a:pt x="10163" y="7540"/>
                      <a:pt x="10198" y="7521"/>
                    </a:cubicBezTo>
                    <a:cubicBezTo>
                      <a:pt x="10878" y="7147"/>
                      <a:pt x="11455" y="6531"/>
                      <a:pt x="11997" y="5985"/>
                    </a:cubicBezTo>
                    <a:cubicBezTo>
                      <a:pt x="12553" y="5422"/>
                      <a:pt x="13118" y="4844"/>
                      <a:pt x="13587" y="4205"/>
                    </a:cubicBezTo>
                    <a:cubicBezTo>
                      <a:pt x="13737" y="3997"/>
                      <a:pt x="13582" y="3773"/>
                      <a:pt x="13380" y="3710"/>
                    </a:cubicBezTo>
                    <a:cubicBezTo>
                      <a:pt x="13475" y="3571"/>
                      <a:pt x="13480" y="3358"/>
                      <a:pt x="13302" y="3274"/>
                    </a:cubicBezTo>
                    <a:cubicBezTo>
                      <a:pt x="10214" y="1831"/>
                      <a:pt x="6948" y="751"/>
                      <a:pt x="3624" y="7"/>
                    </a:cubicBezTo>
                    <a:cubicBezTo>
                      <a:pt x="3607" y="3"/>
                      <a:pt x="3590" y="1"/>
                      <a:pt x="3574"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16" name="Google Shape;468;p23">
                <a:extLst>
                  <a:ext uri="{FF2B5EF4-FFF2-40B4-BE49-F238E27FC236}">
                    <a16:creationId xmlns:a16="http://schemas.microsoft.com/office/drawing/2014/main" id="{DE53FCD0-D911-4D50-B00D-919E4D51FDFB}"/>
                  </a:ext>
                </a:extLst>
              </p:cNvPr>
              <p:cNvSpPr/>
              <p:nvPr/>
            </p:nvSpPr>
            <p:spPr>
              <a:xfrm>
                <a:off x="1739838" y="4716261"/>
                <a:ext cx="461210" cy="159671"/>
              </a:xfrm>
              <a:custGeom>
                <a:avLst/>
                <a:gdLst/>
                <a:ahLst/>
                <a:cxnLst/>
                <a:rect l="l" t="t" r="r" b="b"/>
                <a:pathLst>
                  <a:path w="13937" h="4825" extrusionOk="0">
                    <a:moveTo>
                      <a:pt x="215" y="1"/>
                    </a:moveTo>
                    <a:cubicBezTo>
                      <a:pt x="79" y="1"/>
                      <a:pt x="0" y="215"/>
                      <a:pt x="141" y="283"/>
                    </a:cubicBezTo>
                    <a:cubicBezTo>
                      <a:pt x="4325" y="2318"/>
                      <a:pt x="9009" y="3619"/>
                      <a:pt x="13490" y="4815"/>
                    </a:cubicBezTo>
                    <a:cubicBezTo>
                      <a:pt x="13516" y="4822"/>
                      <a:pt x="13541" y="4825"/>
                      <a:pt x="13564" y="4825"/>
                    </a:cubicBezTo>
                    <a:cubicBezTo>
                      <a:pt x="13840" y="4825"/>
                      <a:pt x="13936" y="4384"/>
                      <a:pt x="13631" y="4303"/>
                    </a:cubicBezTo>
                    <a:cubicBezTo>
                      <a:pt x="9081" y="3101"/>
                      <a:pt x="4736" y="1412"/>
                      <a:pt x="258" y="7"/>
                    </a:cubicBezTo>
                    <a:cubicBezTo>
                      <a:pt x="243" y="3"/>
                      <a:pt x="229" y="1"/>
                      <a:pt x="215"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17" name="Google Shape;469;p23">
                <a:extLst>
                  <a:ext uri="{FF2B5EF4-FFF2-40B4-BE49-F238E27FC236}">
                    <a16:creationId xmlns:a16="http://schemas.microsoft.com/office/drawing/2014/main" id="{59E6B341-825B-474B-96EC-170D3FD4AF4D}"/>
                  </a:ext>
                </a:extLst>
              </p:cNvPr>
              <p:cNvSpPr/>
              <p:nvPr/>
            </p:nvSpPr>
            <p:spPr>
              <a:xfrm>
                <a:off x="1771012" y="4676384"/>
                <a:ext cx="280260" cy="110363"/>
              </a:xfrm>
              <a:custGeom>
                <a:avLst/>
                <a:gdLst/>
                <a:ahLst/>
                <a:cxnLst/>
                <a:rect l="l" t="t" r="r" b="b"/>
                <a:pathLst>
                  <a:path w="8469" h="3335" extrusionOk="0">
                    <a:moveTo>
                      <a:pt x="219" y="1"/>
                    </a:moveTo>
                    <a:cubicBezTo>
                      <a:pt x="49" y="1"/>
                      <a:pt x="1" y="263"/>
                      <a:pt x="182" y="332"/>
                    </a:cubicBezTo>
                    <a:cubicBezTo>
                      <a:pt x="2804" y="1338"/>
                      <a:pt x="5437" y="2392"/>
                      <a:pt x="8085" y="3323"/>
                    </a:cubicBezTo>
                    <a:cubicBezTo>
                      <a:pt x="8109" y="3331"/>
                      <a:pt x="8131" y="3335"/>
                      <a:pt x="8153" y="3335"/>
                    </a:cubicBezTo>
                    <a:cubicBezTo>
                      <a:pt x="8353" y="3335"/>
                      <a:pt x="8469" y="3011"/>
                      <a:pt x="8260" y="2912"/>
                    </a:cubicBezTo>
                    <a:cubicBezTo>
                      <a:pt x="5725" y="1716"/>
                      <a:pt x="2965" y="768"/>
                      <a:pt x="271" y="8"/>
                    </a:cubicBezTo>
                    <a:cubicBezTo>
                      <a:pt x="253" y="3"/>
                      <a:pt x="235" y="1"/>
                      <a:pt x="219"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18" name="Google Shape;470;p23">
                <a:extLst>
                  <a:ext uri="{FF2B5EF4-FFF2-40B4-BE49-F238E27FC236}">
                    <a16:creationId xmlns:a16="http://schemas.microsoft.com/office/drawing/2014/main" id="{5508F390-DD16-4270-910B-F4F0843ACF2B}"/>
                  </a:ext>
                </a:extLst>
              </p:cNvPr>
              <p:cNvSpPr/>
              <p:nvPr/>
            </p:nvSpPr>
            <p:spPr>
              <a:xfrm>
                <a:off x="1770648" y="4633132"/>
                <a:ext cx="435729" cy="159109"/>
              </a:xfrm>
              <a:custGeom>
                <a:avLst/>
                <a:gdLst/>
                <a:ahLst/>
                <a:cxnLst/>
                <a:rect l="l" t="t" r="r" b="b"/>
                <a:pathLst>
                  <a:path w="13167" h="4808" extrusionOk="0">
                    <a:moveTo>
                      <a:pt x="229" y="0"/>
                    </a:moveTo>
                    <a:cubicBezTo>
                      <a:pt x="57" y="0"/>
                      <a:pt x="1" y="264"/>
                      <a:pt x="187" y="323"/>
                    </a:cubicBezTo>
                    <a:cubicBezTo>
                      <a:pt x="4450" y="1672"/>
                      <a:pt x="8594" y="3201"/>
                      <a:pt x="12769" y="4794"/>
                    </a:cubicBezTo>
                    <a:cubicBezTo>
                      <a:pt x="12794" y="4803"/>
                      <a:pt x="12818" y="4807"/>
                      <a:pt x="12841" y="4807"/>
                    </a:cubicBezTo>
                    <a:cubicBezTo>
                      <a:pt x="13047" y="4807"/>
                      <a:pt x="13166" y="4465"/>
                      <a:pt x="12950" y="4365"/>
                    </a:cubicBezTo>
                    <a:cubicBezTo>
                      <a:pt x="8933" y="2493"/>
                      <a:pt x="4578" y="1047"/>
                      <a:pt x="275" y="6"/>
                    </a:cubicBezTo>
                    <a:cubicBezTo>
                      <a:pt x="259" y="2"/>
                      <a:pt x="244" y="0"/>
                      <a:pt x="229"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19" name="Google Shape;471;p23">
                <a:extLst>
                  <a:ext uri="{FF2B5EF4-FFF2-40B4-BE49-F238E27FC236}">
                    <a16:creationId xmlns:a16="http://schemas.microsoft.com/office/drawing/2014/main" id="{DDBC81B2-3747-407B-AA31-8843B110706A}"/>
                  </a:ext>
                </a:extLst>
              </p:cNvPr>
              <p:cNvSpPr/>
              <p:nvPr/>
            </p:nvSpPr>
            <p:spPr>
              <a:xfrm>
                <a:off x="1843186" y="4600007"/>
                <a:ext cx="272318" cy="119729"/>
              </a:xfrm>
              <a:custGeom>
                <a:avLst/>
                <a:gdLst/>
                <a:ahLst/>
                <a:cxnLst/>
                <a:rect l="l" t="t" r="r" b="b"/>
                <a:pathLst>
                  <a:path w="8229" h="3618" extrusionOk="0">
                    <a:moveTo>
                      <a:pt x="213" y="1"/>
                    </a:moveTo>
                    <a:cubicBezTo>
                      <a:pt x="49" y="1"/>
                      <a:pt x="0" y="248"/>
                      <a:pt x="175" y="312"/>
                    </a:cubicBezTo>
                    <a:cubicBezTo>
                      <a:pt x="2797" y="1252"/>
                      <a:pt x="5304" y="2277"/>
                      <a:pt x="7765" y="3588"/>
                    </a:cubicBezTo>
                    <a:cubicBezTo>
                      <a:pt x="7804" y="3609"/>
                      <a:pt x="7843" y="3618"/>
                      <a:pt x="7879" y="3618"/>
                    </a:cubicBezTo>
                    <a:cubicBezTo>
                      <a:pt x="8090" y="3618"/>
                      <a:pt x="8229" y="3308"/>
                      <a:pt x="8003" y="3180"/>
                    </a:cubicBezTo>
                    <a:cubicBezTo>
                      <a:pt x="5593" y="1814"/>
                      <a:pt x="2951" y="673"/>
                      <a:pt x="259" y="7"/>
                    </a:cubicBezTo>
                    <a:cubicBezTo>
                      <a:pt x="243" y="3"/>
                      <a:pt x="228" y="1"/>
                      <a:pt x="213"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nvGrpSpPr>
            <p:cNvPr id="10" name="Google Shape;472;p23">
              <a:extLst>
                <a:ext uri="{FF2B5EF4-FFF2-40B4-BE49-F238E27FC236}">
                  <a16:creationId xmlns:a16="http://schemas.microsoft.com/office/drawing/2014/main" id="{B3874BE4-10DD-45C6-A061-C48D898DB30E}"/>
                </a:ext>
              </a:extLst>
            </p:cNvPr>
            <p:cNvGrpSpPr/>
            <p:nvPr/>
          </p:nvGrpSpPr>
          <p:grpSpPr>
            <a:xfrm>
              <a:off x="2242315" y="4930402"/>
              <a:ext cx="155932" cy="99046"/>
              <a:chOff x="2242315" y="4930402"/>
              <a:chExt cx="155932" cy="99046"/>
            </a:xfrm>
          </p:grpSpPr>
          <p:sp>
            <p:nvSpPr>
              <p:cNvPr id="11" name="Google Shape;473;p23">
                <a:extLst>
                  <a:ext uri="{FF2B5EF4-FFF2-40B4-BE49-F238E27FC236}">
                    <a16:creationId xmlns:a16="http://schemas.microsoft.com/office/drawing/2014/main" id="{609119D0-1DC9-4F67-B52A-8B03153341E3}"/>
                  </a:ext>
                </a:extLst>
              </p:cNvPr>
              <p:cNvSpPr/>
              <p:nvPr/>
            </p:nvSpPr>
            <p:spPr>
              <a:xfrm>
                <a:off x="2242315" y="4930402"/>
                <a:ext cx="83856" cy="58508"/>
              </a:xfrm>
              <a:custGeom>
                <a:avLst/>
                <a:gdLst/>
                <a:ahLst/>
                <a:cxnLst/>
                <a:rect l="l" t="t" r="r" b="b"/>
                <a:pathLst>
                  <a:path w="2534" h="1768" extrusionOk="0">
                    <a:moveTo>
                      <a:pt x="2324" y="0"/>
                    </a:moveTo>
                    <a:cubicBezTo>
                      <a:pt x="2255" y="0"/>
                      <a:pt x="2186" y="39"/>
                      <a:pt x="2157" y="130"/>
                    </a:cubicBezTo>
                    <a:cubicBezTo>
                      <a:pt x="1887" y="959"/>
                      <a:pt x="1227" y="1495"/>
                      <a:pt x="370" y="1495"/>
                    </a:cubicBezTo>
                    <a:cubicBezTo>
                      <a:pt x="302" y="1495"/>
                      <a:pt x="233" y="1492"/>
                      <a:pt x="163" y="1485"/>
                    </a:cubicBezTo>
                    <a:cubicBezTo>
                      <a:pt x="159" y="1485"/>
                      <a:pt x="155" y="1485"/>
                      <a:pt x="152" y="1485"/>
                    </a:cubicBezTo>
                    <a:cubicBezTo>
                      <a:pt x="24" y="1485"/>
                      <a:pt x="1" y="1696"/>
                      <a:pt x="129" y="1724"/>
                    </a:cubicBezTo>
                    <a:cubicBezTo>
                      <a:pt x="258" y="1753"/>
                      <a:pt x="390" y="1768"/>
                      <a:pt x="523" y="1768"/>
                    </a:cubicBezTo>
                    <a:cubicBezTo>
                      <a:pt x="1417" y="1768"/>
                      <a:pt x="2344" y="1130"/>
                      <a:pt x="2509" y="226"/>
                    </a:cubicBezTo>
                    <a:cubicBezTo>
                      <a:pt x="2534" y="89"/>
                      <a:pt x="2428" y="0"/>
                      <a:pt x="2324"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12" name="Google Shape;474;p23">
                <a:extLst>
                  <a:ext uri="{FF2B5EF4-FFF2-40B4-BE49-F238E27FC236}">
                    <a16:creationId xmlns:a16="http://schemas.microsoft.com/office/drawing/2014/main" id="{DA75DB14-C345-4CC8-BDC6-AE2E8D17DBDD}"/>
                  </a:ext>
                </a:extLst>
              </p:cNvPr>
              <p:cNvSpPr/>
              <p:nvPr/>
            </p:nvSpPr>
            <p:spPr>
              <a:xfrm>
                <a:off x="2304595" y="4969484"/>
                <a:ext cx="93652" cy="59964"/>
              </a:xfrm>
              <a:custGeom>
                <a:avLst/>
                <a:gdLst/>
                <a:ahLst/>
                <a:cxnLst/>
                <a:rect l="l" t="t" r="r" b="b"/>
                <a:pathLst>
                  <a:path w="2830" h="1812" extrusionOk="0">
                    <a:moveTo>
                      <a:pt x="2577" y="0"/>
                    </a:moveTo>
                    <a:cubicBezTo>
                      <a:pt x="2521" y="0"/>
                      <a:pt x="2465" y="28"/>
                      <a:pt x="2428" y="96"/>
                    </a:cubicBezTo>
                    <a:cubicBezTo>
                      <a:pt x="1966" y="938"/>
                      <a:pt x="1175" y="1481"/>
                      <a:pt x="200" y="1502"/>
                    </a:cubicBezTo>
                    <a:cubicBezTo>
                      <a:pt x="1" y="1507"/>
                      <a:pt x="1" y="1811"/>
                      <a:pt x="200" y="1811"/>
                    </a:cubicBezTo>
                    <a:cubicBezTo>
                      <a:pt x="207" y="1811"/>
                      <a:pt x="214" y="1811"/>
                      <a:pt x="221" y="1811"/>
                    </a:cubicBezTo>
                    <a:cubicBezTo>
                      <a:pt x="1269" y="1811"/>
                      <a:pt x="2287" y="1241"/>
                      <a:pt x="2756" y="287"/>
                    </a:cubicBezTo>
                    <a:cubicBezTo>
                      <a:pt x="2830" y="138"/>
                      <a:pt x="2702" y="0"/>
                      <a:pt x="2577"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grpSp>
        <p:nvGrpSpPr>
          <p:cNvPr id="20" name="Google Shape;506;p23">
            <a:extLst>
              <a:ext uri="{FF2B5EF4-FFF2-40B4-BE49-F238E27FC236}">
                <a16:creationId xmlns:a16="http://schemas.microsoft.com/office/drawing/2014/main" id="{F03272C3-11CA-4646-844F-2D176404F666}"/>
              </a:ext>
            </a:extLst>
          </p:cNvPr>
          <p:cNvGrpSpPr/>
          <p:nvPr/>
        </p:nvGrpSpPr>
        <p:grpSpPr>
          <a:xfrm>
            <a:off x="7107539" y="3825226"/>
            <a:ext cx="866879" cy="1129546"/>
            <a:chOff x="6151764" y="3887194"/>
            <a:chExt cx="1009123" cy="1313971"/>
          </a:xfrm>
        </p:grpSpPr>
        <p:grpSp>
          <p:nvGrpSpPr>
            <p:cNvPr id="21" name="Google Shape;507;p23">
              <a:extLst>
                <a:ext uri="{FF2B5EF4-FFF2-40B4-BE49-F238E27FC236}">
                  <a16:creationId xmlns:a16="http://schemas.microsoft.com/office/drawing/2014/main" id="{D9597912-D32D-4A7B-8734-8565B1599E4A}"/>
                </a:ext>
              </a:extLst>
            </p:cNvPr>
            <p:cNvGrpSpPr/>
            <p:nvPr/>
          </p:nvGrpSpPr>
          <p:grpSpPr>
            <a:xfrm>
              <a:off x="6151764" y="3887194"/>
              <a:ext cx="1009123" cy="1235674"/>
              <a:chOff x="6151764" y="3887194"/>
              <a:chExt cx="1009123" cy="1235674"/>
            </a:xfrm>
          </p:grpSpPr>
          <p:sp>
            <p:nvSpPr>
              <p:cNvPr id="25" name="Google Shape;508;p23">
                <a:extLst>
                  <a:ext uri="{FF2B5EF4-FFF2-40B4-BE49-F238E27FC236}">
                    <a16:creationId xmlns:a16="http://schemas.microsoft.com/office/drawing/2014/main" id="{7E6602B3-D6F1-4257-8610-DAFECDA7CAB5}"/>
                  </a:ext>
                </a:extLst>
              </p:cNvPr>
              <p:cNvSpPr/>
              <p:nvPr/>
            </p:nvSpPr>
            <p:spPr>
              <a:xfrm>
                <a:off x="6268944" y="4616950"/>
                <a:ext cx="769136" cy="427754"/>
              </a:xfrm>
              <a:custGeom>
                <a:avLst/>
                <a:gdLst/>
                <a:ahLst/>
                <a:cxnLst/>
                <a:rect l="l" t="t" r="r" b="b"/>
                <a:pathLst>
                  <a:path w="23242" h="12926" extrusionOk="0">
                    <a:moveTo>
                      <a:pt x="5836" y="1"/>
                    </a:moveTo>
                    <a:cubicBezTo>
                      <a:pt x="5564" y="1"/>
                      <a:pt x="5291" y="80"/>
                      <a:pt x="5020" y="261"/>
                    </a:cubicBezTo>
                    <a:cubicBezTo>
                      <a:pt x="3508" y="584"/>
                      <a:pt x="2128" y="1170"/>
                      <a:pt x="823" y="2111"/>
                    </a:cubicBezTo>
                    <a:cubicBezTo>
                      <a:pt x="248" y="2526"/>
                      <a:pt x="1" y="3626"/>
                      <a:pt x="823" y="3979"/>
                    </a:cubicBezTo>
                    <a:cubicBezTo>
                      <a:pt x="1047" y="4076"/>
                      <a:pt x="1248" y="4171"/>
                      <a:pt x="1439" y="4272"/>
                    </a:cubicBezTo>
                    <a:cubicBezTo>
                      <a:pt x="1511" y="4473"/>
                      <a:pt x="1647" y="4662"/>
                      <a:pt x="1862" y="4816"/>
                    </a:cubicBezTo>
                    <a:cubicBezTo>
                      <a:pt x="2156" y="5025"/>
                      <a:pt x="2312" y="5122"/>
                      <a:pt x="2528" y="5194"/>
                    </a:cubicBezTo>
                    <a:lnTo>
                      <a:pt x="4132" y="6102"/>
                    </a:lnTo>
                    <a:cubicBezTo>
                      <a:pt x="4139" y="6117"/>
                      <a:pt x="4145" y="6133"/>
                      <a:pt x="4153" y="6148"/>
                    </a:cubicBezTo>
                    <a:cubicBezTo>
                      <a:pt x="4701" y="7067"/>
                      <a:pt x="6029" y="7311"/>
                      <a:pt x="6954" y="7692"/>
                    </a:cubicBezTo>
                    <a:lnTo>
                      <a:pt x="11909" y="9743"/>
                    </a:lnTo>
                    <a:cubicBezTo>
                      <a:pt x="15066" y="11051"/>
                      <a:pt x="18201" y="12411"/>
                      <a:pt x="21606" y="12913"/>
                    </a:cubicBezTo>
                    <a:cubicBezTo>
                      <a:pt x="21663" y="12921"/>
                      <a:pt x="21721" y="12926"/>
                      <a:pt x="21781" y="12926"/>
                    </a:cubicBezTo>
                    <a:cubicBezTo>
                      <a:pt x="22468" y="12926"/>
                      <a:pt x="23241" y="12375"/>
                      <a:pt x="22938" y="11582"/>
                    </a:cubicBezTo>
                    <a:cubicBezTo>
                      <a:pt x="22396" y="10164"/>
                      <a:pt x="21993" y="8095"/>
                      <a:pt x="21024" y="6850"/>
                    </a:cubicBezTo>
                    <a:cubicBezTo>
                      <a:pt x="20993" y="6713"/>
                      <a:pt x="20952" y="6578"/>
                      <a:pt x="20899" y="6450"/>
                    </a:cubicBezTo>
                    <a:cubicBezTo>
                      <a:pt x="20695" y="5950"/>
                      <a:pt x="20248" y="5734"/>
                      <a:pt x="19812" y="5734"/>
                    </a:cubicBezTo>
                    <a:cubicBezTo>
                      <a:pt x="19659" y="5734"/>
                      <a:pt x="19507" y="5761"/>
                      <a:pt x="19368" y="5811"/>
                    </a:cubicBezTo>
                    <a:cubicBezTo>
                      <a:pt x="19238" y="5791"/>
                      <a:pt x="19103" y="5781"/>
                      <a:pt x="18962" y="5781"/>
                    </a:cubicBezTo>
                    <a:cubicBezTo>
                      <a:pt x="18729" y="5781"/>
                      <a:pt x="18480" y="5809"/>
                      <a:pt x="18212" y="5869"/>
                    </a:cubicBezTo>
                    <a:cubicBezTo>
                      <a:pt x="17343" y="6070"/>
                      <a:pt x="16458" y="6180"/>
                      <a:pt x="15566" y="6203"/>
                    </a:cubicBezTo>
                    <a:cubicBezTo>
                      <a:pt x="15242" y="6024"/>
                      <a:pt x="14954" y="5897"/>
                      <a:pt x="14828" y="5852"/>
                    </a:cubicBezTo>
                    <a:cubicBezTo>
                      <a:pt x="13246" y="5313"/>
                      <a:pt x="11770" y="5353"/>
                      <a:pt x="10399" y="4240"/>
                    </a:cubicBezTo>
                    <a:cubicBezTo>
                      <a:pt x="9653" y="3633"/>
                      <a:pt x="8558" y="1743"/>
                      <a:pt x="7348" y="702"/>
                    </a:cubicBezTo>
                    <a:cubicBezTo>
                      <a:pt x="7250" y="329"/>
                      <a:pt x="6969" y="34"/>
                      <a:pt x="6495" y="34"/>
                    </a:cubicBezTo>
                    <a:cubicBezTo>
                      <a:pt x="6451" y="34"/>
                      <a:pt x="6405" y="36"/>
                      <a:pt x="6357" y="42"/>
                    </a:cubicBezTo>
                    <a:cubicBezTo>
                      <a:pt x="6317" y="46"/>
                      <a:pt x="6279" y="52"/>
                      <a:pt x="6241" y="57"/>
                    </a:cubicBezTo>
                    <a:cubicBezTo>
                      <a:pt x="6106" y="20"/>
                      <a:pt x="5971" y="1"/>
                      <a:pt x="5836" y="1"/>
                    </a:cubicBezTo>
                    <a:close/>
                  </a:path>
                </a:pathLst>
              </a:custGeom>
              <a:solidFill>
                <a:srgbClr val="A6DFDA"/>
              </a:solidFill>
              <a:ln>
                <a:noFill/>
              </a:ln>
            </p:spPr>
            <p:txBody>
              <a:bodyPr spcFirstLastPara="1" wrap="square" lIns="182850" tIns="182850" rIns="182850" bIns="182850" anchor="ctr" anchorCtr="0">
                <a:noAutofit/>
              </a:bodyPr>
              <a:lstStyle/>
              <a:p>
                <a:endParaRPr sz="3600"/>
              </a:p>
            </p:txBody>
          </p:sp>
          <p:sp>
            <p:nvSpPr>
              <p:cNvPr id="26" name="Google Shape;509;p23">
                <a:extLst>
                  <a:ext uri="{FF2B5EF4-FFF2-40B4-BE49-F238E27FC236}">
                    <a16:creationId xmlns:a16="http://schemas.microsoft.com/office/drawing/2014/main" id="{73FA86B7-3616-4797-B89A-47FC4AF7BEA4}"/>
                  </a:ext>
                </a:extLst>
              </p:cNvPr>
              <p:cNvSpPr/>
              <p:nvPr/>
            </p:nvSpPr>
            <p:spPr>
              <a:xfrm>
                <a:off x="6842073" y="4193896"/>
                <a:ext cx="185550" cy="96994"/>
              </a:xfrm>
              <a:custGeom>
                <a:avLst/>
                <a:gdLst/>
                <a:ahLst/>
                <a:cxnLst/>
                <a:rect l="l" t="t" r="r" b="b"/>
                <a:pathLst>
                  <a:path w="5607" h="2931" extrusionOk="0">
                    <a:moveTo>
                      <a:pt x="293" y="0"/>
                    </a:moveTo>
                    <a:cubicBezTo>
                      <a:pt x="148" y="0"/>
                      <a:pt x="0" y="161"/>
                      <a:pt x="105" y="302"/>
                    </a:cubicBezTo>
                    <a:cubicBezTo>
                      <a:pt x="1312" y="1913"/>
                      <a:pt x="3179" y="2912"/>
                      <a:pt x="5207" y="2930"/>
                    </a:cubicBezTo>
                    <a:cubicBezTo>
                      <a:pt x="5209" y="2930"/>
                      <a:pt x="5210" y="2930"/>
                      <a:pt x="5212" y="2930"/>
                    </a:cubicBezTo>
                    <a:cubicBezTo>
                      <a:pt x="5607" y="2930"/>
                      <a:pt x="5596" y="2345"/>
                      <a:pt x="5207" y="2316"/>
                    </a:cubicBezTo>
                    <a:cubicBezTo>
                      <a:pt x="3332" y="2173"/>
                      <a:pt x="1720" y="1431"/>
                      <a:pt x="424" y="57"/>
                    </a:cubicBezTo>
                    <a:cubicBezTo>
                      <a:pt x="386" y="17"/>
                      <a:pt x="340" y="0"/>
                      <a:pt x="293"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27" name="Google Shape;510;p23">
                <a:extLst>
                  <a:ext uri="{FF2B5EF4-FFF2-40B4-BE49-F238E27FC236}">
                    <a16:creationId xmlns:a16="http://schemas.microsoft.com/office/drawing/2014/main" id="{39276D12-A667-4D4E-8711-F0F6692D36B9}"/>
                  </a:ext>
                </a:extLst>
              </p:cNvPr>
              <p:cNvSpPr/>
              <p:nvPr/>
            </p:nvSpPr>
            <p:spPr>
              <a:xfrm>
                <a:off x="6151764" y="4124236"/>
                <a:ext cx="1009123" cy="998632"/>
              </a:xfrm>
              <a:custGeom>
                <a:avLst/>
                <a:gdLst/>
                <a:ahLst/>
                <a:cxnLst/>
                <a:rect l="l" t="t" r="r" b="b"/>
                <a:pathLst>
                  <a:path w="30494" h="30177" extrusionOk="0">
                    <a:moveTo>
                      <a:pt x="20913" y="661"/>
                    </a:moveTo>
                    <a:cubicBezTo>
                      <a:pt x="23466" y="1350"/>
                      <a:pt x="30493" y="3243"/>
                      <a:pt x="27949" y="5730"/>
                    </a:cubicBezTo>
                    <a:cubicBezTo>
                      <a:pt x="27373" y="5991"/>
                      <a:pt x="26834" y="6082"/>
                      <a:pt x="26185" y="6082"/>
                    </a:cubicBezTo>
                    <a:cubicBezTo>
                      <a:pt x="26158" y="6082"/>
                      <a:pt x="26131" y="6081"/>
                      <a:pt x="26104" y="6081"/>
                    </a:cubicBezTo>
                    <a:cubicBezTo>
                      <a:pt x="26103" y="6081"/>
                      <a:pt x="26102" y="6081"/>
                      <a:pt x="26101" y="6081"/>
                    </a:cubicBezTo>
                    <a:cubicBezTo>
                      <a:pt x="25968" y="6081"/>
                      <a:pt x="25825" y="6182"/>
                      <a:pt x="25796" y="6315"/>
                    </a:cubicBezTo>
                    <a:cubicBezTo>
                      <a:pt x="25791" y="6335"/>
                      <a:pt x="25788" y="6354"/>
                      <a:pt x="25787" y="6374"/>
                    </a:cubicBezTo>
                    <a:cubicBezTo>
                      <a:pt x="25729" y="6378"/>
                      <a:pt x="25676" y="6404"/>
                      <a:pt x="25638" y="6447"/>
                    </a:cubicBezTo>
                    <a:cubicBezTo>
                      <a:pt x="23831" y="8467"/>
                      <a:pt x="22717" y="11105"/>
                      <a:pt x="22230" y="13753"/>
                    </a:cubicBezTo>
                    <a:cubicBezTo>
                      <a:pt x="22184" y="14001"/>
                      <a:pt x="22379" y="14165"/>
                      <a:pt x="22572" y="14182"/>
                    </a:cubicBezTo>
                    <a:cubicBezTo>
                      <a:pt x="23518" y="16375"/>
                      <a:pt x="24601" y="18508"/>
                      <a:pt x="25606" y="20674"/>
                    </a:cubicBezTo>
                    <a:cubicBezTo>
                      <a:pt x="26692" y="23017"/>
                      <a:pt x="28188" y="25508"/>
                      <a:pt x="28271" y="28136"/>
                    </a:cubicBezTo>
                    <a:cubicBezTo>
                      <a:pt x="28256" y="28159"/>
                      <a:pt x="28245" y="28183"/>
                      <a:pt x="28237" y="28209"/>
                    </a:cubicBezTo>
                    <a:cubicBezTo>
                      <a:pt x="28054" y="29117"/>
                      <a:pt x="27316" y="29418"/>
                      <a:pt x="26393" y="29418"/>
                    </a:cubicBezTo>
                    <a:cubicBezTo>
                      <a:pt x="24843" y="29418"/>
                      <a:pt x="22773" y="28568"/>
                      <a:pt x="21949" y="28324"/>
                    </a:cubicBezTo>
                    <a:cubicBezTo>
                      <a:pt x="20247" y="27819"/>
                      <a:pt x="18559" y="27266"/>
                      <a:pt x="16888" y="26664"/>
                    </a:cubicBezTo>
                    <a:cubicBezTo>
                      <a:pt x="13370" y="25404"/>
                      <a:pt x="9903" y="23955"/>
                      <a:pt x="6570" y="22258"/>
                    </a:cubicBezTo>
                    <a:cubicBezTo>
                      <a:pt x="4873" y="21392"/>
                      <a:pt x="1805" y="19839"/>
                      <a:pt x="2406" y="17406"/>
                    </a:cubicBezTo>
                    <a:cubicBezTo>
                      <a:pt x="2851" y="15598"/>
                      <a:pt x="5097" y="14839"/>
                      <a:pt x="6640" y="14316"/>
                    </a:cubicBezTo>
                    <a:cubicBezTo>
                      <a:pt x="10082" y="13152"/>
                      <a:pt x="13591" y="12596"/>
                      <a:pt x="17142" y="11913"/>
                    </a:cubicBezTo>
                    <a:cubicBezTo>
                      <a:pt x="17277" y="11887"/>
                      <a:pt x="17342" y="11782"/>
                      <a:pt x="17351" y="11668"/>
                    </a:cubicBezTo>
                    <a:cubicBezTo>
                      <a:pt x="17360" y="11658"/>
                      <a:pt x="17369" y="11645"/>
                      <a:pt x="17377" y="11633"/>
                    </a:cubicBezTo>
                    <a:cubicBezTo>
                      <a:pt x="18470" y="9343"/>
                      <a:pt x="19709" y="7064"/>
                      <a:pt x="20572" y="4675"/>
                    </a:cubicBezTo>
                    <a:cubicBezTo>
                      <a:pt x="20616" y="4553"/>
                      <a:pt x="20553" y="4458"/>
                      <a:pt x="20460" y="4410"/>
                    </a:cubicBezTo>
                    <a:cubicBezTo>
                      <a:pt x="20569" y="4323"/>
                      <a:pt x="20615" y="4168"/>
                      <a:pt x="20480" y="4053"/>
                    </a:cubicBezTo>
                    <a:cubicBezTo>
                      <a:pt x="19901" y="3560"/>
                      <a:pt x="19247" y="2978"/>
                      <a:pt x="19186" y="2159"/>
                    </a:cubicBezTo>
                    <a:cubicBezTo>
                      <a:pt x="19121" y="1278"/>
                      <a:pt x="19809" y="697"/>
                      <a:pt x="20617" y="697"/>
                    </a:cubicBezTo>
                    <a:cubicBezTo>
                      <a:pt x="20666" y="697"/>
                      <a:pt x="20716" y="699"/>
                      <a:pt x="20766" y="704"/>
                    </a:cubicBezTo>
                    <a:cubicBezTo>
                      <a:pt x="20772" y="704"/>
                      <a:pt x="20778" y="705"/>
                      <a:pt x="20784" y="705"/>
                    </a:cubicBezTo>
                    <a:cubicBezTo>
                      <a:pt x="20830" y="705"/>
                      <a:pt x="20875" y="689"/>
                      <a:pt x="20913" y="661"/>
                    </a:cubicBezTo>
                    <a:close/>
                    <a:moveTo>
                      <a:pt x="20320" y="0"/>
                    </a:moveTo>
                    <a:cubicBezTo>
                      <a:pt x="20248" y="0"/>
                      <a:pt x="20179" y="31"/>
                      <a:pt x="20132" y="88"/>
                    </a:cubicBezTo>
                    <a:cubicBezTo>
                      <a:pt x="19409" y="180"/>
                      <a:pt x="18771" y="832"/>
                      <a:pt x="18590" y="1557"/>
                    </a:cubicBezTo>
                    <a:cubicBezTo>
                      <a:pt x="18294" y="2736"/>
                      <a:pt x="19156" y="3934"/>
                      <a:pt x="20169" y="4448"/>
                    </a:cubicBezTo>
                    <a:cubicBezTo>
                      <a:pt x="20154" y="4461"/>
                      <a:pt x="20141" y="4474"/>
                      <a:pt x="20131" y="4490"/>
                    </a:cubicBezTo>
                    <a:cubicBezTo>
                      <a:pt x="18824" y="6637"/>
                      <a:pt x="17838" y="9006"/>
                      <a:pt x="16752" y="11269"/>
                    </a:cubicBezTo>
                    <a:cubicBezTo>
                      <a:pt x="16741" y="11295"/>
                      <a:pt x="16735" y="11322"/>
                      <a:pt x="16730" y="11351"/>
                    </a:cubicBezTo>
                    <a:cubicBezTo>
                      <a:pt x="14237" y="11498"/>
                      <a:pt x="11747" y="12050"/>
                      <a:pt x="9344" y="12698"/>
                    </a:cubicBezTo>
                    <a:cubicBezTo>
                      <a:pt x="7327" y="13240"/>
                      <a:pt x="5038" y="13770"/>
                      <a:pt x="3315" y="15018"/>
                    </a:cubicBezTo>
                    <a:cubicBezTo>
                      <a:pt x="1" y="17416"/>
                      <a:pt x="2407" y="20740"/>
                      <a:pt x="5162" y="22288"/>
                    </a:cubicBezTo>
                    <a:cubicBezTo>
                      <a:pt x="9564" y="24763"/>
                      <a:pt x="14424" y="26664"/>
                      <a:pt x="19213" y="28237"/>
                    </a:cubicBezTo>
                    <a:cubicBezTo>
                      <a:pt x="21383" y="28949"/>
                      <a:pt x="23835" y="29978"/>
                      <a:pt x="26124" y="30162"/>
                    </a:cubicBezTo>
                    <a:cubicBezTo>
                      <a:pt x="26240" y="30172"/>
                      <a:pt x="26355" y="30176"/>
                      <a:pt x="26468" y="30176"/>
                    </a:cubicBezTo>
                    <a:cubicBezTo>
                      <a:pt x="27690" y="30176"/>
                      <a:pt x="28701" y="29620"/>
                      <a:pt x="28874" y="28298"/>
                    </a:cubicBezTo>
                    <a:cubicBezTo>
                      <a:pt x="28874" y="28283"/>
                      <a:pt x="28873" y="28268"/>
                      <a:pt x="28870" y="28252"/>
                    </a:cubicBezTo>
                    <a:cubicBezTo>
                      <a:pt x="29211" y="26036"/>
                      <a:pt x="27842" y="23835"/>
                      <a:pt x="26958" y="21881"/>
                    </a:cubicBezTo>
                    <a:cubicBezTo>
                      <a:pt x="25729" y="19153"/>
                      <a:pt x="24499" y="16393"/>
                      <a:pt x="22993" y="13805"/>
                    </a:cubicBezTo>
                    <a:cubicBezTo>
                      <a:pt x="22979" y="13785"/>
                      <a:pt x="22964" y="13768"/>
                      <a:pt x="22947" y="13751"/>
                    </a:cubicBezTo>
                    <a:cubicBezTo>
                      <a:pt x="23514" y="11172"/>
                      <a:pt x="24604" y="8970"/>
                      <a:pt x="26046" y="6761"/>
                    </a:cubicBezTo>
                    <a:cubicBezTo>
                      <a:pt x="26052" y="6747"/>
                      <a:pt x="26058" y="6732"/>
                      <a:pt x="26062" y="6717"/>
                    </a:cubicBezTo>
                    <a:cubicBezTo>
                      <a:pt x="26247" y="6752"/>
                      <a:pt x="26437" y="6769"/>
                      <a:pt x="26630" y="6769"/>
                    </a:cubicBezTo>
                    <a:cubicBezTo>
                      <a:pt x="27296" y="6769"/>
                      <a:pt x="27985" y="6564"/>
                      <a:pt x="28516" y="6196"/>
                    </a:cubicBezTo>
                    <a:cubicBezTo>
                      <a:pt x="28648" y="6104"/>
                      <a:pt x="28688" y="5972"/>
                      <a:pt x="28665" y="5853"/>
                    </a:cubicBezTo>
                    <a:cubicBezTo>
                      <a:pt x="29501" y="4984"/>
                      <a:pt x="29098" y="3537"/>
                      <a:pt x="28199" y="2744"/>
                    </a:cubicBezTo>
                    <a:cubicBezTo>
                      <a:pt x="26234" y="1010"/>
                      <a:pt x="22845" y="472"/>
                      <a:pt x="20371" y="5"/>
                    </a:cubicBezTo>
                    <a:cubicBezTo>
                      <a:pt x="20354" y="2"/>
                      <a:pt x="20337" y="0"/>
                      <a:pt x="20320"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28" name="Google Shape;511;p23">
                <a:extLst>
                  <a:ext uri="{FF2B5EF4-FFF2-40B4-BE49-F238E27FC236}">
                    <a16:creationId xmlns:a16="http://schemas.microsoft.com/office/drawing/2014/main" id="{6D74EEDB-CA25-437A-AC07-99B0A6A24493}"/>
                  </a:ext>
                </a:extLst>
              </p:cNvPr>
              <p:cNvSpPr/>
              <p:nvPr/>
            </p:nvSpPr>
            <p:spPr>
              <a:xfrm>
                <a:off x="6248791" y="4604540"/>
                <a:ext cx="800077" cy="458497"/>
              </a:xfrm>
              <a:custGeom>
                <a:avLst/>
                <a:gdLst/>
                <a:ahLst/>
                <a:cxnLst/>
                <a:rect l="l" t="t" r="r" b="b"/>
                <a:pathLst>
                  <a:path w="24177" h="13855" extrusionOk="0">
                    <a:moveTo>
                      <a:pt x="6688" y="1"/>
                    </a:moveTo>
                    <a:cubicBezTo>
                      <a:pt x="6683" y="1"/>
                      <a:pt x="6678" y="1"/>
                      <a:pt x="6672" y="2"/>
                    </a:cubicBezTo>
                    <a:cubicBezTo>
                      <a:pt x="4874" y="130"/>
                      <a:pt x="2805" y="671"/>
                      <a:pt x="1348" y="1786"/>
                    </a:cubicBezTo>
                    <a:cubicBezTo>
                      <a:pt x="501" y="2432"/>
                      <a:pt x="0" y="3801"/>
                      <a:pt x="1118" y="4446"/>
                    </a:cubicBezTo>
                    <a:cubicBezTo>
                      <a:pt x="2284" y="6008"/>
                      <a:pt x="4182" y="6874"/>
                      <a:pt x="5900" y="7733"/>
                    </a:cubicBezTo>
                    <a:cubicBezTo>
                      <a:pt x="8234" y="8902"/>
                      <a:pt x="10616" y="9969"/>
                      <a:pt x="13045" y="10937"/>
                    </a:cubicBezTo>
                    <a:cubicBezTo>
                      <a:pt x="15616" y="11959"/>
                      <a:pt x="18297" y="13040"/>
                      <a:pt x="20995" y="13677"/>
                    </a:cubicBezTo>
                    <a:cubicBezTo>
                      <a:pt x="21416" y="13776"/>
                      <a:pt x="21860" y="13855"/>
                      <a:pt x="22280" y="13855"/>
                    </a:cubicBezTo>
                    <a:cubicBezTo>
                      <a:pt x="23022" y="13855"/>
                      <a:pt x="23687" y="13609"/>
                      <a:pt x="24010" y="12789"/>
                    </a:cubicBezTo>
                    <a:cubicBezTo>
                      <a:pt x="24062" y="12656"/>
                      <a:pt x="24013" y="12551"/>
                      <a:pt x="23924" y="12489"/>
                    </a:cubicBezTo>
                    <a:cubicBezTo>
                      <a:pt x="24177" y="11833"/>
                      <a:pt x="24031" y="11158"/>
                      <a:pt x="23699" y="10479"/>
                    </a:cubicBezTo>
                    <a:cubicBezTo>
                      <a:pt x="22976" y="9001"/>
                      <a:pt x="22207" y="7627"/>
                      <a:pt x="21674" y="6056"/>
                    </a:cubicBezTo>
                    <a:cubicBezTo>
                      <a:pt x="21614" y="5877"/>
                      <a:pt x="21466" y="5803"/>
                      <a:pt x="21318" y="5803"/>
                    </a:cubicBezTo>
                    <a:cubicBezTo>
                      <a:pt x="21293" y="5803"/>
                      <a:pt x="21267" y="5805"/>
                      <a:pt x="21242" y="5809"/>
                    </a:cubicBezTo>
                    <a:cubicBezTo>
                      <a:pt x="21182" y="5694"/>
                      <a:pt x="21069" y="5602"/>
                      <a:pt x="20917" y="5602"/>
                    </a:cubicBezTo>
                    <a:cubicBezTo>
                      <a:pt x="20894" y="5602"/>
                      <a:pt x="20870" y="5604"/>
                      <a:pt x="20845" y="5609"/>
                    </a:cubicBezTo>
                    <a:cubicBezTo>
                      <a:pt x="19366" y="5876"/>
                      <a:pt x="17814" y="6136"/>
                      <a:pt x="16286" y="6136"/>
                    </a:cubicBezTo>
                    <a:cubicBezTo>
                      <a:pt x="14713" y="6136"/>
                      <a:pt x="13167" y="5860"/>
                      <a:pt x="11755" y="5034"/>
                    </a:cubicBezTo>
                    <a:cubicBezTo>
                      <a:pt x="10527" y="4318"/>
                      <a:pt x="9738" y="3339"/>
                      <a:pt x="9024" y="2127"/>
                    </a:cubicBezTo>
                    <a:cubicBezTo>
                      <a:pt x="8525" y="1277"/>
                      <a:pt x="8106" y="608"/>
                      <a:pt x="7282" y="55"/>
                    </a:cubicBezTo>
                    <a:cubicBezTo>
                      <a:pt x="7243" y="29"/>
                      <a:pt x="7202" y="18"/>
                      <a:pt x="7163" y="18"/>
                    </a:cubicBezTo>
                    <a:cubicBezTo>
                      <a:pt x="6971" y="18"/>
                      <a:pt x="6809" y="289"/>
                      <a:pt x="6984" y="441"/>
                    </a:cubicBezTo>
                    <a:cubicBezTo>
                      <a:pt x="8078" y="1392"/>
                      <a:pt x="8438" y="2789"/>
                      <a:pt x="9311" y="3906"/>
                    </a:cubicBezTo>
                    <a:cubicBezTo>
                      <a:pt x="10107" y="4926"/>
                      <a:pt x="11199" y="5668"/>
                      <a:pt x="12388" y="6159"/>
                    </a:cubicBezTo>
                    <a:cubicBezTo>
                      <a:pt x="13685" y="6692"/>
                      <a:pt x="15062" y="6899"/>
                      <a:pt x="16451" y="6899"/>
                    </a:cubicBezTo>
                    <a:cubicBezTo>
                      <a:pt x="17975" y="6899"/>
                      <a:pt x="19514" y="6650"/>
                      <a:pt x="20979" y="6312"/>
                    </a:cubicBezTo>
                    <a:cubicBezTo>
                      <a:pt x="21296" y="7287"/>
                      <a:pt x="21686" y="8237"/>
                      <a:pt x="22146" y="9154"/>
                    </a:cubicBezTo>
                    <a:cubicBezTo>
                      <a:pt x="22703" y="10259"/>
                      <a:pt x="23757" y="11438"/>
                      <a:pt x="23271" y="12741"/>
                    </a:cubicBezTo>
                    <a:cubicBezTo>
                      <a:pt x="23268" y="12749"/>
                      <a:pt x="23270" y="12754"/>
                      <a:pt x="23268" y="12760"/>
                    </a:cubicBezTo>
                    <a:cubicBezTo>
                      <a:pt x="22975" y="13021"/>
                      <a:pt x="22555" y="13125"/>
                      <a:pt x="22069" y="13125"/>
                    </a:cubicBezTo>
                    <a:cubicBezTo>
                      <a:pt x="20505" y="13125"/>
                      <a:pt x="18255" y="12056"/>
                      <a:pt x="17343" y="11744"/>
                    </a:cubicBezTo>
                    <a:cubicBezTo>
                      <a:pt x="15433" y="11089"/>
                      <a:pt x="13546" y="10373"/>
                      <a:pt x="11680" y="9597"/>
                    </a:cubicBezTo>
                    <a:cubicBezTo>
                      <a:pt x="8102" y="8111"/>
                      <a:pt x="3898" y="6584"/>
                      <a:pt x="1146" y="3752"/>
                    </a:cubicBezTo>
                    <a:cubicBezTo>
                      <a:pt x="248" y="2049"/>
                      <a:pt x="5802" y="625"/>
                      <a:pt x="6732" y="437"/>
                    </a:cubicBezTo>
                    <a:cubicBezTo>
                      <a:pt x="6968" y="389"/>
                      <a:pt x="6925" y="1"/>
                      <a:pt x="6688"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29" name="Google Shape;512;p23">
                <a:extLst>
                  <a:ext uri="{FF2B5EF4-FFF2-40B4-BE49-F238E27FC236}">
                    <a16:creationId xmlns:a16="http://schemas.microsoft.com/office/drawing/2014/main" id="{178F9FB8-1EE2-4128-A5F8-1075423CA67A}"/>
                  </a:ext>
                </a:extLst>
              </p:cNvPr>
              <p:cNvSpPr/>
              <p:nvPr/>
            </p:nvSpPr>
            <p:spPr>
              <a:xfrm>
                <a:off x="6738990" y="4680091"/>
                <a:ext cx="94777" cy="84254"/>
              </a:xfrm>
              <a:custGeom>
                <a:avLst/>
                <a:gdLst/>
                <a:ahLst/>
                <a:cxnLst/>
                <a:rect l="l" t="t" r="r" b="b"/>
                <a:pathLst>
                  <a:path w="2864" h="2546" extrusionOk="0">
                    <a:moveTo>
                      <a:pt x="1280" y="572"/>
                    </a:moveTo>
                    <a:cubicBezTo>
                      <a:pt x="1669" y="635"/>
                      <a:pt x="2090" y="753"/>
                      <a:pt x="2216" y="1166"/>
                    </a:cubicBezTo>
                    <a:cubicBezTo>
                      <a:pt x="2364" y="1661"/>
                      <a:pt x="1814" y="1955"/>
                      <a:pt x="1398" y="1964"/>
                    </a:cubicBezTo>
                    <a:cubicBezTo>
                      <a:pt x="1389" y="1964"/>
                      <a:pt x="1380" y="1964"/>
                      <a:pt x="1371" y="1964"/>
                    </a:cubicBezTo>
                    <a:cubicBezTo>
                      <a:pt x="1032" y="1964"/>
                      <a:pt x="630" y="1794"/>
                      <a:pt x="569" y="1425"/>
                    </a:cubicBezTo>
                    <a:cubicBezTo>
                      <a:pt x="502" y="1019"/>
                      <a:pt x="785" y="756"/>
                      <a:pt x="1148" y="681"/>
                    </a:cubicBezTo>
                    <a:cubicBezTo>
                      <a:pt x="1208" y="668"/>
                      <a:pt x="1257" y="629"/>
                      <a:pt x="1280" y="572"/>
                    </a:cubicBezTo>
                    <a:close/>
                    <a:moveTo>
                      <a:pt x="1176" y="1"/>
                    </a:moveTo>
                    <a:cubicBezTo>
                      <a:pt x="1152" y="1"/>
                      <a:pt x="1129" y="1"/>
                      <a:pt x="1105" y="2"/>
                    </a:cubicBezTo>
                    <a:cubicBezTo>
                      <a:pt x="961" y="8"/>
                      <a:pt x="865" y="132"/>
                      <a:pt x="843" y="259"/>
                    </a:cubicBezTo>
                    <a:cubicBezTo>
                      <a:pt x="358" y="336"/>
                      <a:pt x="1" y="883"/>
                      <a:pt x="1" y="1365"/>
                    </a:cubicBezTo>
                    <a:cubicBezTo>
                      <a:pt x="2" y="2082"/>
                      <a:pt x="684" y="2528"/>
                      <a:pt x="1343" y="2545"/>
                    </a:cubicBezTo>
                    <a:cubicBezTo>
                      <a:pt x="1355" y="2545"/>
                      <a:pt x="1367" y="2545"/>
                      <a:pt x="1379" y="2545"/>
                    </a:cubicBezTo>
                    <a:cubicBezTo>
                      <a:pt x="2039" y="2545"/>
                      <a:pt x="2794" y="2104"/>
                      <a:pt x="2825" y="1387"/>
                    </a:cubicBezTo>
                    <a:cubicBezTo>
                      <a:pt x="2864" y="496"/>
                      <a:pt x="1967" y="1"/>
                      <a:pt x="1176"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30" name="Google Shape;513;p23">
                <a:extLst>
                  <a:ext uri="{FF2B5EF4-FFF2-40B4-BE49-F238E27FC236}">
                    <a16:creationId xmlns:a16="http://schemas.microsoft.com/office/drawing/2014/main" id="{DBFDA5F9-33EE-4D7A-AC22-53C57618335B}"/>
                  </a:ext>
                </a:extLst>
              </p:cNvPr>
              <p:cNvSpPr/>
              <p:nvPr/>
            </p:nvSpPr>
            <p:spPr>
              <a:xfrm>
                <a:off x="6721815" y="4540804"/>
                <a:ext cx="93817" cy="77999"/>
              </a:xfrm>
              <a:custGeom>
                <a:avLst/>
                <a:gdLst/>
                <a:ahLst/>
                <a:cxnLst/>
                <a:rect l="l" t="t" r="r" b="b"/>
                <a:pathLst>
                  <a:path w="2835" h="2357" extrusionOk="0">
                    <a:moveTo>
                      <a:pt x="1503" y="510"/>
                    </a:moveTo>
                    <a:cubicBezTo>
                      <a:pt x="1749" y="510"/>
                      <a:pt x="1990" y="652"/>
                      <a:pt x="2061" y="920"/>
                    </a:cubicBezTo>
                    <a:cubicBezTo>
                      <a:pt x="2176" y="1353"/>
                      <a:pt x="1810" y="1804"/>
                      <a:pt x="1382" y="1854"/>
                    </a:cubicBezTo>
                    <a:cubicBezTo>
                      <a:pt x="1354" y="1857"/>
                      <a:pt x="1324" y="1859"/>
                      <a:pt x="1295" y="1859"/>
                    </a:cubicBezTo>
                    <a:cubicBezTo>
                      <a:pt x="967" y="1859"/>
                      <a:pt x="603" y="1659"/>
                      <a:pt x="520" y="1329"/>
                    </a:cubicBezTo>
                    <a:cubicBezTo>
                      <a:pt x="448" y="1039"/>
                      <a:pt x="578" y="785"/>
                      <a:pt x="788" y="621"/>
                    </a:cubicBezTo>
                    <a:cubicBezTo>
                      <a:pt x="833" y="667"/>
                      <a:pt x="895" y="696"/>
                      <a:pt x="963" y="696"/>
                    </a:cubicBezTo>
                    <a:cubicBezTo>
                      <a:pt x="1016" y="696"/>
                      <a:pt x="1073" y="678"/>
                      <a:pt x="1126" y="636"/>
                    </a:cubicBezTo>
                    <a:cubicBezTo>
                      <a:pt x="1236" y="552"/>
                      <a:pt x="1371" y="510"/>
                      <a:pt x="1503" y="510"/>
                    </a:cubicBezTo>
                    <a:close/>
                    <a:moveTo>
                      <a:pt x="1482" y="1"/>
                    </a:moveTo>
                    <a:cubicBezTo>
                      <a:pt x="1298" y="1"/>
                      <a:pt x="1117" y="48"/>
                      <a:pt x="964" y="151"/>
                    </a:cubicBezTo>
                    <a:cubicBezTo>
                      <a:pt x="407" y="209"/>
                      <a:pt x="1" y="797"/>
                      <a:pt x="67" y="1358"/>
                    </a:cubicBezTo>
                    <a:cubicBezTo>
                      <a:pt x="139" y="1971"/>
                      <a:pt x="743" y="2356"/>
                      <a:pt x="1330" y="2356"/>
                    </a:cubicBezTo>
                    <a:cubicBezTo>
                      <a:pt x="1434" y="2356"/>
                      <a:pt x="1537" y="2344"/>
                      <a:pt x="1636" y="2320"/>
                    </a:cubicBezTo>
                    <a:cubicBezTo>
                      <a:pt x="2349" y="2142"/>
                      <a:pt x="2834" y="1254"/>
                      <a:pt x="2479" y="575"/>
                    </a:cubicBezTo>
                    <a:cubicBezTo>
                      <a:pt x="2295" y="222"/>
                      <a:pt x="1881" y="1"/>
                      <a:pt x="1482"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31" name="Google Shape;514;p23">
                <a:extLst>
                  <a:ext uri="{FF2B5EF4-FFF2-40B4-BE49-F238E27FC236}">
                    <a16:creationId xmlns:a16="http://schemas.microsoft.com/office/drawing/2014/main" id="{ABA82DEA-50A5-47D0-82D5-FA504CD8550C}"/>
                  </a:ext>
                </a:extLst>
              </p:cNvPr>
              <p:cNvSpPr/>
              <p:nvPr/>
            </p:nvSpPr>
            <p:spPr>
              <a:xfrm>
                <a:off x="6838367" y="4387487"/>
                <a:ext cx="70652" cy="67211"/>
              </a:xfrm>
              <a:custGeom>
                <a:avLst/>
                <a:gdLst/>
                <a:ahLst/>
                <a:cxnLst/>
                <a:rect l="l" t="t" r="r" b="b"/>
                <a:pathLst>
                  <a:path w="2135" h="2031" extrusionOk="0">
                    <a:moveTo>
                      <a:pt x="807" y="423"/>
                    </a:moveTo>
                    <a:cubicBezTo>
                      <a:pt x="831" y="453"/>
                      <a:pt x="864" y="476"/>
                      <a:pt x="899" y="488"/>
                    </a:cubicBezTo>
                    <a:cubicBezTo>
                      <a:pt x="1050" y="543"/>
                      <a:pt x="1196" y="520"/>
                      <a:pt x="1332" y="626"/>
                    </a:cubicBezTo>
                    <a:cubicBezTo>
                      <a:pt x="1459" y="727"/>
                      <a:pt x="1547" y="869"/>
                      <a:pt x="1574" y="1030"/>
                    </a:cubicBezTo>
                    <a:cubicBezTo>
                      <a:pt x="1625" y="1357"/>
                      <a:pt x="1336" y="1556"/>
                      <a:pt x="1040" y="1556"/>
                    </a:cubicBezTo>
                    <a:cubicBezTo>
                      <a:pt x="1031" y="1556"/>
                      <a:pt x="1023" y="1556"/>
                      <a:pt x="1014" y="1555"/>
                    </a:cubicBezTo>
                    <a:cubicBezTo>
                      <a:pt x="687" y="1542"/>
                      <a:pt x="427" y="1315"/>
                      <a:pt x="462" y="972"/>
                    </a:cubicBezTo>
                    <a:cubicBezTo>
                      <a:pt x="490" y="710"/>
                      <a:pt x="625" y="549"/>
                      <a:pt x="807" y="423"/>
                    </a:cubicBezTo>
                    <a:close/>
                    <a:moveTo>
                      <a:pt x="924" y="1"/>
                    </a:moveTo>
                    <a:cubicBezTo>
                      <a:pt x="422" y="1"/>
                      <a:pt x="28" y="572"/>
                      <a:pt x="15" y="1039"/>
                    </a:cubicBezTo>
                    <a:cubicBezTo>
                      <a:pt x="0" y="1612"/>
                      <a:pt x="489" y="2031"/>
                      <a:pt x="1041" y="2031"/>
                    </a:cubicBezTo>
                    <a:cubicBezTo>
                      <a:pt x="1053" y="2031"/>
                      <a:pt x="1065" y="2031"/>
                      <a:pt x="1077" y="2030"/>
                    </a:cubicBezTo>
                    <a:cubicBezTo>
                      <a:pt x="1649" y="2012"/>
                      <a:pt x="2135" y="1563"/>
                      <a:pt x="2049" y="967"/>
                    </a:cubicBezTo>
                    <a:cubicBezTo>
                      <a:pt x="1995" y="585"/>
                      <a:pt x="1573" y="25"/>
                      <a:pt x="1134" y="25"/>
                    </a:cubicBezTo>
                    <a:cubicBezTo>
                      <a:pt x="1113" y="25"/>
                      <a:pt x="1093" y="26"/>
                      <a:pt x="1072" y="28"/>
                    </a:cubicBezTo>
                    <a:cubicBezTo>
                      <a:pt x="1061" y="24"/>
                      <a:pt x="1055" y="15"/>
                      <a:pt x="1043" y="11"/>
                    </a:cubicBezTo>
                    <a:cubicBezTo>
                      <a:pt x="1003" y="4"/>
                      <a:pt x="963" y="1"/>
                      <a:pt x="924"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32" name="Google Shape;515;p23">
                <a:extLst>
                  <a:ext uri="{FF2B5EF4-FFF2-40B4-BE49-F238E27FC236}">
                    <a16:creationId xmlns:a16="http://schemas.microsoft.com/office/drawing/2014/main" id="{5237751C-9AFC-46E1-8943-ABCA5B07AAA1}"/>
                  </a:ext>
                </a:extLst>
              </p:cNvPr>
              <p:cNvSpPr/>
              <p:nvPr/>
            </p:nvSpPr>
            <p:spPr>
              <a:xfrm>
                <a:off x="7021633" y="4067482"/>
                <a:ext cx="85842" cy="78231"/>
              </a:xfrm>
              <a:custGeom>
                <a:avLst/>
                <a:gdLst/>
                <a:ahLst/>
                <a:cxnLst/>
                <a:rect l="l" t="t" r="r" b="b"/>
                <a:pathLst>
                  <a:path w="2594" h="2364" extrusionOk="0">
                    <a:moveTo>
                      <a:pt x="1571" y="478"/>
                    </a:moveTo>
                    <a:cubicBezTo>
                      <a:pt x="1827" y="639"/>
                      <a:pt x="2011" y="901"/>
                      <a:pt x="2017" y="1219"/>
                    </a:cubicBezTo>
                    <a:cubicBezTo>
                      <a:pt x="2024" y="1592"/>
                      <a:pt x="1737" y="1832"/>
                      <a:pt x="1385" y="1832"/>
                    </a:cubicBezTo>
                    <a:cubicBezTo>
                      <a:pt x="1369" y="1832"/>
                      <a:pt x="1353" y="1832"/>
                      <a:pt x="1337" y="1831"/>
                    </a:cubicBezTo>
                    <a:cubicBezTo>
                      <a:pt x="976" y="1809"/>
                      <a:pt x="610" y="1550"/>
                      <a:pt x="685" y="1147"/>
                    </a:cubicBezTo>
                    <a:cubicBezTo>
                      <a:pt x="764" y="729"/>
                      <a:pt x="1181" y="518"/>
                      <a:pt x="1571" y="478"/>
                    </a:cubicBezTo>
                    <a:close/>
                    <a:moveTo>
                      <a:pt x="1469" y="0"/>
                    </a:moveTo>
                    <a:cubicBezTo>
                      <a:pt x="1461" y="0"/>
                      <a:pt x="1453" y="0"/>
                      <a:pt x="1446" y="0"/>
                    </a:cubicBezTo>
                    <a:cubicBezTo>
                      <a:pt x="1444" y="0"/>
                      <a:pt x="1443" y="0"/>
                      <a:pt x="1441" y="0"/>
                    </a:cubicBezTo>
                    <a:cubicBezTo>
                      <a:pt x="1380" y="0"/>
                      <a:pt x="1324" y="31"/>
                      <a:pt x="1290" y="82"/>
                    </a:cubicBezTo>
                    <a:cubicBezTo>
                      <a:pt x="1278" y="81"/>
                      <a:pt x="1267" y="81"/>
                      <a:pt x="1255" y="81"/>
                    </a:cubicBezTo>
                    <a:cubicBezTo>
                      <a:pt x="772" y="81"/>
                      <a:pt x="293" y="519"/>
                      <a:pt x="170" y="1007"/>
                    </a:cubicBezTo>
                    <a:cubicBezTo>
                      <a:pt x="0" y="1688"/>
                      <a:pt x="544" y="2262"/>
                      <a:pt x="1193" y="2351"/>
                    </a:cubicBezTo>
                    <a:cubicBezTo>
                      <a:pt x="1253" y="2360"/>
                      <a:pt x="1313" y="2364"/>
                      <a:pt x="1373" y="2364"/>
                    </a:cubicBezTo>
                    <a:cubicBezTo>
                      <a:pt x="1951" y="2364"/>
                      <a:pt x="2472" y="1979"/>
                      <a:pt x="2533" y="1367"/>
                    </a:cubicBezTo>
                    <a:cubicBezTo>
                      <a:pt x="2594" y="744"/>
                      <a:pt x="2148" y="0"/>
                      <a:pt x="1469"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33" name="Google Shape;516;p23">
                <a:extLst>
                  <a:ext uri="{FF2B5EF4-FFF2-40B4-BE49-F238E27FC236}">
                    <a16:creationId xmlns:a16="http://schemas.microsoft.com/office/drawing/2014/main" id="{13748B6D-8F45-4BAC-A630-4B2BFA69A852}"/>
                  </a:ext>
                </a:extLst>
              </p:cNvPr>
              <p:cNvSpPr/>
              <p:nvPr/>
            </p:nvSpPr>
            <p:spPr>
              <a:xfrm>
                <a:off x="6945686" y="3887194"/>
                <a:ext cx="132767" cy="126149"/>
              </a:xfrm>
              <a:custGeom>
                <a:avLst/>
                <a:gdLst/>
                <a:ahLst/>
                <a:cxnLst/>
                <a:rect l="l" t="t" r="r" b="b"/>
                <a:pathLst>
                  <a:path w="4012" h="3812" extrusionOk="0">
                    <a:moveTo>
                      <a:pt x="2176" y="547"/>
                    </a:moveTo>
                    <a:cubicBezTo>
                      <a:pt x="2764" y="658"/>
                      <a:pt x="3265" y="1073"/>
                      <a:pt x="3333" y="1736"/>
                    </a:cubicBezTo>
                    <a:cubicBezTo>
                      <a:pt x="3409" y="2471"/>
                      <a:pt x="2931" y="3168"/>
                      <a:pt x="2189" y="3277"/>
                    </a:cubicBezTo>
                    <a:cubicBezTo>
                      <a:pt x="2115" y="3287"/>
                      <a:pt x="2041" y="3293"/>
                      <a:pt x="1969" y="3293"/>
                    </a:cubicBezTo>
                    <a:cubicBezTo>
                      <a:pt x="1316" y="3293"/>
                      <a:pt x="728" y="2871"/>
                      <a:pt x="589" y="2203"/>
                    </a:cubicBezTo>
                    <a:cubicBezTo>
                      <a:pt x="434" y="1448"/>
                      <a:pt x="945" y="551"/>
                      <a:pt x="1729" y="551"/>
                    </a:cubicBezTo>
                    <a:cubicBezTo>
                      <a:pt x="1827" y="551"/>
                      <a:pt x="1928" y="565"/>
                      <a:pt x="2033" y="595"/>
                    </a:cubicBezTo>
                    <a:cubicBezTo>
                      <a:pt x="2046" y="599"/>
                      <a:pt x="2059" y="601"/>
                      <a:pt x="2072" y="601"/>
                    </a:cubicBezTo>
                    <a:cubicBezTo>
                      <a:pt x="2112" y="601"/>
                      <a:pt x="2151" y="582"/>
                      <a:pt x="2176" y="547"/>
                    </a:cubicBezTo>
                    <a:close/>
                    <a:moveTo>
                      <a:pt x="1956" y="0"/>
                    </a:moveTo>
                    <a:cubicBezTo>
                      <a:pt x="1773" y="0"/>
                      <a:pt x="1587" y="27"/>
                      <a:pt x="1405" y="83"/>
                    </a:cubicBezTo>
                    <a:cubicBezTo>
                      <a:pt x="1349" y="98"/>
                      <a:pt x="1301" y="134"/>
                      <a:pt x="1270" y="183"/>
                    </a:cubicBezTo>
                    <a:cubicBezTo>
                      <a:pt x="627" y="359"/>
                      <a:pt x="116" y="1132"/>
                      <a:pt x="73" y="1800"/>
                    </a:cubicBezTo>
                    <a:cubicBezTo>
                      <a:pt x="1" y="2923"/>
                      <a:pt x="883" y="3811"/>
                      <a:pt x="1988" y="3811"/>
                    </a:cubicBezTo>
                    <a:cubicBezTo>
                      <a:pt x="2014" y="3811"/>
                      <a:pt x="2041" y="3811"/>
                      <a:pt x="2068" y="3810"/>
                    </a:cubicBezTo>
                    <a:cubicBezTo>
                      <a:pt x="3214" y="3765"/>
                      <a:pt x="4012" y="2695"/>
                      <a:pt x="3843" y="1581"/>
                    </a:cubicBezTo>
                    <a:cubicBezTo>
                      <a:pt x="3702" y="644"/>
                      <a:pt x="2856" y="0"/>
                      <a:pt x="1956"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nvGrpSpPr>
            <p:cNvPr id="22" name="Google Shape;517;p23">
              <a:extLst>
                <a:ext uri="{FF2B5EF4-FFF2-40B4-BE49-F238E27FC236}">
                  <a16:creationId xmlns:a16="http://schemas.microsoft.com/office/drawing/2014/main" id="{57157969-F3FC-4EC8-9E2F-075D9BEDEE79}"/>
                </a:ext>
              </a:extLst>
            </p:cNvPr>
            <p:cNvGrpSpPr/>
            <p:nvPr/>
          </p:nvGrpSpPr>
          <p:grpSpPr>
            <a:xfrm>
              <a:off x="6648515" y="5156391"/>
              <a:ext cx="174596" cy="44774"/>
              <a:chOff x="6648515" y="5156391"/>
              <a:chExt cx="174596" cy="44774"/>
            </a:xfrm>
          </p:grpSpPr>
          <p:sp>
            <p:nvSpPr>
              <p:cNvPr id="23" name="Google Shape;518;p23">
                <a:extLst>
                  <a:ext uri="{FF2B5EF4-FFF2-40B4-BE49-F238E27FC236}">
                    <a16:creationId xmlns:a16="http://schemas.microsoft.com/office/drawing/2014/main" id="{672FD689-B2BC-45A9-A2C9-1C9E32A49DDF}"/>
                  </a:ext>
                </a:extLst>
              </p:cNvPr>
              <p:cNvSpPr/>
              <p:nvPr/>
            </p:nvSpPr>
            <p:spPr>
              <a:xfrm>
                <a:off x="6648515" y="5156556"/>
                <a:ext cx="117875" cy="44609"/>
              </a:xfrm>
              <a:custGeom>
                <a:avLst/>
                <a:gdLst/>
                <a:ahLst/>
                <a:cxnLst/>
                <a:rect l="l" t="t" r="r" b="b"/>
                <a:pathLst>
                  <a:path w="3562" h="1348" extrusionOk="0">
                    <a:moveTo>
                      <a:pt x="178" y="1"/>
                    </a:moveTo>
                    <a:cubicBezTo>
                      <a:pt x="70" y="1"/>
                      <a:pt x="1" y="168"/>
                      <a:pt x="114" y="245"/>
                    </a:cubicBezTo>
                    <a:cubicBezTo>
                      <a:pt x="1087" y="909"/>
                      <a:pt x="2176" y="1275"/>
                      <a:pt x="3351" y="1347"/>
                    </a:cubicBezTo>
                    <a:cubicBezTo>
                      <a:pt x="3354" y="1348"/>
                      <a:pt x="3358" y="1348"/>
                      <a:pt x="3362" y="1348"/>
                    </a:cubicBezTo>
                    <a:cubicBezTo>
                      <a:pt x="3562" y="1348"/>
                      <a:pt x="3560" y="1024"/>
                      <a:pt x="3349" y="1015"/>
                    </a:cubicBezTo>
                    <a:cubicBezTo>
                      <a:pt x="2223" y="971"/>
                      <a:pt x="1190" y="637"/>
                      <a:pt x="246" y="23"/>
                    </a:cubicBezTo>
                    <a:cubicBezTo>
                      <a:pt x="223" y="7"/>
                      <a:pt x="200" y="1"/>
                      <a:pt x="178"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24" name="Google Shape;519;p23">
                <a:extLst>
                  <a:ext uri="{FF2B5EF4-FFF2-40B4-BE49-F238E27FC236}">
                    <a16:creationId xmlns:a16="http://schemas.microsoft.com/office/drawing/2014/main" id="{07386273-32BB-4DF4-8E01-B0063B9AF250}"/>
                  </a:ext>
                </a:extLst>
              </p:cNvPr>
              <p:cNvSpPr/>
              <p:nvPr/>
            </p:nvSpPr>
            <p:spPr>
              <a:xfrm>
                <a:off x="6713178" y="5156391"/>
                <a:ext cx="109933" cy="37262"/>
              </a:xfrm>
              <a:custGeom>
                <a:avLst/>
                <a:gdLst/>
                <a:ahLst/>
                <a:cxnLst/>
                <a:rect l="l" t="t" r="r" b="b"/>
                <a:pathLst>
                  <a:path w="3322" h="1126" extrusionOk="0">
                    <a:moveTo>
                      <a:pt x="173" y="1"/>
                    </a:moveTo>
                    <a:cubicBezTo>
                      <a:pt x="43" y="1"/>
                      <a:pt x="0" y="207"/>
                      <a:pt x="142" y="250"/>
                    </a:cubicBezTo>
                    <a:cubicBezTo>
                      <a:pt x="1113" y="541"/>
                      <a:pt x="2087" y="821"/>
                      <a:pt x="3055" y="1118"/>
                    </a:cubicBezTo>
                    <a:cubicBezTo>
                      <a:pt x="3073" y="1123"/>
                      <a:pt x="3089" y="1126"/>
                      <a:pt x="3104" y="1126"/>
                    </a:cubicBezTo>
                    <a:cubicBezTo>
                      <a:pt x="3264" y="1126"/>
                      <a:pt x="3321" y="859"/>
                      <a:pt x="3140" y="810"/>
                    </a:cubicBezTo>
                    <a:cubicBezTo>
                      <a:pt x="2161" y="550"/>
                      <a:pt x="1187" y="273"/>
                      <a:pt x="210" y="6"/>
                    </a:cubicBezTo>
                    <a:cubicBezTo>
                      <a:pt x="197" y="3"/>
                      <a:pt x="185" y="1"/>
                      <a:pt x="173"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grpSp>
        <p:nvGrpSpPr>
          <p:cNvPr id="34" name="Google Shape;362;p23">
            <a:extLst>
              <a:ext uri="{FF2B5EF4-FFF2-40B4-BE49-F238E27FC236}">
                <a16:creationId xmlns:a16="http://schemas.microsoft.com/office/drawing/2014/main" id="{CA17F510-FBA3-4DF6-9586-66A38099AB2A}"/>
              </a:ext>
            </a:extLst>
          </p:cNvPr>
          <p:cNvGrpSpPr/>
          <p:nvPr/>
        </p:nvGrpSpPr>
        <p:grpSpPr>
          <a:xfrm>
            <a:off x="7226418" y="729908"/>
            <a:ext cx="1496000" cy="822354"/>
            <a:chOff x="3168309" y="474596"/>
            <a:chExt cx="1088181" cy="608604"/>
          </a:xfrm>
        </p:grpSpPr>
        <p:grpSp>
          <p:nvGrpSpPr>
            <p:cNvPr id="35" name="Google Shape;363;p23">
              <a:extLst>
                <a:ext uri="{FF2B5EF4-FFF2-40B4-BE49-F238E27FC236}">
                  <a16:creationId xmlns:a16="http://schemas.microsoft.com/office/drawing/2014/main" id="{C70198A3-F689-4F9D-B2BB-A04D9F06C17B}"/>
                </a:ext>
              </a:extLst>
            </p:cNvPr>
            <p:cNvGrpSpPr/>
            <p:nvPr/>
          </p:nvGrpSpPr>
          <p:grpSpPr>
            <a:xfrm>
              <a:off x="3168309" y="517749"/>
              <a:ext cx="1084309" cy="565452"/>
              <a:chOff x="3168309" y="517749"/>
              <a:chExt cx="1084309" cy="565452"/>
            </a:xfrm>
          </p:grpSpPr>
          <p:sp>
            <p:nvSpPr>
              <p:cNvPr id="39" name="Google Shape;364;p23">
                <a:extLst>
                  <a:ext uri="{FF2B5EF4-FFF2-40B4-BE49-F238E27FC236}">
                    <a16:creationId xmlns:a16="http://schemas.microsoft.com/office/drawing/2014/main" id="{17493727-D7D7-4CD9-9346-D4C9200B509E}"/>
                  </a:ext>
                </a:extLst>
              </p:cNvPr>
              <p:cNvSpPr/>
              <p:nvPr/>
            </p:nvSpPr>
            <p:spPr>
              <a:xfrm>
                <a:off x="3179726" y="531913"/>
                <a:ext cx="1066571" cy="534378"/>
              </a:xfrm>
              <a:custGeom>
                <a:avLst/>
                <a:gdLst/>
                <a:ahLst/>
                <a:cxnLst/>
                <a:rect l="l" t="t" r="r" b="b"/>
                <a:pathLst>
                  <a:path w="32230" h="16148" extrusionOk="0">
                    <a:moveTo>
                      <a:pt x="22013" y="0"/>
                    </a:moveTo>
                    <a:cubicBezTo>
                      <a:pt x="20179" y="0"/>
                      <a:pt x="18037" y="563"/>
                      <a:pt x="16955" y="1789"/>
                    </a:cubicBezTo>
                    <a:cubicBezTo>
                      <a:pt x="16780" y="1988"/>
                      <a:pt x="16633" y="2210"/>
                      <a:pt x="16520" y="2449"/>
                    </a:cubicBezTo>
                    <a:cubicBezTo>
                      <a:pt x="16033" y="2843"/>
                      <a:pt x="15581" y="3278"/>
                      <a:pt x="15170" y="3750"/>
                    </a:cubicBezTo>
                    <a:cubicBezTo>
                      <a:pt x="14976" y="3973"/>
                      <a:pt x="14829" y="4232"/>
                      <a:pt x="14737" y="4514"/>
                    </a:cubicBezTo>
                    <a:cubicBezTo>
                      <a:pt x="14258" y="4643"/>
                      <a:pt x="13820" y="4950"/>
                      <a:pt x="13526" y="5479"/>
                    </a:cubicBezTo>
                    <a:cubicBezTo>
                      <a:pt x="13469" y="5583"/>
                      <a:pt x="13403" y="5704"/>
                      <a:pt x="13333" y="5836"/>
                    </a:cubicBezTo>
                    <a:cubicBezTo>
                      <a:pt x="12240" y="3949"/>
                      <a:pt x="10659" y="2446"/>
                      <a:pt x="8225" y="2446"/>
                    </a:cubicBezTo>
                    <a:cubicBezTo>
                      <a:pt x="8215" y="2446"/>
                      <a:pt x="8206" y="2446"/>
                      <a:pt x="8196" y="2446"/>
                    </a:cubicBezTo>
                    <a:cubicBezTo>
                      <a:pt x="6473" y="2456"/>
                      <a:pt x="5287" y="3270"/>
                      <a:pt x="4544" y="4450"/>
                    </a:cubicBezTo>
                    <a:cubicBezTo>
                      <a:pt x="3854" y="4735"/>
                      <a:pt x="3324" y="5369"/>
                      <a:pt x="3334" y="6366"/>
                    </a:cubicBezTo>
                    <a:cubicBezTo>
                      <a:pt x="3350" y="7729"/>
                      <a:pt x="3437" y="9078"/>
                      <a:pt x="3573" y="10426"/>
                    </a:cubicBezTo>
                    <a:cubicBezTo>
                      <a:pt x="3336" y="10400"/>
                      <a:pt x="3098" y="10378"/>
                      <a:pt x="2861" y="10351"/>
                    </a:cubicBezTo>
                    <a:cubicBezTo>
                      <a:pt x="2779" y="10341"/>
                      <a:pt x="2700" y="10337"/>
                      <a:pt x="2622" y="10337"/>
                    </a:cubicBezTo>
                    <a:cubicBezTo>
                      <a:pt x="408" y="10337"/>
                      <a:pt x="0" y="14107"/>
                      <a:pt x="2285" y="14601"/>
                    </a:cubicBezTo>
                    <a:cubicBezTo>
                      <a:pt x="2945" y="14743"/>
                      <a:pt x="3575" y="14817"/>
                      <a:pt x="4197" y="14818"/>
                    </a:cubicBezTo>
                    <a:cubicBezTo>
                      <a:pt x="12530" y="15713"/>
                      <a:pt x="20909" y="15943"/>
                      <a:pt x="29283" y="16146"/>
                    </a:cubicBezTo>
                    <a:cubicBezTo>
                      <a:pt x="29301" y="16147"/>
                      <a:pt x="29320" y="16147"/>
                      <a:pt x="29338" y="16147"/>
                    </a:cubicBezTo>
                    <a:cubicBezTo>
                      <a:pt x="31712" y="16147"/>
                      <a:pt x="32229" y="12465"/>
                      <a:pt x="29858" y="11896"/>
                    </a:cubicBezTo>
                    <a:lnTo>
                      <a:pt x="27828" y="11409"/>
                    </a:lnTo>
                    <a:cubicBezTo>
                      <a:pt x="28227" y="10547"/>
                      <a:pt x="28410" y="9530"/>
                      <a:pt x="28544" y="8530"/>
                    </a:cubicBezTo>
                    <a:cubicBezTo>
                      <a:pt x="28840" y="6353"/>
                      <a:pt x="28590" y="4111"/>
                      <a:pt x="27128" y="2439"/>
                    </a:cubicBezTo>
                    <a:cubicBezTo>
                      <a:pt x="26290" y="1296"/>
                      <a:pt x="25049" y="489"/>
                      <a:pt x="23596" y="161"/>
                    </a:cubicBezTo>
                    <a:cubicBezTo>
                      <a:pt x="23126" y="55"/>
                      <a:pt x="22584" y="0"/>
                      <a:pt x="22013" y="0"/>
                    </a:cubicBezTo>
                    <a:close/>
                  </a:path>
                </a:pathLst>
              </a:custGeom>
              <a:solidFill>
                <a:srgbClr val="A6DFDA"/>
              </a:solidFill>
              <a:ln>
                <a:noFill/>
              </a:ln>
            </p:spPr>
            <p:txBody>
              <a:bodyPr spcFirstLastPara="1" wrap="square" lIns="182850" tIns="182850" rIns="182850" bIns="182850" anchor="ctr" anchorCtr="0">
                <a:noAutofit/>
              </a:bodyPr>
              <a:lstStyle/>
              <a:p>
                <a:endParaRPr sz="3600"/>
              </a:p>
            </p:txBody>
          </p:sp>
          <p:sp>
            <p:nvSpPr>
              <p:cNvPr id="40" name="Google Shape;365;p23">
                <a:extLst>
                  <a:ext uri="{FF2B5EF4-FFF2-40B4-BE49-F238E27FC236}">
                    <a16:creationId xmlns:a16="http://schemas.microsoft.com/office/drawing/2014/main" id="{5D7D2438-2E22-4F14-B7B3-B9A1CD1E285F}"/>
                  </a:ext>
                </a:extLst>
              </p:cNvPr>
              <p:cNvSpPr/>
              <p:nvPr/>
            </p:nvSpPr>
            <p:spPr>
              <a:xfrm>
                <a:off x="3168309" y="517749"/>
                <a:ext cx="1084309" cy="565452"/>
              </a:xfrm>
              <a:custGeom>
                <a:avLst/>
                <a:gdLst/>
                <a:ahLst/>
                <a:cxnLst/>
                <a:rect l="l" t="t" r="r" b="b"/>
                <a:pathLst>
                  <a:path w="32766" h="17087" extrusionOk="0">
                    <a:moveTo>
                      <a:pt x="22601" y="764"/>
                    </a:moveTo>
                    <a:cubicBezTo>
                      <a:pt x="23317" y="764"/>
                      <a:pt x="24030" y="884"/>
                      <a:pt x="24717" y="1145"/>
                    </a:cubicBezTo>
                    <a:cubicBezTo>
                      <a:pt x="29369" y="2914"/>
                      <a:pt x="29387" y="8595"/>
                      <a:pt x="27194" y="12263"/>
                    </a:cubicBezTo>
                    <a:cubicBezTo>
                      <a:pt x="27017" y="12559"/>
                      <a:pt x="27279" y="12832"/>
                      <a:pt x="27543" y="12832"/>
                    </a:cubicBezTo>
                    <a:cubicBezTo>
                      <a:pt x="27638" y="12832"/>
                      <a:pt x="27733" y="12797"/>
                      <a:pt x="27808" y="12713"/>
                    </a:cubicBezTo>
                    <a:cubicBezTo>
                      <a:pt x="28352" y="12496"/>
                      <a:pt x="28936" y="12316"/>
                      <a:pt x="29506" y="12316"/>
                    </a:cubicBezTo>
                    <a:cubicBezTo>
                      <a:pt x="29983" y="12316"/>
                      <a:pt x="30449" y="12442"/>
                      <a:pt x="30871" y="12778"/>
                    </a:cubicBezTo>
                    <a:cubicBezTo>
                      <a:pt x="32152" y="13795"/>
                      <a:pt x="31389" y="15110"/>
                      <a:pt x="30700" y="16221"/>
                    </a:cubicBezTo>
                    <a:cubicBezTo>
                      <a:pt x="30683" y="16250"/>
                      <a:pt x="30671" y="16280"/>
                      <a:pt x="30666" y="16314"/>
                    </a:cubicBezTo>
                    <a:cubicBezTo>
                      <a:pt x="21461" y="16052"/>
                      <a:pt x="12267" y="15571"/>
                      <a:pt x="3067" y="15231"/>
                    </a:cubicBezTo>
                    <a:cubicBezTo>
                      <a:pt x="3058" y="15217"/>
                      <a:pt x="3045" y="15207"/>
                      <a:pt x="3033" y="15196"/>
                    </a:cubicBezTo>
                    <a:cubicBezTo>
                      <a:pt x="2090" y="14522"/>
                      <a:pt x="1143" y="13517"/>
                      <a:pt x="1388" y="12257"/>
                    </a:cubicBezTo>
                    <a:cubicBezTo>
                      <a:pt x="1542" y="11464"/>
                      <a:pt x="2140" y="10988"/>
                      <a:pt x="2774" y="10988"/>
                    </a:cubicBezTo>
                    <a:cubicBezTo>
                      <a:pt x="3156" y="10988"/>
                      <a:pt x="3550" y="11161"/>
                      <a:pt x="3868" y="11542"/>
                    </a:cubicBezTo>
                    <a:cubicBezTo>
                      <a:pt x="3871" y="11545"/>
                      <a:pt x="3874" y="11545"/>
                      <a:pt x="3877" y="11548"/>
                    </a:cubicBezTo>
                    <a:cubicBezTo>
                      <a:pt x="3894" y="11584"/>
                      <a:pt x="3908" y="11621"/>
                      <a:pt x="3924" y="11658"/>
                    </a:cubicBezTo>
                    <a:cubicBezTo>
                      <a:pt x="3971" y="11754"/>
                      <a:pt x="4057" y="11794"/>
                      <a:pt x="4147" y="11794"/>
                    </a:cubicBezTo>
                    <a:cubicBezTo>
                      <a:pt x="4323" y="11794"/>
                      <a:pt x="4512" y="11639"/>
                      <a:pt x="4439" y="11441"/>
                    </a:cubicBezTo>
                    <a:cubicBezTo>
                      <a:pt x="3313" y="8367"/>
                      <a:pt x="3382" y="4881"/>
                      <a:pt x="6859" y="3409"/>
                    </a:cubicBezTo>
                    <a:cubicBezTo>
                      <a:pt x="7480" y="3146"/>
                      <a:pt x="8095" y="3026"/>
                      <a:pt x="8687" y="3026"/>
                    </a:cubicBezTo>
                    <a:cubicBezTo>
                      <a:pt x="11160" y="3026"/>
                      <a:pt x="13229" y="5123"/>
                      <a:pt x="13688" y="7659"/>
                    </a:cubicBezTo>
                    <a:cubicBezTo>
                      <a:pt x="13719" y="7827"/>
                      <a:pt x="13862" y="7904"/>
                      <a:pt x="14009" y="7904"/>
                    </a:cubicBezTo>
                    <a:cubicBezTo>
                      <a:pt x="14193" y="7904"/>
                      <a:pt x="14382" y="7783"/>
                      <a:pt x="14364" y="7569"/>
                    </a:cubicBezTo>
                    <a:cubicBezTo>
                      <a:pt x="14353" y="7446"/>
                      <a:pt x="14338" y="7325"/>
                      <a:pt x="14319" y="7204"/>
                    </a:cubicBezTo>
                    <a:cubicBezTo>
                      <a:pt x="15288" y="3822"/>
                      <a:pt x="18986" y="764"/>
                      <a:pt x="22601" y="764"/>
                    </a:cubicBezTo>
                    <a:close/>
                    <a:moveTo>
                      <a:pt x="22670" y="0"/>
                    </a:moveTo>
                    <a:cubicBezTo>
                      <a:pt x="19011" y="0"/>
                      <a:pt x="15203" y="2784"/>
                      <a:pt x="14077" y="6233"/>
                    </a:cubicBezTo>
                    <a:cubicBezTo>
                      <a:pt x="13279" y="3933"/>
                      <a:pt x="11034" y="2265"/>
                      <a:pt x="8622" y="2265"/>
                    </a:cubicBezTo>
                    <a:cubicBezTo>
                      <a:pt x="8030" y="2265"/>
                      <a:pt x="7428" y="2365"/>
                      <a:pt x="6834" y="2582"/>
                    </a:cubicBezTo>
                    <a:cubicBezTo>
                      <a:pt x="3352" y="3851"/>
                      <a:pt x="2472" y="7230"/>
                      <a:pt x="3419" y="10359"/>
                    </a:cubicBezTo>
                    <a:cubicBezTo>
                      <a:pt x="3233" y="10296"/>
                      <a:pt x="3034" y="10266"/>
                      <a:pt x="2833" y="10266"/>
                    </a:cubicBezTo>
                    <a:cubicBezTo>
                      <a:pt x="2096" y="10266"/>
                      <a:pt x="1320" y="10671"/>
                      <a:pt x="953" y="11332"/>
                    </a:cubicBezTo>
                    <a:cubicBezTo>
                      <a:pt x="0" y="13046"/>
                      <a:pt x="1273" y="14830"/>
                      <a:pt x="2763" y="15658"/>
                    </a:cubicBezTo>
                    <a:cubicBezTo>
                      <a:pt x="2767" y="15662"/>
                      <a:pt x="2771" y="15660"/>
                      <a:pt x="2776" y="15663"/>
                    </a:cubicBezTo>
                    <a:cubicBezTo>
                      <a:pt x="2816" y="15698"/>
                      <a:pt x="2866" y="15720"/>
                      <a:pt x="2920" y="15724"/>
                    </a:cubicBezTo>
                    <a:cubicBezTo>
                      <a:pt x="12190" y="16507"/>
                      <a:pt x="21512" y="16838"/>
                      <a:pt x="30810" y="17086"/>
                    </a:cubicBezTo>
                    <a:cubicBezTo>
                      <a:pt x="30814" y="17086"/>
                      <a:pt x="30818" y="17086"/>
                      <a:pt x="30822" y="17086"/>
                    </a:cubicBezTo>
                    <a:cubicBezTo>
                      <a:pt x="31106" y="17086"/>
                      <a:pt x="31217" y="16826"/>
                      <a:pt x="31164" y="16608"/>
                    </a:cubicBezTo>
                    <a:cubicBezTo>
                      <a:pt x="31168" y="16602"/>
                      <a:pt x="31176" y="16599"/>
                      <a:pt x="31181" y="16593"/>
                    </a:cubicBezTo>
                    <a:cubicBezTo>
                      <a:pt x="32101" y="15401"/>
                      <a:pt x="32766" y="13811"/>
                      <a:pt x="31560" y="12563"/>
                    </a:cubicBezTo>
                    <a:cubicBezTo>
                      <a:pt x="30999" y="11982"/>
                      <a:pt x="30256" y="11725"/>
                      <a:pt x="29499" y="11725"/>
                    </a:cubicBezTo>
                    <a:cubicBezTo>
                      <a:pt x="29075" y="11725"/>
                      <a:pt x="28647" y="11805"/>
                      <a:pt x="28243" y="11954"/>
                    </a:cubicBezTo>
                    <a:cubicBezTo>
                      <a:pt x="30275" y="7939"/>
                      <a:pt x="29802" y="2266"/>
                      <a:pt x="25042" y="430"/>
                    </a:cubicBezTo>
                    <a:cubicBezTo>
                      <a:pt x="24279" y="136"/>
                      <a:pt x="23478" y="0"/>
                      <a:pt x="22670"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nvGrpSpPr>
            <p:cNvPr id="36" name="Google Shape;366;p23">
              <a:extLst>
                <a:ext uri="{FF2B5EF4-FFF2-40B4-BE49-F238E27FC236}">
                  <a16:creationId xmlns:a16="http://schemas.microsoft.com/office/drawing/2014/main" id="{9E8B8912-FB61-4EE2-BA1A-A3010F715725}"/>
                </a:ext>
              </a:extLst>
            </p:cNvPr>
            <p:cNvGrpSpPr/>
            <p:nvPr/>
          </p:nvGrpSpPr>
          <p:grpSpPr>
            <a:xfrm>
              <a:off x="4114622" y="474596"/>
              <a:ext cx="141868" cy="100403"/>
              <a:chOff x="4114622" y="474596"/>
              <a:chExt cx="141868" cy="100403"/>
            </a:xfrm>
          </p:grpSpPr>
          <p:sp>
            <p:nvSpPr>
              <p:cNvPr id="37" name="Google Shape;367;p23">
                <a:extLst>
                  <a:ext uri="{FF2B5EF4-FFF2-40B4-BE49-F238E27FC236}">
                    <a16:creationId xmlns:a16="http://schemas.microsoft.com/office/drawing/2014/main" id="{CCDF70FA-2A0C-4A56-B5B9-24FB8396A688}"/>
                  </a:ext>
                </a:extLst>
              </p:cNvPr>
              <p:cNvSpPr/>
              <p:nvPr/>
            </p:nvSpPr>
            <p:spPr>
              <a:xfrm>
                <a:off x="4114622" y="474596"/>
                <a:ext cx="70851" cy="90839"/>
              </a:xfrm>
              <a:custGeom>
                <a:avLst/>
                <a:gdLst/>
                <a:ahLst/>
                <a:cxnLst/>
                <a:rect l="l" t="t" r="r" b="b"/>
                <a:pathLst>
                  <a:path w="2141" h="2745" extrusionOk="0">
                    <a:moveTo>
                      <a:pt x="117" y="0"/>
                    </a:moveTo>
                    <a:cubicBezTo>
                      <a:pt x="43" y="0"/>
                      <a:pt x="0" y="122"/>
                      <a:pt x="77" y="158"/>
                    </a:cubicBezTo>
                    <a:cubicBezTo>
                      <a:pt x="1111" y="639"/>
                      <a:pt x="1641" y="1527"/>
                      <a:pt x="1802" y="2624"/>
                    </a:cubicBezTo>
                    <a:cubicBezTo>
                      <a:pt x="1814" y="2707"/>
                      <a:pt x="1883" y="2745"/>
                      <a:pt x="1954" y="2745"/>
                    </a:cubicBezTo>
                    <a:cubicBezTo>
                      <a:pt x="2045" y="2745"/>
                      <a:pt x="2140" y="2685"/>
                      <a:pt x="2134" y="2579"/>
                    </a:cubicBezTo>
                    <a:cubicBezTo>
                      <a:pt x="2071" y="1420"/>
                      <a:pt x="1205" y="403"/>
                      <a:pt x="142" y="5"/>
                    </a:cubicBezTo>
                    <a:cubicBezTo>
                      <a:pt x="133" y="2"/>
                      <a:pt x="125" y="0"/>
                      <a:pt x="117"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38" name="Google Shape;368;p23">
                <a:extLst>
                  <a:ext uri="{FF2B5EF4-FFF2-40B4-BE49-F238E27FC236}">
                    <a16:creationId xmlns:a16="http://schemas.microsoft.com/office/drawing/2014/main" id="{44DA5672-0BE1-4489-A9A7-6FA69CC7C26C}"/>
                  </a:ext>
                </a:extLst>
              </p:cNvPr>
              <p:cNvSpPr/>
              <p:nvPr/>
            </p:nvSpPr>
            <p:spPr>
              <a:xfrm>
                <a:off x="4199339" y="480752"/>
                <a:ext cx="57151" cy="94247"/>
              </a:xfrm>
              <a:custGeom>
                <a:avLst/>
                <a:gdLst/>
                <a:ahLst/>
                <a:cxnLst/>
                <a:rect l="l" t="t" r="r" b="b"/>
                <a:pathLst>
                  <a:path w="1727" h="2848" extrusionOk="0">
                    <a:moveTo>
                      <a:pt x="207" y="1"/>
                    </a:moveTo>
                    <a:cubicBezTo>
                      <a:pt x="75" y="1"/>
                      <a:pt x="0" y="200"/>
                      <a:pt x="132" y="300"/>
                    </a:cubicBezTo>
                    <a:cubicBezTo>
                      <a:pt x="898" y="879"/>
                      <a:pt x="1182" y="1693"/>
                      <a:pt x="1121" y="2626"/>
                    </a:cubicBezTo>
                    <a:cubicBezTo>
                      <a:pt x="1113" y="2766"/>
                      <a:pt x="1240" y="2847"/>
                      <a:pt x="1361" y="2847"/>
                    </a:cubicBezTo>
                    <a:cubicBezTo>
                      <a:pt x="1456" y="2847"/>
                      <a:pt x="1546" y="2797"/>
                      <a:pt x="1564" y="2686"/>
                    </a:cubicBezTo>
                    <a:cubicBezTo>
                      <a:pt x="1726" y="1643"/>
                      <a:pt x="1184" y="572"/>
                      <a:pt x="291" y="27"/>
                    </a:cubicBezTo>
                    <a:cubicBezTo>
                      <a:pt x="261" y="9"/>
                      <a:pt x="233" y="1"/>
                      <a:pt x="207"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grpSp>
        <p:nvGrpSpPr>
          <p:cNvPr id="41" name="Google Shape;330;p23">
            <a:extLst>
              <a:ext uri="{FF2B5EF4-FFF2-40B4-BE49-F238E27FC236}">
                <a16:creationId xmlns:a16="http://schemas.microsoft.com/office/drawing/2014/main" id="{F7670611-F986-4CFC-B38A-30B2BB94A053}"/>
              </a:ext>
            </a:extLst>
          </p:cNvPr>
          <p:cNvGrpSpPr/>
          <p:nvPr/>
        </p:nvGrpSpPr>
        <p:grpSpPr>
          <a:xfrm rot="19799830">
            <a:off x="2086995" y="3642755"/>
            <a:ext cx="499846" cy="336067"/>
            <a:chOff x="-75881" y="2283499"/>
            <a:chExt cx="772313" cy="497910"/>
          </a:xfrm>
        </p:grpSpPr>
        <p:sp>
          <p:nvSpPr>
            <p:cNvPr id="42" name="Google Shape;331;p23">
              <a:extLst>
                <a:ext uri="{FF2B5EF4-FFF2-40B4-BE49-F238E27FC236}">
                  <a16:creationId xmlns:a16="http://schemas.microsoft.com/office/drawing/2014/main" id="{474DBC5A-F49E-4EF7-BD91-D347274D748B}"/>
                </a:ext>
              </a:extLst>
            </p:cNvPr>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182850" tIns="182850" rIns="182850" bIns="182850" anchor="ctr" anchorCtr="0">
              <a:noAutofit/>
            </a:bodyPr>
            <a:lstStyle/>
            <a:p>
              <a:endParaRPr sz="3600"/>
            </a:p>
          </p:txBody>
        </p:sp>
        <p:sp>
          <p:nvSpPr>
            <p:cNvPr id="43" name="Google Shape;332;p23">
              <a:extLst>
                <a:ext uri="{FF2B5EF4-FFF2-40B4-BE49-F238E27FC236}">
                  <a16:creationId xmlns:a16="http://schemas.microsoft.com/office/drawing/2014/main" id="{951DF896-F568-41DF-89F7-8F7E9C1838D1}"/>
                </a:ext>
              </a:extLst>
            </p:cNvPr>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nvGrpSpPr>
          <p:cNvPr id="47" name="Google Shape;448;p23">
            <a:extLst>
              <a:ext uri="{FF2B5EF4-FFF2-40B4-BE49-F238E27FC236}">
                <a16:creationId xmlns:a16="http://schemas.microsoft.com/office/drawing/2014/main" id="{3A24B18B-036C-4EE2-93DD-0B3AE6FF2662}"/>
              </a:ext>
            </a:extLst>
          </p:cNvPr>
          <p:cNvGrpSpPr/>
          <p:nvPr/>
        </p:nvGrpSpPr>
        <p:grpSpPr>
          <a:xfrm>
            <a:off x="528137" y="3907703"/>
            <a:ext cx="1447638" cy="1068369"/>
            <a:chOff x="4368" y="4500332"/>
            <a:chExt cx="1550979" cy="1347924"/>
          </a:xfrm>
          <a:solidFill>
            <a:schemeClr val="accent5">
              <a:lumMod val="50000"/>
            </a:schemeClr>
          </a:solidFill>
        </p:grpSpPr>
        <p:grpSp>
          <p:nvGrpSpPr>
            <p:cNvPr id="48" name="Google Shape;449;p23">
              <a:extLst>
                <a:ext uri="{FF2B5EF4-FFF2-40B4-BE49-F238E27FC236}">
                  <a16:creationId xmlns:a16="http://schemas.microsoft.com/office/drawing/2014/main" id="{E3709DEB-C2CD-4416-9E5C-D4D6FA37C44E}"/>
                </a:ext>
              </a:extLst>
            </p:cNvPr>
            <p:cNvGrpSpPr/>
            <p:nvPr/>
          </p:nvGrpSpPr>
          <p:grpSpPr>
            <a:xfrm>
              <a:off x="4368" y="4500332"/>
              <a:ext cx="1507264" cy="1347924"/>
              <a:chOff x="4368" y="4500332"/>
              <a:chExt cx="1507264" cy="1347924"/>
            </a:xfrm>
            <a:grpFill/>
          </p:grpSpPr>
          <p:sp>
            <p:nvSpPr>
              <p:cNvPr id="51" name="Google Shape;450;p23">
                <a:extLst>
                  <a:ext uri="{FF2B5EF4-FFF2-40B4-BE49-F238E27FC236}">
                    <a16:creationId xmlns:a16="http://schemas.microsoft.com/office/drawing/2014/main" id="{EF04E796-2875-46F8-BDDB-BB3AFE971755}"/>
                  </a:ext>
                </a:extLst>
              </p:cNvPr>
              <p:cNvSpPr/>
              <p:nvPr/>
            </p:nvSpPr>
            <p:spPr>
              <a:xfrm>
                <a:off x="4368" y="4500332"/>
                <a:ext cx="1507264" cy="1347924"/>
              </a:xfrm>
              <a:custGeom>
                <a:avLst/>
                <a:gdLst/>
                <a:ahLst/>
                <a:cxnLst/>
                <a:rect l="l" t="t" r="r" b="b"/>
                <a:pathLst>
                  <a:path w="45547" h="40732" extrusionOk="0">
                    <a:moveTo>
                      <a:pt x="31515" y="965"/>
                    </a:moveTo>
                    <a:cubicBezTo>
                      <a:pt x="31734" y="965"/>
                      <a:pt x="31957" y="998"/>
                      <a:pt x="32179" y="1063"/>
                    </a:cubicBezTo>
                    <a:cubicBezTo>
                      <a:pt x="32185" y="1107"/>
                      <a:pt x="32199" y="1152"/>
                      <a:pt x="32222" y="1192"/>
                    </a:cubicBezTo>
                    <a:cubicBezTo>
                      <a:pt x="35043" y="6335"/>
                      <a:pt x="37777" y="12031"/>
                      <a:pt x="41673" y="16480"/>
                    </a:cubicBezTo>
                    <a:cubicBezTo>
                      <a:pt x="38633" y="16685"/>
                      <a:pt x="35775" y="17685"/>
                      <a:pt x="33101" y="19137"/>
                    </a:cubicBezTo>
                    <a:cubicBezTo>
                      <a:pt x="31463" y="20027"/>
                      <a:pt x="29739" y="21023"/>
                      <a:pt x="28469" y="22406"/>
                    </a:cubicBezTo>
                    <a:cubicBezTo>
                      <a:pt x="30868" y="18808"/>
                      <a:pt x="34672" y="16687"/>
                      <a:pt x="39172" y="16342"/>
                    </a:cubicBezTo>
                    <a:cubicBezTo>
                      <a:pt x="39379" y="16325"/>
                      <a:pt x="39474" y="16141"/>
                      <a:pt x="39465" y="15962"/>
                    </a:cubicBezTo>
                    <a:cubicBezTo>
                      <a:pt x="39593" y="15840"/>
                      <a:pt x="39639" y="15610"/>
                      <a:pt x="39466" y="15457"/>
                    </a:cubicBezTo>
                    <a:cubicBezTo>
                      <a:pt x="35193" y="11657"/>
                      <a:pt x="33190" y="6237"/>
                      <a:pt x="30001" y="1622"/>
                    </a:cubicBezTo>
                    <a:cubicBezTo>
                      <a:pt x="30419" y="1181"/>
                      <a:pt x="30954" y="965"/>
                      <a:pt x="31515" y="965"/>
                    </a:cubicBezTo>
                    <a:close/>
                    <a:moveTo>
                      <a:pt x="28349" y="776"/>
                    </a:moveTo>
                    <a:cubicBezTo>
                      <a:pt x="28391" y="776"/>
                      <a:pt x="28433" y="776"/>
                      <a:pt x="28475" y="777"/>
                    </a:cubicBezTo>
                    <a:cubicBezTo>
                      <a:pt x="28489" y="821"/>
                      <a:pt x="28512" y="864"/>
                      <a:pt x="28541" y="902"/>
                    </a:cubicBezTo>
                    <a:cubicBezTo>
                      <a:pt x="32183" y="5619"/>
                      <a:pt x="34167" y="11629"/>
                      <a:pt x="38705" y="15633"/>
                    </a:cubicBezTo>
                    <a:cubicBezTo>
                      <a:pt x="33572" y="15768"/>
                      <a:pt x="28659" y="19324"/>
                      <a:pt x="26820" y="24089"/>
                    </a:cubicBezTo>
                    <a:cubicBezTo>
                      <a:pt x="23394" y="19191"/>
                      <a:pt x="19424" y="14552"/>
                      <a:pt x="15282" y="10249"/>
                    </a:cubicBezTo>
                    <a:cubicBezTo>
                      <a:pt x="16468" y="7534"/>
                      <a:pt x="17857" y="5070"/>
                      <a:pt x="20323" y="3298"/>
                    </a:cubicBezTo>
                    <a:cubicBezTo>
                      <a:pt x="22678" y="1605"/>
                      <a:pt x="25466" y="776"/>
                      <a:pt x="28349" y="776"/>
                    </a:cubicBezTo>
                    <a:close/>
                    <a:moveTo>
                      <a:pt x="12428" y="10408"/>
                    </a:moveTo>
                    <a:cubicBezTo>
                      <a:pt x="13219" y="10408"/>
                      <a:pt x="14002" y="10521"/>
                      <a:pt x="14754" y="10784"/>
                    </a:cubicBezTo>
                    <a:cubicBezTo>
                      <a:pt x="14765" y="10789"/>
                      <a:pt x="14775" y="10786"/>
                      <a:pt x="14788" y="10789"/>
                    </a:cubicBezTo>
                    <a:cubicBezTo>
                      <a:pt x="18852" y="15242"/>
                      <a:pt x="22638" y="19857"/>
                      <a:pt x="26406" y="24562"/>
                    </a:cubicBezTo>
                    <a:cubicBezTo>
                      <a:pt x="26343" y="24576"/>
                      <a:pt x="26282" y="24591"/>
                      <a:pt x="26219" y="24605"/>
                    </a:cubicBezTo>
                    <a:cubicBezTo>
                      <a:pt x="26184" y="24591"/>
                      <a:pt x="26145" y="24583"/>
                      <a:pt x="26103" y="24583"/>
                    </a:cubicBezTo>
                    <a:cubicBezTo>
                      <a:pt x="26050" y="24583"/>
                      <a:pt x="25994" y="24596"/>
                      <a:pt x="25934" y="24625"/>
                    </a:cubicBezTo>
                    <a:cubicBezTo>
                      <a:pt x="25869" y="24657"/>
                      <a:pt x="25803" y="24694"/>
                      <a:pt x="25737" y="24728"/>
                    </a:cubicBezTo>
                    <a:cubicBezTo>
                      <a:pt x="21350" y="25876"/>
                      <a:pt x="16177" y="28748"/>
                      <a:pt x="13976" y="32748"/>
                    </a:cubicBezTo>
                    <a:cubicBezTo>
                      <a:pt x="10130" y="27440"/>
                      <a:pt x="5574" y="22481"/>
                      <a:pt x="1244" y="17563"/>
                    </a:cubicBezTo>
                    <a:cubicBezTo>
                      <a:pt x="2343" y="14904"/>
                      <a:pt x="4198" y="13049"/>
                      <a:pt x="6828" y="11850"/>
                    </a:cubicBezTo>
                    <a:cubicBezTo>
                      <a:pt x="8529" y="11074"/>
                      <a:pt x="10503" y="10408"/>
                      <a:pt x="12428" y="10408"/>
                    </a:cubicBezTo>
                    <a:close/>
                    <a:moveTo>
                      <a:pt x="2611" y="20372"/>
                    </a:moveTo>
                    <a:cubicBezTo>
                      <a:pt x="6212" y="24677"/>
                      <a:pt x="9755" y="29093"/>
                      <a:pt x="13588" y="33164"/>
                    </a:cubicBezTo>
                    <a:cubicBezTo>
                      <a:pt x="13652" y="33232"/>
                      <a:pt x="13727" y="33260"/>
                      <a:pt x="13798" y="33260"/>
                    </a:cubicBezTo>
                    <a:cubicBezTo>
                      <a:pt x="13866" y="33260"/>
                      <a:pt x="13931" y="33234"/>
                      <a:pt x="13982" y="33191"/>
                    </a:cubicBezTo>
                    <a:cubicBezTo>
                      <a:pt x="14017" y="33209"/>
                      <a:pt x="14054" y="33219"/>
                      <a:pt x="14091" y="33219"/>
                    </a:cubicBezTo>
                    <a:cubicBezTo>
                      <a:pt x="14135" y="33219"/>
                      <a:pt x="14178" y="33205"/>
                      <a:pt x="14213" y="33173"/>
                    </a:cubicBezTo>
                    <a:cubicBezTo>
                      <a:pt x="15982" y="31588"/>
                      <a:pt x="17411" y="29805"/>
                      <a:pt x="19405" y="28454"/>
                    </a:cubicBezTo>
                    <a:cubicBezTo>
                      <a:pt x="20310" y="27846"/>
                      <a:pt x="21262" y="27310"/>
                      <a:pt x="22251" y="26850"/>
                    </a:cubicBezTo>
                    <a:lnTo>
                      <a:pt x="22251" y="26850"/>
                    </a:lnTo>
                    <a:cubicBezTo>
                      <a:pt x="18920" y="29286"/>
                      <a:pt x="16125" y="32614"/>
                      <a:pt x="14723" y="36427"/>
                    </a:cubicBezTo>
                    <a:cubicBezTo>
                      <a:pt x="12789" y="33886"/>
                      <a:pt x="10435" y="31591"/>
                      <a:pt x="8287" y="29229"/>
                    </a:cubicBezTo>
                    <a:cubicBezTo>
                      <a:pt x="6088" y="26807"/>
                      <a:pt x="3887" y="24389"/>
                      <a:pt x="1683" y="21972"/>
                    </a:cubicBezTo>
                    <a:cubicBezTo>
                      <a:pt x="1668" y="21958"/>
                      <a:pt x="1653" y="21946"/>
                      <a:pt x="1634" y="21935"/>
                    </a:cubicBezTo>
                    <a:cubicBezTo>
                      <a:pt x="1738" y="21617"/>
                      <a:pt x="1847" y="21312"/>
                      <a:pt x="2037" y="21027"/>
                    </a:cubicBezTo>
                    <a:cubicBezTo>
                      <a:pt x="2201" y="20779"/>
                      <a:pt x="2411" y="20583"/>
                      <a:pt x="2611" y="20372"/>
                    </a:cubicBezTo>
                    <a:close/>
                    <a:moveTo>
                      <a:pt x="34666" y="1238"/>
                    </a:moveTo>
                    <a:cubicBezTo>
                      <a:pt x="34672" y="1264"/>
                      <a:pt x="34681" y="1290"/>
                      <a:pt x="34694" y="1314"/>
                    </a:cubicBezTo>
                    <a:cubicBezTo>
                      <a:pt x="37866" y="6522"/>
                      <a:pt x="41019" y="11922"/>
                      <a:pt x="44768" y="16740"/>
                    </a:cubicBezTo>
                    <a:cubicBezTo>
                      <a:pt x="39396" y="18096"/>
                      <a:pt x="33847" y="20186"/>
                      <a:pt x="29381" y="23518"/>
                    </a:cubicBezTo>
                    <a:cubicBezTo>
                      <a:pt x="29350" y="23542"/>
                      <a:pt x="29325" y="23573"/>
                      <a:pt x="29313" y="23610"/>
                    </a:cubicBezTo>
                    <a:cubicBezTo>
                      <a:pt x="29131" y="23698"/>
                      <a:pt x="29021" y="23922"/>
                      <a:pt x="29186" y="24136"/>
                    </a:cubicBezTo>
                    <a:cubicBezTo>
                      <a:pt x="29653" y="24740"/>
                      <a:pt x="29382" y="25977"/>
                      <a:pt x="28920" y="26532"/>
                    </a:cubicBezTo>
                    <a:cubicBezTo>
                      <a:pt x="28681" y="26818"/>
                      <a:pt x="28433" y="26917"/>
                      <a:pt x="28179" y="26917"/>
                    </a:cubicBezTo>
                    <a:cubicBezTo>
                      <a:pt x="27644" y="26917"/>
                      <a:pt x="27083" y="26478"/>
                      <a:pt x="26530" y="26412"/>
                    </a:cubicBezTo>
                    <a:cubicBezTo>
                      <a:pt x="26522" y="26411"/>
                      <a:pt x="26513" y="26411"/>
                      <a:pt x="26505" y="26411"/>
                    </a:cubicBezTo>
                    <a:cubicBezTo>
                      <a:pt x="26454" y="26411"/>
                      <a:pt x="26405" y="26430"/>
                      <a:pt x="26368" y="26466"/>
                    </a:cubicBezTo>
                    <a:cubicBezTo>
                      <a:pt x="26331" y="26454"/>
                      <a:pt x="26293" y="26447"/>
                      <a:pt x="26253" y="26447"/>
                    </a:cubicBezTo>
                    <a:cubicBezTo>
                      <a:pt x="26180" y="26447"/>
                      <a:pt x="26103" y="26471"/>
                      <a:pt x="26029" y="26529"/>
                    </a:cubicBezTo>
                    <a:cubicBezTo>
                      <a:pt x="21517" y="30065"/>
                      <a:pt x="17289" y="34786"/>
                      <a:pt x="15022" y="40117"/>
                    </a:cubicBezTo>
                    <a:cubicBezTo>
                      <a:pt x="15020" y="40071"/>
                      <a:pt x="15005" y="40027"/>
                      <a:pt x="14977" y="39990"/>
                    </a:cubicBezTo>
                    <a:cubicBezTo>
                      <a:pt x="10752" y="34622"/>
                      <a:pt x="5549" y="29811"/>
                      <a:pt x="714" y="24997"/>
                    </a:cubicBezTo>
                    <a:cubicBezTo>
                      <a:pt x="680" y="24962"/>
                      <a:pt x="639" y="24934"/>
                      <a:pt x="593" y="24916"/>
                    </a:cubicBezTo>
                    <a:cubicBezTo>
                      <a:pt x="914" y="24271"/>
                      <a:pt x="1279" y="23703"/>
                      <a:pt x="1754" y="23155"/>
                    </a:cubicBezTo>
                    <a:cubicBezTo>
                      <a:pt x="3820" y="25421"/>
                      <a:pt x="5884" y="27688"/>
                      <a:pt x="7952" y="29955"/>
                    </a:cubicBezTo>
                    <a:cubicBezTo>
                      <a:pt x="10076" y="32283"/>
                      <a:pt x="12120" y="34810"/>
                      <a:pt x="14449" y="36936"/>
                    </a:cubicBezTo>
                    <a:cubicBezTo>
                      <a:pt x="14484" y="36966"/>
                      <a:pt x="14529" y="36988"/>
                      <a:pt x="14576" y="36993"/>
                    </a:cubicBezTo>
                    <a:cubicBezTo>
                      <a:pt x="14608" y="37088"/>
                      <a:pt x="14703" y="37145"/>
                      <a:pt x="14802" y="37145"/>
                    </a:cubicBezTo>
                    <a:cubicBezTo>
                      <a:pt x="14889" y="37145"/>
                      <a:pt x="14979" y="37101"/>
                      <a:pt x="15033" y="37002"/>
                    </a:cubicBezTo>
                    <a:cubicBezTo>
                      <a:pt x="17665" y="32052"/>
                      <a:pt x="20990" y="28108"/>
                      <a:pt x="25987" y="25463"/>
                    </a:cubicBezTo>
                    <a:cubicBezTo>
                      <a:pt x="26219" y="25394"/>
                      <a:pt x="26451" y="25326"/>
                      <a:pt x="26686" y="25264"/>
                    </a:cubicBezTo>
                    <a:cubicBezTo>
                      <a:pt x="26870" y="25215"/>
                      <a:pt x="26961" y="25071"/>
                      <a:pt x="26974" y="24922"/>
                    </a:cubicBezTo>
                    <a:cubicBezTo>
                      <a:pt x="27074" y="24908"/>
                      <a:pt x="27158" y="24844"/>
                      <a:pt x="27193" y="24751"/>
                    </a:cubicBezTo>
                    <a:cubicBezTo>
                      <a:pt x="27203" y="24732"/>
                      <a:pt x="27213" y="24714"/>
                      <a:pt x="27221" y="24695"/>
                    </a:cubicBezTo>
                    <a:cubicBezTo>
                      <a:pt x="27245" y="24704"/>
                      <a:pt x="27270" y="24710"/>
                      <a:pt x="27295" y="24710"/>
                    </a:cubicBezTo>
                    <a:cubicBezTo>
                      <a:pt x="27346" y="24710"/>
                      <a:pt x="27396" y="24689"/>
                      <a:pt x="27432" y="24637"/>
                    </a:cubicBezTo>
                    <a:cubicBezTo>
                      <a:pt x="30477" y="20206"/>
                      <a:pt x="36936" y="17446"/>
                      <a:pt x="42186" y="17215"/>
                    </a:cubicBezTo>
                    <a:cubicBezTo>
                      <a:pt x="42532" y="17200"/>
                      <a:pt x="42568" y="16828"/>
                      <a:pt x="42393" y="16609"/>
                    </a:cubicBezTo>
                    <a:cubicBezTo>
                      <a:pt x="42401" y="16540"/>
                      <a:pt x="42384" y="16471"/>
                      <a:pt x="42344" y="16414"/>
                    </a:cubicBezTo>
                    <a:cubicBezTo>
                      <a:pt x="39192" y="11631"/>
                      <a:pt x="36290" y="6787"/>
                      <a:pt x="33442" y="1826"/>
                    </a:cubicBezTo>
                    <a:cubicBezTo>
                      <a:pt x="33828" y="1588"/>
                      <a:pt x="34236" y="1379"/>
                      <a:pt x="34666" y="1238"/>
                    </a:cubicBezTo>
                    <a:close/>
                    <a:moveTo>
                      <a:pt x="28437" y="1"/>
                    </a:moveTo>
                    <a:cubicBezTo>
                      <a:pt x="22427" y="1"/>
                      <a:pt x="16158" y="3857"/>
                      <a:pt x="14801" y="9989"/>
                    </a:cubicBezTo>
                    <a:cubicBezTo>
                      <a:pt x="13986" y="9734"/>
                      <a:pt x="13104" y="9613"/>
                      <a:pt x="12193" y="9613"/>
                    </a:cubicBezTo>
                    <a:cubicBezTo>
                      <a:pt x="7406" y="9613"/>
                      <a:pt x="1802" y="12929"/>
                      <a:pt x="712" y="17384"/>
                    </a:cubicBezTo>
                    <a:cubicBezTo>
                      <a:pt x="509" y="17482"/>
                      <a:pt x="381" y="17736"/>
                      <a:pt x="571" y="17958"/>
                    </a:cubicBezTo>
                    <a:cubicBezTo>
                      <a:pt x="1115" y="18594"/>
                      <a:pt x="1657" y="19232"/>
                      <a:pt x="2196" y="19875"/>
                    </a:cubicBezTo>
                    <a:cubicBezTo>
                      <a:pt x="1558" y="20326"/>
                      <a:pt x="1109" y="21162"/>
                      <a:pt x="991" y="21909"/>
                    </a:cubicBezTo>
                    <a:cubicBezTo>
                      <a:pt x="979" y="21978"/>
                      <a:pt x="996" y="22050"/>
                      <a:pt x="1038" y="22107"/>
                    </a:cubicBezTo>
                    <a:cubicBezTo>
                      <a:pt x="1000" y="22211"/>
                      <a:pt x="1005" y="22331"/>
                      <a:pt x="1106" y="22441"/>
                    </a:cubicBezTo>
                    <a:lnTo>
                      <a:pt x="1349" y="22709"/>
                    </a:lnTo>
                    <a:cubicBezTo>
                      <a:pt x="737" y="23314"/>
                      <a:pt x="244" y="24090"/>
                      <a:pt x="23" y="24927"/>
                    </a:cubicBezTo>
                    <a:cubicBezTo>
                      <a:pt x="0" y="25006"/>
                      <a:pt x="17" y="25094"/>
                      <a:pt x="69" y="25159"/>
                    </a:cubicBezTo>
                    <a:cubicBezTo>
                      <a:pt x="41" y="25254"/>
                      <a:pt x="57" y="25359"/>
                      <a:pt x="153" y="25454"/>
                    </a:cubicBezTo>
                    <a:cubicBezTo>
                      <a:pt x="5065" y="30310"/>
                      <a:pt x="9608" y="35625"/>
                      <a:pt x="14650" y="40336"/>
                    </a:cubicBezTo>
                    <a:cubicBezTo>
                      <a:pt x="14692" y="40376"/>
                      <a:pt x="14737" y="40392"/>
                      <a:pt x="14781" y="40392"/>
                    </a:cubicBezTo>
                    <a:cubicBezTo>
                      <a:pt x="14834" y="40392"/>
                      <a:pt x="14886" y="40368"/>
                      <a:pt x="14928" y="40331"/>
                    </a:cubicBezTo>
                    <a:lnTo>
                      <a:pt x="14928" y="40331"/>
                    </a:lnTo>
                    <a:cubicBezTo>
                      <a:pt x="14918" y="40356"/>
                      <a:pt x="14905" y="40380"/>
                      <a:pt x="14895" y="40405"/>
                    </a:cubicBezTo>
                    <a:cubicBezTo>
                      <a:pt x="14826" y="40575"/>
                      <a:pt x="14987" y="40731"/>
                      <a:pt x="15139" y="40731"/>
                    </a:cubicBezTo>
                    <a:cubicBezTo>
                      <a:pt x="15205" y="40731"/>
                      <a:pt x="15270" y="40701"/>
                      <a:pt x="15313" y="40630"/>
                    </a:cubicBezTo>
                    <a:cubicBezTo>
                      <a:pt x="18420" y="35443"/>
                      <a:pt x="21713" y="30906"/>
                      <a:pt x="26506" y="27115"/>
                    </a:cubicBezTo>
                    <a:cubicBezTo>
                      <a:pt x="26526" y="27100"/>
                      <a:pt x="26543" y="27083"/>
                      <a:pt x="26559" y="27065"/>
                    </a:cubicBezTo>
                    <a:cubicBezTo>
                      <a:pt x="26937" y="27428"/>
                      <a:pt x="27484" y="27618"/>
                      <a:pt x="28023" y="27618"/>
                    </a:cubicBezTo>
                    <a:cubicBezTo>
                      <a:pt x="28564" y="27618"/>
                      <a:pt x="29097" y="27426"/>
                      <a:pt x="29442" y="27026"/>
                    </a:cubicBezTo>
                    <a:cubicBezTo>
                      <a:pt x="30084" y="26281"/>
                      <a:pt x="30483" y="24677"/>
                      <a:pt x="29842" y="23812"/>
                    </a:cubicBezTo>
                    <a:cubicBezTo>
                      <a:pt x="34813" y="21147"/>
                      <a:pt x="39638" y="18771"/>
                      <a:pt x="45165" y="17413"/>
                    </a:cubicBezTo>
                    <a:cubicBezTo>
                      <a:pt x="45546" y="17319"/>
                      <a:pt x="45534" y="16806"/>
                      <a:pt x="45262" y="16685"/>
                    </a:cubicBezTo>
                    <a:cubicBezTo>
                      <a:pt x="45280" y="16627"/>
                      <a:pt x="45271" y="16564"/>
                      <a:pt x="45239" y="16514"/>
                    </a:cubicBezTo>
                    <a:cubicBezTo>
                      <a:pt x="42082" y="11268"/>
                      <a:pt x="38506" y="6266"/>
                      <a:pt x="35322" y="1031"/>
                    </a:cubicBezTo>
                    <a:cubicBezTo>
                      <a:pt x="35266" y="939"/>
                      <a:pt x="35173" y="876"/>
                      <a:pt x="35067" y="862"/>
                    </a:cubicBezTo>
                    <a:cubicBezTo>
                      <a:pt x="35063" y="711"/>
                      <a:pt x="34975" y="566"/>
                      <a:pt x="34816" y="566"/>
                    </a:cubicBezTo>
                    <a:cubicBezTo>
                      <a:pt x="34789" y="566"/>
                      <a:pt x="34760" y="570"/>
                      <a:pt x="34729" y="579"/>
                    </a:cubicBezTo>
                    <a:cubicBezTo>
                      <a:pt x="34153" y="749"/>
                      <a:pt x="33640" y="1011"/>
                      <a:pt x="33203" y="1412"/>
                    </a:cubicBezTo>
                    <a:cubicBezTo>
                      <a:pt x="33102" y="1236"/>
                      <a:pt x="33001" y="1060"/>
                      <a:pt x="32900" y="884"/>
                    </a:cubicBezTo>
                    <a:cubicBezTo>
                      <a:pt x="32885" y="858"/>
                      <a:pt x="32868" y="835"/>
                      <a:pt x="32850" y="813"/>
                    </a:cubicBezTo>
                    <a:cubicBezTo>
                      <a:pt x="32863" y="703"/>
                      <a:pt x="32828" y="591"/>
                      <a:pt x="32706" y="524"/>
                    </a:cubicBezTo>
                    <a:cubicBezTo>
                      <a:pt x="32362" y="334"/>
                      <a:pt x="31977" y="243"/>
                      <a:pt x="31592" y="243"/>
                    </a:cubicBezTo>
                    <a:cubicBezTo>
                      <a:pt x="30859" y="243"/>
                      <a:pt x="30126" y="573"/>
                      <a:pt x="29688" y="1176"/>
                    </a:cubicBezTo>
                    <a:cubicBezTo>
                      <a:pt x="29506" y="922"/>
                      <a:pt x="29322" y="669"/>
                      <a:pt x="29132" y="421"/>
                    </a:cubicBezTo>
                    <a:cubicBezTo>
                      <a:pt x="29083" y="354"/>
                      <a:pt x="29013" y="306"/>
                      <a:pt x="28933" y="286"/>
                    </a:cubicBezTo>
                    <a:cubicBezTo>
                      <a:pt x="28910" y="133"/>
                      <a:pt x="28803" y="3"/>
                      <a:pt x="28599" y="2"/>
                    </a:cubicBezTo>
                    <a:cubicBezTo>
                      <a:pt x="28545" y="1"/>
                      <a:pt x="28491" y="1"/>
                      <a:pt x="28437" y="1"/>
                    </a:cubicBezTo>
                    <a:close/>
                  </a:path>
                </a:pathLst>
              </a:custGeom>
              <a:grpFill/>
              <a:ln>
                <a:noFill/>
              </a:ln>
            </p:spPr>
            <p:txBody>
              <a:bodyPr spcFirstLastPara="1" wrap="square" lIns="182850" tIns="182850" rIns="182850" bIns="182850" anchor="ctr" anchorCtr="0">
                <a:noAutofit/>
              </a:bodyPr>
              <a:lstStyle/>
              <a:p>
                <a:endParaRPr sz="3600"/>
              </a:p>
            </p:txBody>
          </p:sp>
          <p:sp>
            <p:nvSpPr>
              <p:cNvPr id="52" name="Google Shape;451;p23">
                <a:extLst>
                  <a:ext uri="{FF2B5EF4-FFF2-40B4-BE49-F238E27FC236}">
                    <a16:creationId xmlns:a16="http://schemas.microsoft.com/office/drawing/2014/main" id="{38C902EC-0AD5-433F-A999-FA7053654463}"/>
                  </a:ext>
                </a:extLst>
              </p:cNvPr>
              <p:cNvSpPr/>
              <p:nvPr/>
            </p:nvSpPr>
            <p:spPr>
              <a:xfrm>
                <a:off x="454890" y="5262949"/>
                <a:ext cx="305477" cy="214175"/>
              </a:xfrm>
              <a:custGeom>
                <a:avLst/>
                <a:gdLst/>
                <a:ahLst/>
                <a:cxnLst/>
                <a:rect l="l" t="t" r="r" b="b"/>
                <a:pathLst>
                  <a:path w="9231" h="6472" extrusionOk="0">
                    <a:moveTo>
                      <a:pt x="8889" y="1"/>
                    </a:moveTo>
                    <a:cubicBezTo>
                      <a:pt x="8886" y="1"/>
                      <a:pt x="8883" y="1"/>
                      <a:pt x="8881" y="1"/>
                    </a:cubicBezTo>
                    <a:cubicBezTo>
                      <a:pt x="5016" y="123"/>
                      <a:pt x="1414" y="2612"/>
                      <a:pt x="51" y="6248"/>
                    </a:cubicBezTo>
                    <a:cubicBezTo>
                      <a:pt x="1" y="6381"/>
                      <a:pt x="104" y="6472"/>
                      <a:pt x="211" y="6472"/>
                    </a:cubicBezTo>
                    <a:cubicBezTo>
                      <a:pt x="273" y="6472"/>
                      <a:pt x="337" y="6441"/>
                      <a:pt x="373" y="6369"/>
                    </a:cubicBezTo>
                    <a:cubicBezTo>
                      <a:pt x="2066" y="2961"/>
                      <a:pt x="5111" y="886"/>
                      <a:pt x="8903" y="586"/>
                    </a:cubicBezTo>
                    <a:cubicBezTo>
                      <a:pt x="9230" y="560"/>
                      <a:pt x="9216" y="1"/>
                      <a:pt x="8889" y="1"/>
                    </a:cubicBezTo>
                    <a:close/>
                  </a:path>
                </a:pathLst>
              </a:custGeom>
              <a:grpFill/>
              <a:ln>
                <a:noFill/>
              </a:ln>
            </p:spPr>
            <p:txBody>
              <a:bodyPr spcFirstLastPara="1" wrap="square" lIns="182850" tIns="182850" rIns="182850" bIns="182850" anchor="ctr" anchorCtr="0">
                <a:noAutofit/>
              </a:bodyPr>
              <a:lstStyle/>
              <a:p>
                <a:endParaRPr sz="3600"/>
              </a:p>
            </p:txBody>
          </p:sp>
          <p:sp>
            <p:nvSpPr>
              <p:cNvPr id="53" name="Google Shape;452;p23">
                <a:extLst>
                  <a:ext uri="{FF2B5EF4-FFF2-40B4-BE49-F238E27FC236}">
                    <a16:creationId xmlns:a16="http://schemas.microsoft.com/office/drawing/2014/main" id="{BE8BF51A-DB9B-4B3D-8A07-B64C8B04472B}"/>
                  </a:ext>
                </a:extLst>
              </p:cNvPr>
              <p:cNvSpPr/>
              <p:nvPr/>
            </p:nvSpPr>
            <p:spPr>
              <a:xfrm>
                <a:off x="384105" y="5156755"/>
                <a:ext cx="306900" cy="223209"/>
              </a:xfrm>
              <a:custGeom>
                <a:avLst/>
                <a:gdLst/>
                <a:ahLst/>
                <a:cxnLst/>
                <a:rect l="l" t="t" r="r" b="b"/>
                <a:pathLst>
                  <a:path w="9274" h="6745" extrusionOk="0">
                    <a:moveTo>
                      <a:pt x="8838" y="1"/>
                    </a:moveTo>
                    <a:cubicBezTo>
                      <a:pt x="8814" y="1"/>
                      <a:pt x="8790" y="4"/>
                      <a:pt x="8763" y="9"/>
                    </a:cubicBezTo>
                    <a:cubicBezTo>
                      <a:pt x="5080" y="769"/>
                      <a:pt x="1744" y="3038"/>
                      <a:pt x="72" y="6465"/>
                    </a:cubicBezTo>
                    <a:cubicBezTo>
                      <a:pt x="0" y="6611"/>
                      <a:pt x="144" y="6744"/>
                      <a:pt x="281" y="6744"/>
                    </a:cubicBezTo>
                    <a:cubicBezTo>
                      <a:pt x="340" y="6744"/>
                      <a:pt x="398" y="6720"/>
                      <a:pt x="436" y="6661"/>
                    </a:cubicBezTo>
                    <a:cubicBezTo>
                      <a:pt x="2441" y="3577"/>
                      <a:pt x="5216" y="1387"/>
                      <a:pt x="8877" y="669"/>
                    </a:cubicBezTo>
                    <a:cubicBezTo>
                      <a:pt x="9274" y="591"/>
                      <a:pt x="9199" y="1"/>
                      <a:pt x="8838" y="1"/>
                    </a:cubicBezTo>
                    <a:close/>
                  </a:path>
                </a:pathLst>
              </a:custGeom>
              <a:grpFill/>
              <a:ln>
                <a:noFill/>
              </a:ln>
            </p:spPr>
            <p:txBody>
              <a:bodyPr spcFirstLastPara="1" wrap="square" lIns="182850" tIns="182850" rIns="182850" bIns="182850" anchor="ctr" anchorCtr="0">
                <a:noAutofit/>
              </a:bodyPr>
              <a:lstStyle/>
              <a:p>
                <a:endParaRPr sz="3600"/>
              </a:p>
            </p:txBody>
          </p:sp>
          <p:sp>
            <p:nvSpPr>
              <p:cNvPr id="54" name="Google Shape;453;p23">
                <a:extLst>
                  <a:ext uri="{FF2B5EF4-FFF2-40B4-BE49-F238E27FC236}">
                    <a16:creationId xmlns:a16="http://schemas.microsoft.com/office/drawing/2014/main" id="{85D59A5E-2390-432C-B759-997C232BAC45}"/>
                  </a:ext>
                </a:extLst>
              </p:cNvPr>
              <p:cNvSpPr/>
              <p:nvPr/>
            </p:nvSpPr>
            <p:spPr>
              <a:xfrm>
                <a:off x="323910" y="5058404"/>
                <a:ext cx="287441" cy="225989"/>
              </a:xfrm>
              <a:custGeom>
                <a:avLst/>
                <a:gdLst/>
                <a:ahLst/>
                <a:cxnLst/>
                <a:rect l="l" t="t" r="r" b="b"/>
                <a:pathLst>
                  <a:path w="8686" h="6829" extrusionOk="0">
                    <a:moveTo>
                      <a:pt x="8294" y="1"/>
                    </a:moveTo>
                    <a:cubicBezTo>
                      <a:pt x="8268" y="1"/>
                      <a:pt x="8242" y="3"/>
                      <a:pt x="8213" y="10"/>
                    </a:cubicBezTo>
                    <a:cubicBezTo>
                      <a:pt x="4782" y="751"/>
                      <a:pt x="1382" y="3252"/>
                      <a:pt x="57" y="6566"/>
                    </a:cubicBezTo>
                    <a:cubicBezTo>
                      <a:pt x="1" y="6706"/>
                      <a:pt x="127" y="6828"/>
                      <a:pt x="251" y="6828"/>
                    </a:cubicBezTo>
                    <a:cubicBezTo>
                      <a:pt x="306" y="6828"/>
                      <a:pt x="360" y="6805"/>
                      <a:pt x="397" y="6749"/>
                    </a:cubicBezTo>
                    <a:cubicBezTo>
                      <a:pt x="2441" y="3724"/>
                      <a:pt x="4767" y="1682"/>
                      <a:pt x="8323" y="648"/>
                    </a:cubicBezTo>
                    <a:cubicBezTo>
                      <a:pt x="8686" y="543"/>
                      <a:pt x="8640" y="1"/>
                      <a:pt x="8294" y="1"/>
                    </a:cubicBezTo>
                    <a:close/>
                  </a:path>
                </a:pathLst>
              </a:custGeom>
              <a:grpFill/>
              <a:ln>
                <a:noFill/>
              </a:ln>
            </p:spPr>
            <p:txBody>
              <a:bodyPr spcFirstLastPara="1" wrap="square" lIns="182850" tIns="182850" rIns="182850" bIns="182850" anchor="ctr" anchorCtr="0">
                <a:noAutofit/>
              </a:bodyPr>
              <a:lstStyle/>
              <a:p>
                <a:endParaRPr sz="3600"/>
              </a:p>
            </p:txBody>
          </p:sp>
          <p:sp>
            <p:nvSpPr>
              <p:cNvPr id="55" name="Google Shape;454;p23">
                <a:extLst>
                  <a:ext uri="{FF2B5EF4-FFF2-40B4-BE49-F238E27FC236}">
                    <a16:creationId xmlns:a16="http://schemas.microsoft.com/office/drawing/2014/main" id="{916E1A1A-B890-45FE-B8DF-468EDD4C5365}"/>
                  </a:ext>
                </a:extLst>
              </p:cNvPr>
              <p:cNvSpPr/>
              <p:nvPr/>
            </p:nvSpPr>
            <p:spPr>
              <a:xfrm>
                <a:off x="251239" y="4971867"/>
                <a:ext cx="284331" cy="227345"/>
              </a:xfrm>
              <a:custGeom>
                <a:avLst/>
                <a:gdLst/>
                <a:ahLst/>
                <a:cxnLst/>
                <a:rect l="l" t="t" r="r" b="b"/>
                <a:pathLst>
                  <a:path w="8592" h="6870" extrusionOk="0">
                    <a:moveTo>
                      <a:pt x="8135" y="1"/>
                    </a:moveTo>
                    <a:cubicBezTo>
                      <a:pt x="8051" y="1"/>
                      <a:pt x="7971" y="31"/>
                      <a:pt x="7908" y="85"/>
                    </a:cubicBezTo>
                    <a:cubicBezTo>
                      <a:pt x="7184" y="445"/>
                      <a:pt x="6177" y="523"/>
                      <a:pt x="5431" y="869"/>
                    </a:cubicBezTo>
                    <a:cubicBezTo>
                      <a:pt x="4620" y="1248"/>
                      <a:pt x="3859" y="1724"/>
                      <a:pt x="3163" y="2288"/>
                    </a:cubicBezTo>
                    <a:cubicBezTo>
                      <a:pt x="1756" y="3423"/>
                      <a:pt x="713" y="4882"/>
                      <a:pt x="69" y="6567"/>
                    </a:cubicBezTo>
                    <a:cubicBezTo>
                      <a:pt x="1" y="6747"/>
                      <a:pt x="140" y="6869"/>
                      <a:pt x="285" y="6869"/>
                    </a:cubicBezTo>
                    <a:cubicBezTo>
                      <a:pt x="370" y="6869"/>
                      <a:pt x="457" y="6827"/>
                      <a:pt x="506" y="6731"/>
                    </a:cubicBezTo>
                    <a:cubicBezTo>
                      <a:pt x="1481" y="4784"/>
                      <a:pt x="2900" y="3090"/>
                      <a:pt x="4800" y="1984"/>
                    </a:cubicBezTo>
                    <a:cubicBezTo>
                      <a:pt x="5536" y="1560"/>
                      <a:pt x="6320" y="1228"/>
                      <a:pt x="7138" y="998"/>
                    </a:cubicBezTo>
                    <a:cubicBezTo>
                      <a:pt x="7622" y="862"/>
                      <a:pt x="8081" y="888"/>
                      <a:pt x="8424" y="522"/>
                    </a:cubicBezTo>
                    <a:cubicBezTo>
                      <a:pt x="8591" y="341"/>
                      <a:pt x="8423" y="4"/>
                      <a:pt x="8188" y="1"/>
                    </a:cubicBezTo>
                    <a:lnTo>
                      <a:pt x="8141" y="1"/>
                    </a:lnTo>
                    <a:cubicBezTo>
                      <a:pt x="8139" y="1"/>
                      <a:pt x="8137" y="1"/>
                      <a:pt x="8135" y="1"/>
                    </a:cubicBezTo>
                    <a:close/>
                  </a:path>
                </a:pathLst>
              </a:custGeom>
              <a:grpFill/>
              <a:ln>
                <a:noFill/>
              </a:ln>
            </p:spPr>
            <p:txBody>
              <a:bodyPr spcFirstLastPara="1" wrap="square" lIns="182850" tIns="182850" rIns="182850" bIns="182850" anchor="ctr" anchorCtr="0">
                <a:noAutofit/>
              </a:bodyPr>
              <a:lstStyle/>
              <a:p>
                <a:endParaRPr sz="3600"/>
              </a:p>
            </p:txBody>
          </p:sp>
          <p:sp>
            <p:nvSpPr>
              <p:cNvPr id="56" name="Google Shape;455;p23">
                <a:extLst>
                  <a:ext uri="{FF2B5EF4-FFF2-40B4-BE49-F238E27FC236}">
                    <a16:creationId xmlns:a16="http://schemas.microsoft.com/office/drawing/2014/main" id="{67292057-7966-47BA-9416-90CB940C19DB}"/>
                  </a:ext>
                </a:extLst>
              </p:cNvPr>
              <p:cNvSpPr/>
              <p:nvPr/>
            </p:nvSpPr>
            <p:spPr>
              <a:xfrm>
                <a:off x="157223" y="4893206"/>
                <a:ext cx="328873" cy="206530"/>
              </a:xfrm>
              <a:custGeom>
                <a:avLst/>
                <a:gdLst/>
                <a:ahLst/>
                <a:cxnLst/>
                <a:rect l="l" t="t" r="r" b="b"/>
                <a:pathLst>
                  <a:path w="9938" h="6241" extrusionOk="0">
                    <a:moveTo>
                      <a:pt x="9460" y="1"/>
                    </a:moveTo>
                    <a:cubicBezTo>
                      <a:pt x="9440" y="1"/>
                      <a:pt x="9419" y="2"/>
                      <a:pt x="9398" y="6"/>
                    </a:cubicBezTo>
                    <a:cubicBezTo>
                      <a:pt x="5592" y="598"/>
                      <a:pt x="1854" y="2360"/>
                      <a:pt x="75" y="5954"/>
                    </a:cubicBezTo>
                    <a:cubicBezTo>
                      <a:pt x="1" y="6104"/>
                      <a:pt x="148" y="6240"/>
                      <a:pt x="288" y="6240"/>
                    </a:cubicBezTo>
                    <a:cubicBezTo>
                      <a:pt x="348" y="6240"/>
                      <a:pt x="407" y="6214"/>
                      <a:pt x="446" y="6153"/>
                    </a:cubicBezTo>
                    <a:cubicBezTo>
                      <a:pt x="2544" y="2899"/>
                      <a:pt x="5771" y="1292"/>
                      <a:pt x="9516" y="692"/>
                    </a:cubicBezTo>
                    <a:cubicBezTo>
                      <a:pt x="9938" y="625"/>
                      <a:pt x="9852" y="1"/>
                      <a:pt x="9460" y="1"/>
                    </a:cubicBezTo>
                    <a:close/>
                  </a:path>
                </a:pathLst>
              </a:custGeom>
              <a:grpFill/>
              <a:ln>
                <a:noFill/>
              </a:ln>
            </p:spPr>
            <p:txBody>
              <a:bodyPr spcFirstLastPara="1" wrap="square" lIns="182850" tIns="182850" rIns="182850" bIns="182850" anchor="ctr" anchorCtr="0">
                <a:noAutofit/>
              </a:bodyPr>
              <a:lstStyle/>
              <a:p>
                <a:endParaRPr sz="3600"/>
              </a:p>
            </p:txBody>
          </p:sp>
          <p:sp>
            <p:nvSpPr>
              <p:cNvPr id="57" name="Google Shape;456;p23">
                <a:extLst>
                  <a:ext uri="{FF2B5EF4-FFF2-40B4-BE49-F238E27FC236}">
                    <a16:creationId xmlns:a16="http://schemas.microsoft.com/office/drawing/2014/main" id="{BC3BFF70-1C8A-4DB0-BB07-A14424180144}"/>
                  </a:ext>
                </a:extLst>
              </p:cNvPr>
              <p:cNvSpPr/>
              <p:nvPr/>
            </p:nvSpPr>
            <p:spPr>
              <a:xfrm>
                <a:off x="856798" y="4962469"/>
                <a:ext cx="304054" cy="210667"/>
              </a:xfrm>
              <a:custGeom>
                <a:avLst/>
                <a:gdLst/>
                <a:ahLst/>
                <a:cxnLst/>
                <a:rect l="l" t="t" r="r" b="b"/>
                <a:pathLst>
                  <a:path w="9188" h="6366" extrusionOk="0">
                    <a:moveTo>
                      <a:pt x="8737" y="0"/>
                    </a:moveTo>
                    <a:cubicBezTo>
                      <a:pt x="8720" y="0"/>
                      <a:pt x="8704" y="1"/>
                      <a:pt x="8686" y="3"/>
                    </a:cubicBezTo>
                    <a:cubicBezTo>
                      <a:pt x="5361" y="398"/>
                      <a:pt x="1228" y="2872"/>
                      <a:pt x="47" y="6149"/>
                    </a:cubicBezTo>
                    <a:cubicBezTo>
                      <a:pt x="1" y="6278"/>
                      <a:pt x="97" y="6366"/>
                      <a:pt x="201" y="6366"/>
                    </a:cubicBezTo>
                    <a:cubicBezTo>
                      <a:pt x="249" y="6366"/>
                      <a:pt x="298" y="6347"/>
                      <a:pt x="336" y="6306"/>
                    </a:cubicBezTo>
                    <a:cubicBezTo>
                      <a:pt x="1488" y="5065"/>
                      <a:pt x="2430" y="3734"/>
                      <a:pt x="3831" y="2740"/>
                    </a:cubicBezTo>
                    <a:cubicBezTo>
                      <a:pt x="5355" y="1659"/>
                      <a:pt x="7003" y="1104"/>
                      <a:pt x="8797" y="651"/>
                    </a:cubicBezTo>
                    <a:cubicBezTo>
                      <a:pt x="9188" y="551"/>
                      <a:pt x="9118" y="0"/>
                      <a:pt x="8737" y="0"/>
                    </a:cubicBezTo>
                    <a:close/>
                  </a:path>
                </a:pathLst>
              </a:custGeom>
              <a:grpFill/>
              <a:ln>
                <a:noFill/>
              </a:ln>
            </p:spPr>
            <p:txBody>
              <a:bodyPr spcFirstLastPara="1" wrap="square" lIns="182850" tIns="182850" rIns="182850" bIns="182850" anchor="ctr" anchorCtr="0">
                <a:noAutofit/>
              </a:bodyPr>
              <a:lstStyle/>
              <a:p>
                <a:endParaRPr sz="3600"/>
              </a:p>
            </p:txBody>
          </p:sp>
          <p:sp>
            <p:nvSpPr>
              <p:cNvPr id="58" name="Google Shape;457;p23">
                <a:extLst>
                  <a:ext uri="{FF2B5EF4-FFF2-40B4-BE49-F238E27FC236}">
                    <a16:creationId xmlns:a16="http://schemas.microsoft.com/office/drawing/2014/main" id="{514F0A3F-1801-4EB7-BF81-B9FB2E1382CF}"/>
                  </a:ext>
                </a:extLst>
              </p:cNvPr>
              <p:cNvSpPr/>
              <p:nvPr/>
            </p:nvSpPr>
            <p:spPr>
              <a:xfrm>
                <a:off x="797894" y="4865475"/>
                <a:ext cx="315338" cy="236280"/>
              </a:xfrm>
              <a:custGeom>
                <a:avLst/>
                <a:gdLst/>
                <a:ahLst/>
                <a:cxnLst/>
                <a:rect l="l" t="t" r="r" b="b"/>
                <a:pathLst>
                  <a:path w="9529" h="7140" extrusionOk="0">
                    <a:moveTo>
                      <a:pt x="9009" y="1"/>
                    </a:moveTo>
                    <a:cubicBezTo>
                      <a:pt x="8996" y="1"/>
                      <a:pt x="8983" y="2"/>
                      <a:pt x="8970" y="3"/>
                    </a:cubicBezTo>
                    <a:cubicBezTo>
                      <a:pt x="5058" y="366"/>
                      <a:pt x="1220" y="3018"/>
                      <a:pt x="49" y="6872"/>
                    </a:cubicBezTo>
                    <a:cubicBezTo>
                      <a:pt x="1" y="7033"/>
                      <a:pt x="117" y="7139"/>
                      <a:pt x="240" y="7139"/>
                    </a:cubicBezTo>
                    <a:cubicBezTo>
                      <a:pt x="312" y="7139"/>
                      <a:pt x="387" y="7102"/>
                      <a:pt x="430" y="7016"/>
                    </a:cubicBezTo>
                    <a:cubicBezTo>
                      <a:pt x="2214" y="3504"/>
                      <a:pt x="5084" y="1122"/>
                      <a:pt x="9088" y="697"/>
                    </a:cubicBezTo>
                    <a:cubicBezTo>
                      <a:pt x="9528" y="650"/>
                      <a:pt x="9426" y="1"/>
                      <a:pt x="9009" y="1"/>
                    </a:cubicBezTo>
                    <a:close/>
                  </a:path>
                </a:pathLst>
              </a:custGeom>
              <a:grpFill/>
              <a:ln>
                <a:noFill/>
              </a:ln>
            </p:spPr>
            <p:txBody>
              <a:bodyPr spcFirstLastPara="1" wrap="square" lIns="182850" tIns="182850" rIns="182850" bIns="182850" anchor="ctr" anchorCtr="0">
                <a:noAutofit/>
              </a:bodyPr>
              <a:lstStyle/>
              <a:p>
                <a:endParaRPr sz="3600"/>
              </a:p>
            </p:txBody>
          </p:sp>
          <p:sp>
            <p:nvSpPr>
              <p:cNvPr id="59" name="Google Shape;458;p23">
                <a:extLst>
                  <a:ext uri="{FF2B5EF4-FFF2-40B4-BE49-F238E27FC236}">
                    <a16:creationId xmlns:a16="http://schemas.microsoft.com/office/drawing/2014/main" id="{A58BE603-7B56-4264-98BD-5921A5A658AC}"/>
                  </a:ext>
                </a:extLst>
              </p:cNvPr>
              <p:cNvSpPr/>
              <p:nvPr/>
            </p:nvSpPr>
            <p:spPr>
              <a:xfrm>
                <a:off x="732437" y="4757031"/>
                <a:ext cx="309216" cy="243098"/>
              </a:xfrm>
              <a:custGeom>
                <a:avLst/>
                <a:gdLst/>
                <a:ahLst/>
                <a:cxnLst/>
                <a:rect l="l" t="t" r="r" b="b"/>
                <a:pathLst>
                  <a:path w="9344" h="7346" extrusionOk="0">
                    <a:moveTo>
                      <a:pt x="8861" y="1"/>
                    </a:moveTo>
                    <a:cubicBezTo>
                      <a:pt x="8851" y="1"/>
                      <a:pt x="8841" y="1"/>
                      <a:pt x="8830" y="2"/>
                    </a:cubicBezTo>
                    <a:cubicBezTo>
                      <a:pt x="4877" y="316"/>
                      <a:pt x="873" y="3101"/>
                      <a:pt x="28" y="7138"/>
                    </a:cubicBezTo>
                    <a:cubicBezTo>
                      <a:pt x="0" y="7272"/>
                      <a:pt x="106" y="7345"/>
                      <a:pt x="216" y="7345"/>
                    </a:cubicBezTo>
                    <a:cubicBezTo>
                      <a:pt x="295" y="7345"/>
                      <a:pt x="377" y="7307"/>
                      <a:pt x="412" y="7227"/>
                    </a:cubicBezTo>
                    <a:cubicBezTo>
                      <a:pt x="2031" y="3597"/>
                      <a:pt x="4822" y="961"/>
                      <a:pt x="8939" y="641"/>
                    </a:cubicBezTo>
                    <a:cubicBezTo>
                      <a:pt x="9343" y="609"/>
                      <a:pt x="9249" y="1"/>
                      <a:pt x="8861" y="1"/>
                    </a:cubicBezTo>
                    <a:close/>
                  </a:path>
                </a:pathLst>
              </a:custGeom>
              <a:grpFill/>
              <a:ln>
                <a:noFill/>
              </a:ln>
            </p:spPr>
            <p:txBody>
              <a:bodyPr spcFirstLastPara="1" wrap="square" lIns="182850" tIns="182850" rIns="182850" bIns="182850" anchor="ctr" anchorCtr="0">
                <a:noAutofit/>
              </a:bodyPr>
              <a:lstStyle/>
              <a:p>
                <a:endParaRPr sz="3600"/>
              </a:p>
            </p:txBody>
          </p:sp>
          <p:sp>
            <p:nvSpPr>
              <p:cNvPr id="60" name="Google Shape;459;p23">
                <a:extLst>
                  <a:ext uri="{FF2B5EF4-FFF2-40B4-BE49-F238E27FC236}">
                    <a16:creationId xmlns:a16="http://schemas.microsoft.com/office/drawing/2014/main" id="{718C63C4-E060-4495-B942-AE0288B2CF5A}"/>
                  </a:ext>
                </a:extLst>
              </p:cNvPr>
              <p:cNvSpPr/>
              <p:nvPr/>
            </p:nvSpPr>
            <p:spPr>
              <a:xfrm>
                <a:off x="647422" y="4663743"/>
                <a:ext cx="319740" cy="244719"/>
              </a:xfrm>
              <a:custGeom>
                <a:avLst/>
                <a:gdLst/>
                <a:ahLst/>
                <a:cxnLst/>
                <a:rect l="l" t="t" r="r" b="b"/>
                <a:pathLst>
                  <a:path w="9662" h="7395" extrusionOk="0">
                    <a:moveTo>
                      <a:pt x="9162" y="0"/>
                    </a:moveTo>
                    <a:cubicBezTo>
                      <a:pt x="9152" y="0"/>
                      <a:pt x="9142" y="1"/>
                      <a:pt x="9132" y="1"/>
                    </a:cubicBezTo>
                    <a:cubicBezTo>
                      <a:pt x="4959" y="317"/>
                      <a:pt x="1872" y="3604"/>
                      <a:pt x="67" y="7154"/>
                    </a:cubicBezTo>
                    <a:cubicBezTo>
                      <a:pt x="0" y="7286"/>
                      <a:pt x="124" y="7395"/>
                      <a:pt x="245" y="7395"/>
                    </a:cubicBezTo>
                    <a:cubicBezTo>
                      <a:pt x="298" y="7395"/>
                      <a:pt x="349" y="7375"/>
                      <a:pt x="385" y="7327"/>
                    </a:cubicBezTo>
                    <a:cubicBezTo>
                      <a:pt x="2723" y="4229"/>
                      <a:pt x="5034" y="963"/>
                      <a:pt x="9244" y="659"/>
                    </a:cubicBezTo>
                    <a:cubicBezTo>
                      <a:pt x="9661" y="629"/>
                      <a:pt x="9563" y="0"/>
                      <a:pt x="9162" y="0"/>
                    </a:cubicBezTo>
                    <a:close/>
                  </a:path>
                </a:pathLst>
              </a:custGeom>
              <a:grpFill/>
              <a:ln>
                <a:noFill/>
              </a:ln>
            </p:spPr>
            <p:txBody>
              <a:bodyPr spcFirstLastPara="1" wrap="square" lIns="182850" tIns="182850" rIns="182850" bIns="182850" anchor="ctr" anchorCtr="0">
                <a:noAutofit/>
              </a:bodyPr>
              <a:lstStyle/>
              <a:p>
                <a:endParaRPr sz="3600"/>
              </a:p>
            </p:txBody>
          </p:sp>
          <p:sp>
            <p:nvSpPr>
              <p:cNvPr id="61" name="Google Shape;460;p23">
                <a:extLst>
                  <a:ext uri="{FF2B5EF4-FFF2-40B4-BE49-F238E27FC236}">
                    <a16:creationId xmlns:a16="http://schemas.microsoft.com/office/drawing/2014/main" id="{0A938417-6D2C-4DA9-B7E2-389EA5760D2F}"/>
                  </a:ext>
                </a:extLst>
              </p:cNvPr>
              <p:cNvSpPr/>
              <p:nvPr/>
            </p:nvSpPr>
            <p:spPr>
              <a:xfrm>
                <a:off x="585241" y="4582997"/>
                <a:ext cx="320335" cy="251768"/>
              </a:xfrm>
              <a:custGeom>
                <a:avLst/>
                <a:gdLst/>
                <a:ahLst/>
                <a:cxnLst/>
                <a:rect l="l" t="t" r="r" b="b"/>
                <a:pathLst>
                  <a:path w="9680" h="7608" extrusionOk="0">
                    <a:moveTo>
                      <a:pt x="9301" y="1"/>
                    </a:moveTo>
                    <a:cubicBezTo>
                      <a:pt x="9271" y="1"/>
                      <a:pt x="9238" y="5"/>
                      <a:pt x="9204" y="15"/>
                    </a:cubicBezTo>
                    <a:cubicBezTo>
                      <a:pt x="5334" y="1121"/>
                      <a:pt x="1872" y="3705"/>
                      <a:pt x="68" y="7350"/>
                    </a:cubicBezTo>
                    <a:cubicBezTo>
                      <a:pt x="1" y="7487"/>
                      <a:pt x="133" y="7608"/>
                      <a:pt x="260" y="7608"/>
                    </a:cubicBezTo>
                    <a:cubicBezTo>
                      <a:pt x="316" y="7608"/>
                      <a:pt x="370" y="7585"/>
                      <a:pt x="406" y="7531"/>
                    </a:cubicBezTo>
                    <a:cubicBezTo>
                      <a:pt x="2627" y="4241"/>
                      <a:pt x="5479" y="1836"/>
                      <a:pt x="9314" y="666"/>
                    </a:cubicBezTo>
                    <a:cubicBezTo>
                      <a:pt x="9679" y="554"/>
                      <a:pt x="9629" y="1"/>
                      <a:pt x="9301" y="1"/>
                    </a:cubicBezTo>
                    <a:close/>
                  </a:path>
                </a:pathLst>
              </a:custGeom>
              <a:grpFill/>
              <a:ln>
                <a:noFill/>
              </a:ln>
            </p:spPr>
            <p:txBody>
              <a:bodyPr spcFirstLastPara="1" wrap="square" lIns="182850" tIns="182850" rIns="182850" bIns="182850" anchor="ctr" anchorCtr="0">
                <a:noAutofit/>
              </a:bodyPr>
              <a:lstStyle/>
              <a:p>
                <a:endParaRPr sz="3600"/>
              </a:p>
            </p:txBody>
          </p:sp>
        </p:grpSp>
        <p:sp>
          <p:nvSpPr>
            <p:cNvPr id="49" name="Google Shape;461;p23">
              <a:extLst>
                <a:ext uri="{FF2B5EF4-FFF2-40B4-BE49-F238E27FC236}">
                  <a16:creationId xmlns:a16="http://schemas.microsoft.com/office/drawing/2014/main" id="{135A3FC6-2F45-4709-9D72-2061A3BE53C6}"/>
                </a:ext>
              </a:extLst>
            </p:cNvPr>
            <p:cNvSpPr/>
            <p:nvPr/>
          </p:nvSpPr>
          <p:spPr>
            <a:xfrm>
              <a:off x="1364603" y="5136171"/>
              <a:ext cx="119166" cy="46296"/>
            </a:xfrm>
            <a:custGeom>
              <a:avLst/>
              <a:gdLst/>
              <a:ahLst/>
              <a:cxnLst/>
              <a:rect l="l" t="t" r="r" b="b"/>
              <a:pathLst>
                <a:path w="3601" h="1399" extrusionOk="0">
                  <a:moveTo>
                    <a:pt x="3358" y="0"/>
                  </a:moveTo>
                  <a:cubicBezTo>
                    <a:pt x="3340" y="0"/>
                    <a:pt x="3320" y="4"/>
                    <a:pt x="3300" y="12"/>
                  </a:cubicBezTo>
                  <a:cubicBezTo>
                    <a:pt x="2275" y="421"/>
                    <a:pt x="1274" y="804"/>
                    <a:pt x="200" y="1066"/>
                  </a:cubicBezTo>
                  <a:cubicBezTo>
                    <a:pt x="0" y="1113"/>
                    <a:pt x="66" y="1399"/>
                    <a:pt x="248" y="1399"/>
                  </a:cubicBezTo>
                  <a:cubicBezTo>
                    <a:pt x="261" y="1399"/>
                    <a:pt x="276" y="1397"/>
                    <a:pt x="290" y="1394"/>
                  </a:cubicBezTo>
                  <a:cubicBezTo>
                    <a:pt x="1364" y="1149"/>
                    <a:pt x="2447" y="830"/>
                    <a:pt x="3439" y="344"/>
                  </a:cubicBezTo>
                  <a:cubicBezTo>
                    <a:pt x="3601" y="264"/>
                    <a:pt x="3515" y="0"/>
                    <a:pt x="3358" y="0"/>
                  </a:cubicBezTo>
                  <a:close/>
                </a:path>
              </a:pathLst>
            </a:custGeom>
            <a:grpFill/>
            <a:ln>
              <a:noFill/>
            </a:ln>
          </p:spPr>
          <p:txBody>
            <a:bodyPr spcFirstLastPara="1" wrap="square" lIns="182850" tIns="182850" rIns="182850" bIns="182850" anchor="ctr" anchorCtr="0">
              <a:noAutofit/>
            </a:bodyPr>
            <a:lstStyle/>
            <a:p>
              <a:endParaRPr sz="3600"/>
            </a:p>
          </p:txBody>
        </p:sp>
        <p:sp>
          <p:nvSpPr>
            <p:cNvPr id="50" name="Google Shape;462;p23">
              <a:extLst>
                <a:ext uri="{FF2B5EF4-FFF2-40B4-BE49-F238E27FC236}">
                  <a16:creationId xmlns:a16="http://schemas.microsoft.com/office/drawing/2014/main" id="{51B108BA-B96B-491B-9FFE-4EEA85A5F1AE}"/>
                </a:ext>
              </a:extLst>
            </p:cNvPr>
            <p:cNvSpPr/>
            <p:nvPr/>
          </p:nvSpPr>
          <p:spPr>
            <a:xfrm>
              <a:off x="1437505" y="5176610"/>
              <a:ext cx="117842" cy="27599"/>
            </a:xfrm>
            <a:custGeom>
              <a:avLst/>
              <a:gdLst/>
              <a:ahLst/>
              <a:cxnLst/>
              <a:rect l="l" t="t" r="r" b="b"/>
              <a:pathLst>
                <a:path w="3561" h="834" extrusionOk="0">
                  <a:moveTo>
                    <a:pt x="3329" y="1"/>
                  </a:moveTo>
                  <a:cubicBezTo>
                    <a:pt x="3311" y="1"/>
                    <a:pt x="3291" y="4"/>
                    <a:pt x="3270" y="11"/>
                  </a:cubicBezTo>
                  <a:cubicBezTo>
                    <a:pt x="2261" y="346"/>
                    <a:pt x="1258" y="522"/>
                    <a:pt x="193" y="528"/>
                  </a:cubicBezTo>
                  <a:cubicBezTo>
                    <a:pt x="0" y="530"/>
                    <a:pt x="2" y="819"/>
                    <a:pt x="193" y="827"/>
                  </a:cubicBezTo>
                  <a:cubicBezTo>
                    <a:pt x="305" y="831"/>
                    <a:pt x="417" y="834"/>
                    <a:pt x="529" y="834"/>
                  </a:cubicBezTo>
                  <a:cubicBezTo>
                    <a:pt x="1493" y="834"/>
                    <a:pt x="2453" y="674"/>
                    <a:pt x="3365" y="358"/>
                  </a:cubicBezTo>
                  <a:cubicBezTo>
                    <a:pt x="3561" y="289"/>
                    <a:pt x="3505" y="1"/>
                    <a:pt x="3329" y="1"/>
                  </a:cubicBezTo>
                  <a:close/>
                </a:path>
              </a:pathLst>
            </a:custGeom>
            <a:grpFill/>
            <a:ln>
              <a:noFill/>
            </a:ln>
          </p:spPr>
          <p:txBody>
            <a:bodyPr spcFirstLastPara="1" wrap="square" lIns="182850" tIns="182850" rIns="182850" bIns="182850" anchor="ctr" anchorCtr="0">
              <a:noAutofit/>
            </a:bodyPr>
            <a:lstStyle/>
            <a:p>
              <a:endParaRPr sz="3600"/>
            </a:p>
          </p:txBody>
        </p:sp>
      </p:gr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93"/>
                                        </p:tgtEl>
                                        <p:attrNameLst>
                                          <p:attrName>style.visibility</p:attrName>
                                        </p:attrNameLst>
                                      </p:cBhvr>
                                      <p:to>
                                        <p:strVal val="visible"/>
                                      </p:to>
                                    </p:set>
                                    <p:animEffect transition="in" filter="randombar(horizontal)">
                                      <p:cBhvr>
                                        <p:cTn id="7" dur="300"/>
                                        <p:tgtEl>
                                          <p:spTgt spid="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4B5A4-F18B-488B-A1CB-BCDCD56DEC19}"/>
              </a:ext>
            </a:extLst>
          </p:cNvPr>
          <p:cNvPicPr>
            <a:picLocks noChangeAspect="1"/>
          </p:cNvPicPr>
          <p:nvPr/>
        </p:nvPicPr>
        <p:blipFill>
          <a:blip r:embed="rId2"/>
          <a:stretch>
            <a:fillRect/>
          </a:stretch>
        </p:blipFill>
        <p:spPr>
          <a:xfrm>
            <a:off x="299155" y="738717"/>
            <a:ext cx="3064934" cy="1833033"/>
          </a:xfrm>
          <a:prstGeom prst="rect">
            <a:avLst/>
          </a:prstGeom>
        </p:spPr>
      </p:pic>
      <p:pic>
        <p:nvPicPr>
          <p:cNvPr id="5" name="Picture 4">
            <a:extLst>
              <a:ext uri="{FF2B5EF4-FFF2-40B4-BE49-F238E27FC236}">
                <a16:creationId xmlns:a16="http://schemas.microsoft.com/office/drawing/2014/main" id="{0644C51D-4146-4CB5-9C03-21D56E5E7241}"/>
              </a:ext>
            </a:extLst>
          </p:cNvPr>
          <p:cNvPicPr>
            <a:picLocks noChangeAspect="1"/>
          </p:cNvPicPr>
          <p:nvPr/>
        </p:nvPicPr>
        <p:blipFill>
          <a:blip r:embed="rId3"/>
          <a:stretch>
            <a:fillRect/>
          </a:stretch>
        </p:blipFill>
        <p:spPr>
          <a:xfrm>
            <a:off x="3481564" y="738717"/>
            <a:ext cx="2445103" cy="1836134"/>
          </a:xfrm>
          <a:prstGeom prst="rect">
            <a:avLst/>
          </a:prstGeom>
        </p:spPr>
      </p:pic>
      <p:pic>
        <p:nvPicPr>
          <p:cNvPr id="13" name="Picture 12">
            <a:extLst>
              <a:ext uri="{FF2B5EF4-FFF2-40B4-BE49-F238E27FC236}">
                <a16:creationId xmlns:a16="http://schemas.microsoft.com/office/drawing/2014/main" id="{6688B972-EF0C-4A95-AE71-275B201D14BF}"/>
              </a:ext>
            </a:extLst>
          </p:cNvPr>
          <p:cNvPicPr>
            <a:picLocks noChangeAspect="1"/>
          </p:cNvPicPr>
          <p:nvPr/>
        </p:nvPicPr>
        <p:blipFill>
          <a:blip r:embed="rId4"/>
          <a:stretch>
            <a:fillRect/>
          </a:stretch>
        </p:blipFill>
        <p:spPr>
          <a:xfrm>
            <a:off x="6044142" y="738717"/>
            <a:ext cx="2760332" cy="1833033"/>
          </a:xfrm>
          <a:prstGeom prst="rect">
            <a:avLst/>
          </a:prstGeom>
        </p:spPr>
      </p:pic>
      <p:sp>
        <p:nvSpPr>
          <p:cNvPr id="14" name="TextBox 13">
            <a:extLst>
              <a:ext uri="{FF2B5EF4-FFF2-40B4-BE49-F238E27FC236}">
                <a16:creationId xmlns:a16="http://schemas.microsoft.com/office/drawing/2014/main" id="{4D0C0D36-8A6F-43E5-907D-A847C70BCDD6}"/>
              </a:ext>
            </a:extLst>
          </p:cNvPr>
          <p:cNvSpPr txBox="1"/>
          <p:nvPr/>
        </p:nvSpPr>
        <p:spPr>
          <a:xfrm>
            <a:off x="299155" y="2794708"/>
            <a:ext cx="271009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Trùng</a:t>
            </a:r>
            <a:r>
              <a:rPr lang="en-US" sz="2200" dirty="0">
                <a:solidFill>
                  <a:schemeClr val="tx1"/>
                </a:solidFill>
              </a:rPr>
              <a:t> </a:t>
            </a:r>
            <a:r>
              <a:rPr lang="en-US" sz="2200" dirty="0" err="1">
                <a:solidFill>
                  <a:schemeClr val="tx1"/>
                </a:solidFill>
              </a:rPr>
              <a:t>giày</a:t>
            </a:r>
            <a:endParaRPr lang="en-US" sz="2200" dirty="0">
              <a:solidFill>
                <a:schemeClr val="tx1"/>
              </a:solidFill>
            </a:endParaRPr>
          </a:p>
        </p:txBody>
      </p:sp>
      <p:sp>
        <p:nvSpPr>
          <p:cNvPr id="15" name="TextBox 14">
            <a:extLst>
              <a:ext uri="{FF2B5EF4-FFF2-40B4-BE49-F238E27FC236}">
                <a16:creationId xmlns:a16="http://schemas.microsoft.com/office/drawing/2014/main" id="{15A5E01D-93B1-47BE-B1BB-7C3E81C161A8}"/>
              </a:ext>
            </a:extLst>
          </p:cNvPr>
          <p:cNvSpPr txBox="1"/>
          <p:nvPr/>
        </p:nvSpPr>
        <p:spPr>
          <a:xfrm>
            <a:off x="3216568" y="2794705"/>
            <a:ext cx="271009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Trùng</a:t>
            </a:r>
            <a:r>
              <a:rPr lang="en-US" sz="2200" dirty="0">
                <a:solidFill>
                  <a:schemeClr val="tx1"/>
                </a:solidFill>
              </a:rPr>
              <a:t> </a:t>
            </a:r>
            <a:r>
              <a:rPr lang="en-US" sz="2200" dirty="0" err="1">
                <a:solidFill>
                  <a:schemeClr val="tx1"/>
                </a:solidFill>
              </a:rPr>
              <a:t>roi</a:t>
            </a:r>
            <a:endParaRPr lang="en-US" sz="2200" dirty="0">
              <a:solidFill>
                <a:schemeClr val="tx1"/>
              </a:solidFill>
            </a:endParaRPr>
          </a:p>
        </p:txBody>
      </p:sp>
      <p:sp>
        <p:nvSpPr>
          <p:cNvPr id="16" name="TextBox 15">
            <a:extLst>
              <a:ext uri="{FF2B5EF4-FFF2-40B4-BE49-F238E27FC236}">
                <a16:creationId xmlns:a16="http://schemas.microsoft.com/office/drawing/2014/main" id="{55E2A8D3-F0E1-4EAD-A1D8-2E5539AF7EE8}"/>
              </a:ext>
            </a:extLst>
          </p:cNvPr>
          <p:cNvSpPr txBox="1"/>
          <p:nvPr/>
        </p:nvSpPr>
        <p:spPr>
          <a:xfrm>
            <a:off x="6044142" y="2794706"/>
            <a:ext cx="271009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Trùng</a:t>
            </a:r>
            <a:r>
              <a:rPr lang="en-US" sz="2200" dirty="0">
                <a:solidFill>
                  <a:schemeClr val="tx1"/>
                </a:solidFill>
              </a:rPr>
              <a:t> </a:t>
            </a:r>
            <a:r>
              <a:rPr lang="en-US" sz="2200" dirty="0" err="1">
                <a:solidFill>
                  <a:schemeClr val="tx1"/>
                </a:solidFill>
              </a:rPr>
              <a:t>biến</a:t>
            </a:r>
            <a:r>
              <a:rPr lang="en-US" sz="2200" dirty="0">
                <a:solidFill>
                  <a:schemeClr val="tx1"/>
                </a:solidFill>
              </a:rPr>
              <a:t> </a:t>
            </a:r>
            <a:r>
              <a:rPr lang="en-US" sz="2200" dirty="0" err="1">
                <a:solidFill>
                  <a:schemeClr val="tx1"/>
                </a:solidFill>
              </a:rPr>
              <a:t>hình</a:t>
            </a:r>
            <a:endParaRPr lang="en-US" sz="2200" dirty="0">
              <a:solidFill>
                <a:schemeClr val="tx1"/>
              </a:solidFill>
            </a:endParaRPr>
          </a:p>
        </p:txBody>
      </p:sp>
      <p:sp>
        <p:nvSpPr>
          <p:cNvPr id="17" name="Arrow: Right 16">
            <a:extLst>
              <a:ext uri="{FF2B5EF4-FFF2-40B4-BE49-F238E27FC236}">
                <a16:creationId xmlns:a16="http://schemas.microsoft.com/office/drawing/2014/main" id="{54F728CC-1EE5-48A1-A90D-C47F2F0F805F}"/>
              </a:ext>
            </a:extLst>
          </p:cNvPr>
          <p:cNvSpPr/>
          <p:nvPr/>
        </p:nvSpPr>
        <p:spPr>
          <a:xfrm>
            <a:off x="604676" y="3976229"/>
            <a:ext cx="530578" cy="338667"/>
          </a:xfrm>
          <a:prstGeom prst="rightArrow">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19E8AB2-7782-4195-A099-E86ACCDFEBE2}"/>
              </a:ext>
            </a:extLst>
          </p:cNvPr>
          <p:cNvSpPr/>
          <p:nvPr/>
        </p:nvSpPr>
        <p:spPr>
          <a:xfrm>
            <a:off x="1306880" y="3609341"/>
            <a:ext cx="6530240" cy="1072445"/>
          </a:xfrm>
          <a:prstGeom prst="roundRect">
            <a:avLst/>
          </a:prstGeom>
          <a:ln w="285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chemeClr val="tx1"/>
                </a:solidFill>
              </a:rPr>
              <a:t>Thức</a:t>
            </a:r>
            <a:r>
              <a:rPr lang="en-US" sz="2200" dirty="0">
                <a:solidFill>
                  <a:schemeClr val="tx1"/>
                </a:solidFill>
              </a:rPr>
              <a:t> </a:t>
            </a:r>
            <a:r>
              <a:rPr lang="en-US" sz="2200" dirty="0" err="1">
                <a:solidFill>
                  <a:schemeClr val="tx1"/>
                </a:solidFill>
              </a:rPr>
              <a:t>ăn</a:t>
            </a:r>
            <a:r>
              <a:rPr lang="en-US" sz="2200" dirty="0">
                <a:solidFill>
                  <a:schemeClr val="tx1"/>
                </a:solidFill>
              </a:rPr>
              <a:t> </a:t>
            </a:r>
            <a:r>
              <a:rPr lang="en-US" sz="2200" dirty="0" err="1">
                <a:solidFill>
                  <a:schemeClr val="tx1"/>
                </a:solidFill>
              </a:rPr>
              <a:t>của</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loài</a:t>
            </a:r>
            <a:r>
              <a:rPr lang="en-US" sz="2200" dirty="0">
                <a:solidFill>
                  <a:schemeClr val="tx1"/>
                </a:solidFill>
              </a:rPr>
              <a:t> </a:t>
            </a:r>
            <a:r>
              <a:rPr lang="en-US" sz="2200" dirty="0" err="1">
                <a:solidFill>
                  <a:schemeClr val="tx1"/>
                </a:solidFill>
              </a:rPr>
              <a:t>cá</a:t>
            </a:r>
            <a:r>
              <a:rPr lang="en-US" sz="2200" dirty="0">
                <a:solidFill>
                  <a:schemeClr val="tx1"/>
                </a:solidFill>
              </a:rPr>
              <a:t> </a:t>
            </a:r>
            <a:r>
              <a:rPr lang="en-US" sz="2200" dirty="0" err="1">
                <a:solidFill>
                  <a:schemeClr val="tx1"/>
                </a:solidFill>
              </a:rPr>
              <a:t>nhỏ</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loài</a:t>
            </a:r>
            <a:r>
              <a:rPr lang="en-US" sz="2200" dirty="0">
                <a:solidFill>
                  <a:schemeClr val="tx1"/>
                </a:solidFill>
              </a:rPr>
              <a:t> </a:t>
            </a:r>
            <a:r>
              <a:rPr lang="en-US" sz="2200" dirty="0" err="1">
                <a:solidFill>
                  <a:schemeClr val="tx1"/>
                </a:solidFill>
              </a:rPr>
              <a:t>thân</a:t>
            </a:r>
            <a:r>
              <a:rPr lang="en-US" sz="2200" dirty="0">
                <a:solidFill>
                  <a:schemeClr val="tx1"/>
                </a:solidFill>
              </a:rPr>
              <a:t> </a:t>
            </a:r>
            <a:r>
              <a:rPr lang="en-US" sz="2200" dirty="0" err="1">
                <a:solidFill>
                  <a:schemeClr val="tx1"/>
                </a:solidFill>
              </a:rPr>
              <a:t>mềm</a:t>
            </a:r>
            <a:r>
              <a:rPr lang="en-US" sz="2200" dirty="0">
                <a:solidFill>
                  <a:schemeClr val="tx1"/>
                </a:solidFill>
              </a:rPr>
              <a:t> (</a:t>
            </a:r>
            <a:r>
              <a:rPr lang="en-US" sz="2200" dirty="0" err="1">
                <a:solidFill>
                  <a:schemeClr val="tx1"/>
                </a:solidFill>
              </a:rPr>
              <a:t>trai</a:t>
            </a:r>
            <a:r>
              <a:rPr lang="en-US" sz="2200" dirty="0">
                <a:solidFill>
                  <a:schemeClr val="tx1"/>
                </a:solidFill>
              </a:rPr>
              <a:t>, </a:t>
            </a:r>
            <a:r>
              <a:rPr lang="en-US" sz="2200" dirty="0" err="1">
                <a:solidFill>
                  <a:schemeClr val="tx1"/>
                </a:solidFill>
              </a:rPr>
              <a:t>ốc</a:t>
            </a:r>
            <a:r>
              <a:rPr lang="en-US" sz="2200" dirty="0">
                <a:solidFill>
                  <a:schemeClr val="tx1"/>
                </a:solidFill>
              </a:rPr>
              <a:t>), </a:t>
            </a:r>
            <a:r>
              <a:rPr lang="en-US" sz="2200" dirty="0" err="1">
                <a:solidFill>
                  <a:schemeClr val="tx1"/>
                </a:solidFill>
              </a:rPr>
              <a:t>giáp</a:t>
            </a:r>
            <a:r>
              <a:rPr lang="en-US" sz="2200" dirty="0">
                <a:solidFill>
                  <a:schemeClr val="tx1"/>
                </a:solidFill>
              </a:rPr>
              <a:t> </a:t>
            </a:r>
            <a:r>
              <a:rPr lang="en-US" sz="2200" dirty="0" err="1">
                <a:solidFill>
                  <a:schemeClr val="tx1"/>
                </a:solidFill>
              </a:rPr>
              <a:t>xác</a:t>
            </a:r>
            <a:r>
              <a:rPr lang="en-US" sz="2200" dirty="0">
                <a:solidFill>
                  <a:schemeClr val="tx1"/>
                </a:solidFill>
              </a:rPr>
              <a:t> (</a:t>
            </a:r>
            <a:r>
              <a:rPr lang="en-US" sz="2200" dirty="0" err="1">
                <a:solidFill>
                  <a:schemeClr val="tx1"/>
                </a:solidFill>
              </a:rPr>
              <a:t>tôm</a:t>
            </a:r>
            <a:r>
              <a:rPr lang="en-US" sz="2200" dirty="0">
                <a:solidFill>
                  <a:schemeClr val="tx1"/>
                </a:solidFill>
              </a:rPr>
              <a:t>, </a:t>
            </a:r>
            <a:r>
              <a:rPr lang="en-US" sz="2200" dirty="0" err="1">
                <a:solidFill>
                  <a:schemeClr val="tx1"/>
                </a:solidFill>
              </a:rPr>
              <a:t>cua</a:t>
            </a:r>
            <a:r>
              <a:rPr lang="en-US" sz="2200" dirty="0">
                <a:solidFill>
                  <a:schemeClr val="tx1"/>
                </a:solidFill>
              </a:rPr>
              <a:t>, </a:t>
            </a:r>
            <a:r>
              <a:rPr lang="en-US" sz="2200" dirty="0" err="1">
                <a:solidFill>
                  <a:schemeClr val="tx1"/>
                </a:solidFill>
              </a:rPr>
              <a:t>nhện</a:t>
            </a:r>
            <a:r>
              <a:rPr lang="en-US" sz="2200" dirty="0">
                <a:solidFill>
                  <a:schemeClr val="tx1"/>
                </a:solidFill>
              </a:rPr>
              <a:t> </a:t>
            </a:r>
            <a:r>
              <a:rPr lang="en-US" sz="2200" dirty="0" err="1">
                <a:solidFill>
                  <a:schemeClr val="tx1"/>
                </a:solidFill>
              </a:rPr>
              <a:t>nước</a:t>
            </a:r>
            <a:r>
              <a:rPr lang="en-US" sz="2200" dirty="0">
                <a:solidFill>
                  <a:schemeClr val="tx1"/>
                </a:solidFill>
              </a:rPr>
              <a:t>),…</a:t>
            </a:r>
          </a:p>
        </p:txBody>
      </p:sp>
    </p:spTree>
    <p:extLst>
      <p:ext uri="{BB962C8B-B14F-4D97-AF65-F5344CB8AC3E}">
        <p14:creationId xmlns:p14="http://schemas.microsoft.com/office/powerpoint/2010/main" val="439620305"/>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3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3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3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3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3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3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300"/>
                                        <p:tgtEl>
                                          <p:spTgt spid="1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3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10" name="Google Shape;600;p25">
            <a:extLst>
              <a:ext uri="{FF2B5EF4-FFF2-40B4-BE49-F238E27FC236}">
                <a16:creationId xmlns:a16="http://schemas.microsoft.com/office/drawing/2014/main" id="{50C13AA4-4736-4ED4-8103-0A1FCE90C2AE}"/>
              </a:ext>
            </a:extLst>
          </p:cNvPr>
          <p:cNvSpPr txBox="1">
            <a:spLocks/>
          </p:cNvSpPr>
          <p:nvPr/>
        </p:nvSpPr>
        <p:spPr>
          <a:xfrm>
            <a:off x="964870" y="183468"/>
            <a:ext cx="7214260"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 VAI TRÒ CỦA NGUYÊN SINH VẬT</a:t>
            </a:r>
          </a:p>
        </p:txBody>
      </p:sp>
      <p:sp>
        <p:nvSpPr>
          <p:cNvPr id="11" name="TextBox 10">
            <a:extLst>
              <a:ext uri="{FF2B5EF4-FFF2-40B4-BE49-F238E27FC236}">
                <a16:creationId xmlns:a16="http://schemas.microsoft.com/office/drawing/2014/main" id="{05F70A5B-B284-4733-97D7-4DA3391FEFF0}"/>
              </a:ext>
            </a:extLst>
          </p:cNvPr>
          <p:cNvSpPr txBox="1"/>
          <p:nvPr/>
        </p:nvSpPr>
        <p:spPr>
          <a:xfrm>
            <a:off x="609600" y="973440"/>
            <a:ext cx="4707467" cy="492443"/>
          </a:xfrm>
          <a:prstGeom prst="rect">
            <a:avLst/>
          </a:prstGeom>
          <a:noFill/>
        </p:spPr>
        <p:txBody>
          <a:bodyPr wrap="square" rtlCol="0">
            <a:spAutoFit/>
          </a:bodyPr>
          <a:lstStyle/>
          <a:p>
            <a:pPr algn="just"/>
            <a:r>
              <a:rPr lang="en-US" sz="2600" b="1" dirty="0">
                <a:solidFill>
                  <a:srgbClr val="A46A00"/>
                </a:solidFill>
              </a:rPr>
              <a:t>2. </a:t>
            </a:r>
            <a:r>
              <a:rPr lang="en-US" sz="2600" b="1" dirty="0" err="1">
                <a:solidFill>
                  <a:srgbClr val="A46A00"/>
                </a:solidFill>
              </a:rPr>
              <a:t>Vai</a:t>
            </a:r>
            <a:r>
              <a:rPr lang="en-US" sz="2600" b="1" dirty="0">
                <a:solidFill>
                  <a:srgbClr val="A46A00"/>
                </a:solidFill>
              </a:rPr>
              <a:t> </a:t>
            </a:r>
            <a:r>
              <a:rPr lang="en-US" sz="2600" b="1" dirty="0" err="1">
                <a:solidFill>
                  <a:srgbClr val="A46A00"/>
                </a:solidFill>
              </a:rPr>
              <a:t>trò</a:t>
            </a:r>
            <a:r>
              <a:rPr lang="en-US" sz="2600" b="1" dirty="0">
                <a:solidFill>
                  <a:srgbClr val="A46A00"/>
                </a:solidFill>
              </a:rPr>
              <a:t> </a:t>
            </a:r>
            <a:r>
              <a:rPr lang="en-US" sz="2600" b="1" dirty="0" err="1">
                <a:solidFill>
                  <a:srgbClr val="A46A00"/>
                </a:solidFill>
              </a:rPr>
              <a:t>đối</a:t>
            </a:r>
            <a:r>
              <a:rPr lang="en-US" sz="2600" b="1" dirty="0">
                <a:solidFill>
                  <a:srgbClr val="A46A00"/>
                </a:solidFill>
              </a:rPr>
              <a:t> </a:t>
            </a:r>
            <a:r>
              <a:rPr lang="en-US" sz="2600" b="1" dirty="0" err="1">
                <a:solidFill>
                  <a:srgbClr val="A46A00"/>
                </a:solidFill>
              </a:rPr>
              <a:t>với</a:t>
            </a:r>
            <a:r>
              <a:rPr lang="en-US" sz="2600" b="1" dirty="0">
                <a:solidFill>
                  <a:srgbClr val="A46A00"/>
                </a:solidFill>
              </a:rPr>
              <a:t> con </a:t>
            </a:r>
            <a:r>
              <a:rPr lang="en-US" sz="2600" b="1" dirty="0" err="1">
                <a:solidFill>
                  <a:srgbClr val="A46A00"/>
                </a:solidFill>
              </a:rPr>
              <a:t>người</a:t>
            </a:r>
            <a:endParaRPr lang="en-US" sz="2600" b="1" dirty="0">
              <a:solidFill>
                <a:srgbClr val="A46A00"/>
              </a:solidFill>
            </a:endParaRPr>
          </a:p>
        </p:txBody>
      </p:sp>
      <p:sp>
        <p:nvSpPr>
          <p:cNvPr id="12" name="TextBox 11">
            <a:extLst>
              <a:ext uri="{FF2B5EF4-FFF2-40B4-BE49-F238E27FC236}">
                <a16:creationId xmlns:a16="http://schemas.microsoft.com/office/drawing/2014/main" id="{ADA12800-5220-42B0-8F70-DF904CF022F7}"/>
              </a:ext>
            </a:extLst>
          </p:cNvPr>
          <p:cNvSpPr txBox="1"/>
          <p:nvPr/>
        </p:nvSpPr>
        <p:spPr>
          <a:xfrm>
            <a:off x="722489" y="1522955"/>
            <a:ext cx="7699022" cy="1045223"/>
          </a:xfrm>
          <a:prstGeom prst="rect">
            <a:avLst/>
          </a:prstGeom>
          <a:noFill/>
        </p:spPr>
        <p:txBody>
          <a:bodyPr wrap="square" rtlCol="0">
            <a:spAutoFit/>
          </a:bodyPr>
          <a:lstStyle/>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Được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a:t>
            </a:r>
            <a:r>
              <a:rPr lang="en-US" sz="2200" dirty="0" err="1">
                <a:effectLst/>
                <a:latin typeface="+mn-lt"/>
                <a:ea typeface="Calibri" panose="020F0502020204030204" pitchFamily="34" charset="0"/>
                <a:cs typeface="Times New Roman" panose="02020603050405020304" pitchFamily="18" charset="0"/>
              </a:rPr>
              <a:t>hế</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biến</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thành</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thực</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phẩm</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chức</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năng</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bổ</a:t>
            </a:r>
            <a:r>
              <a:rPr lang="en-US" sz="2200" dirty="0">
                <a:effectLst/>
                <a:latin typeface="+mn-lt"/>
                <a:ea typeface="Calibri" panose="020F0502020204030204" pitchFamily="34" charset="0"/>
                <a:cs typeface="Times New Roman" panose="02020603050405020304" pitchFamily="18" charset="0"/>
              </a:rPr>
              <a:t> sung </a:t>
            </a:r>
            <a:r>
              <a:rPr lang="en-US" sz="2200" dirty="0" err="1">
                <a:effectLst/>
                <a:latin typeface="+mn-lt"/>
                <a:ea typeface="Calibri" panose="020F0502020204030204" pitchFamily="34" charset="0"/>
                <a:cs typeface="Times New Roman" panose="02020603050405020304" pitchFamily="18" charset="0"/>
              </a:rPr>
              <a:t>dinh</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dưỡng</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cho</a:t>
            </a:r>
            <a:r>
              <a:rPr lang="en-US" sz="2200" dirty="0">
                <a:effectLst/>
                <a:latin typeface="+mn-lt"/>
                <a:ea typeface="Calibri" panose="020F0502020204030204" pitchFamily="34" charset="0"/>
                <a:cs typeface="Times New Roman" panose="02020603050405020304" pitchFamily="18" charset="0"/>
              </a:rPr>
              <a:t> con </a:t>
            </a:r>
            <a:r>
              <a:rPr lang="en-US" sz="2200" dirty="0" err="1">
                <a:effectLst/>
                <a:latin typeface="+mn-lt"/>
                <a:ea typeface="Calibri" panose="020F0502020204030204" pitchFamily="34" charset="0"/>
                <a:cs typeface="Times New Roman" panose="02020603050405020304" pitchFamily="18" charset="0"/>
              </a:rPr>
              <a:t>người</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tảo</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xoắn</a:t>
            </a:r>
            <a:r>
              <a:rPr lang="en-US" sz="2200" dirty="0">
                <a:latin typeface="+mn-lt"/>
                <a:ea typeface="Calibri" panose="020F0502020204030204" pitchFamily="34" charset="0"/>
                <a:cs typeface="Times New Roman" panose="02020603050405020304" pitchFamily="18" charset="0"/>
              </a:rPr>
              <a:t> spirulina,…</a:t>
            </a:r>
            <a:endParaRPr lang="en-US" sz="2200" dirty="0">
              <a:effectLst/>
              <a:latin typeface="+mn-l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777463FA-6338-4100-9ABE-DC37CC53D983}"/>
              </a:ext>
            </a:extLst>
          </p:cNvPr>
          <p:cNvPicPr>
            <a:picLocks noChangeAspect="1"/>
          </p:cNvPicPr>
          <p:nvPr/>
        </p:nvPicPr>
        <p:blipFill rotWithShape="1">
          <a:blip r:embed="rId3"/>
          <a:srcRect l="6624" t="7994" r="7614" b="7448"/>
          <a:stretch/>
        </p:blipFill>
        <p:spPr>
          <a:xfrm>
            <a:off x="344237" y="2672617"/>
            <a:ext cx="2319939" cy="2287416"/>
          </a:xfrm>
          <a:prstGeom prst="rect">
            <a:avLst/>
          </a:prstGeom>
        </p:spPr>
      </p:pic>
      <p:sp>
        <p:nvSpPr>
          <p:cNvPr id="9" name="TextBox 8">
            <a:extLst>
              <a:ext uri="{FF2B5EF4-FFF2-40B4-BE49-F238E27FC236}">
                <a16:creationId xmlns:a16="http://schemas.microsoft.com/office/drawing/2014/main" id="{7D33449F-3D61-4113-968C-2B03113CD16A}"/>
              </a:ext>
            </a:extLst>
          </p:cNvPr>
          <p:cNvSpPr txBox="1"/>
          <p:nvPr/>
        </p:nvSpPr>
        <p:spPr>
          <a:xfrm>
            <a:off x="5761920" y="3478872"/>
            <a:ext cx="3382080" cy="769441"/>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Viên</a:t>
            </a:r>
            <a:r>
              <a:rPr lang="en-US" sz="2200" dirty="0">
                <a:solidFill>
                  <a:schemeClr val="tx1"/>
                </a:solidFill>
              </a:rPr>
              <a:t> </a:t>
            </a:r>
            <a:r>
              <a:rPr lang="en-US" sz="2200" dirty="0" err="1">
                <a:solidFill>
                  <a:schemeClr val="tx1"/>
                </a:solidFill>
              </a:rPr>
              <a:t>thực</a:t>
            </a:r>
            <a:r>
              <a:rPr lang="en-US" sz="2200" dirty="0">
                <a:solidFill>
                  <a:schemeClr val="tx1"/>
                </a:solidFill>
              </a:rPr>
              <a:t> </a:t>
            </a:r>
            <a:r>
              <a:rPr lang="en-US" sz="2200" dirty="0" err="1">
                <a:solidFill>
                  <a:schemeClr val="tx1"/>
                </a:solidFill>
              </a:rPr>
              <a:t>phẩm</a:t>
            </a:r>
            <a:r>
              <a:rPr lang="en-US" sz="2200" dirty="0">
                <a:solidFill>
                  <a:schemeClr val="tx1"/>
                </a:solidFill>
              </a:rPr>
              <a:t> </a:t>
            </a:r>
            <a:r>
              <a:rPr lang="en-US" sz="2200" dirty="0" err="1">
                <a:solidFill>
                  <a:schemeClr val="tx1"/>
                </a:solidFill>
              </a:rPr>
              <a:t>chức</a:t>
            </a:r>
            <a:r>
              <a:rPr lang="en-US" sz="2200" dirty="0">
                <a:solidFill>
                  <a:schemeClr val="tx1"/>
                </a:solidFill>
              </a:rPr>
              <a:t> </a:t>
            </a:r>
            <a:r>
              <a:rPr lang="en-US" sz="2200" dirty="0" err="1">
                <a:solidFill>
                  <a:schemeClr val="tx1"/>
                </a:solidFill>
              </a:rPr>
              <a:t>năng</a:t>
            </a:r>
            <a:r>
              <a:rPr lang="en-US" sz="2200" dirty="0">
                <a:solidFill>
                  <a:schemeClr val="tx1"/>
                </a:solidFill>
              </a:rPr>
              <a:t> </a:t>
            </a:r>
            <a:r>
              <a:rPr lang="en-US" sz="2200" dirty="0" err="1">
                <a:solidFill>
                  <a:schemeClr val="tx1"/>
                </a:solidFill>
              </a:rPr>
              <a:t>từ</a:t>
            </a:r>
            <a:r>
              <a:rPr lang="en-US" sz="2200" dirty="0">
                <a:solidFill>
                  <a:schemeClr val="tx1"/>
                </a:solidFill>
              </a:rPr>
              <a:t> </a:t>
            </a:r>
            <a:r>
              <a:rPr lang="en-US" sz="2200" dirty="0" err="1">
                <a:solidFill>
                  <a:schemeClr val="tx1"/>
                </a:solidFill>
              </a:rPr>
              <a:t>tảo</a:t>
            </a:r>
            <a:r>
              <a:rPr lang="en-US" sz="2200" dirty="0">
                <a:solidFill>
                  <a:schemeClr val="tx1"/>
                </a:solidFill>
              </a:rPr>
              <a:t> </a:t>
            </a:r>
            <a:r>
              <a:rPr lang="en-US" sz="2200" dirty="0" err="1">
                <a:solidFill>
                  <a:schemeClr val="tx1"/>
                </a:solidFill>
              </a:rPr>
              <a:t>xoắn</a:t>
            </a:r>
            <a:endParaRPr lang="en-US" sz="2200" dirty="0">
              <a:solidFill>
                <a:schemeClr val="tx1"/>
              </a:solidFill>
            </a:endParaRPr>
          </a:p>
        </p:txBody>
      </p:sp>
      <p:pic>
        <p:nvPicPr>
          <p:cNvPr id="3" name="Picture 2">
            <a:extLst>
              <a:ext uri="{FF2B5EF4-FFF2-40B4-BE49-F238E27FC236}">
                <a16:creationId xmlns:a16="http://schemas.microsoft.com/office/drawing/2014/main" id="{632B13AA-2539-475D-B22F-F1322F699258}"/>
              </a:ext>
            </a:extLst>
          </p:cNvPr>
          <p:cNvPicPr>
            <a:picLocks noChangeAspect="1"/>
          </p:cNvPicPr>
          <p:nvPr/>
        </p:nvPicPr>
        <p:blipFill>
          <a:blip r:embed="rId4"/>
          <a:stretch>
            <a:fillRect/>
          </a:stretch>
        </p:blipFill>
        <p:spPr>
          <a:xfrm>
            <a:off x="2589337" y="2948901"/>
            <a:ext cx="3247424" cy="1829382"/>
          </a:xfrm>
          <a:prstGeom prst="rect">
            <a:avLst/>
          </a:prstGeom>
        </p:spPr>
      </p:pic>
    </p:spTree>
    <p:extLst>
      <p:ext uri="{BB962C8B-B14F-4D97-AF65-F5344CB8AC3E}">
        <p14:creationId xmlns:p14="http://schemas.microsoft.com/office/powerpoint/2010/main" val="3158192828"/>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3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300"/>
                                        <p:tgtEl>
                                          <p:spTgt spid="12"/>
                                        </p:tgtEl>
                                      </p:cBhvr>
                                    </p:animEffect>
                                    <p:anim calcmode="lin" valueType="num">
                                      <p:cBhvr>
                                        <p:cTn id="13" dur="300" fill="hold"/>
                                        <p:tgtEl>
                                          <p:spTgt spid="12"/>
                                        </p:tgtEl>
                                        <p:attrNameLst>
                                          <p:attrName>ppt_x</p:attrName>
                                        </p:attrNameLst>
                                      </p:cBhvr>
                                      <p:tavLst>
                                        <p:tav tm="0">
                                          <p:val>
                                            <p:strVal val="#ppt_x"/>
                                          </p:val>
                                        </p:tav>
                                        <p:tav tm="100000">
                                          <p:val>
                                            <p:strVal val="#ppt_x"/>
                                          </p:val>
                                        </p:tav>
                                      </p:tavLst>
                                    </p:anim>
                                    <p:anim calcmode="lin" valueType="num">
                                      <p:cBhvr>
                                        <p:cTn id="14" dur="3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3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3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10" name="Google Shape;600;p25">
            <a:extLst>
              <a:ext uri="{FF2B5EF4-FFF2-40B4-BE49-F238E27FC236}">
                <a16:creationId xmlns:a16="http://schemas.microsoft.com/office/drawing/2014/main" id="{50C13AA4-4736-4ED4-8103-0A1FCE90C2AE}"/>
              </a:ext>
            </a:extLst>
          </p:cNvPr>
          <p:cNvSpPr txBox="1">
            <a:spLocks/>
          </p:cNvSpPr>
          <p:nvPr/>
        </p:nvSpPr>
        <p:spPr>
          <a:xfrm>
            <a:off x="964870" y="183468"/>
            <a:ext cx="7214260"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 VAI TRÒ CỦA NGUYÊN SINH VẬT</a:t>
            </a:r>
          </a:p>
        </p:txBody>
      </p:sp>
      <p:sp>
        <p:nvSpPr>
          <p:cNvPr id="11" name="TextBox 10">
            <a:extLst>
              <a:ext uri="{FF2B5EF4-FFF2-40B4-BE49-F238E27FC236}">
                <a16:creationId xmlns:a16="http://schemas.microsoft.com/office/drawing/2014/main" id="{05F70A5B-B284-4733-97D7-4DA3391FEFF0}"/>
              </a:ext>
            </a:extLst>
          </p:cNvPr>
          <p:cNvSpPr txBox="1"/>
          <p:nvPr/>
        </p:nvSpPr>
        <p:spPr>
          <a:xfrm>
            <a:off x="609600" y="973440"/>
            <a:ext cx="4707467" cy="492443"/>
          </a:xfrm>
          <a:prstGeom prst="rect">
            <a:avLst/>
          </a:prstGeom>
          <a:noFill/>
        </p:spPr>
        <p:txBody>
          <a:bodyPr wrap="square" rtlCol="0">
            <a:spAutoFit/>
          </a:bodyPr>
          <a:lstStyle/>
          <a:p>
            <a:pPr algn="just"/>
            <a:r>
              <a:rPr lang="en-US" sz="2600" b="1" dirty="0">
                <a:solidFill>
                  <a:srgbClr val="A46A00"/>
                </a:solidFill>
              </a:rPr>
              <a:t>2. </a:t>
            </a:r>
            <a:r>
              <a:rPr lang="en-US" sz="2600" b="1" dirty="0" err="1">
                <a:solidFill>
                  <a:srgbClr val="A46A00"/>
                </a:solidFill>
              </a:rPr>
              <a:t>Vai</a:t>
            </a:r>
            <a:r>
              <a:rPr lang="en-US" sz="2600" b="1" dirty="0">
                <a:solidFill>
                  <a:srgbClr val="A46A00"/>
                </a:solidFill>
              </a:rPr>
              <a:t> </a:t>
            </a:r>
            <a:r>
              <a:rPr lang="en-US" sz="2600" b="1" dirty="0" err="1">
                <a:solidFill>
                  <a:srgbClr val="A46A00"/>
                </a:solidFill>
              </a:rPr>
              <a:t>trò</a:t>
            </a:r>
            <a:r>
              <a:rPr lang="en-US" sz="2600" b="1" dirty="0">
                <a:solidFill>
                  <a:srgbClr val="A46A00"/>
                </a:solidFill>
              </a:rPr>
              <a:t> </a:t>
            </a:r>
            <a:r>
              <a:rPr lang="en-US" sz="2600" b="1" dirty="0" err="1">
                <a:solidFill>
                  <a:srgbClr val="A46A00"/>
                </a:solidFill>
              </a:rPr>
              <a:t>đối</a:t>
            </a:r>
            <a:r>
              <a:rPr lang="en-US" sz="2600" b="1" dirty="0">
                <a:solidFill>
                  <a:srgbClr val="A46A00"/>
                </a:solidFill>
              </a:rPr>
              <a:t> </a:t>
            </a:r>
            <a:r>
              <a:rPr lang="en-US" sz="2600" b="1" dirty="0" err="1">
                <a:solidFill>
                  <a:srgbClr val="A46A00"/>
                </a:solidFill>
              </a:rPr>
              <a:t>với</a:t>
            </a:r>
            <a:r>
              <a:rPr lang="en-US" sz="2600" b="1" dirty="0">
                <a:solidFill>
                  <a:srgbClr val="A46A00"/>
                </a:solidFill>
              </a:rPr>
              <a:t> con </a:t>
            </a:r>
            <a:r>
              <a:rPr lang="en-US" sz="2600" b="1" dirty="0" err="1">
                <a:solidFill>
                  <a:srgbClr val="A46A00"/>
                </a:solidFill>
              </a:rPr>
              <a:t>người</a:t>
            </a:r>
            <a:endParaRPr lang="en-US" sz="2600" b="1" dirty="0">
              <a:solidFill>
                <a:srgbClr val="A46A00"/>
              </a:solidFill>
            </a:endParaRPr>
          </a:p>
        </p:txBody>
      </p:sp>
      <p:sp>
        <p:nvSpPr>
          <p:cNvPr id="12" name="TextBox 11">
            <a:extLst>
              <a:ext uri="{FF2B5EF4-FFF2-40B4-BE49-F238E27FC236}">
                <a16:creationId xmlns:a16="http://schemas.microsoft.com/office/drawing/2014/main" id="{ADA12800-5220-42B0-8F70-DF904CF022F7}"/>
              </a:ext>
            </a:extLst>
          </p:cNvPr>
          <p:cNvSpPr txBox="1"/>
          <p:nvPr/>
        </p:nvSpPr>
        <p:spPr>
          <a:xfrm>
            <a:off x="660400" y="1509994"/>
            <a:ext cx="7823200" cy="1045223"/>
          </a:xfrm>
          <a:prstGeom prst="rect">
            <a:avLst/>
          </a:prstGeom>
          <a:noFill/>
        </p:spPr>
        <p:txBody>
          <a:bodyPr wrap="square" rtlCol="0">
            <a:spAutoFit/>
          </a:bodyPr>
          <a:lstStyle/>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Làm</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thức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ăn</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và</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dùng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trong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chế</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biến</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thực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phẩm</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chất</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thạch</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trong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tảo</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được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chiết</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xuất</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để</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làm</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đông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thực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phẩm</a:t>
            </a:r>
            <a:r>
              <a:rPr lang="en-US" sz="2200" dirty="0">
                <a:latin typeface="+mn-lt"/>
                <a:ea typeface="Calibri" panose="020F0502020204030204" pitchFamily="34" charset="0"/>
                <a:cs typeface="Times New Roman" panose="02020603050405020304" pitchFamily="18" charset="0"/>
              </a:rPr>
              <a:t>,…</a:t>
            </a:r>
          </a:p>
        </p:txBody>
      </p:sp>
      <p:pic>
        <p:nvPicPr>
          <p:cNvPr id="3" name="Picture 2">
            <a:extLst>
              <a:ext uri="{FF2B5EF4-FFF2-40B4-BE49-F238E27FC236}">
                <a16:creationId xmlns:a16="http://schemas.microsoft.com/office/drawing/2014/main" id="{89FCDB12-57CC-4812-8E68-3A15EFA9A6D3}"/>
              </a:ext>
            </a:extLst>
          </p:cNvPr>
          <p:cNvPicPr>
            <a:picLocks noChangeAspect="1"/>
          </p:cNvPicPr>
          <p:nvPr/>
        </p:nvPicPr>
        <p:blipFill>
          <a:blip r:embed="rId3"/>
          <a:stretch>
            <a:fillRect/>
          </a:stretch>
        </p:blipFill>
        <p:spPr>
          <a:xfrm>
            <a:off x="964870" y="2724117"/>
            <a:ext cx="3657600" cy="2060448"/>
          </a:xfrm>
          <a:prstGeom prst="rect">
            <a:avLst/>
          </a:prstGeom>
        </p:spPr>
      </p:pic>
      <p:pic>
        <p:nvPicPr>
          <p:cNvPr id="5" name="Picture 4">
            <a:extLst>
              <a:ext uri="{FF2B5EF4-FFF2-40B4-BE49-F238E27FC236}">
                <a16:creationId xmlns:a16="http://schemas.microsoft.com/office/drawing/2014/main" id="{114B9CAC-185F-4C36-ABA8-38B79CD2177A}"/>
              </a:ext>
            </a:extLst>
          </p:cNvPr>
          <p:cNvPicPr>
            <a:picLocks noChangeAspect="1"/>
          </p:cNvPicPr>
          <p:nvPr/>
        </p:nvPicPr>
        <p:blipFill>
          <a:blip r:embed="rId4"/>
          <a:stretch>
            <a:fillRect/>
          </a:stretch>
        </p:blipFill>
        <p:spPr>
          <a:xfrm>
            <a:off x="4986182" y="2724116"/>
            <a:ext cx="3192948" cy="2060449"/>
          </a:xfrm>
          <a:prstGeom prst="rect">
            <a:avLst/>
          </a:prstGeom>
        </p:spPr>
      </p:pic>
    </p:spTree>
    <p:extLst>
      <p:ext uri="{BB962C8B-B14F-4D97-AF65-F5344CB8AC3E}">
        <p14:creationId xmlns:p14="http://schemas.microsoft.com/office/powerpoint/2010/main" val="2634161330"/>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
                                        <p:tgtEl>
                                          <p:spTgt spid="12"/>
                                        </p:tgtEl>
                                      </p:cBhvr>
                                    </p:animEffect>
                                    <p:anim calcmode="lin" valueType="num">
                                      <p:cBhvr>
                                        <p:cTn id="8" dur="300" fill="hold"/>
                                        <p:tgtEl>
                                          <p:spTgt spid="12"/>
                                        </p:tgtEl>
                                        <p:attrNameLst>
                                          <p:attrName>ppt_x</p:attrName>
                                        </p:attrNameLst>
                                      </p:cBhvr>
                                      <p:tavLst>
                                        <p:tav tm="0">
                                          <p:val>
                                            <p:strVal val="#ppt_x"/>
                                          </p:val>
                                        </p:tav>
                                        <p:tav tm="100000">
                                          <p:val>
                                            <p:strVal val="#ppt_x"/>
                                          </p:val>
                                        </p:tav>
                                      </p:tavLst>
                                    </p:anim>
                                    <p:anim calcmode="lin" valueType="num">
                                      <p:cBhvr>
                                        <p:cTn id="9" dur="3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3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FD7E94-0FAD-4938-B985-76DA826F8552}"/>
              </a:ext>
            </a:extLst>
          </p:cNvPr>
          <p:cNvPicPr>
            <a:picLocks noChangeAspect="1"/>
          </p:cNvPicPr>
          <p:nvPr/>
        </p:nvPicPr>
        <p:blipFill>
          <a:blip r:embed="rId2"/>
          <a:stretch>
            <a:fillRect/>
          </a:stretch>
        </p:blipFill>
        <p:spPr>
          <a:xfrm>
            <a:off x="457200" y="880533"/>
            <a:ext cx="4114800" cy="2686755"/>
          </a:xfrm>
          <a:prstGeom prst="rect">
            <a:avLst/>
          </a:prstGeom>
        </p:spPr>
      </p:pic>
      <p:pic>
        <p:nvPicPr>
          <p:cNvPr id="5" name="Picture 4">
            <a:extLst>
              <a:ext uri="{FF2B5EF4-FFF2-40B4-BE49-F238E27FC236}">
                <a16:creationId xmlns:a16="http://schemas.microsoft.com/office/drawing/2014/main" id="{B6AF12B5-70C3-4585-A7BC-60EC369CCF97}"/>
              </a:ext>
            </a:extLst>
          </p:cNvPr>
          <p:cNvPicPr>
            <a:picLocks noChangeAspect="1"/>
          </p:cNvPicPr>
          <p:nvPr/>
        </p:nvPicPr>
        <p:blipFill>
          <a:blip r:embed="rId3"/>
          <a:stretch>
            <a:fillRect/>
          </a:stretch>
        </p:blipFill>
        <p:spPr>
          <a:xfrm>
            <a:off x="4829175" y="880534"/>
            <a:ext cx="3857625" cy="2686754"/>
          </a:xfrm>
          <a:prstGeom prst="rect">
            <a:avLst/>
          </a:prstGeom>
        </p:spPr>
      </p:pic>
      <p:sp>
        <p:nvSpPr>
          <p:cNvPr id="6" name="TextBox 5">
            <a:extLst>
              <a:ext uri="{FF2B5EF4-FFF2-40B4-BE49-F238E27FC236}">
                <a16:creationId xmlns:a16="http://schemas.microsoft.com/office/drawing/2014/main" id="{C06B7B54-8A7C-4C39-9FA8-DBE7ABCE1ABC}"/>
              </a:ext>
            </a:extLst>
          </p:cNvPr>
          <p:cNvSpPr txBox="1"/>
          <p:nvPr/>
        </p:nvSpPr>
        <p:spPr>
          <a:xfrm>
            <a:off x="1125537" y="4047522"/>
            <a:ext cx="6892926"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Thạch</a:t>
            </a:r>
            <a:r>
              <a:rPr lang="en-US" sz="2200" dirty="0">
                <a:solidFill>
                  <a:schemeClr val="tx1"/>
                </a:solidFill>
              </a:rPr>
              <a:t> </a:t>
            </a:r>
            <a:r>
              <a:rPr lang="en-US" sz="2200" dirty="0" err="1">
                <a:solidFill>
                  <a:schemeClr val="tx1"/>
                </a:solidFill>
              </a:rPr>
              <a:t>được</a:t>
            </a:r>
            <a:r>
              <a:rPr lang="en-US" sz="2200" dirty="0">
                <a:solidFill>
                  <a:schemeClr val="tx1"/>
                </a:solidFill>
              </a:rPr>
              <a:t> </a:t>
            </a:r>
            <a:r>
              <a:rPr lang="en-US" sz="2200" dirty="0" err="1">
                <a:solidFill>
                  <a:schemeClr val="tx1"/>
                </a:solidFill>
              </a:rPr>
              <a:t>làm</a:t>
            </a:r>
            <a:r>
              <a:rPr lang="en-US" sz="2200" dirty="0">
                <a:solidFill>
                  <a:schemeClr val="tx1"/>
                </a:solidFill>
              </a:rPr>
              <a:t> </a:t>
            </a:r>
            <a:r>
              <a:rPr lang="en-US" sz="2200" dirty="0" err="1">
                <a:solidFill>
                  <a:schemeClr val="tx1"/>
                </a:solidFill>
              </a:rPr>
              <a:t>đông</a:t>
            </a:r>
            <a:r>
              <a:rPr lang="en-US" sz="2200" dirty="0">
                <a:solidFill>
                  <a:schemeClr val="tx1"/>
                </a:solidFill>
              </a:rPr>
              <a:t> </a:t>
            </a:r>
            <a:r>
              <a:rPr lang="en-US" sz="2200" dirty="0" err="1">
                <a:solidFill>
                  <a:schemeClr val="tx1"/>
                </a:solidFill>
              </a:rPr>
              <a:t>từ</a:t>
            </a:r>
            <a:r>
              <a:rPr lang="en-US" sz="2200" dirty="0">
                <a:solidFill>
                  <a:schemeClr val="tx1"/>
                </a:solidFill>
              </a:rPr>
              <a:t> </a:t>
            </a:r>
            <a:r>
              <a:rPr lang="en-US" sz="2200" dirty="0" err="1">
                <a:solidFill>
                  <a:schemeClr val="tx1"/>
                </a:solidFill>
              </a:rPr>
              <a:t>chiết</a:t>
            </a:r>
            <a:r>
              <a:rPr lang="en-US" sz="2200" dirty="0">
                <a:solidFill>
                  <a:schemeClr val="tx1"/>
                </a:solidFill>
              </a:rPr>
              <a:t> </a:t>
            </a:r>
            <a:r>
              <a:rPr lang="en-US" sz="2200" dirty="0" err="1">
                <a:solidFill>
                  <a:schemeClr val="tx1"/>
                </a:solidFill>
              </a:rPr>
              <a:t>xuất</a:t>
            </a:r>
            <a:r>
              <a:rPr lang="en-US" sz="2200" dirty="0">
                <a:solidFill>
                  <a:schemeClr val="tx1"/>
                </a:solidFill>
              </a:rPr>
              <a:t> </a:t>
            </a:r>
            <a:r>
              <a:rPr lang="en-US" sz="2200" dirty="0" err="1">
                <a:solidFill>
                  <a:schemeClr val="tx1"/>
                </a:solidFill>
              </a:rPr>
              <a:t>có</a:t>
            </a:r>
            <a:r>
              <a:rPr lang="en-US" sz="2200" dirty="0">
                <a:solidFill>
                  <a:schemeClr val="tx1"/>
                </a:solidFill>
              </a:rPr>
              <a:t> </a:t>
            </a:r>
            <a:r>
              <a:rPr lang="en-US" sz="2200" dirty="0" err="1">
                <a:solidFill>
                  <a:schemeClr val="tx1"/>
                </a:solidFill>
              </a:rPr>
              <a:t>trong</a:t>
            </a:r>
            <a:r>
              <a:rPr lang="en-US" sz="2200" dirty="0">
                <a:solidFill>
                  <a:schemeClr val="tx1"/>
                </a:solidFill>
              </a:rPr>
              <a:t> </a:t>
            </a:r>
            <a:r>
              <a:rPr lang="en-US" sz="2200" dirty="0" err="1">
                <a:solidFill>
                  <a:schemeClr val="tx1"/>
                </a:solidFill>
              </a:rPr>
              <a:t>tảo</a:t>
            </a:r>
            <a:endParaRPr lang="en-US" sz="2200" dirty="0">
              <a:solidFill>
                <a:schemeClr val="tx1"/>
              </a:solidFill>
            </a:endParaRPr>
          </a:p>
        </p:txBody>
      </p:sp>
    </p:spTree>
    <p:extLst>
      <p:ext uri="{BB962C8B-B14F-4D97-AF65-F5344CB8AC3E}">
        <p14:creationId xmlns:p14="http://schemas.microsoft.com/office/powerpoint/2010/main" val="22493020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3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10" name="Google Shape;600;p25">
            <a:extLst>
              <a:ext uri="{FF2B5EF4-FFF2-40B4-BE49-F238E27FC236}">
                <a16:creationId xmlns:a16="http://schemas.microsoft.com/office/drawing/2014/main" id="{50C13AA4-4736-4ED4-8103-0A1FCE90C2AE}"/>
              </a:ext>
            </a:extLst>
          </p:cNvPr>
          <p:cNvSpPr txBox="1">
            <a:spLocks/>
          </p:cNvSpPr>
          <p:nvPr/>
        </p:nvSpPr>
        <p:spPr>
          <a:xfrm>
            <a:off x="964870" y="183468"/>
            <a:ext cx="7214260"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 VAI TRÒ CỦA NGUYÊN SINH VẬT</a:t>
            </a:r>
          </a:p>
        </p:txBody>
      </p:sp>
      <p:sp>
        <p:nvSpPr>
          <p:cNvPr id="11" name="TextBox 10">
            <a:extLst>
              <a:ext uri="{FF2B5EF4-FFF2-40B4-BE49-F238E27FC236}">
                <a16:creationId xmlns:a16="http://schemas.microsoft.com/office/drawing/2014/main" id="{05F70A5B-B284-4733-97D7-4DA3391FEFF0}"/>
              </a:ext>
            </a:extLst>
          </p:cNvPr>
          <p:cNvSpPr txBox="1"/>
          <p:nvPr/>
        </p:nvSpPr>
        <p:spPr>
          <a:xfrm>
            <a:off x="609600" y="973440"/>
            <a:ext cx="4707467" cy="492443"/>
          </a:xfrm>
          <a:prstGeom prst="rect">
            <a:avLst/>
          </a:prstGeom>
          <a:noFill/>
        </p:spPr>
        <p:txBody>
          <a:bodyPr wrap="square" rtlCol="0">
            <a:spAutoFit/>
          </a:bodyPr>
          <a:lstStyle/>
          <a:p>
            <a:pPr algn="just"/>
            <a:r>
              <a:rPr lang="en-US" sz="2600" b="1" dirty="0">
                <a:solidFill>
                  <a:srgbClr val="A46A00"/>
                </a:solidFill>
              </a:rPr>
              <a:t>2. </a:t>
            </a:r>
            <a:r>
              <a:rPr lang="en-US" sz="2600" b="1" dirty="0" err="1">
                <a:solidFill>
                  <a:srgbClr val="A46A00"/>
                </a:solidFill>
              </a:rPr>
              <a:t>Vai</a:t>
            </a:r>
            <a:r>
              <a:rPr lang="en-US" sz="2600" b="1" dirty="0">
                <a:solidFill>
                  <a:srgbClr val="A46A00"/>
                </a:solidFill>
              </a:rPr>
              <a:t> </a:t>
            </a:r>
            <a:r>
              <a:rPr lang="en-US" sz="2600" b="1" dirty="0" err="1">
                <a:solidFill>
                  <a:srgbClr val="A46A00"/>
                </a:solidFill>
              </a:rPr>
              <a:t>trò</a:t>
            </a:r>
            <a:r>
              <a:rPr lang="en-US" sz="2600" b="1" dirty="0">
                <a:solidFill>
                  <a:srgbClr val="A46A00"/>
                </a:solidFill>
              </a:rPr>
              <a:t> </a:t>
            </a:r>
            <a:r>
              <a:rPr lang="en-US" sz="2600" b="1" dirty="0" err="1">
                <a:solidFill>
                  <a:srgbClr val="A46A00"/>
                </a:solidFill>
              </a:rPr>
              <a:t>đối</a:t>
            </a:r>
            <a:r>
              <a:rPr lang="en-US" sz="2600" b="1" dirty="0">
                <a:solidFill>
                  <a:srgbClr val="A46A00"/>
                </a:solidFill>
              </a:rPr>
              <a:t> </a:t>
            </a:r>
            <a:r>
              <a:rPr lang="en-US" sz="2600" b="1" dirty="0" err="1">
                <a:solidFill>
                  <a:srgbClr val="A46A00"/>
                </a:solidFill>
              </a:rPr>
              <a:t>với</a:t>
            </a:r>
            <a:r>
              <a:rPr lang="en-US" sz="2600" b="1" dirty="0">
                <a:solidFill>
                  <a:srgbClr val="A46A00"/>
                </a:solidFill>
              </a:rPr>
              <a:t> con </a:t>
            </a:r>
            <a:r>
              <a:rPr lang="en-US" sz="2600" b="1" dirty="0" err="1">
                <a:solidFill>
                  <a:srgbClr val="A46A00"/>
                </a:solidFill>
              </a:rPr>
              <a:t>người</a:t>
            </a:r>
            <a:endParaRPr lang="en-US" sz="2600" b="1" dirty="0">
              <a:solidFill>
                <a:srgbClr val="A46A00"/>
              </a:solidFill>
            </a:endParaRPr>
          </a:p>
        </p:txBody>
      </p:sp>
      <p:sp>
        <p:nvSpPr>
          <p:cNvPr id="12" name="TextBox 11">
            <a:extLst>
              <a:ext uri="{FF2B5EF4-FFF2-40B4-BE49-F238E27FC236}">
                <a16:creationId xmlns:a16="http://schemas.microsoft.com/office/drawing/2014/main" id="{ADA12800-5220-42B0-8F70-DF904CF022F7}"/>
              </a:ext>
            </a:extLst>
          </p:cNvPr>
          <p:cNvSpPr txBox="1"/>
          <p:nvPr/>
        </p:nvSpPr>
        <p:spPr>
          <a:xfrm>
            <a:off x="660400" y="1509994"/>
            <a:ext cx="7823200" cy="2722605"/>
          </a:xfrm>
          <a:prstGeom prst="rect">
            <a:avLst/>
          </a:prstGeom>
          <a:noFill/>
        </p:spPr>
        <p:txBody>
          <a:bodyPr wrap="square" rtlCol="0">
            <a:spAutoFit/>
          </a:bodyPr>
          <a:lstStyle/>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vi-VN" sz="2200" dirty="0">
                <a:effectLst/>
                <a:latin typeface="+mn-lt"/>
                <a:ea typeface="Calibri" panose="020F0502020204030204" pitchFamily="34" charset="0"/>
                <a:cs typeface="Times New Roman" panose="02020603050405020304" pitchFamily="18" charset="0"/>
              </a:rPr>
              <a:t>Dùng trong sản xuất chất dèo, chất khử mùi, sơn, chất cách điện, cách nhiệt</a:t>
            </a:r>
            <a:r>
              <a:rPr lang="en-US" sz="2200" dirty="0">
                <a:effectLst/>
                <a:latin typeface="+mn-lt"/>
                <a:ea typeface="Calibri" panose="020F0502020204030204" pitchFamily="34" charset="0"/>
                <a:cs typeface="Times New Roman" panose="02020603050405020304" pitchFamily="18" charset="0"/>
              </a:rPr>
              <a:t>,…</a:t>
            </a:r>
          </a:p>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Một</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số</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nguyên</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sinh</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vật</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có</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vai</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trò</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quan</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trọng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trong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các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hệ</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thống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xử</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lí</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nước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thải</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và</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chỉ</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thị</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độ</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sạch</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của</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môi</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trường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nước</a:t>
            </a:r>
            <a:r>
              <a:rPr lang="en-US" sz="2200" dirty="0">
                <a:latin typeface="+mn-lt"/>
                <a:ea typeface="Calibri" panose="020F0502020204030204" pitchFamily="34" charset="0"/>
                <a:cs typeface="Times New Roman" panose="02020603050405020304" pitchFamily="18" charset="0"/>
              </a:rPr>
              <a:t>.</a:t>
            </a:r>
          </a:p>
        </p:txBody>
      </p:sp>
      <p:pic>
        <p:nvPicPr>
          <p:cNvPr id="7" name="Picture 7">
            <a:extLst>
              <a:ext uri="{FF2B5EF4-FFF2-40B4-BE49-F238E27FC236}">
                <a16:creationId xmlns:a16="http://schemas.microsoft.com/office/drawing/2014/main" id="{0A533F65-7E1A-4F7A-8A3F-4E81513604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00722" y="3703869"/>
            <a:ext cx="2282878" cy="1439631"/>
          </a:xfrm>
          <a:prstGeom prst="rect">
            <a:avLst/>
          </a:prstGeom>
        </p:spPr>
      </p:pic>
    </p:spTree>
    <p:extLst>
      <p:ext uri="{BB962C8B-B14F-4D97-AF65-F5344CB8AC3E}">
        <p14:creationId xmlns:p14="http://schemas.microsoft.com/office/powerpoint/2010/main" val="202402959"/>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300"/>
                                        <p:tgtEl>
                                          <p:spTgt spid="12">
                                            <p:txEl>
                                              <p:pRg st="0" end="0"/>
                                            </p:txEl>
                                          </p:spTgt>
                                        </p:tgtEl>
                                      </p:cBhvr>
                                    </p:animEffect>
                                    <p:anim calcmode="lin" valueType="num">
                                      <p:cBhvr>
                                        <p:cTn id="8" dur="3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300"/>
                                        <p:tgtEl>
                                          <p:spTgt spid="12">
                                            <p:txEl>
                                              <p:pRg st="1" end="1"/>
                                            </p:txEl>
                                          </p:spTgt>
                                        </p:tgtEl>
                                      </p:cBhvr>
                                    </p:animEffect>
                                    <p:anim calcmode="lin" valueType="num">
                                      <p:cBhvr>
                                        <p:cTn id="15" dur="3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3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2DDAD6B-5A5C-4895-BB5A-5226EDCD91BB}"/>
              </a:ext>
            </a:extLst>
          </p:cNvPr>
          <p:cNvPicPr>
            <a:picLocks noChangeAspect="1"/>
          </p:cNvPicPr>
          <p:nvPr/>
        </p:nvPicPr>
        <p:blipFill>
          <a:blip r:embed="rId2"/>
          <a:srcRect/>
          <a:stretch>
            <a:fillRect/>
          </a:stretch>
        </p:blipFill>
        <p:spPr>
          <a:xfrm>
            <a:off x="4867851" y="1809982"/>
            <a:ext cx="3490606" cy="3190995"/>
          </a:xfrm>
          <a:prstGeom prst="rect">
            <a:avLst/>
          </a:prstGeom>
        </p:spPr>
      </p:pic>
      <p:sp>
        <p:nvSpPr>
          <p:cNvPr id="3" name="Thought Bubble: Cloud 2">
            <a:extLst>
              <a:ext uri="{FF2B5EF4-FFF2-40B4-BE49-F238E27FC236}">
                <a16:creationId xmlns:a16="http://schemas.microsoft.com/office/drawing/2014/main" id="{611D2676-2E90-4DBD-BE71-D2DF7000395A}"/>
              </a:ext>
            </a:extLst>
          </p:cNvPr>
          <p:cNvSpPr/>
          <p:nvPr/>
        </p:nvSpPr>
        <p:spPr>
          <a:xfrm>
            <a:off x="1286935" y="954445"/>
            <a:ext cx="3682516" cy="2253544"/>
          </a:xfrm>
          <a:prstGeom prst="cloudCallout">
            <a:avLst>
              <a:gd name="adj1" fmla="val 72458"/>
              <a:gd name="adj2" fmla="val 22164"/>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err="1">
                <a:solidFill>
                  <a:schemeClr val="tx1"/>
                </a:solidFill>
              </a:rPr>
              <a:t>Kể</a:t>
            </a:r>
            <a:r>
              <a:rPr lang="en-US" sz="2200" dirty="0">
                <a:solidFill>
                  <a:schemeClr val="tx1"/>
                </a:solidFill>
              </a:rPr>
              <a:t> </a:t>
            </a:r>
            <a:r>
              <a:rPr lang="en-US" sz="2200" dirty="0" err="1">
                <a:solidFill>
                  <a:schemeClr val="tx1"/>
                </a:solidFill>
              </a:rPr>
              <a:t>tên</a:t>
            </a:r>
            <a:r>
              <a:rPr lang="en-US" sz="2200" dirty="0">
                <a:solidFill>
                  <a:schemeClr val="tx1"/>
                </a:solidFill>
              </a:rPr>
              <a:t> </a:t>
            </a:r>
            <a:r>
              <a:rPr lang="en-US" sz="2200" dirty="0" err="1">
                <a:solidFill>
                  <a:schemeClr val="tx1"/>
                </a:solidFill>
              </a:rPr>
              <a:t>một</a:t>
            </a:r>
            <a:r>
              <a:rPr lang="en-US" sz="2200" dirty="0">
                <a:solidFill>
                  <a:schemeClr val="tx1"/>
                </a:solidFill>
              </a:rPr>
              <a:t> </a:t>
            </a:r>
            <a:r>
              <a:rPr lang="en-US" sz="2200" dirty="0" err="1">
                <a:solidFill>
                  <a:schemeClr val="tx1"/>
                </a:solidFill>
              </a:rPr>
              <a:t>số</a:t>
            </a:r>
            <a:r>
              <a:rPr lang="en-US" sz="2200" dirty="0">
                <a:solidFill>
                  <a:schemeClr val="tx1"/>
                </a:solidFill>
              </a:rPr>
              <a:t> </a:t>
            </a:r>
            <a:r>
              <a:rPr lang="en-US" sz="2200" dirty="0" err="1">
                <a:solidFill>
                  <a:schemeClr val="tx1"/>
                </a:solidFill>
              </a:rPr>
              <a:t>bệnh</a:t>
            </a:r>
            <a:r>
              <a:rPr lang="en-US" sz="2200" dirty="0">
                <a:solidFill>
                  <a:schemeClr val="tx1"/>
                </a:solidFill>
              </a:rPr>
              <a:t> do </a:t>
            </a:r>
            <a:r>
              <a:rPr lang="en-US" sz="2200" dirty="0" err="1">
                <a:solidFill>
                  <a:schemeClr val="tx1"/>
                </a:solidFill>
              </a:rPr>
              <a:t>nguyên</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gây</a:t>
            </a:r>
            <a:r>
              <a:rPr lang="en-US" sz="2200" dirty="0">
                <a:solidFill>
                  <a:schemeClr val="tx1"/>
                </a:solidFill>
              </a:rPr>
              <a:t> ra </a:t>
            </a:r>
            <a:r>
              <a:rPr lang="en-US" sz="2200" dirty="0" err="1">
                <a:solidFill>
                  <a:schemeClr val="tx1"/>
                </a:solidFill>
              </a:rPr>
              <a:t>mà</a:t>
            </a:r>
            <a:r>
              <a:rPr lang="en-US" sz="2200" dirty="0">
                <a:solidFill>
                  <a:schemeClr val="tx1"/>
                </a:solidFill>
              </a:rPr>
              <a:t> </a:t>
            </a:r>
            <a:r>
              <a:rPr lang="en-US" sz="2200" dirty="0" err="1">
                <a:solidFill>
                  <a:schemeClr val="tx1"/>
                </a:solidFill>
              </a:rPr>
              <a:t>em</a:t>
            </a:r>
            <a:r>
              <a:rPr lang="en-US" sz="2200" dirty="0">
                <a:solidFill>
                  <a:schemeClr val="tx1"/>
                </a:solidFill>
              </a:rPr>
              <a:t> </a:t>
            </a:r>
            <a:r>
              <a:rPr lang="en-US" sz="2200" dirty="0" err="1">
                <a:solidFill>
                  <a:schemeClr val="tx1"/>
                </a:solidFill>
              </a:rPr>
              <a:t>biết</a:t>
            </a:r>
            <a:endParaRPr lang="en-US" sz="2200" dirty="0">
              <a:solidFill>
                <a:schemeClr val="tx1"/>
              </a:solidFill>
            </a:endParaRPr>
          </a:p>
        </p:txBody>
      </p:sp>
      <p:sp>
        <p:nvSpPr>
          <p:cNvPr id="4" name="Google Shape;600;p25">
            <a:extLst>
              <a:ext uri="{FF2B5EF4-FFF2-40B4-BE49-F238E27FC236}">
                <a16:creationId xmlns:a16="http://schemas.microsoft.com/office/drawing/2014/main" id="{A5226F96-7620-4690-B3B2-FBB0568FF0D9}"/>
              </a:ext>
            </a:extLst>
          </p:cNvPr>
          <p:cNvSpPr txBox="1">
            <a:spLocks/>
          </p:cNvSpPr>
          <p:nvPr/>
        </p:nvSpPr>
        <p:spPr>
          <a:xfrm>
            <a:off x="132479" y="194735"/>
            <a:ext cx="8879041"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III. MỘT SỐ BỆNH DO NGUYÊN SINH VẬT</a:t>
            </a:r>
          </a:p>
        </p:txBody>
      </p:sp>
    </p:spTree>
    <p:extLst>
      <p:ext uri="{BB962C8B-B14F-4D97-AF65-F5344CB8AC3E}">
        <p14:creationId xmlns:p14="http://schemas.microsoft.com/office/powerpoint/2010/main" val="451206325"/>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300"/>
                                        <p:tgtEl>
                                          <p:spTgt spid="2"/>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pic>
        <p:nvPicPr>
          <p:cNvPr id="6" name="Picture 4">
            <a:extLst>
              <a:ext uri="{FF2B5EF4-FFF2-40B4-BE49-F238E27FC236}">
                <a16:creationId xmlns:a16="http://schemas.microsoft.com/office/drawing/2014/main" id="{84EEE946-FACD-4956-8EC2-E5A466B2437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4697"/>
          <a:stretch/>
        </p:blipFill>
        <p:spPr>
          <a:xfrm rot="21389032">
            <a:off x="154966" y="807490"/>
            <a:ext cx="4516530" cy="4170371"/>
          </a:xfrm>
          <a:prstGeom prst="rect">
            <a:avLst/>
          </a:prstGeom>
        </p:spPr>
      </p:pic>
      <p:pic>
        <p:nvPicPr>
          <p:cNvPr id="3" name="Picture 2">
            <a:extLst>
              <a:ext uri="{FF2B5EF4-FFF2-40B4-BE49-F238E27FC236}">
                <a16:creationId xmlns:a16="http://schemas.microsoft.com/office/drawing/2014/main" id="{E4C0D8C3-7AB3-43FD-98E0-EB2ED2D92245}"/>
              </a:ext>
            </a:extLst>
          </p:cNvPr>
          <p:cNvPicPr>
            <a:picLocks noChangeAspect="1"/>
          </p:cNvPicPr>
          <p:nvPr/>
        </p:nvPicPr>
        <p:blipFill>
          <a:blip r:embed="rId5"/>
          <a:stretch>
            <a:fillRect/>
          </a:stretch>
        </p:blipFill>
        <p:spPr>
          <a:xfrm>
            <a:off x="4720239" y="1442053"/>
            <a:ext cx="4143382" cy="2901244"/>
          </a:xfrm>
          <a:prstGeom prst="rect">
            <a:avLst/>
          </a:prstGeom>
        </p:spPr>
      </p:pic>
      <p:sp>
        <p:nvSpPr>
          <p:cNvPr id="4" name="TextBox 3">
            <a:extLst>
              <a:ext uri="{FF2B5EF4-FFF2-40B4-BE49-F238E27FC236}">
                <a16:creationId xmlns:a16="http://schemas.microsoft.com/office/drawing/2014/main" id="{E6CF30F0-5FB8-4476-9881-8BDA4AA5088A}"/>
              </a:ext>
            </a:extLst>
          </p:cNvPr>
          <p:cNvSpPr txBox="1"/>
          <p:nvPr/>
        </p:nvSpPr>
        <p:spPr>
          <a:xfrm>
            <a:off x="1448031" y="1450417"/>
            <a:ext cx="1930400" cy="430887"/>
          </a:xfrm>
          <a:prstGeom prst="rect">
            <a:avLst/>
          </a:prstGeom>
          <a:noFill/>
        </p:spPr>
        <p:txBody>
          <a:bodyPr wrap="square" rtlCol="0">
            <a:spAutoFit/>
          </a:bodyPr>
          <a:lstStyle/>
          <a:p>
            <a:pPr algn="ctr"/>
            <a:r>
              <a:rPr lang="en-US" sz="2200" dirty="0" err="1"/>
              <a:t>Bệnh</a:t>
            </a:r>
            <a:r>
              <a:rPr lang="en-US" sz="2200" dirty="0"/>
              <a:t> </a:t>
            </a:r>
            <a:r>
              <a:rPr lang="en-US" sz="2200" dirty="0" err="1"/>
              <a:t>sốt</a:t>
            </a:r>
            <a:r>
              <a:rPr lang="en-US" sz="2200" dirty="0"/>
              <a:t> </a:t>
            </a:r>
            <a:r>
              <a:rPr lang="en-US" sz="2200" dirty="0" err="1"/>
              <a:t>rét</a:t>
            </a:r>
            <a:endParaRPr lang="en-US" sz="2200" dirty="0"/>
          </a:p>
        </p:txBody>
      </p:sp>
      <p:sp>
        <p:nvSpPr>
          <p:cNvPr id="5" name="TextBox 4">
            <a:extLst>
              <a:ext uri="{FF2B5EF4-FFF2-40B4-BE49-F238E27FC236}">
                <a16:creationId xmlns:a16="http://schemas.microsoft.com/office/drawing/2014/main" id="{929F0823-6E06-40A3-A872-553277ABD4B4}"/>
              </a:ext>
            </a:extLst>
          </p:cNvPr>
          <p:cNvSpPr txBox="1"/>
          <p:nvPr/>
        </p:nvSpPr>
        <p:spPr>
          <a:xfrm>
            <a:off x="501967" y="1768524"/>
            <a:ext cx="4003406" cy="3076548"/>
          </a:xfrm>
          <a:prstGeom prst="rect">
            <a:avLst/>
          </a:prstGeom>
          <a:noFill/>
        </p:spPr>
        <p:txBody>
          <a:bodyPr wrap="square" rtlCol="0">
            <a:spAutoFit/>
          </a:bodyPr>
          <a:lstStyle/>
          <a:p>
            <a:pPr algn="just">
              <a:lnSpc>
                <a:spcPct val="150000"/>
              </a:lnSpc>
            </a:pPr>
            <a:r>
              <a:rPr lang="en-US" sz="2200" dirty="0"/>
              <a:t>- Do </a:t>
            </a:r>
            <a:r>
              <a:rPr lang="en-US" sz="2200" dirty="0" err="1"/>
              <a:t>trùng</a:t>
            </a:r>
            <a:r>
              <a:rPr lang="en-US" sz="2200" dirty="0"/>
              <a:t> </a:t>
            </a:r>
            <a:r>
              <a:rPr lang="en-US" sz="2200" dirty="0" err="1"/>
              <a:t>sốt</a:t>
            </a:r>
            <a:r>
              <a:rPr lang="en-US" sz="2200" dirty="0"/>
              <a:t> </a:t>
            </a:r>
            <a:r>
              <a:rPr lang="en-US" sz="2200" dirty="0" err="1"/>
              <a:t>rét</a:t>
            </a:r>
            <a:r>
              <a:rPr lang="en-US" sz="2200" dirty="0"/>
              <a:t> </a:t>
            </a:r>
            <a:r>
              <a:rPr lang="en-US" sz="2200" dirty="0" err="1"/>
              <a:t>gây</a:t>
            </a:r>
            <a:r>
              <a:rPr lang="en-US" sz="2200" dirty="0"/>
              <a:t> </a:t>
            </a:r>
            <a:r>
              <a:rPr lang="en-US" sz="2200" dirty="0" err="1"/>
              <a:t>nên</a:t>
            </a:r>
            <a:r>
              <a:rPr lang="en-US" sz="2200" dirty="0"/>
              <a:t>.</a:t>
            </a:r>
          </a:p>
          <a:p>
            <a:pPr algn="just">
              <a:lnSpc>
                <a:spcPct val="150000"/>
              </a:lnSpc>
            </a:pPr>
            <a:r>
              <a:rPr lang="en-US" sz="2200" dirty="0"/>
              <a:t>- Khi </a:t>
            </a:r>
            <a:r>
              <a:rPr lang="en-US" sz="2200" dirty="0" err="1"/>
              <a:t>bị</a:t>
            </a:r>
            <a:r>
              <a:rPr lang="en-US" sz="2200" dirty="0"/>
              <a:t> </a:t>
            </a:r>
            <a:r>
              <a:rPr lang="en-US" sz="2200" dirty="0" err="1"/>
              <a:t>muỗi</a:t>
            </a:r>
            <a:r>
              <a:rPr lang="en-US" sz="2200" dirty="0"/>
              <a:t> </a:t>
            </a:r>
            <a:r>
              <a:rPr lang="en-US" sz="2200" dirty="0" err="1"/>
              <a:t>đốt</a:t>
            </a:r>
            <a:r>
              <a:rPr lang="en-US" sz="2200" dirty="0"/>
              <a:t>, </a:t>
            </a:r>
            <a:r>
              <a:rPr lang="en-US" sz="2200" dirty="0" err="1"/>
              <a:t>trùng</a:t>
            </a:r>
            <a:r>
              <a:rPr lang="en-US" sz="2200" dirty="0"/>
              <a:t> </a:t>
            </a:r>
            <a:r>
              <a:rPr lang="en-US" sz="2200" dirty="0" err="1"/>
              <a:t>sốt</a:t>
            </a:r>
            <a:r>
              <a:rPr lang="en-US" sz="2200" dirty="0"/>
              <a:t> </a:t>
            </a:r>
            <a:r>
              <a:rPr lang="en-US" sz="2200" dirty="0" err="1"/>
              <a:t>rét</a:t>
            </a:r>
            <a:r>
              <a:rPr lang="en-US" sz="2200" dirty="0"/>
              <a:t> </a:t>
            </a:r>
            <a:r>
              <a:rPr lang="en-US" sz="2200" dirty="0" err="1"/>
              <a:t>từ</a:t>
            </a:r>
            <a:r>
              <a:rPr lang="en-US" sz="2200" dirty="0"/>
              <a:t> </a:t>
            </a:r>
            <a:r>
              <a:rPr lang="en-US" sz="2200" dirty="0" err="1"/>
              <a:t>muỗi</a:t>
            </a:r>
            <a:r>
              <a:rPr lang="en-US" sz="2200" dirty="0"/>
              <a:t> </a:t>
            </a:r>
            <a:r>
              <a:rPr lang="en-US" sz="2200" dirty="0" err="1"/>
              <a:t>tuyền</a:t>
            </a:r>
            <a:r>
              <a:rPr lang="en-US" sz="2200" dirty="0"/>
              <a:t> sang </a:t>
            </a:r>
            <a:r>
              <a:rPr lang="en-US" sz="2200" dirty="0" err="1"/>
              <a:t>người</a:t>
            </a:r>
            <a:r>
              <a:rPr lang="en-US" sz="2200" dirty="0"/>
              <a:t> qua </a:t>
            </a:r>
            <a:r>
              <a:rPr lang="en-US" sz="2200" dirty="0" err="1"/>
              <a:t>tuyến</a:t>
            </a:r>
            <a:r>
              <a:rPr lang="en-US" sz="2200" dirty="0"/>
              <a:t> </a:t>
            </a:r>
            <a:r>
              <a:rPr lang="en-US" sz="2200" dirty="0" err="1"/>
              <a:t>nước</a:t>
            </a:r>
            <a:r>
              <a:rPr lang="en-US" sz="2200" dirty="0"/>
              <a:t> </a:t>
            </a:r>
            <a:r>
              <a:rPr lang="en-US" sz="2200" dirty="0" err="1"/>
              <a:t>bọt</a:t>
            </a:r>
            <a:r>
              <a:rPr lang="en-US" sz="2200" dirty="0"/>
              <a:t>.</a:t>
            </a:r>
          </a:p>
          <a:p>
            <a:pPr algn="just">
              <a:lnSpc>
                <a:spcPct val="150000"/>
              </a:lnSpc>
            </a:pPr>
            <a:r>
              <a:rPr lang="en-US" sz="2200" dirty="0"/>
              <a:t>- </a:t>
            </a:r>
            <a:r>
              <a:rPr lang="en-US" sz="2200" dirty="0" err="1"/>
              <a:t>Biểu</a:t>
            </a:r>
            <a:r>
              <a:rPr lang="en-US" sz="2200" dirty="0"/>
              <a:t> </a:t>
            </a:r>
            <a:r>
              <a:rPr lang="en-US" sz="2200" dirty="0" err="1"/>
              <a:t>hiện</a:t>
            </a:r>
            <a:r>
              <a:rPr lang="en-US" sz="2200" dirty="0"/>
              <a:t>: </a:t>
            </a:r>
            <a:r>
              <a:rPr lang="en-US" sz="2200" dirty="0" err="1"/>
              <a:t>sốt</a:t>
            </a:r>
            <a:r>
              <a:rPr lang="en-US" sz="2200" dirty="0"/>
              <a:t> </a:t>
            </a:r>
            <a:r>
              <a:rPr lang="en-US" sz="2200" dirty="0" err="1"/>
              <a:t>cao</a:t>
            </a:r>
            <a:r>
              <a:rPr lang="en-US" sz="2200" dirty="0"/>
              <a:t>, </a:t>
            </a:r>
            <a:r>
              <a:rPr lang="en-US" sz="2200" dirty="0" err="1"/>
              <a:t>rét</a:t>
            </a:r>
            <a:r>
              <a:rPr lang="en-US" sz="2200" dirty="0"/>
              <a:t> run, </a:t>
            </a:r>
            <a:r>
              <a:rPr lang="en-US" sz="2200" dirty="0" err="1"/>
              <a:t>mệt</a:t>
            </a:r>
            <a:r>
              <a:rPr lang="en-US" sz="2200" dirty="0"/>
              <a:t> </a:t>
            </a:r>
            <a:r>
              <a:rPr lang="en-US" sz="2200" dirty="0" err="1"/>
              <a:t>mỏi</a:t>
            </a:r>
            <a:r>
              <a:rPr lang="en-US" sz="2200" dirty="0"/>
              <a:t>,…</a:t>
            </a:r>
          </a:p>
        </p:txBody>
      </p:sp>
      <p:sp>
        <p:nvSpPr>
          <p:cNvPr id="7" name="Google Shape;600;p25">
            <a:extLst>
              <a:ext uri="{FF2B5EF4-FFF2-40B4-BE49-F238E27FC236}">
                <a16:creationId xmlns:a16="http://schemas.microsoft.com/office/drawing/2014/main" id="{AAF76E31-0BD7-474C-8A09-17FF6F62B5BF}"/>
              </a:ext>
            </a:extLst>
          </p:cNvPr>
          <p:cNvSpPr txBox="1">
            <a:spLocks/>
          </p:cNvSpPr>
          <p:nvPr/>
        </p:nvSpPr>
        <p:spPr>
          <a:xfrm>
            <a:off x="132479" y="192014"/>
            <a:ext cx="8879041"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III. MỘT SỐ BỆNH DO NGUYÊN SINH VẬT</a:t>
            </a:r>
          </a:p>
        </p:txBody>
      </p:sp>
    </p:spTree>
    <p:extLst>
      <p:ext uri="{BB962C8B-B14F-4D97-AF65-F5344CB8AC3E}">
        <p14:creationId xmlns:p14="http://schemas.microsoft.com/office/powerpoint/2010/main" val="4131477619"/>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
                                        <p:tgtEl>
                                          <p:spTgt spid="4"/>
                                        </p:tgtEl>
                                      </p:cBhvr>
                                    </p:animEffect>
                                    <p:anim calcmode="lin" valueType="num">
                                      <p:cBhvr>
                                        <p:cTn id="13" dur="300" fill="hold"/>
                                        <p:tgtEl>
                                          <p:spTgt spid="4"/>
                                        </p:tgtEl>
                                        <p:attrNameLst>
                                          <p:attrName>ppt_x</p:attrName>
                                        </p:attrNameLst>
                                      </p:cBhvr>
                                      <p:tavLst>
                                        <p:tav tm="0">
                                          <p:val>
                                            <p:strVal val="#ppt_x"/>
                                          </p:val>
                                        </p:tav>
                                        <p:tav tm="100000">
                                          <p:val>
                                            <p:strVal val="#ppt_x"/>
                                          </p:val>
                                        </p:tav>
                                      </p:tavLst>
                                    </p:anim>
                                    <p:anim calcmode="lin" valueType="num">
                                      <p:cBhvr>
                                        <p:cTn id="14" dur="3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300"/>
                                        <p:tgtEl>
                                          <p:spTgt spid="3"/>
                                        </p:tgtEl>
                                      </p:cBhvr>
                                    </p:animEffect>
                                    <p:anim calcmode="lin" valueType="num">
                                      <p:cBhvr>
                                        <p:cTn id="18" dur="300" fill="hold"/>
                                        <p:tgtEl>
                                          <p:spTgt spid="3"/>
                                        </p:tgtEl>
                                        <p:attrNameLst>
                                          <p:attrName>ppt_x</p:attrName>
                                        </p:attrNameLst>
                                      </p:cBhvr>
                                      <p:tavLst>
                                        <p:tav tm="0">
                                          <p:val>
                                            <p:strVal val="#ppt_x"/>
                                          </p:val>
                                        </p:tav>
                                        <p:tav tm="100000">
                                          <p:val>
                                            <p:strVal val="#ppt_x"/>
                                          </p:val>
                                        </p:tav>
                                      </p:tavLst>
                                    </p:anim>
                                    <p:anim calcmode="lin" valueType="num">
                                      <p:cBhvr>
                                        <p:cTn id="19" dur="3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down)">
                                      <p:cBhvr>
                                        <p:cTn id="24" dur="3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down)">
                                      <p:cBhvr>
                                        <p:cTn id="29" dur="3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wipe(down)">
                                      <p:cBhvr>
                                        <p:cTn id="34" dur="3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pic>
        <p:nvPicPr>
          <p:cNvPr id="6" name="Picture 4">
            <a:extLst>
              <a:ext uri="{FF2B5EF4-FFF2-40B4-BE49-F238E27FC236}">
                <a16:creationId xmlns:a16="http://schemas.microsoft.com/office/drawing/2014/main" id="{84EEE946-FACD-4956-8EC2-E5A466B2437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4697"/>
          <a:stretch/>
        </p:blipFill>
        <p:spPr>
          <a:xfrm rot="21389032">
            <a:off x="154966" y="807490"/>
            <a:ext cx="4516530" cy="4170371"/>
          </a:xfrm>
          <a:prstGeom prst="rect">
            <a:avLst/>
          </a:prstGeom>
        </p:spPr>
      </p:pic>
      <p:sp>
        <p:nvSpPr>
          <p:cNvPr id="4" name="TextBox 3">
            <a:extLst>
              <a:ext uri="{FF2B5EF4-FFF2-40B4-BE49-F238E27FC236}">
                <a16:creationId xmlns:a16="http://schemas.microsoft.com/office/drawing/2014/main" id="{E6CF30F0-5FB8-4476-9881-8BDA4AA5088A}"/>
              </a:ext>
            </a:extLst>
          </p:cNvPr>
          <p:cNvSpPr txBox="1"/>
          <p:nvPr/>
        </p:nvSpPr>
        <p:spPr>
          <a:xfrm>
            <a:off x="1448031" y="1439421"/>
            <a:ext cx="1930400" cy="430887"/>
          </a:xfrm>
          <a:prstGeom prst="rect">
            <a:avLst/>
          </a:prstGeom>
          <a:noFill/>
        </p:spPr>
        <p:txBody>
          <a:bodyPr wrap="square" rtlCol="0">
            <a:spAutoFit/>
          </a:bodyPr>
          <a:lstStyle/>
          <a:p>
            <a:pPr algn="ctr"/>
            <a:r>
              <a:rPr lang="en-US" sz="2200" dirty="0" err="1"/>
              <a:t>Bệnh</a:t>
            </a:r>
            <a:r>
              <a:rPr lang="en-US" sz="2200" dirty="0"/>
              <a:t> </a:t>
            </a:r>
            <a:r>
              <a:rPr lang="en-US" sz="2200" dirty="0" err="1"/>
              <a:t>kiết</a:t>
            </a:r>
            <a:r>
              <a:rPr lang="en-US" sz="2200" dirty="0"/>
              <a:t> </a:t>
            </a:r>
            <a:r>
              <a:rPr lang="en-US" sz="2200" dirty="0" err="1"/>
              <a:t>lị</a:t>
            </a:r>
            <a:endParaRPr lang="en-US" sz="2200" dirty="0"/>
          </a:p>
        </p:txBody>
      </p:sp>
      <p:sp>
        <p:nvSpPr>
          <p:cNvPr id="5" name="TextBox 4">
            <a:extLst>
              <a:ext uri="{FF2B5EF4-FFF2-40B4-BE49-F238E27FC236}">
                <a16:creationId xmlns:a16="http://schemas.microsoft.com/office/drawing/2014/main" id="{929F0823-6E06-40A3-A872-553277ABD4B4}"/>
              </a:ext>
            </a:extLst>
          </p:cNvPr>
          <p:cNvSpPr txBox="1"/>
          <p:nvPr/>
        </p:nvSpPr>
        <p:spPr>
          <a:xfrm>
            <a:off x="501966" y="1768524"/>
            <a:ext cx="4070033" cy="3076548"/>
          </a:xfrm>
          <a:prstGeom prst="rect">
            <a:avLst/>
          </a:prstGeom>
          <a:noFill/>
        </p:spPr>
        <p:txBody>
          <a:bodyPr wrap="square" rtlCol="0">
            <a:spAutoFit/>
          </a:bodyPr>
          <a:lstStyle/>
          <a:p>
            <a:pPr algn="just">
              <a:lnSpc>
                <a:spcPct val="150000"/>
              </a:lnSpc>
            </a:pPr>
            <a:r>
              <a:rPr lang="en-US" sz="2200" dirty="0"/>
              <a:t>- Do </a:t>
            </a:r>
            <a:r>
              <a:rPr lang="en-US" sz="2200" dirty="0" err="1"/>
              <a:t>trùng</a:t>
            </a:r>
            <a:r>
              <a:rPr lang="en-US" sz="2200" dirty="0"/>
              <a:t> </a:t>
            </a:r>
            <a:r>
              <a:rPr lang="en-US" sz="2200" dirty="0" err="1"/>
              <a:t>kiết</a:t>
            </a:r>
            <a:r>
              <a:rPr lang="en-US" sz="2200" dirty="0"/>
              <a:t> </a:t>
            </a:r>
            <a:r>
              <a:rPr lang="en-US" sz="2200" dirty="0" err="1"/>
              <a:t>lị</a:t>
            </a:r>
            <a:r>
              <a:rPr lang="en-US" sz="2200" dirty="0"/>
              <a:t> </a:t>
            </a:r>
            <a:r>
              <a:rPr lang="en-US" sz="2200" dirty="0" err="1"/>
              <a:t>gây</a:t>
            </a:r>
            <a:r>
              <a:rPr lang="en-US" sz="2200" dirty="0"/>
              <a:t> </a:t>
            </a:r>
            <a:r>
              <a:rPr lang="en-US" sz="2200" dirty="0" err="1"/>
              <a:t>nên</a:t>
            </a:r>
            <a:r>
              <a:rPr lang="en-US" sz="2200" dirty="0"/>
              <a:t>.</a:t>
            </a:r>
          </a:p>
          <a:p>
            <a:pPr algn="just">
              <a:lnSpc>
                <a:spcPct val="150000"/>
              </a:lnSpc>
            </a:pPr>
            <a:r>
              <a:rPr lang="en-US" sz="2200" dirty="0"/>
              <a:t>- </a:t>
            </a:r>
            <a:r>
              <a:rPr lang="en-US" sz="2200" dirty="0" err="1"/>
              <a:t>Bào</a:t>
            </a:r>
            <a:r>
              <a:rPr lang="en-US" sz="2200" dirty="0"/>
              <a:t> </a:t>
            </a:r>
            <a:r>
              <a:rPr lang="en-US" sz="2200" dirty="0" err="1"/>
              <a:t>xác</a:t>
            </a:r>
            <a:r>
              <a:rPr lang="en-US" sz="2200" dirty="0"/>
              <a:t> </a:t>
            </a:r>
            <a:r>
              <a:rPr lang="en-US" sz="2200" dirty="0" err="1"/>
              <a:t>trùng</a:t>
            </a:r>
            <a:r>
              <a:rPr lang="en-US" sz="2200" dirty="0"/>
              <a:t> </a:t>
            </a:r>
            <a:r>
              <a:rPr lang="en-US" sz="2200" dirty="0" err="1"/>
              <a:t>kiết</a:t>
            </a:r>
            <a:r>
              <a:rPr lang="en-US" sz="2200" dirty="0"/>
              <a:t> </a:t>
            </a:r>
            <a:r>
              <a:rPr lang="en-US" sz="2200" dirty="0" err="1"/>
              <a:t>lị</a:t>
            </a:r>
            <a:r>
              <a:rPr lang="en-US" sz="2200" dirty="0"/>
              <a:t> </a:t>
            </a:r>
            <a:r>
              <a:rPr lang="en-US" sz="2200" dirty="0" err="1"/>
              <a:t>bám</a:t>
            </a:r>
            <a:r>
              <a:rPr lang="en-US" sz="2200" dirty="0"/>
              <a:t> </a:t>
            </a:r>
            <a:r>
              <a:rPr lang="en-US" sz="2200" dirty="0" err="1"/>
              <a:t>vào</a:t>
            </a:r>
            <a:r>
              <a:rPr lang="en-US" sz="2200" dirty="0"/>
              <a:t> </a:t>
            </a:r>
            <a:r>
              <a:rPr lang="en-US" sz="2200" dirty="0" err="1"/>
              <a:t>cơ</a:t>
            </a:r>
            <a:r>
              <a:rPr lang="en-US" sz="2200" dirty="0"/>
              <a:t> </a:t>
            </a:r>
            <a:r>
              <a:rPr lang="en-US" sz="2200" dirty="0" err="1"/>
              <a:t>thể</a:t>
            </a:r>
            <a:r>
              <a:rPr lang="en-US" sz="2200" dirty="0"/>
              <a:t> </a:t>
            </a:r>
            <a:r>
              <a:rPr lang="en-US" sz="2200" dirty="0" err="1"/>
              <a:t>ruồi</a:t>
            </a:r>
            <a:r>
              <a:rPr lang="en-US" sz="2200" dirty="0"/>
              <a:t>, </a:t>
            </a:r>
            <a:r>
              <a:rPr lang="en-US" sz="2200" dirty="0" err="1"/>
              <a:t>nhặng</a:t>
            </a:r>
            <a:r>
              <a:rPr lang="en-US" sz="2200" dirty="0"/>
              <a:t> </a:t>
            </a:r>
            <a:r>
              <a:rPr lang="en-US" sz="2200" dirty="0" err="1"/>
              <a:t>và</a:t>
            </a:r>
            <a:r>
              <a:rPr lang="en-US" sz="2200" dirty="0"/>
              <a:t> </a:t>
            </a:r>
            <a:r>
              <a:rPr lang="en-US" sz="2200" dirty="0" err="1"/>
              <a:t>truyền</a:t>
            </a:r>
            <a:r>
              <a:rPr lang="en-US" sz="2200" dirty="0"/>
              <a:t> </a:t>
            </a:r>
            <a:r>
              <a:rPr lang="en-US" sz="2200" dirty="0" err="1"/>
              <a:t>bệnh</a:t>
            </a:r>
            <a:r>
              <a:rPr lang="en-US" sz="2200" dirty="0"/>
              <a:t> </a:t>
            </a:r>
            <a:r>
              <a:rPr lang="en-US" sz="2200" dirty="0" err="1"/>
              <a:t>thông</a:t>
            </a:r>
            <a:r>
              <a:rPr lang="en-US" sz="2200" dirty="0"/>
              <a:t> qua </a:t>
            </a:r>
            <a:r>
              <a:rPr lang="en-US" sz="2200" dirty="0" err="1"/>
              <a:t>thức</a:t>
            </a:r>
            <a:r>
              <a:rPr lang="en-US" sz="2200" dirty="0"/>
              <a:t> </a:t>
            </a:r>
            <a:r>
              <a:rPr lang="en-US" sz="2200" dirty="0" err="1"/>
              <a:t>ăn</a:t>
            </a:r>
            <a:r>
              <a:rPr lang="en-US" sz="2200" dirty="0"/>
              <a:t>.</a:t>
            </a:r>
          </a:p>
          <a:p>
            <a:pPr algn="just">
              <a:lnSpc>
                <a:spcPct val="150000"/>
              </a:lnSpc>
            </a:pPr>
            <a:r>
              <a:rPr lang="en-US" sz="2200" dirty="0"/>
              <a:t>- </a:t>
            </a:r>
            <a:r>
              <a:rPr lang="en-US" sz="2200" dirty="0" err="1"/>
              <a:t>Biểu</a:t>
            </a:r>
            <a:r>
              <a:rPr lang="en-US" sz="2200" dirty="0"/>
              <a:t> </a:t>
            </a:r>
            <a:r>
              <a:rPr lang="en-US" sz="2200" dirty="0" err="1"/>
              <a:t>hiện</a:t>
            </a:r>
            <a:r>
              <a:rPr lang="en-US" sz="2200" dirty="0"/>
              <a:t>: </a:t>
            </a:r>
            <a:r>
              <a:rPr lang="en-US" sz="2200" dirty="0" err="1"/>
              <a:t>sốt</a:t>
            </a:r>
            <a:r>
              <a:rPr lang="en-US" sz="2200" dirty="0"/>
              <a:t>, </a:t>
            </a:r>
            <a:r>
              <a:rPr lang="en-US" sz="2200" dirty="0" err="1"/>
              <a:t>đau</a:t>
            </a:r>
            <a:r>
              <a:rPr lang="en-US" sz="2200" dirty="0"/>
              <a:t> </a:t>
            </a:r>
            <a:r>
              <a:rPr lang="en-US" sz="2200" dirty="0" err="1"/>
              <a:t>bụng</a:t>
            </a:r>
            <a:r>
              <a:rPr lang="en-US" sz="2200" dirty="0"/>
              <a:t>, </a:t>
            </a:r>
            <a:r>
              <a:rPr lang="en-US" sz="2200" dirty="0" err="1"/>
              <a:t>tiêu</a:t>
            </a:r>
            <a:r>
              <a:rPr lang="en-US" sz="2200" dirty="0"/>
              <a:t> </a:t>
            </a:r>
            <a:r>
              <a:rPr lang="en-US" sz="2200" dirty="0" err="1"/>
              <a:t>chảy</a:t>
            </a:r>
            <a:r>
              <a:rPr lang="en-US" sz="2200" dirty="0"/>
              <a:t>,…</a:t>
            </a:r>
          </a:p>
        </p:txBody>
      </p:sp>
      <p:pic>
        <p:nvPicPr>
          <p:cNvPr id="7" name="Picture 6">
            <a:extLst>
              <a:ext uri="{FF2B5EF4-FFF2-40B4-BE49-F238E27FC236}">
                <a16:creationId xmlns:a16="http://schemas.microsoft.com/office/drawing/2014/main" id="{37418F04-18A5-47A9-BFA5-15F65882AD86}"/>
              </a:ext>
            </a:extLst>
          </p:cNvPr>
          <p:cNvPicPr>
            <a:picLocks noChangeAspect="1"/>
          </p:cNvPicPr>
          <p:nvPr/>
        </p:nvPicPr>
        <p:blipFill>
          <a:blip r:embed="rId5"/>
          <a:stretch>
            <a:fillRect/>
          </a:stretch>
        </p:blipFill>
        <p:spPr>
          <a:xfrm>
            <a:off x="4740898" y="1227472"/>
            <a:ext cx="4102064" cy="3330406"/>
          </a:xfrm>
          <a:prstGeom prst="rect">
            <a:avLst/>
          </a:prstGeom>
        </p:spPr>
      </p:pic>
      <p:sp>
        <p:nvSpPr>
          <p:cNvPr id="8" name="Google Shape;600;p25">
            <a:extLst>
              <a:ext uri="{FF2B5EF4-FFF2-40B4-BE49-F238E27FC236}">
                <a16:creationId xmlns:a16="http://schemas.microsoft.com/office/drawing/2014/main" id="{7B7F62C4-B1E8-49D8-B780-EA21468214FA}"/>
              </a:ext>
            </a:extLst>
          </p:cNvPr>
          <p:cNvSpPr txBox="1">
            <a:spLocks/>
          </p:cNvSpPr>
          <p:nvPr/>
        </p:nvSpPr>
        <p:spPr>
          <a:xfrm>
            <a:off x="132478" y="175520"/>
            <a:ext cx="8879041"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III. MỘT SỐ BỆNH DO NGUYÊN SINH VẬT</a:t>
            </a:r>
          </a:p>
        </p:txBody>
      </p:sp>
    </p:spTree>
    <p:extLst>
      <p:ext uri="{BB962C8B-B14F-4D97-AF65-F5344CB8AC3E}">
        <p14:creationId xmlns:p14="http://schemas.microsoft.com/office/powerpoint/2010/main" val="1247418948"/>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anim calcmode="lin" valueType="num">
                                      <p:cBhvr>
                                        <p:cTn id="8" dur="300" fill="hold"/>
                                        <p:tgtEl>
                                          <p:spTgt spid="4"/>
                                        </p:tgtEl>
                                        <p:attrNameLst>
                                          <p:attrName>ppt_x</p:attrName>
                                        </p:attrNameLst>
                                      </p:cBhvr>
                                      <p:tavLst>
                                        <p:tav tm="0">
                                          <p:val>
                                            <p:strVal val="#ppt_x"/>
                                          </p:val>
                                        </p:tav>
                                        <p:tav tm="100000">
                                          <p:val>
                                            <p:strVal val="#ppt_x"/>
                                          </p:val>
                                        </p:tav>
                                      </p:tavLst>
                                    </p:anim>
                                    <p:anim calcmode="lin" valueType="num">
                                      <p:cBhvr>
                                        <p:cTn id="9" dur="3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300"/>
                                        <p:tgtEl>
                                          <p:spTgt spid="7"/>
                                        </p:tgtEl>
                                      </p:cBhvr>
                                    </p:animEffect>
                                    <p:anim calcmode="lin" valueType="num">
                                      <p:cBhvr>
                                        <p:cTn id="13" dur="300" fill="hold"/>
                                        <p:tgtEl>
                                          <p:spTgt spid="7"/>
                                        </p:tgtEl>
                                        <p:attrNameLst>
                                          <p:attrName>ppt_x</p:attrName>
                                        </p:attrNameLst>
                                      </p:cBhvr>
                                      <p:tavLst>
                                        <p:tav tm="0">
                                          <p:val>
                                            <p:strVal val="#ppt_x"/>
                                          </p:val>
                                        </p:tav>
                                        <p:tav tm="100000">
                                          <p:val>
                                            <p:strVal val="#ppt_x"/>
                                          </p:val>
                                        </p:tav>
                                      </p:tavLst>
                                    </p:anim>
                                    <p:anim calcmode="lin" valueType="num">
                                      <p:cBhvr>
                                        <p:cTn id="14" dur="3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3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down)">
                                      <p:cBhvr>
                                        <p:cTn id="24" dur="3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down)">
                                      <p:cBhvr>
                                        <p:cTn id="29" dur="3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18491C1-163E-4F25-897B-493C356DD2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02154" y="1522941"/>
            <a:ext cx="1964685" cy="3419543"/>
          </a:xfrm>
          <a:prstGeom prst="rect">
            <a:avLst/>
          </a:prstGeom>
        </p:spPr>
      </p:pic>
      <p:sp>
        <p:nvSpPr>
          <p:cNvPr id="6" name="Speech Bubble: Oval 5">
            <a:extLst>
              <a:ext uri="{FF2B5EF4-FFF2-40B4-BE49-F238E27FC236}">
                <a16:creationId xmlns:a16="http://schemas.microsoft.com/office/drawing/2014/main" id="{B74E0F5D-4F84-4B59-8789-79257066D1E4}"/>
              </a:ext>
            </a:extLst>
          </p:cNvPr>
          <p:cNvSpPr/>
          <p:nvPr/>
        </p:nvSpPr>
        <p:spPr>
          <a:xfrm>
            <a:off x="4628507" y="474133"/>
            <a:ext cx="3556000" cy="2097617"/>
          </a:xfrm>
          <a:prstGeom prst="wedgeEllipseCallout">
            <a:avLst>
              <a:gd name="adj1" fmla="val -69301"/>
              <a:gd name="adj2" fmla="val 35591"/>
            </a:avLst>
          </a:prstGeom>
          <a:ln w="28575"/>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200" dirty="0" err="1">
                <a:solidFill>
                  <a:schemeClr val="tx1"/>
                </a:solidFill>
              </a:rPr>
              <a:t>Làm</a:t>
            </a:r>
            <a:r>
              <a:rPr lang="en-US" sz="2200" dirty="0">
                <a:solidFill>
                  <a:schemeClr val="tx1"/>
                </a:solidFill>
              </a:rPr>
              <a:t> </a:t>
            </a:r>
            <a:r>
              <a:rPr lang="en-US" sz="2200" dirty="0" err="1">
                <a:solidFill>
                  <a:schemeClr val="tx1"/>
                </a:solidFill>
              </a:rPr>
              <a:t>thế</a:t>
            </a:r>
            <a:r>
              <a:rPr lang="en-US" sz="2200" dirty="0">
                <a:solidFill>
                  <a:schemeClr val="tx1"/>
                </a:solidFill>
              </a:rPr>
              <a:t> </a:t>
            </a:r>
            <a:r>
              <a:rPr lang="en-US" sz="2200" dirty="0" err="1">
                <a:solidFill>
                  <a:schemeClr val="tx1"/>
                </a:solidFill>
              </a:rPr>
              <a:t>nào</a:t>
            </a:r>
            <a:r>
              <a:rPr lang="en-US" sz="2200" dirty="0">
                <a:solidFill>
                  <a:schemeClr val="tx1"/>
                </a:solidFill>
              </a:rPr>
              <a:t> </a:t>
            </a:r>
            <a:r>
              <a:rPr lang="en-US" sz="2200" dirty="0" err="1">
                <a:solidFill>
                  <a:schemeClr val="tx1"/>
                </a:solidFill>
              </a:rPr>
              <a:t>để</a:t>
            </a:r>
            <a:r>
              <a:rPr lang="en-US" sz="2200" dirty="0">
                <a:solidFill>
                  <a:schemeClr val="tx1"/>
                </a:solidFill>
              </a:rPr>
              <a:t> </a:t>
            </a:r>
            <a:r>
              <a:rPr lang="en-US" sz="2200" dirty="0" err="1">
                <a:solidFill>
                  <a:schemeClr val="tx1"/>
                </a:solidFill>
              </a:rPr>
              <a:t>phòng</a:t>
            </a:r>
            <a:r>
              <a:rPr lang="en-US" sz="2200" dirty="0">
                <a:solidFill>
                  <a:schemeClr val="tx1"/>
                </a:solidFill>
              </a:rPr>
              <a:t> </a:t>
            </a:r>
            <a:r>
              <a:rPr lang="en-US" sz="2200" dirty="0" err="1">
                <a:solidFill>
                  <a:schemeClr val="tx1"/>
                </a:solidFill>
              </a:rPr>
              <a:t>chống</a:t>
            </a:r>
            <a:r>
              <a:rPr lang="en-US" sz="2200" dirty="0">
                <a:solidFill>
                  <a:schemeClr val="tx1"/>
                </a:solidFill>
              </a:rPr>
              <a:t> </a:t>
            </a:r>
            <a:r>
              <a:rPr lang="en-US" sz="2200" dirty="0" err="1">
                <a:solidFill>
                  <a:schemeClr val="tx1"/>
                </a:solidFill>
              </a:rPr>
              <a:t>bệnh</a:t>
            </a:r>
            <a:r>
              <a:rPr lang="en-US" sz="2200" dirty="0">
                <a:solidFill>
                  <a:schemeClr val="tx1"/>
                </a:solidFill>
              </a:rPr>
              <a:t> do </a:t>
            </a:r>
            <a:r>
              <a:rPr lang="en-US" sz="2200" dirty="0" err="1">
                <a:solidFill>
                  <a:schemeClr val="tx1"/>
                </a:solidFill>
              </a:rPr>
              <a:t>nguyên</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gây</a:t>
            </a:r>
            <a:r>
              <a:rPr lang="en-US" sz="2200" dirty="0">
                <a:solidFill>
                  <a:schemeClr val="tx1"/>
                </a:solidFill>
              </a:rPr>
              <a:t> ra?</a:t>
            </a:r>
          </a:p>
        </p:txBody>
      </p:sp>
      <p:pic>
        <p:nvPicPr>
          <p:cNvPr id="7" name="Picture 6">
            <a:extLst>
              <a:ext uri="{FF2B5EF4-FFF2-40B4-BE49-F238E27FC236}">
                <a16:creationId xmlns:a16="http://schemas.microsoft.com/office/drawing/2014/main" id="{5150A044-983B-4719-84F6-8BC3260BD198}"/>
              </a:ext>
            </a:extLst>
          </p:cNvPr>
          <p:cNvPicPr>
            <a:picLocks noChangeAspect="1"/>
          </p:cNvPicPr>
          <p:nvPr/>
        </p:nvPicPr>
        <p:blipFill>
          <a:blip r:embed="rId4"/>
          <a:stretch>
            <a:fillRect/>
          </a:stretch>
        </p:blipFill>
        <p:spPr>
          <a:xfrm>
            <a:off x="1340486" y="494766"/>
            <a:ext cx="1211559" cy="1211559"/>
          </a:xfrm>
          <a:prstGeom prst="rect">
            <a:avLst/>
          </a:prstGeom>
        </p:spPr>
      </p:pic>
      <p:pic>
        <p:nvPicPr>
          <p:cNvPr id="8" name="Picture 2">
            <a:extLst>
              <a:ext uri="{FF2B5EF4-FFF2-40B4-BE49-F238E27FC236}">
                <a16:creationId xmlns:a16="http://schemas.microsoft.com/office/drawing/2014/main" id="{B27420AC-A772-4907-BCF4-77365CE0D7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44263" y="726703"/>
            <a:ext cx="845152" cy="851344"/>
          </a:xfrm>
          <a:prstGeom prst="rect">
            <a:avLst/>
          </a:prstGeom>
        </p:spPr>
      </p:pic>
      <p:pic>
        <p:nvPicPr>
          <p:cNvPr id="9" name="Picture 5">
            <a:extLst>
              <a:ext uri="{FF2B5EF4-FFF2-40B4-BE49-F238E27FC236}">
                <a16:creationId xmlns:a16="http://schemas.microsoft.com/office/drawing/2014/main" id="{63974AF9-1711-4AED-B16B-EBF6E7299C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022385">
            <a:off x="725381" y="2197446"/>
            <a:ext cx="874171" cy="1235974"/>
          </a:xfrm>
          <a:prstGeom prst="rect">
            <a:avLst/>
          </a:prstGeom>
        </p:spPr>
      </p:pic>
      <p:pic>
        <p:nvPicPr>
          <p:cNvPr id="10" name="Picture 3">
            <a:extLst>
              <a:ext uri="{FF2B5EF4-FFF2-40B4-BE49-F238E27FC236}">
                <a16:creationId xmlns:a16="http://schemas.microsoft.com/office/drawing/2014/main" id="{3E733DE2-B279-4018-AB4E-1180125CCC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71669">
            <a:off x="4300746" y="2716924"/>
            <a:ext cx="787748" cy="1031575"/>
          </a:xfrm>
          <a:prstGeom prst="rect">
            <a:avLst/>
          </a:prstGeom>
        </p:spPr>
      </p:pic>
    </p:spTree>
    <p:extLst>
      <p:ext uri="{BB962C8B-B14F-4D97-AF65-F5344CB8AC3E}">
        <p14:creationId xmlns:p14="http://schemas.microsoft.com/office/powerpoint/2010/main" val="19174233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3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3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3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3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00;p25">
            <a:extLst>
              <a:ext uri="{FF2B5EF4-FFF2-40B4-BE49-F238E27FC236}">
                <a16:creationId xmlns:a16="http://schemas.microsoft.com/office/drawing/2014/main" id="{4AE2233B-F67B-40E9-B40D-C7C6485AB056}"/>
              </a:ext>
            </a:extLst>
          </p:cNvPr>
          <p:cNvSpPr txBox="1">
            <a:spLocks/>
          </p:cNvSpPr>
          <p:nvPr/>
        </p:nvSpPr>
        <p:spPr>
          <a:xfrm>
            <a:off x="1195961" y="384994"/>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a:solidFill>
                  <a:schemeClr val="accent6">
                    <a:lumMod val="50000"/>
                  </a:schemeClr>
                </a:solidFill>
                <a:latin typeface="+mj-lt"/>
              </a:rPr>
              <a:t>MỘT SỐ BIỆN PHÁP PHÒNG CHỐNG BỆNH DO NGUYÊN SINH VẬT GÂY RA</a:t>
            </a:r>
          </a:p>
        </p:txBody>
      </p:sp>
      <p:sp>
        <p:nvSpPr>
          <p:cNvPr id="4" name="Google Shape;1032;p35">
            <a:extLst>
              <a:ext uri="{FF2B5EF4-FFF2-40B4-BE49-F238E27FC236}">
                <a16:creationId xmlns:a16="http://schemas.microsoft.com/office/drawing/2014/main" id="{CF2F8231-BAB0-40DF-A371-C8944258D9D1}"/>
              </a:ext>
            </a:extLst>
          </p:cNvPr>
          <p:cNvSpPr/>
          <p:nvPr/>
        </p:nvSpPr>
        <p:spPr>
          <a:xfrm>
            <a:off x="1343584" y="1241777"/>
            <a:ext cx="6456831" cy="3630907"/>
          </a:xfrm>
          <a:custGeom>
            <a:avLst/>
            <a:gdLst/>
            <a:ahLst/>
            <a:cxnLst/>
            <a:rect l="l" t="t" r="r" b="b"/>
            <a:pathLst>
              <a:path w="285786" h="180313" extrusionOk="0">
                <a:moveTo>
                  <a:pt x="154305" y="2668"/>
                </a:moveTo>
                <a:cubicBezTo>
                  <a:pt x="160742" y="2668"/>
                  <a:pt x="167178" y="2691"/>
                  <a:pt x="173613" y="2734"/>
                </a:cubicBezTo>
                <a:cubicBezTo>
                  <a:pt x="204332" y="2938"/>
                  <a:pt x="235476" y="2838"/>
                  <a:pt x="266051" y="6210"/>
                </a:cubicBezTo>
                <a:cubicBezTo>
                  <a:pt x="269630" y="6605"/>
                  <a:pt x="273279" y="6995"/>
                  <a:pt x="276774" y="7894"/>
                </a:cubicBezTo>
                <a:cubicBezTo>
                  <a:pt x="278778" y="8407"/>
                  <a:pt x="279398" y="8424"/>
                  <a:pt x="279627" y="10041"/>
                </a:cubicBezTo>
                <a:cubicBezTo>
                  <a:pt x="280271" y="14588"/>
                  <a:pt x="280036" y="19417"/>
                  <a:pt x="280149" y="23996"/>
                </a:cubicBezTo>
                <a:cubicBezTo>
                  <a:pt x="280354" y="32373"/>
                  <a:pt x="280483" y="40752"/>
                  <a:pt x="280590" y="49130"/>
                </a:cubicBezTo>
                <a:cubicBezTo>
                  <a:pt x="280866" y="70511"/>
                  <a:pt x="280973" y="91894"/>
                  <a:pt x="280913" y="113278"/>
                </a:cubicBezTo>
                <a:cubicBezTo>
                  <a:pt x="280860" y="130024"/>
                  <a:pt x="280962" y="146846"/>
                  <a:pt x="279972" y="163571"/>
                </a:cubicBezTo>
                <a:cubicBezTo>
                  <a:pt x="279870" y="165292"/>
                  <a:pt x="280018" y="167450"/>
                  <a:pt x="279487" y="169109"/>
                </a:cubicBezTo>
                <a:cubicBezTo>
                  <a:pt x="279288" y="169734"/>
                  <a:pt x="278740" y="170190"/>
                  <a:pt x="278321" y="170462"/>
                </a:cubicBezTo>
                <a:cubicBezTo>
                  <a:pt x="276091" y="171901"/>
                  <a:pt x="272558" y="172647"/>
                  <a:pt x="269386" y="173275"/>
                </a:cubicBezTo>
                <a:cubicBezTo>
                  <a:pt x="256846" y="175753"/>
                  <a:pt x="243846" y="176303"/>
                  <a:pt x="231107" y="176838"/>
                </a:cubicBezTo>
                <a:cubicBezTo>
                  <a:pt x="216041" y="177470"/>
                  <a:pt x="200954" y="177722"/>
                  <a:pt x="185863" y="177722"/>
                </a:cubicBezTo>
                <a:cubicBezTo>
                  <a:pt x="163110" y="177722"/>
                  <a:pt x="140348" y="177149"/>
                  <a:pt x="117631" y="176438"/>
                </a:cubicBezTo>
                <a:cubicBezTo>
                  <a:pt x="86085" y="175451"/>
                  <a:pt x="54492" y="174209"/>
                  <a:pt x="23020" y="171776"/>
                </a:cubicBezTo>
                <a:cubicBezTo>
                  <a:pt x="19366" y="171492"/>
                  <a:pt x="15705" y="171218"/>
                  <a:pt x="12066" y="170772"/>
                </a:cubicBezTo>
                <a:cubicBezTo>
                  <a:pt x="11160" y="170661"/>
                  <a:pt x="10164" y="170618"/>
                  <a:pt x="9286" y="170358"/>
                </a:cubicBezTo>
                <a:cubicBezTo>
                  <a:pt x="9220" y="170338"/>
                  <a:pt x="9166" y="170322"/>
                  <a:pt x="9124" y="170309"/>
                </a:cubicBezTo>
                <a:lnTo>
                  <a:pt x="9124" y="170309"/>
                </a:lnTo>
                <a:cubicBezTo>
                  <a:pt x="9023" y="170173"/>
                  <a:pt x="8804" y="169846"/>
                  <a:pt x="8722" y="169541"/>
                </a:cubicBezTo>
                <a:cubicBezTo>
                  <a:pt x="5709" y="158145"/>
                  <a:pt x="5993" y="145628"/>
                  <a:pt x="5618" y="133925"/>
                </a:cubicBezTo>
                <a:cubicBezTo>
                  <a:pt x="4432" y="96917"/>
                  <a:pt x="4897" y="59876"/>
                  <a:pt x="4884" y="22856"/>
                </a:cubicBezTo>
                <a:cubicBezTo>
                  <a:pt x="4883" y="18997"/>
                  <a:pt x="4941" y="15125"/>
                  <a:pt x="4777" y="11269"/>
                </a:cubicBezTo>
                <a:lnTo>
                  <a:pt x="4777" y="11269"/>
                </a:lnTo>
                <a:cubicBezTo>
                  <a:pt x="4797" y="11242"/>
                  <a:pt x="4896" y="11124"/>
                  <a:pt x="5305" y="10918"/>
                </a:cubicBezTo>
                <a:cubicBezTo>
                  <a:pt x="5686" y="10725"/>
                  <a:pt x="6754" y="10353"/>
                  <a:pt x="7948" y="10030"/>
                </a:cubicBezTo>
                <a:cubicBezTo>
                  <a:pt x="11828" y="8986"/>
                  <a:pt x="15852" y="8454"/>
                  <a:pt x="19892" y="7939"/>
                </a:cubicBezTo>
                <a:cubicBezTo>
                  <a:pt x="33476" y="6204"/>
                  <a:pt x="47191" y="5421"/>
                  <a:pt x="60860" y="4747"/>
                </a:cubicBezTo>
                <a:cubicBezTo>
                  <a:pt x="91974" y="3215"/>
                  <a:pt x="123148" y="2668"/>
                  <a:pt x="154305" y="2668"/>
                </a:cubicBezTo>
                <a:close/>
                <a:moveTo>
                  <a:pt x="157175" y="0"/>
                </a:moveTo>
                <a:cubicBezTo>
                  <a:pt x="131420" y="0"/>
                  <a:pt x="105662" y="434"/>
                  <a:pt x="79933" y="1374"/>
                </a:cubicBezTo>
                <a:cubicBezTo>
                  <a:pt x="63970" y="1957"/>
                  <a:pt x="47994" y="2701"/>
                  <a:pt x="32083" y="4140"/>
                </a:cubicBezTo>
                <a:cubicBezTo>
                  <a:pt x="23052" y="4957"/>
                  <a:pt x="12886" y="5326"/>
                  <a:pt x="4332" y="8667"/>
                </a:cubicBezTo>
                <a:cubicBezTo>
                  <a:pt x="2703" y="9303"/>
                  <a:pt x="101" y="10343"/>
                  <a:pt x="5" y="12393"/>
                </a:cubicBezTo>
                <a:lnTo>
                  <a:pt x="5" y="12393"/>
                </a:lnTo>
                <a:cubicBezTo>
                  <a:pt x="2" y="12435"/>
                  <a:pt x="1" y="12478"/>
                  <a:pt x="3" y="12521"/>
                </a:cubicBezTo>
                <a:cubicBezTo>
                  <a:pt x="3" y="12521"/>
                  <a:pt x="3" y="12521"/>
                  <a:pt x="3" y="12521"/>
                </a:cubicBezTo>
                <a:lnTo>
                  <a:pt x="3" y="12521"/>
                </a:lnTo>
                <a:cubicBezTo>
                  <a:pt x="3" y="12537"/>
                  <a:pt x="3" y="12553"/>
                  <a:pt x="5" y="12569"/>
                </a:cubicBezTo>
                <a:lnTo>
                  <a:pt x="5" y="12569"/>
                </a:lnTo>
                <a:cubicBezTo>
                  <a:pt x="518" y="24602"/>
                  <a:pt x="88" y="36724"/>
                  <a:pt x="63" y="48762"/>
                </a:cubicBezTo>
                <a:cubicBezTo>
                  <a:pt x="19" y="69560"/>
                  <a:pt x="19" y="90360"/>
                  <a:pt x="316" y="111156"/>
                </a:cubicBezTo>
                <a:cubicBezTo>
                  <a:pt x="557" y="128097"/>
                  <a:pt x="586" y="145220"/>
                  <a:pt x="2389" y="162085"/>
                </a:cubicBezTo>
                <a:cubicBezTo>
                  <a:pt x="2667" y="164686"/>
                  <a:pt x="2564" y="170177"/>
                  <a:pt x="4710" y="172176"/>
                </a:cubicBezTo>
                <a:cubicBezTo>
                  <a:pt x="5945" y="173328"/>
                  <a:pt x="8573" y="173251"/>
                  <a:pt x="10127" y="173426"/>
                </a:cubicBezTo>
                <a:cubicBezTo>
                  <a:pt x="37538" y="176504"/>
                  <a:pt x="65359" y="177198"/>
                  <a:pt x="92899" y="178276"/>
                </a:cubicBezTo>
                <a:cubicBezTo>
                  <a:pt x="122751" y="179444"/>
                  <a:pt x="152652" y="180312"/>
                  <a:pt x="182540" y="180312"/>
                </a:cubicBezTo>
                <a:cubicBezTo>
                  <a:pt x="192487" y="180312"/>
                  <a:pt x="202432" y="180216"/>
                  <a:pt x="212374" y="180003"/>
                </a:cubicBezTo>
                <a:cubicBezTo>
                  <a:pt x="227746" y="179673"/>
                  <a:pt x="243196" y="179171"/>
                  <a:pt x="258478" y="177376"/>
                </a:cubicBezTo>
                <a:cubicBezTo>
                  <a:pt x="263583" y="176778"/>
                  <a:pt x="268727" y="176053"/>
                  <a:pt x="273707" y="174742"/>
                </a:cubicBezTo>
                <a:cubicBezTo>
                  <a:pt x="276749" y="173942"/>
                  <a:pt x="280408" y="172940"/>
                  <a:pt x="282763" y="170709"/>
                </a:cubicBezTo>
                <a:cubicBezTo>
                  <a:pt x="285180" y="168418"/>
                  <a:pt x="284666" y="164478"/>
                  <a:pt x="284824" y="161419"/>
                </a:cubicBezTo>
                <a:cubicBezTo>
                  <a:pt x="285215" y="153864"/>
                  <a:pt x="285346" y="146294"/>
                  <a:pt x="285460" y="138730"/>
                </a:cubicBezTo>
                <a:cubicBezTo>
                  <a:pt x="285786" y="117381"/>
                  <a:pt x="285753" y="96024"/>
                  <a:pt x="285617" y="74671"/>
                </a:cubicBezTo>
                <a:cubicBezTo>
                  <a:pt x="285501" y="56103"/>
                  <a:pt x="285350" y="37527"/>
                  <a:pt x="284823" y="18967"/>
                </a:cubicBezTo>
                <a:cubicBezTo>
                  <a:pt x="284749" y="16369"/>
                  <a:pt x="284672" y="13771"/>
                  <a:pt x="284544" y="11177"/>
                </a:cubicBezTo>
                <a:cubicBezTo>
                  <a:pt x="284496" y="10194"/>
                  <a:pt x="284698" y="8561"/>
                  <a:pt x="284253" y="7651"/>
                </a:cubicBezTo>
                <a:cubicBezTo>
                  <a:pt x="283409" y="5926"/>
                  <a:pt x="280467" y="5516"/>
                  <a:pt x="278833" y="5148"/>
                </a:cubicBezTo>
                <a:cubicBezTo>
                  <a:pt x="268996" y="2929"/>
                  <a:pt x="258547" y="2632"/>
                  <a:pt x="248518" y="2055"/>
                </a:cubicBezTo>
                <a:cubicBezTo>
                  <a:pt x="231906" y="1098"/>
                  <a:pt x="215264" y="652"/>
                  <a:pt x="198629" y="364"/>
                </a:cubicBezTo>
                <a:cubicBezTo>
                  <a:pt x="184815" y="125"/>
                  <a:pt x="170996" y="0"/>
                  <a:pt x="15717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97905305-1F08-436A-9B08-24C3E362A260}"/>
              </a:ext>
            </a:extLst>
          </p:cNvPr>
          <p:cNvSpPr txBox="1"/>
          <p:nvPr/>
        </p:nvSpPr>
        <p:spPr>
          <a:xfrm>
            <a:off x="1495815" y="1462862"/>
            <a:ext cx="6152368" cy="3076548"/>
          </a:xfrm>
          <a:prstGeom prst="rect">
            <a:avLst/>
          </a:prstGeom>
          <a:noFill/>
        </p:spPr>
        <p:txBody>
          <a:bodyPr wrap="square" rtlCol="0">
            <a:spAutoFit/>
          </a:bodyPr>
          <a:lstStyle/>
          <a:p>
            <a:pPr algn="just">
              <a:lnSpc>
                <a:spcPct val="150000"/>
              </a:lnSpc>
            </a:pPr>
            <a:r>
              <a:rPr lang="en-US" sz="2200" dirty="0"/>
              <a:t>- </a:t>
            </a:r>
            <a:r>
              <a:rPr lang="en-US" sz="2200" dirty="0" err="1"/>
              <a:t>Ngủ</a:t>
            </a:r>
            <a:r>
              <a:rPr lang="en-US" sz="2200" dirty="0"/>
              <a:t> </a:t>
            </a:r>
            <a:r>
              <a:rPr lang="en-US" sz="2200" dirty="0" err="1"/>
              <a:t>màn</a:t>
            </a:r>
            <a:r>
              <a:rPr lang="en-US" sz="2200" dirty="0"/>
              <a:t>, </a:t>
            </a:r>
            <a:r>
              <a:rPr lang="en-US" sz="2200" dirty="0" err="1"/>
              <a:t>diệt</a:t>
            </a:r>
            <a:r>
              <a:rPr lang="en-US" sz="2200" dirty="0"/>
              <a:t> </a:t>
            </a:r>
            <a:r>
              <a:rPr lang="en-US" sz="2200" dirty="0" err="1"/>
              <a:t>ruồi</a:t>
            </a:r>
            <a:r>
              <a:rPr lang="en-US" sz="2200" dirty="0"/>
              <a:t>, </a:t>
            </a:r>
            <a:r>
              <a:rPr lang="en-US" sz="2200" dirty="0" err="1"/>
              <a:t>muỗi</a:t>
            </a:r>
            <a:r>
              <a:rPr lang="en-US" sz="2200" dirty="0"/>
              <a:t>, </a:t>
            </a:r>
            <a:r>
              <a:rPr lang="en-US" sz="2200" dirty="0" err="1"/>
              <a:t>côn</a:t>
            </a:r>
            <a:r>
              <a:rPr lang="en-US" sz="2200" dirty="0"/>
              <a:t> </a:t>
            </a:r>
            <a:r>
              <a:rPr lang="en-US" sz="2200" dirty="0" err="1"/>
              <a:t>trùng</a:t>
            </a:r>
            <a:r>
              <a:rPr lang="en-US" sz="2200" dirty="0"/>
              <a:t>, </a:t>
            </a:r>
            <a:r>
              <a:rPr lang="en-US" sz="2200" dirty="0" err="1"/>
              <a:t>bọ</a:t>
            </a:r>
            <a:r>
              <a:rPr lang="en-US" sz="2200" dirty="0"/>
              <a:t> </a:t>
            </a:r>
            <a:r>
              <a:rPr lang="en-US" sz="2200" dirty="0" err="1"/>
              <a:t>gậy</a:t>
            </a:r>
            <a:r>
              <a:rPr lang="en-US" sz="2200" dirty="0"/>
              <a:t>.</a:t>
            </a:r>
          </a:p>
          <a:p>
            <a:pPr algn="just">
              <a:lnSpc>
                <a:spcPct val="150000"/>
              </a:lnSpc>
            </a:pPr>
            <a:r>
              <a:rPr lang="en-US" sz="2200" dirty="0"/>
              <a:t>- </a:t>
            </a:r>
            <a:r>
              <a:rPr lang="en-US" sz="2200" dirty="0" err="1"/>
              <a:t>Đảm</a:t>
            </a:r>
            <a:r>
              <a:rPr lang="en-US" sz="2200" dirty="0"/>
              <a:t> </a:t>
            </a:r>
            <a:r>
              <a:rPr lang="en-US" sz="2200" dirty="0" err="1"/>
              <a:t>bảo</a:t>
            </a:r>
            <a:r>
              <a:rPr lang="en-US" sz="2200" dirty="0"/>
              <a:t> </a:t>
            </a:r>
            <a:r>
              <a:rPr lang="en-US" sz="2200" dirty="0" err="1"/>
              <a:t>vệ</a:t>
            </a:r>
            <a:r>
              <a:rPr lang="en-US" sz="2200" dirty="0"/>
              <a:t> </a:t>
            </a:r>
            <a:r>
              <a:rPr lang="en-US" sz="2200" dirty="0" err="1"/>
              <a:t>sinh</a:t>
            </a:r>
            <a:r>
              <a:rPr lang="en-US" sz="2200" dirty="0"/>
              <a:t> an </a:t>
            </a:r>
            <a:r>
              <a:rPr lang="en-US" sz="2200" dirty="0" err="1"/>
              <a:t>toàn</a:t>
            </a:r>
            <a:r>
              <a:rPr lang="en-US" sz="2200" dirty="0"/>
              <a:t> </a:t>
            </a:r>
            <a:r>
              <a:rPr lang="en-US" sz="2200" dirty="0" err="1"/>
              <a:t>thực</a:t>
            </a:r>
            <a:r>
              <a:rPr lang="en-US" sz="2200" dirty="0"/>
              <a:t> </a:t>
            </a:r>
            <a:r>
              <a:rPr lang="en-US" sz="2200" dirty="0" err="1"/>
              <a:t>phẩm</a:t>
            </a:r>
            <a:r>
              <a:rPr lang="en-US" sz="2200" dirty="0"/>
              <a:t>.</a:t>
            </a:r>
          </a:p>
          <a:p>
            <a:pPr algn="just">
              <a:lnSpc>
                <a:spcPct val="150000"/>
              </a:lnSpc>
            </a:pPr>
            <a:r>
              <a:rPr lang="en-US" sz="2200" dirty="0"/>
              <a:t>- </a:t>
            </a:r>
            <a:r>
              <a:rPr lang="en-US" sz="2200" dirty="0" err="1"/>
              <a:t>Vệ</a:t>
            </a:r>
            <a:r>
              <a:rPr lang="en-US" sz="2200" dirty="0"/>
              <a:t> </a:t>
            </a:r>
            <a:r>
              <a:rPr lang="en-US" sz="2200" dirty="0" err="1"/>
              <a:t>sinh</a:t>
            </a:r>
            <a:r>
              <a:rPr lang="en-US" sz="2200" dirty="0"/>
              <a:t> </a:t>
            </a:r>
            <a:r>
              <a:rPr lang="en-US" sz="2200" dirty="0" err="1"/>
              <a:t>cá</a:t>
            </a:r>
            <a:r>
              <a:rPr lang="en-US" sz="2200" dirty="0"/>
              <a:t> </a:t>
            </a:r>
            <a:r>
              <a:rPr lang="en-US" sz="2200" dirty="0" err="1"/>
              <a:t>nhân</a:t>
            </a:r>
            <a:r>
              <a:rPr lang="en-US" sz="2200" dirty="0"/>
              <a:t>, </a:t>
            </a:r>
            <a:r>
              <a:rPr lang="en-US" sz="2200" dirty="0" err="1"/>
              <a:t>môi</a:t>
            </a:r>
            <a:r>
              <a:rPr lang="en-US" sz="2200" dirty="0"/>
              <a:t> </a:t>
            </a:r>
            <a:r>
              <a:rPr lang="en-US" sz="2200" dirty="0" err="1"/>
              <a:t>trường</a:t>
            </a:r>
            <a:r>
              <a:rPr lang="en-US" sz="2200" dirty="0"/>
              <a:t> </a:t>
            </a:r>
            <a:r>
              <a:rPr lang="en-US" sz="2200" dirty="0" err="1"/>
              <a:t>sống</a:t>
            </a:r>
            <a:r>
              <a:rPr lang="en-US" sz="2200" dirty="0"/>
              <a:t> </a:t>
            </a:r>
            <a:r>
              <a:rPr lang="en-US" sz="2200" dirty="0" err="1"/>
              <a:t>và</a:t>
            </a:r>
            <a:r>
              <a:rPr lang="en-US" sz="2200" dirty="0"/>
              <a:t> </a:t>
            </a:r>
            <a:r>
              <a:rPr lang="en-US" sz="2200" dirty="0" err="1"/>
              <a:t>nơi</a:t>
            </a:r>
            <a:r>
              <a:rPr lang="en-US" sz="2200" dirty="0"/>
              <a:t> </a:t>
            </a:r>
            <a:r>
              <a:rPr lang="en-US" sz="2200" dirty="0" err="1"/>
              <a:t>công</a:t>
            </a:r>
            <a:r>
              <a:rPr lang="en-US" sz="2200" dirty="0"/>
              <a:t> </a:t>
            </a:r>
            <a:r>
              <a:rPr lang="en-US" sz="2200" dirty="0" err="1"/>
              <a:t>cộng</a:t>
            </a:r>
            <a:r>
              <a:rPr lang="en-US" sz="2200" dirty="0"/>
              <a:t> </a:t>
            </a:r>
            <a:r>
              <a:rPr lang="en-US" sz="2200" dirty="0" err="1"/>
              <a:t>sạch</a:t>
            </a:r>
            <a:r>
              <a:rPr lang="en-US" sz="2200" dirty="0"/>
              <a:t> </a:t>
            </a:r>
            <a:r>
              <a:rPr lang="en-US" sz="2200" dirty="0" err="1"/>
              <a:t>sẽ</a:t>
            </a:r>
            <a:r>
              <a:rPr lang="en-US" sz="2200" dirty="0"/>
              <a:t>.</a:t>
            </a:r>
          </a:p>
          <a:p>
            <a:pPr algn="just">
              <a:lnSpc>
                <a:spcPct val="150000"/>
              </a:lnSpc>
            </a:pPr>
            <a:r>
              <a:rPr lang="en-US" sz="2200" dirty="0"/>
              <a:t>- </a:t>
            </a:r>
            <a:r>
              <a:rPr lang="en-US" sz="2200" dirty="0" err="1"/>
              <a:t>Tuyên</a:t>
            </a:r>
            <a:r>
              <a:rPr lang="en-US" sz="2200" dirty="0"/>
              <a:t> </a:t>
            </a:r>
            <a:r>
              <a:rPr lang="en-US" sz="2200" dirty="0" err="1"/>
              <a:t>truyền</a:t>
            </a:r>
            <a:r>
              <a:rPr lang="en-US" sz="2200" dirty="0"/>
              <a:t> </a:t>
            </a:r>
            <a:r>
              <a:rPr lang="en-US" sz="2200" dirty="0" err="1"/>
              <a:t>trong</a:t>
            </a:r>
            <a:r>
              <a:rPr lang="en-US" sz="2200" dirty="0"/>
              <a:t> </a:t>
            </a:r>
            <a:r>
              <a:rPr lang="en-US" sz="2200" dirty="0" err="1"/>
              <a:t>cộng</a:t>
            </a:r>
            <a:r>
              <a:rPr lang="en-US" sz="2200" dirty="0"/>
              <a:t> </a:t>
            </a:r>
            <a:r>
              <a:rPr lang="en-US" sz="2200" dirty="0" err="1"/>
              <a:t>đóng</a:t>
            </a:r>
            <a:r>
              <a:rPr lang="en-US" sz="2200" dirty="0"/>
              <a:t> ý </a:t>
            </a:r>
            <a:r>
              <a:rPr lang="en-US" sz="2200" dirty="0" err="1"/>
              <a:t>thức</a:t>
            </a:r>
            <a:r>
              <a:rPr lang="en-US" sz="2200" dirty="0"/>
              <a:t> </a:t>
            </a:r>
            <a:r>
              <a:rPr lang="en-US" sz="2200" dirty="0" err="1"/>
              <a:t>vệ</a:t>
            </a:r>
            <a:r>
              <a:rPr lang="en-US" sz="2200" dirty="0"/>
              <a:t> </a:t>
            </a:r>
            <a:r>
              <a:rPr lang="en-US" sz="2200" dirty="0" err="1"/>
              <a:t>sinh</a:t>
            </a:r>
            <a:r>
              <a:rPr lang="en-US" sz="2200" dirty="0"/>
              <a:t> </a:t>
            </a:r>
            <a:r>
              <a:rPr lang="en-US" sz="2200" dirty="0" err="1"/>
              <a:t>môi</a:t>
            </a:r>
            <a:r>
              <a:rPr lang="en-US" sz="2200" dirty="0"/>
              <a:t> </a:t>
            </a:r>
            <a:r>
              <a:rPr lang="en-US" sz="2200" dirty="0" err="1"/>
              <a:t>trường</a:t>
            </a:r>
            <a:r>
              <a:rPr lang="en-US" sz="2200" dirty="0"/>
              <a:t>.</a:t>
            </a:r>
          </a:p>
        </p:txBody>
      </p:sp>
      <p:pic>
        <p:nvPicPr>
          <p:cNvPr id="6" name="Picture 14">
            <a:extLst>
              <a:ext uri="{FF2B5EF4-FFF2-40B4-BE49-F238E27FC236}">
                <a16:creationId xmlns:a16="http://schemas.microsoft.com/office/drawing/2014/main" id="{2CBE8A8D-5C11-4173-8FD6-73C45F3909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55694">
            <a:off x="7030753" y="655442"/>
            <a:ext cx="1072459" cy="1172669"/>
          </a:xfrm>
          <a:prstGeom prst="rect">
            <a:avLst/>
          </a:prstGeom>
        </p:spPr>
      </p:pic>
    </p:spTree>
    <p:extLst>
      <p:ext uri="{BB962C8B-B14F-4D97-AF65-F5344CB8AC3E}">
        <p14:creationId xmlns:p14="http://schemas.microsoft.com/office/powerpoint/2010/main" val="2172612145"/>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300"/>
                                        <p:tgtEl>
                                          <p:spTgt spid="4"/>
                                        </p:tgtEl>
                                      </p:cBhvr>
                                    </p:animEffect>
                                  </p:childTnLst>
                                </p:cTn>
                              </p:par>
                              <p:par>
                                <p:cTn id="12" presetID="16" presetClass="entr" presetSubtype="2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3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3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down)">
                                      <p:cBhvr>
                                        <p:cTn id="24" dur="3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down)">
                                      <p:cBhvr>
                                        <p:cTn id="29" dur="3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wipe(down)">
                                      <p:cBhvr>
                                        <p:cTn id="34" dur="3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79" name="Google Shape;600;p25">
            <a:extLst>
              <a:ext uri="{FF2B5EF4-FFF2-40B4-BE49-F238E27FC236}">
                <a16:creationId xmlns:a16="http://schemas.microsoft.com/office/drawing/2014/main" id="{1175976C-64CA-435B-8AC7-8B6CC748B675}"/>
              </a:ext>
            </a:extLst>
          </p:cNvPr>
          <p:cNvSpPr txBox="1">
            <a:spLocks/>
          </p:cNvSpPr>
          <p:nvPr/>
        </p:nvSpPr>
        <p:spPr>
          <a:xfrm>
            <a:off x="1592700" y="243519"/>
            <a:ext cx="5621921"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KHỞI ĐỘNG</a:t>
            </a:r>
          </a:p>
        </p:txBody>
      </p:sp>
      <p:sp>
        <p:nvSpPr>
          <p:cNvPr id="88" name="Google Shape;601;p25">
            <a:extLst>
              <a:ext uri="{FF2B5EF4-FFF2-40B4-BE49-F238E27FC236}">
                <a16:creationId xmlns:a16="http://schemas.microsoft.com/office/drawing/2014/main" id="{9FCF2B2E-69D1-4628-B523-026FC93DF8C4}"/>
              </a:ext>
            </a:extLst>
          </p:cNvPr>
          <p:cNvSpPr/>
          <p:nvPr/>
        </p:nvSpPr>
        <p:spPr>
          <a:xfrm>
            <a:off x="1716623" y="204303"/>
            <a:ext cx="5198204" cy="1081576"/>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sp>
        <p:nvSpPr>
          <p:cNvPr id="3" name="TextBox 2">
            <a:extLst>
              <a:ext uri="{FF2B5EF4-FFF2-40B4-BE49-F238E27FC236}">
                <a16:creationId xmlns:a16="http://schemas.microsoft.com/office/drawing/2014/main" id="{7B58A192-22E7-4CA1-AC24-930B014455A6}"/>
              </a:ext>
            </a:extLst>
          </p:cNvPr>
          <p:cNvSpPr txBox="1"/>
          <p:nvPr/>
        </p:nvSpPr>
        <p:spPr>
          <a:xfrm>
            <a:off x="4403660" y="1784232"/>
            <a:ext cx="4572000" cy="2846933"/>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200" dirty="0">
                <a:solidFill>
                  <a:schemeClr val="tx1"/>
                </a:solidFill>
              </a:rPr>
              <a:t>Quan </a:t>
            </a:r>
            <a:r>
              <a:rPr lang="en-US" sz="2200" dirty="0" err="1">
                <a:solidFill>
                  <a:schemeClr val="tx1"/>
                </a:solidFill>
              </a:rPr>
              <a:t>sát</a:t>
            </a:r>
            <a:r>
              <a:rPr lang="en-US" sz="2200" dirty="0">
                <a:solidFill>
                  <a:schemeClr val="tx1"/>
                </a:solidFill>
              </a:rPr>
              <a:t> </a:t>
            </a:r>
            <a:r>
              <a:rPr lang="en-US" sz="2200" dirty="0" err="1">
                <a:solidFill>
                  <a:schemeClr val="tx1"/>
                </a:solidFill>
              </a:rPr>
              <a:t>bề</a:t>
            </a:r>
            <a:r>
              <a:rPr lang="en-US" sz="2200" dirty="0">
                <a:solidFill>
                  <a:schemeClr val="tx1"/>
                </a:solidFill>
              </a:rPr>
              <a:t> </a:t>
            </a:r>
            <a:r>
              <a:rPr lang="en-US" sz="2200" dirty="0" err="1">
                <a:solidFill>
                  <a:schemeClr val="tx1"/>
                </a:solidFill>
              </a:rPr>
              <a:t>mặt</a:t>
            </a:r>
            <a:r>
              <a:rPr lang="en-US" sz="2200" dirty="0">
                <a:solidFill>
                  <a:schemeClr val="tx1"/>
                </a:solidFill>
              </a:rPr>
              <a:t> </a:t>
            </a:r>
            <a:r>
              <a:rPr lang="en-US" sz="2200" dirty="0" err="1">
                <a:solidFill>
                  <a:schemeClr val="tx1"/>
                </a:solidFill>
              </a:rPr>
              <a:t>ao</a:t>
            </a:r>
            <a:r>
              <a:rPr lang="en-US" sz="2200" dirty="0">
                <a:solidFill>
                  <a:schemeClr val="tx1"/>
                </a:solidFill>
              </a:rPr>
              <a:t> </a:t>
            </a:r>
            <a:r>
              <a:rPr lang="en-US" sz="2200" dirty="0" err="1">
                <a:solidFill>
                  <a:schemeClr val="tx1"/>
                </a:solidFill>
              </a:rPr>
              <a:t>hồ</a:t>
            </a:r>
            <a:r>
              <a:rPr lang="en-US" sz="2200" dirty="0">
                <a:solidFill>
                  <a:schemeClr val="tx1"/>
                </a:solidFill>
              </a:rPr>
              <a:t> </a:t>
            </a:r>
            <a:r>
              <a:rPr lang="en-US" sz="2200" dirty="0" err="1">
                <a:solidFill>
                  <a:schemeClr val="tx1"/>
                </a:solidFill>
              </a:rPr>
              <a:t>thường</a:t>
            </a:r>
            <a:r>
              <a:rPr lang="en-US" sz="2200" dirty="0">
                <a:solidFill>
                  <a:schemeClr val="tx1"/>
                </a:solidFill>
              </a:rPr>
              <a:t> </a:t>
            </a:r>
            <a:r>
              <a:rPr lang="en-US" sz="2200" dirty="0" err="1">
                <a:solidFill>
                  <a:schemeClr val="tx1"/>
                </a:solidFill>
              </a:rPr>
              <a:t>thấy</a:t>
            </a:r>
            <a:r>
              <a:rPr lang="en-US" sz="2200" dirty="0">
                <a:solidFill>
                  <a:schemeClr val="tx1"/>
                </a:solidFill>
              </a:rPr>
              <a:t> </a:t>
            </a:r>
            <a:r>
              <a:rPr lang="en-US" sz="2200" dirty="0" err="1">
                <a:solidFill>
                  <a:schemeClr val="tx1"/>
                </a:solidFill>
              </a:rPr>
              <a:t>một</a:t>
            </a:r>
            <a:r>
              <a:rPr lang="en-US" sz="2200" dirty="0">
                <a:solidFill>
                  <a:schemeClr val="tx1"/>
                </a:solidFill>
              </a:rPr>
              <a:t> </a:t>
            </a:r>
            <a:r>
              <a:rPr lang="en-US" sz="2200" dirty="0" err="1">
                <a:solidFill>
                  <a:schemeClr val="tx1"/>
                </a:solidFill>
              </a:rPr>
              <a:t>lớp</a:t>
            </a:r>
            <a:r>
              <a:rPr lang="en-US" sz="2200" dirty="0">
                <a:solidFill>
                  <a:schemeClr val="tx1"/>
                </a:solidFill>
              </a:rPr>
              <a:t> </a:t>
            </a:r>
            <a:r>
              <a:rPr lang="en-US" sz="2200" dirty="0" err="1">
                <a:solidFill>
                  <a:schemeClr val="tx1"/>
                </a:solidFill>
              </a:rPr>
              <a:t>váng</a:t>
            </a:r>
            <a:r>
              <a:rPr lang="en-US" sz="2200" dirty="0">
                <a:solidFill>
                  <a:schemeClr val="tx1"/>
                </a:solidFill>
              </a:rPr>
              <a:t> </a:t>
            </a:r>
            <a:r>
              <a:rPr lang="en-US" sz="2200" dirty="0" err="1">
                <a:solidFill>
                  <a:schemeClr val="tx1"/>
                </a:solidFill>
              </a:rPr>
              <a:t>màu</a:t>
            </a:r>
            <a:r>
              <a:rPr lang="en-US" sz="2200" dirty="0">
                <a:solidFill>
                  <a:schemeClr val="tx1"/>
                </a:solidFill>
              </a:rPr>
              <a:t> </a:t>
            </a:r>
            <a:r>
              <a:rPr lang="en-US" sz="2200" dirty="0" err="1">
                <a:solidFill>
                  <a:schemeClr val="tx1"/>
                </a:solidFill>
              </a:rPr>
              <a:t>xanh</a:t>
            </a:r>
            <a:r>
              <a:rPr lang="en-US" sz="2200" dirty="0">
                <a:solidFill>
                  <a:schemeClr val="tx1"/>
                </a:solidFill>
              </a:rPr>
              <a:t>, </a:t>
            </a:r>
            <a:r>
              <a:rPr lang="en-US" sz="2200" dirty="0" err="1">
                <a:solidFill>
                  <a:schemeClr val="tx1"/>
                </a:solidFill>
              </a:rPr>
              <a:t>vàng</a:t>
            </a:r>
            <a:r>
              <a:rPr lang="en-US" sz="2200" dirty="0">
                <a:solidFill>
                  <a:schemeClr val="tx1"/>
                </a:solidFill>
              </a:rPr>
              <a:t>, </a:t>
            </a:r>
            <a:r>
              <a:rPr lang="en-US" sz="2200" dirty="0" err="1">
                <a:solidFill>
                  <a:schemeClr val="tx1"/>
                </a:solidFill>
              </a:rPr>
              <a:t>đỏ</a:t>
            </a:r>
            <a:r>
              <a:rPr lang="en-US" sz="2200" dirty="0">
                <a:solidFill>
                  <a:schemeClr val="tx1"/>
                </a:solidFill>
              </a:rPr>
              <a:t>,… </a:t>
            </a:r>
            <a:r>
              <a:rPr lang="en-US" sz="2200" dirty="0" err="1">
                <a:solidFill>
                  <a:schemeClr val="tx1"/>
                </a:solidFill>
              </a:rPr>
              <a:t>có</a:t>
            </a:r>
            <a:r>
              <a:rPr lang="en-US" sz="2200" dirty="0">
                <a:solidFill>
                  <a:schemeClr val="tx1"/>
                </a:solidFill>
              </a:rPr>
              <a:t> </a:t>
            </a:r>
            <a:r>
              <a:rPr lang="en-US" sz="2200" dirty="0" err="1">
                <a:solidFill>
                  <a:schemeClr val="tx1"/>
                </a:solidFill>
              </a:rPr>
              <a:t>chứa</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nguyên</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solidFill>
                  <a:schemeClr val="tx1"/>
                </a:solidFill>
              </a:rPr>
              <a:t>.</a:t>
            </a:r>
          </a:p>
          <a:p>
            <a:pPr marL="342900" indent="-342900" algn="just">
              <a:lnSpc>
                <a:spcPct val="150000"/>
              </a:lnSpc>
              <a:buFont typeface="Wingdings" panose="05000000000000000000" pitchFamily="2" charset="2"/>
              <a:buChar char="Ø"/>
            </a:pPr>
            <a:r>
              <a:rPr lang="en-US" sz="2200" dirty="0" err="1">
                <a:solidFill>
                  <a:schemeClr val="tx1"/>
                </a:solidFill>
              </a:rPr>
              <a:t>Vậy</a:t>
            </a:r>
            <a:r>
              <a:rPr lang="en-US" sz="2200" dirty="0">
                <a:solidFill>
                  <a:schemeClr val="tx1"/>
                </a:solidFill>
              </a:rPr>
              <a:t> </a:t>
            </a:r>
            <a:r>
              <a:rPr lang="en-US" sz="2200" dirty="0" err="1">
                <a:solidFill>
                  <a:schemeClr val="tx1"/>
                </a:solidFill>
              </a:rPr>
              <a:t>thế</a:t>
            </a:r>
            <a:r>
              <a:rPr lang="en-US" sz="2200" dirty="0">
                <a:solidFill>
                  <a:schemeClr val="tx1"/>
                </a:solidFill>
              </a:rPr>
              <a:t> </a:t>
            </a:r>
            <a:r>
              <a:rPr lang="en-US" sz="2200" dirty="0" err="1">
                <a:solidFill>
                  <a:schemeClr val="tx1"/>
                </a:solidFill>
              </a:rPr>
              <a:t>nào</a:t>
            </a:r>
            <a:r>
              <a:rPr lang="en-US" sz="2200" dirty="0">
                <a:solidFill>
                  <a:schemeClr val="tx1"/>
                </a:solidFill>
              </a:rPr>
              <a:t> </a:t>
            </a:r>
            <a:r>
              <a:rPr lang="en-US" sz="2200" dirty="0" err="1">
                <a:solidFill>
                  <a:schemeClr val="tx1"/>
                </a:solidFill>
              </a:rPr>
              <a:t>là</a:t>
            </a:r>
            <a:r>
              <a:rPr lang="en-US" sz="2200" dirty="0">
                <a:solidFill>
                  <a:schemeClr val="tx1"/>
                </a:solidFill>
              </a:rPr>
              <a:t> </a:t>
            </a:r>
            <a:r>
              <a:rPr lang="en-US" sz="2200" dirty="0" err="1">
                <a:solidFill>
                  <a:schemeClr val="tx1"/>
                </a:solidFill>
              </a:rPr>
              <a:t>nguyên</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solidFill>
                  <a:schemeClr val="tx1"/>
                </a:solidFill>
              </a:rPr>
              <a:t>?</a:t>
            </a:r>
          </a:p>
          <a:p>
            <a:endParaRPr lang="en-US" dirty="0"/>
          </a:p>
        </p:txBody>
      </p:sp>
      <p:pic>
        <p:nvPicPr>
          <p:cNvPr id="4" name="Picture 3">
            <a:extLst>
              <a:ext uri="{FF2B5EF4-FFF2-40B4-BE49-F238E27FC236}">
                <a16:creationId xmlns:a16="http://schemas.microsoft.com/office/drawing/2014/main" id="{C5BCA548-8752-4DDC-81DE-770A1009A913}"/>
              </a:ext>
            </a:extLst>
          </p:cNvPr>
          <p:cNvPicPr>
            <a:picLocks noChangeAspect="1"/>
          </p:cNvPicPr>
          <p:nvPr/>
        </p:nvPicPr>
        <p:blipFill>
          <a:blip r:embed="rId3"/>
          <a:stretch>
            <a:fillRect/>
          </a:stretch>
        </p:blipFill>
        <p:spPr>
          <a:xfrm>
            <a:off x="252623" y="1530381"/>
            <a:ext cx="4151037" cy="313489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299"/>
                                          </p:stCondLst>
                                        </p:cTn>
                                        <p:tgtEl>
                                          <p:spTgt spid="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300"/>
                                        <p:tgtEl>
                                          <p:spTgt spid="4"/>
                                        </p:tgtEl>
                                      </p:cBhvr>
                                    </p:animEffect>
                                    <p:anim calcmode="lin" valueType="num">
                                      <p:cBhvr>
                                        <p:cTn id="14" dur="300" fill="hold"/>
                                        <p:tgtEl>
                                          <p:spTgt spid="4"/>
                                        </p:tgtEl>
                                        <p:attrNameLst>
                                          <p:attrName>ppt_x</p:attrName>
                                        </p:attrNameLst>
                                      </p:cBhvr>
                                      <p:tavLst>
                                        <p:tav tm="0">
                                          <p:val>
                                            <p:strVal val="#ppt_x"/>
                                          </p:val>
                                        </p:tav>
                                        <p:tav tm="100000">
                                          <p:val>
                                            <p:strVal val="#ppt_x"/>
                                          </p:val>
                                        </p:tav>
                                      </p:tavLst>
                                    </p:anim>
                                    <p:anim calcmode="lin" valueType="num">
                                      <p:cBhvr>
                                        <p:cTn id="15" dur="3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3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3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A46C3122-2B1E-4234-9F5B-10D66E6686C7}"/>
              </a:ext>
            </a:extLst>
          </p:cNvPr>
          <p:cNvSpPr txBox="1">
            <a:spLocks/>
          </p:cNvSpPr>
          <p:nvPr/>
        </p:nvSpPr>
        <p:spPr>
          <a:xfrm>
            <a:off x="1195960" y="257218"/>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LUYỆN TẬP</a:t>
            </a:r>
          </a:p>
        </p:txBody>
      </p:sp>
      <p:sp>
        <p:nvSpPr>
          <p:cNvPr id="8" name="TextBox 7">
            <a:extLst>
              <a:ext uri="{FF2B5EF4-FFF2-40B4-BE49-F238E27FC236}">
                <a16:creationId xmlns:a16="http://schemas.microsoft.com/office/drawing/2014/main" id="{63E12D33-34E2-41AA-8E1B-587C06CD0058}"/>
              </a:ext>
            </a:extLst>
          </p:cNvPr>
          <p:cNvSpPr txBox="1"/>
          <p:nvPr/>
        </p:nvSpPr>
        <p:spPr>
          <a:xfrm>
            <a:off x="2133450" y="915528"/>
            <a:ext cx="4877095" cy="1045223"/>
          </a:xfrm>
          <a:prstGeom prst="rect">
            <a:avLst/>
          </a:prstGeom>
          <a:noFill/>
        </p:spPr>
        <p:txBody>
          <a:bodyPr wrap="square" rtlCol="0">
            <a:spAutoFit/>
          </a:bodyPr>
          <a:lstStyle/>
          <a:p>
            <a:pPr algn="just">
              <a:lnSpc>
                <a:spcPct val="150000"/>
              </a:lnSpc>
            </a:pPr>
            <a:r>
              <a:rPr lang="en-US" sz="2200" dirty="0">
                <a:solidFill>
                  <a:schemeClr val="tx1"/>
                </a:solidFill>
              </a:rPr>
              <a:t>1. </a:t>
            </a:r>
            <a:r>
              <a:rPr lang="en-US" sz="2200" dirty="0" err="1">
                <a:solidFill>
                  <a:schemeClr val="tx1"/>
                </a:solidFill>
              </a:rPr>
              <a:t>Nguyên</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là</a:t>
            </a:r>
            <a:r>
              <a:rPr lang="en-US" sz="2200" dirty="0">
                <a:solidFill>
                  <a:schemeClr val="tx1"/>
                </a:solidFill>
              </a:rPr>
              <a:t> </a:t>
            </a:r>
            <a:r>
              <a:rPr lang="en-US" sz="2200" dirty="0" err="1">
                <a:solidFill>
                  <a:schemeClr val="tx1"/>
                </a:solidFill>
              </a:rPr>
              <a:t>nhóm</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latin typeface="+mn-lt"/>
              </a:rPr>
              <a:t>:</a:t>
            </a:r>
            <a:endParaRPr lang="en-US" sz="2200" dirty="0">
              <a:effectLst/>
              <a:latin typeface="+mn-lt"/>
              <a:ea typeface="Times New Roman" panose="02020603050405020304" pitchFamily="18" charset="0"/>
            </a:endParaRPr>
          </a:p>
          <a:p>
            <a:pPr algn="just">
              <a:lnSpc>
                <a:spcPct val="150000"/>
              </a:lnSpc>
            </a:pPr>
            <a:endParaRPr lang="en-US" sz="2200" dirty="0">
              <a:solidFill>
                <a:schemeClr val="tx1"/>
              </a:solidFill>
              <a:latin typeface="+mn-lt"/>
            </a:endParaRPr>
          </a:p>
        </p:txBody>
      </p:sp>
      <p:sp>
        <p:nvSpPr>
          <p:cNvPr id="3" name="Arrow: Chevron 2">
            <a:extLst>
              <a:ext uri="{FF2B5EF4-FFF2-40B4-BE49-F238E27FC236}">
                <a16:creationId xmlns:a16="http://schemas.microsoft.com/office/drawing/2014/main" id="{68B01584-6A65-499C-B232-9E0D59691E80}"/>
              </a:ext>
            </a:extLst>
          </p:cNvPr>
          <p:cNvSpPr/>
          <p:nvPr/>
        </p:nvSpPr>
        <p:spPr>
          <a:xfrm>
            <a:off x="1049683" y="1752227"/>
            <a:ext cx="853541" cy="551785"/>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A</a:t>
            </a:r>
          </a:p>
        </p:txBody>
      </p:sp>
      <p:sp>
        <p:nvSpPr>
          <p:cNvPr id="4" name="Arrow: Chevron 3">
            <a:extLst>
              <a:ext uri="{FF2B5EF4-FFF2-40B4-BE49-F238E27FC236}">
                <a16:creationId xmlns:a16="http://schemas.microsoft.com/office/drawing/2014/main" id="{70384509-8402-4ACF-A715-DAD104D9A0BD}"/>
              </a:ext>
            </a:extLst>
          </p:cNvPr>
          <p:cNvSpPr/>
          <p:nvPr/>
        </p:nvSpPr>
        <p:spPr>
          <a:xfrm>
            <a:off x="1779230" y="1752228"/>
            <a:ext cx="6665520" cy="551785"/>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a:t>
            </a:r>
            <a:r>
              <a:rPr lang="vi-VN" sz="2200" dirty="0">
                <a:solidFill>
                  <a:schemeClr val="tx1"/>
                </a:solidFill>
              </a:rPr>
              <a:t>ó cấu tạo tế bào nhân thực, kích thước hiển vi</a:t>
            </a:r>
            <a:endParaRPr lang="en-US" sz="2200" dirty="0">
              <a:solidFill>
                <a:schemeClr val="tx1"/>
              </a:solidFill>
            </a:endParaRPr>
          </a:p>
        </p:txBody>
      </p:sp>
      <p:sp>
        <p:nvSpPr>
          <p:cNvPr id="15" name="Arrow: Chevron 14">
            <a:extLst>
              <a:ext uri="{FF2B5EF4-FFF2-40B4-BE49-F238E27FC236}">
                <a16:creationId xmlns:a16="http://schemas.microsoft.com/office/drawing/2014/main" id="{DBA8B027-5193-4C82-B03A-7EF0DBA942E8}"/>
              </a:ext>
            </a:extLst>
          </p:cNvPr>
          <p:cNvSpPr/>
          <p:nvPr/>
        </p:nvSpPr>
        <p:spPr>
          <a:xfrm>
            <a:off x="1049682" y="2494055"/>
            <a:ext cx="853541" cy="551785"/>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B</a:t>
            </a:r>
          </a:p>
        </p:txBody>
      </p:sp>
      <p:sp>
        <p:nvSpPr>
          <p:cNvPr id="16" name="Arrow: Chevron 15">
            <a:extLst>
              <a:ext uri="{FF2B5EF4-FFF2-40B4-BE49-F238E27FC236}">
                <a16:creationId xmlns:a16="http://schemas.microsoft.com/office/drawing/2014/main" id="{1FF80267-BE59-482E-8A17-FA1629D9CE6C}"/>
              </a:ext>
            </a:extLst>
          </p:cNvPr>
          <p:cNvSpPr/>
          <p:nvPr/>
        </p:nvSpPr>
        <p:spPr>
          <a:xfrm>
            <a:off x="1049682" y="3164696"/>
            <a:ext cx="853541" cy="551784"/>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a:t>
            </a:r>
          </a:p>
        </p:txBody>
      </p:sp>
      <p:sp>
        <p:nvSpPr>
          <p:cNvPr id="17" name="Arrow: Chevron 16">
            <a:extLst>
              <a:ext uri="{FF2B5EF4-FFF2-40B4-BE49-F238E27FC236}">
                <a16:creationId xmlns:a16="http://schemas.microsoft.com/office/drawing/2014/main" id="{BA2FA460-E888-4531-8420-BAEC7E539D19}"/>
              </a:ext>
            </a:extLst>
          </p:cNvPr>
          <p:cNvSpPr/>
          <p:nvPr/>
        </p:nvSpPr>
        <p:spPr>
          <a:xfrm>
            <a:off x="1049682" y="3835335"/>
            <a:ext cx="853541" cy="551783"/>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D</a:t>
            </a:r>
          </a:p>
        </p:txBody>
      </p:sp>
      <p:sp>
        <p:nvSpPr>
          <p:cNvPr id="18" name="Arrow: Chevron 17">
            <a:extLst>
              <a:ext uri="{FF2B5EF4-FFF2-40B4-BE49-F238E27FC236}">
                <a16:creationId xmlns:a16="http://schemas.microsoft.com/office/drawing/2014/main" id="{1F92951C-4497-48D4-87D9-DBE93056686C}"/>
              </a:ext>
            </a:extLst>
          </p:cNvPr>
          <p:cNvSpPr/>
          <p:nvPr/>
        </p:nvSpPr>
        <p:spPr>
          <a:xfrm>
            <a:off x="1779230" y="2483363"/>
            <a:ext cx="6665520" cy="551785"/>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a:t>
            </a:r>
            <a:r>
              <a:rPr lang="vi-VN" sz="2200" dirty="0">
                <a:solidFill>
                  <a:schemeClr val="tx1"/>
                </a:solidFill>
              </a:rPr>
              <a:t>ó cấu tạo tế bào nhân </a:t>
            </a:r>
            <a:r>
              <a:rPr lang="en-US" sz="2200" dirty="0" err="1">
                <a:solidFill>
                  <a:schemeClr val="tx1"/>
                </a:solidFill>
              </a:rPr>
              <a:t>sơ</a:t>
            </a:r>
            <a:r>
              <a:rPr lang="vi-VN" sz="2200" dirty="0">
                <a:solidFill>
                  <a:schemeClr val="tx1"/>
                </a:solidFill>
              </a:rPr>
              <a:t>, kích thước hiển vi</a:t>
            </a:r>
            <a:endParaRPr lang="en-US" sz="2200" dirty="0">
              <a:solidFill>
                <a:schemeClr val="tx1"/>
              </a:solidFill>
            </a:endParaRPr>
          </a:p>
        </p:txBody>
      </p:sp>
      <p:sp>
        <p:nvSpPr>
          <p:cNvPr id="19" name="Arrow: Chevron 18">
            <a:extLst>
              <a:ext uri="{FF2B5EF4-FFF2-40B4-BE49-F238E27FC236}">
                <a16:creationId xmlns:a16="http://schemas.microsoft.com/office/drawing/2014/main" id="{1ED79DD9-B1A9-4CDF-994A-B41BC0B426D8}"/>
              </a:ext>
            </a:extLst>
          </p:cNvPr>
          <p:cNvSpPr/>
          <p:nvPr/>
        </p:nvSpPr>
        <p:spPr>
          <a:xfrm>
            <a:off x="1779231" y="3160668"/>
            <a:ext cx="6665519" cy="551783"/>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a:t>
            </a:r>
            <a:r>
              <a:rPr lang="vi-VN" sz="2200" dirty="0">
                <a:solidFill>
                  <a:schemeClr val="tx1"/>
                </a:solidFill>
              </a:rPr>
              <a:t>hưa có cấu tạo tế bào, kích thước hiển vi</a:t>
            </a:r>
            <a:endParaRPr lang="en-US" sz="2200" dirty="0">
              <a:solidFill>
                <a:schemeClr val="tx1"/>
              </a:solidFill>
            </a:endParaRPr>
          </a:p>
        </p:txBody>
      </p:sp>
      <p:sp>
        <p:nvSpPr>
          <p:cNvPr id="20" name="Arrow: Chevron 19">
            <a:extLst>
              <a:ext uri="{FF2B5EF4-FFF2-40B4-BE49-F238E27FC236}">
                <a16:creationId xmlns:a16="http://schemas.microsoft.com/office/drawing/2014/main" id="{0400870B-5BE8-4986-AC9B-5912F5910E5E}"/>
              </a:ext>
            </a:extLst>
          </p:cNvPr>
          <p:cNvSpPr/>
          <p:nvPr/>
        </p:nvSpPr>
        <p:spPr>
          <a:xfrm>
            <a:off x="1779232" y="3835336"/>
            <a:ext cx="6665518" cy="551782"/>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a:t>
            </a:r>
            <a:r>
              <a:rPr lang="vi-VN" sz="2200" dirty="0">
                <a:solidFill>
                  <a:schemeClr val="tx1"/>
                </a:solidFill>
              </a:rPr>
              <a:t>ó cấu tạo tế bào nhân thực, kích thước lớn</a:t>
            </a:r>
            <a:endParaRPr lang="en-US" sz="2200" dirty="0">
              <a:solidFill>
                <a:schemeClr val="tx1"/>
              </a:solidFill>
            </a:endParaRPr>
          </a:p>
        </p:txBody>
      </p:sp>
      <p:sp>
        <p:nvSpPr>
          <p:cNvPr id="21" name="Arrow: Chevron 20">
            <a:extLst>
              <a:ext uri="{FF2B5EF4-FFF2-40B4-BE49-F238E27FC236}">
                <a16:creationId xmlns:a16="http://schemas.microsoft.com/office/drawing/2014/main" id="{729EFDAE-39C2-481F-A8E1-A76A5DE9C40D}"/>
              </a:ext>
            </a:extLst>
          </p:cNvPr>
          <p:cNvSpPr/>
          <p:nvPr/>
        </p:nvSpPr>
        <p:spPr>
          <a:xfrm>
            <a:off x="1060311" y="1748197"/>
            <a:ext cx="853541" cy="551785"/>
          </a:xfrm>
          <a:prstGeom prst="chevron">
            <a:avLst/>
          </a:prstGeom>
          <a:solidFill>
            <a:schemeClr val="accent2">
              <a:lumMod val="5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rPr>
              <a:t>A</a:t>
            </a:r>
          </a:p>
        </p:txBody>
      </p:sp>
    </p:spTree>
    <p:extLst>
      <p:ext uri="{BB962C8B-B14F-4D97-AF65-F5344CB8AC3E}">
        <p14:creationId xmlns:p14="http://schemas.microsoft.com/office/powerpoint/2010/main" val="1465585271"/>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300"/>
                                        <p:tgtEl>
                                          <p:spTgt spid="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3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300"/>
                                        <p:tgtEl>
                                          <p:spTgt spid="1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3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300"/>
                                        <p:tgtEl>
                                          <p:spTgt spid="1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3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300"/>
                                        <p:tgtEl>
                                          <p:spTgt spid="1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3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3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3" grpId="0" animBg="1"/>
      <p:bldP spid="4" grpId="0" animBg="1"/>
      <p:bldP spid="15" grpId="0" animBg="1"/>
      <p:bldP spid="16" grpId="0" animBg="1"/>
      <p:bldP spid="17" grpId="0" animBg="1"/>
      <p:bldP spid="18" grpId="0" animBg="1"/>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A46C3122-2B1E-4234-9F5B-10D66E6686C7}"/>
              </a:ext>
            </a:extLst>
          </p:cNvPr>
          <p:cNvSpPr txBox="1">
            <a:spLocks/>
          </p:cNvSpPr>
          <p:nvPr/>
        </p:nvSpPr>
        <p:spPr>
          <a:xfrm>
            <a:off x="1195962" y="257635"/>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LUYỆN TẬP</a:t>
            </a:r>
          </a:p>
        </p:txBody>
      </p:sp>
      <p:sp>
        <p:nvSpPr>
          <p:cNvPr id="8" name="TextBox 7">
            <a:extLst>
              <a:ext uri="{FF2B5EF4-FFF2-40B4-BE49-F238E27FC236}">
                <a16:creationId xmlns:a16="http://schemas.microsoft.com/office/drawing/2014/main" id="{63E12D33-34E2-41AA-8E1B-587C06CD0058}"/>
              </a:ext>
            </a:extLst>
          </p:cNvPr>
          <p:cNvSpPr txBox="1"/>
          <p:nvPr/>
        </p:nvSpPr>
        <p:spPr>
          <a:xfrm>
            <a:off x="657283" y="1029478"/>
            <a:ext cx="7829434" cy="537391"/>
          </a:xfrm>
          <a:prstGeom prst="rect">
            <a:avLst/>
          </a:prstGeom>
          <a:noFill/>
        </p:spPr>
        <p:txBody>
          <a:bodyPr wrap="square" rtlCol="0">
            <a:spAutoFit/>
          </a:bodyPr>
          <a:lstStyle/>
          <a:p>
            <a:pPr algn="just">
              <a:lnSpc>
                <a:spcPct val="150000"/>
              </a:lnSpc>
            </a:pPr>
            <a:r>
              <a:rPr lang="en-US" sz="2200" dirty="0">
                <a:solidFill>
                  <a:schemeClr val="tx1"/>
                </a:solidFill>
              </a:rPr>
              <a:t>2. </a:t>
            </a:r>
            <a:r>
              <a:rPr lang="en-US" sz="2200" dirty="0" err="1">
                <a:latin typeface="+mn-lt"/>
                <a:cs typeface="Times New Roman" panose="02020603050405020304" pitchFamily="18" charset="0"/>
              </a:rPr>
              <a:t>Sinh</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vật</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nào</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sau</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đây</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không</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thuộc</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nhóm</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nguyên</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sinh</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vật</a:t>
            </a:r>
            <a:r>
              <a:rPr lang="en-US" sz="2200" dirty="0">
                <a:effectLst/>
                <a:latin typeface="+mn-lt"/>
                <a:ea typeface="Calibri" panose="020F0502020204030204" pitchFamily="34" charset="0"/>
                <a:cs typeface="Times New Roman" panose="02020603050405020304" pitchFamily="18" charset="0"/>
              </a:rPr>
              <a:t>?</a:t>
            </a:r>
            <a:endParaRPr lang="en-US" sz="2200" dirty="0">
              <a:solidFill>
                <a:schemeClr val="tx1"/>
              </a:solidFill>
              <a:latin typeface="+mn-lt"/>
            </a:endParaRPr>
          </a:p>
        </p:txBody>
      </p:sp>
      <p:sp>
        <p:nvSpPr>
          <p:cNvPr id="28" name="Google Shape;1240;p41">
            <a:extLst>
              <a:ext uri="{FF2B5EF4-FFF2-40B4-BE49-F238E27FC236}">
                <a16:creationId xmlns:a16="http://schemas.microsoft.com/office/drawing/2014/main" id="{22E03013-AFA0-4235-B9D4-AF99E10F1057}"/>
              </a:ext>
            </a:extLst>
          </p:cNvPr>
          <p:cNvSpPr/>
          <p:nvPr/>
        </p:nvSpPr>
        <p:spPr>
          <a:xfrm>
            <a:off x="973010" y="1964368"/>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40;p41">
            <a:extLst>
              <a:ext uri="{FF2B5EF4-FFF2-40B4-BE49-F238E27FC236}">
                <a16:creationId xmlns:a16="http://schemas.microsoft.com/office/drawing/2014/main" id="{B07507AC-F889-4D6F-9279-F04CCAEB7C34}"/>
              </a:ext>
            </a:extLst>
          </p:cNvPr>
          <p:cNvSpPr/>
          <p:nvPr/>
        </p:nvSpPr>
        <p:spPr>
          <a:xfrm>
            <a:off x="4901612" y="3393122"/>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rgbClr val="95F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40;p41">
            <a:extLst>
              <a:ext uri="{FF2B5EF4-FFF2-40B4-BE49-F238E27FC236}">
                <a16:creationId xmlns:a16="http://schemas.microsoft.com/office/drawing/2014/main" id="{3FCCEAC2-64FA-4973-B7AF-661C904883A9}"/>
              </a:ext>
            </a:extLst>
          </p:cNvPr>
          <p:cNvSpPr/>
          <p:nvPr/>
        </p:nvSpPr>
        <p:spPr>
          <a:xfrm>
            <a:off x="1010355" y="3377333"/>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40;p41">
            <a:extLst>
              <a:ext uri="{FF2B5EF4-FFF2-40B4-BE49-F238E27FC236}">
                <a16:creationId xmlns:a16="http://schemas.microsoft.com/office/drawing/2014/main" id="{ADE73352-D3A5-42C8-AD7B-2058AF71CBF2}"/>
              </a:ext>
            </a:extLst>
          </p:cNvPr>
          <p:cNvSpPr/>
          <p:nvPr/>
        </p:nvSpPr>
        <p:spPr>
          <a:xfrm>
            <a:off x="4938957" y="1972262"/>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TextBox 31">
            <a:extLst>
              <a:ext uri="{FF2B5EF4-FFF2-40B4-BE49-F238E27FC236}">
                <a16:creationId xmlns:a16="http://schemas.microsoft.com/office/drawing/2014/main" id="{40DF848D-BB14-4FC0-8711-E8866FCC00B0}"/>
              </a:ext>
            </a:extLst>
          </p:cNvPr>
          <p:cNvSpPr txBox="1"/>
          <p:nvPr/>
        </p:nvSpPr>
        <p:spPr>
          <a:xfrm>
            <a:off x="1234163" y="2162924"/>
            <a:ext cx="2392326" cy="430887"/>
          </a:xfrm>
          <a:prstGeom prst="rect">
            <a:avLst/>
          </a:prstGeom>
          <a:noFill/>
        </p:spPr>
        <p:txBody>
          <a:bodyPr wrap="square" rtlCol="0">
            <a:spAutoFit/>
          </a:bodyPr>
          <a:lstStyle/>
          <a:p>
            <a:pPr algn="ctr"/>
            <a:r>
              <a:rPr lang="en-US" sz="2200" dirty="0"/>
              <a:t>A. </a:t>
            </a:r>
            <a:r>
              <a:rPr lang="en-US" sz="2200" dirty="0" err="1"/>
              <a:t>Trùng</a:t>
            </a:r>
            <a:r>
              <a:rPr lang="en-US" sz="2200" dirty="0"/>
              <a:t> </a:t>
            </a:r>
            <a:r>
              <a:rPr lang="en-US" sz="2200" dirty="0" err="1"/>
              <a:t>roi</a:t>
            </a:r>
            <a:endParaRPr lang="en-US" sz="2200" dirty="0"/>
          </a:p>
        </p:txBody>
      </p:sp>
      <p:sp>
        <p:nvSpPr>
          <p:cNvPr id="33" name="TextBox 32">
            <a:extLst>
              <a:ext uri="{FF2B5EF4-FFF2-40B4-BE49-F238E27FC236}">
                <a16:creationId xmlns:a16="http://schemas.microsoft.com/office/drawing/2014/main" id="{64104F45-EF9F-4800-A3C9-002C493EFCE1}"/>
              </a:ext>
            </a:extLst>
          </p:cNvPr>
          <p:cNvSpPr txBox="1"/>
          <p:nvPr/>
        </p:nvSpPr>
        <p:spPr>
          <a:xfrm>
            <a:off x="5037242" y="2162924"/>
            <a:ext cx="3035464" cy="430887"/>
          </a:xfrm>
          <a:prstGeom prst="rect">
            <a:avLst/>
          </a:prstGeom>
          <a:noFill/>
        </p:spPr>
        <p:txBody>
          <a:bodyPr wrap="square" rtlCol="0">
            <a:spAutoFit/>
          </a:bodyPr>
          <a:lstStyle/>
          <a:p>
            <a:pPr algn="ctr"/>
            <a:r>
              <a:rPr lang="en-US" sz="2200" dirty="0"/>
              <a:t>B. </a:t>
            </a:r>
            <a:r>
              <a:rPr lang="en-US" sz="2200" dirty="0" err="1"/>
              <a:t>Trùng</a:t>
            </a:r>
            <a:r>
              <a:rPr lang="en-US" sz="2200" dirty="0"/>
              <a:t> </a:t>
            </a:r>
            <a:r>
              <a:rPr lang="en-US" sz="2200" dirty="0" err="1"/>
              <a:t>kiết</a:t>
            </a:r>
            <a:r>
              <a:rPr lang="en-US" sz="2200" dirty="0"/>
              <a:t> </a:t>
            </a:r>
            <a:r>
              <a:rPr lang="en-US" sz="2200" dirty="0" err="1"/>
              <a:t>lị</a:t>
            </a:r>
            <a:endParaRPr lang="en-US" sz="2200" dirty="0"/>
          </a:p>
        </p:txBody>
      </p:sp>
      <p:sp>
        <p:nvSpPr>
          <p:cNvPr id="34" name="TextBox 33">
            <a:extLst>
              <a:ext uri="{FF2B5EF4-FFF2-40B4-BE49-F238E27FC236}">
                <a16:creationId xmlns:a16="http://schemas.microsoft.com/office/drawing/2014/main" id="{F1B8616A-FDEA-4EFF-830B-B06C740E1A9D}"/>
              </a:ext>
            </a:extLst>
          </p:cNvPr>
          <p:cNvSpPr txBox="1"/>
          <p:nvPr/>
        </p:nvSpPr>
        <p:spPr>
          <a:xfrm>
            <a:off x="1302093" y="3611803"/>
            <a:ext cx="2648558" cy="430887"/>
          </a:xfrm>
          <a:prstGeom prst="rect">
            <a:avLst/>
          </a:prstGeom>
          <a:noFill/>
        </p:spPr>
        <p:txBody>
          <a:bodyPr wrap="square" rtlCol="0">
            <a:spAutoFit/>
          </a:bodyPr>
          <a:lstStyle/>
          <a:p>
            <a:pPr algn="ctr"/>
            <a:r>
              <a:rPr lang="en-US" sz="2200" dirty="0"/>
              <a:t>C. </a:t>
            </a:r>
            <a:r>
              <a:rPr lang="en-US" sz="2200" dirty="0" err="1"/>
              <a:t>Thực</a:t>
            </a:r>
            <a:r>
              <a:rPr lang="en-US" sz="2200" dirty="0"/>
              <a:t> </a:t>
            </a:r>
            <a:r>
              <a:rPr lang="en-US" sz="2200" dirty="0" err="1"/>
              <a:t>khuẩn</a:t>
            </a:r>
            <a:r>
              <a:rPr lang="en-US" sz="2200" dirty="0"/>
              <a:t> </a:t>
            </a:r>
            <a:r>
              <a:rPr lang="en-US" sz="2200" dirty="0" err="1"/>
              <a:t>thể</a:t>
            </a:r>
            <a:endParaRPr lang="en-US" sz="2200" dirty="0"/>
          </a:p>
        </p:txBody>
      </p:sp>
      <p:sp>
        <p:nvSpPr>
          <p:cNvPr id="35" name="TextBox 34">
            <a:extLst>
              <a:ext uri="{FF2B5EF4-FFF2-40B4-BE49-F238E27FC236}">
                <a16:creationId xmlns:a16="http://schemas.microsoft.com/office/drawing/2014/main" id="{35CCCD12-F10C-4942-BF56-7337D2658B5D}"/>
              </a:ext>
            </a:extLst>
          </p:cNvPr>
          <p:cNvSpPr txBox="1"/>
          <p:nvPr/>
        </p:nvSpPr>
        <p:spPr>
          <a:xfrm>
            <a:off x="5260360" y="3611802"/>
            <a:ext cx="2589227" cy="430887"/>
          </a:xfrm>
          <a:prstGeom prst="rect">
            <a:avLst/>
          </a:prstGeom>
          <a:noFill/>
        </p:spPr>
        <p:txBody>
          <a:bodyPr wrap="square" rtlCol="0">
            <a:spAutoFit/>
          </a:bodyPr>
          <a:lstStyle/>
          <a:p>
            <a:pPr algn="ctr"/>
            <a:r>
              <a:rPr lang="en-US" sz="2200" dirty="0"/>
              <a:t>D. </a:t>
            </a:r>
            <a:r>
              <a:rPr lang="en-US" sz="2200" dirty="0" err="1"/>
              <a:t>Tảo</a:t>
            </a:r>
            <a:r>
              <a:rPr lang="en-US" sz="2200" dirty="0"/>
              <a:t> </a:t>
            </a:r>
            <a:r>
              <a:rPr lang="en-US" sz="2200" dirty="0" err="1"/>
              <a:t>lục</a:t>
            </a:r>
            <a:r>
              <a:rPr lang="en-US" sz="2200" dirty="0"/>
              <a:t> </a:t>
            </a:r>
            <a:r>
              <a:rPr lang="en-US" sz="2200" dirty="0" err="1"/>
              <a:t>đơn</a:t>
            </a:r>
            <a:r>
              <a:rPr lang="en-US" sz="2200" dirty="0"/>
              <a:t> </a:t>
            </a:r>
            <a:r>
              <a:rPr lang="en-US" sz="2200" dirty="0" err="1"/>
              <a:t>bào</a:t>
            </a:r>
            <a:endParaRPr lang="en-US" sz="2200" dirty="0"/>
          </a:p>
        </p:txBody>
      </p:sp>
      <p:sp>
        <p:nvSpPr>
          <p:cNvPr id="36" name="Oval 35">
            <a:extLst>
              <a:ext uri="{FF2B5EF4-FFF2-40B4-BE49-F238E27FC236}">
                <a16:creationId xmlns:a16="http://schemas.microsoft.com/office/drawing/2014/main" id="{672F0D3B-F03E-44BA-B7FB-21BDBF139585}"/>
              </a:ext>
            </a:extLst>
          </p:cNvPr>
          <p:cNvSpPr/>
          <p:nvPr/>
        </p:nvSpPr>
        <p:spPr>
          <a:xfrm>
            <a:off x="1234163" y="3598487"/>
            <a:ext cx="547578" cy="4890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0600915"/>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300"/>
                                        <p:tgtEl>
                                          <p:spTgt spid="28"/>
                                        </p:tgtEl>
                                      </p:cBhvr>
                                    </p:animEffect>
                                    <p:anim calcmode="lin" valueType="num">
                                      <p:cBhvr>
                                        <p:cTn id="13" dur="300" fill="hold"/>
                                        <p:tgtEl>
                                          <p:spTgt spid="28"/>
                                        </p:tgtEl>
                                        <p:attrNameLst>
                                          <p:attrName>ppt_x</p:attrName>
                                        </p:attrNameLst>
                                      </p:cBhvr>
                                      <p:tavLst>
                                        <p:tav tm="0">
                                          <p:val>
                                            <p:strVal val="#ppt_x"/>
                                          </p:val>
                                        </p:tav>
                                        <p:tav tm="100000">
                                          <p:val>
                                            <p:strVal val="#ppt_x"/>
                                          </p:val>
                                        </p:tav>
                                      </p:tavLst>
                                    </p:anim>
                                    <p:anim calcmode="lin" valueType="num">
                                      <p:cBhvr>
                                        <p:cTn id="14" dur="3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300"/>
                                        <p:tgtEl>
                                          <p:spTgt spid="32"/>
                                        </p:tgtEl>
                                      </p:cBhvr>
                                    </p:animEffect>
                                    <p:anim calcmode="lin" valueType="num">
                                      <p:cBhvr>
                                        <p:cTn id="18" dur="300" fill="hold"/>
                                        <p:tgtEl>
                                          <p:spTgt spid="32"/>
                                        </p:tgtEl>
                                        <p:attrNameLst>
                                          <p:attrName>ppt_x</p:attrName>
                                        </p:attrNameLst>
                                      </p:cBhvr>
                                      <p:tavLst>
                                        <p:tav tm="0">
                                          <p:val>
                                            <p:strVal val="#ppt_x"/>
                                          </p:val>
                                        </p:tav>
                                        <p:tav tm="100000">
                                          <p:val>
                                            <p:strVal val="#ppt_x"/>
                                          </p:val>
                                        </p:tav>
                                      </p:tavLst>
                                    </p:anim>
                                    <p:anim calcmode="lin" valueType="num">
                                      <p:cBhvr>
                                        <p:cTn id="19" dur="3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300"/>
                                        <p:tgtEl>
                                          <p:spTgt spid="31"/>
                                        </p:tgtEl>
                                      </p:cBhvr>
                                    </p:animEffect>
                                    <p:anim calcmode="lin" valueType="num">
                                      <p:cBhvr>
                                        <p:cTn id="25" dur="300" fill="hold"/>
                                        <p:tgtEl>
                                          <p:spTgt spid="31"/>
                                        </p:tgtEl>
                                        <p:attrNameLst>
                                          <p:attrName>ppt_x</p:attrName>
                                        </p:attrNameLst>
                                      </p:cBhvr>
                                      <p:tavLst>
                                        <p:tav tm="0">
                                          <p:val>
                                            <p:strVal val="#ppt_x"/>
                                          </p:val>
                                        </p:tav>
                                        <p:tav tm="100000">
                                          <p:val>
                                            <p:strVal val="#ppt_x"/>
                                          </p:val>
                                        </p:tav>
                                      </p:tavLst>
                                    </p:anim>
                                    <p:anim calcmode="lin" valueType="num">
                                      <p:cBhvr>
                                        <p:cTn id="26" dur="3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300"/>
                                        <p:tgtEl>
                                          <p:spTgt spid="33"/>
                                        </p:tgtEl>
                                      </p:cBhvr>
                                    </p:animEffect>
                                    <p:anim calcmode="lin" valueType="num">
                                      <p:cBhvr>
                                        <p:cTn id="30" dur="300" fill="hold"/>
                                        <p:tgtEl>
                                          <p:spTgt spid="33"/>
                                        </p:tgtEl>
                                        <p:attrNameLst>
                                          <p:attrName>ppt_x</p:attrName>
                                        </p:attrNameLst>
                                      </p:cBhvr>
                                      <p:tavLst>
                                        <p:tav tm="0">
                                          <p:val>
                                            <p:strVal val="#ppt_x"/>
                                          </p:val>
                                        </p:tav>
                                        <p:tav tm="100000">
                                          <p:val>
                                            <p:strVal val="#ppt_x"/>
                                          </p:val>
                                        </p:tav>
                                      </p:tavLst>
                                    </p:anim>
                                    <p:anim calcmode="lin" valueType="num">
                                      <p:cBhvr>
                                        <p:cTn id="31" dur="3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300"/>
                                        <p:tgtEl>
                                          <p:spTgt spid="30"/>
                                        </p:tgtEl>
                                      </p:cBhvr>
                                    </p:animEffect>
                                    <p:anim calcmode="lin" valueType="num">
                                      <p:cBhvr>
                                        <p:cTn id="37" dur="300" fill="hold"/>
                                        <p:tgtEl>
                                          <p:spTgt spid="30"/>
                                        </p:tgtEl>
                                        <p:attrNameLst>
                                          <p:attrName>ppt_x</p:attrName>
                                        </p:attrNameLst>
                                      </p:cBhvr>
                                      <p:tavLst>
                                        <p:tav tm="0">
                                          <p:val>
                                            <p:strVal val="#ppt_x"/>
                                          </p:val>
                                        </p:tav>
                                        <p:tav tm="100000">
                                          <p:val>
                                            <p:strVal val="#ppt_x"/>
                                          </p:val>
                                        </p:tav>
                                      </p:tavLst>
                                    </p:anim>
                                    <p:anim calcmode="lin" valueType="num">
                                      <p:cBhvr>
                                        <p:cTn id="38" dur="300" fill="hold"/>
                                        <p:tgtEl>
                                          <p:spTgt spid="3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300"/>
                                        <p:tgtEl>
                                          <p:spTgt spid="34"/>
                                        </p:tgtEl>
                                      </p:cBhvr>
                                    </p:animEffect>
                                    <p:anim calcmode="lin" valueType="num">
                                      <p:cBhvr>
                                        <p:cTn id="42" dur="300" fill="hold"/>
                                        <p:tgtEl>
                                          <p:spTgt spid="34"/>
                                        </p:tgtEl>
                                        <p:attrNameLst>
                                          <p:attrName>ppt_x</p:attrName>
                                        </p:attrNameLst>
                                      </p:cBhvr>
                                      <p:tavLst>
                                        <p:tav tm="0">
                                          <p:val>
                                            <p:strVal val="#ppt_x"/>
                                          </p:val>
                                        </p:tav>
                                        <p:tav tm="100000">
                                          <p:val>
                                            <p:strVal val="#ppt_x"/>
                                          </p:val>
                                        </p:tav>
                                      </p:tavLst>
                                    </p:anim>
                                    <p:anim calcmode="lin" valueType="num">
                                      <p:cBhvr>
                                        <p:cTn id="43" dur="3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300"/>
                                        <p:tgtEl>
                                          <p:spTgt spid="29"/>
                                        </p:tgtEl>
                                      </p:cBhvr>
                                    </p:animEffect>
                                    <p:anim calcmode="lin" valueType="num">
                                      <p:cBhvr>
                                        <p:cTn id="49" dur="300" fill="hold"/>
                                        <p:tgtEl>
                                          <p:spTgt spid="29"/>
                                        </p:tgtEl>
                                        <p:attrNameLst>
                                          <p:attrName>ppt_x</p:attrName>
                                        </p:attrNameLst>
                                      </p:cBhvr>
                                      <p:tavLst>
                                        <p:tav tm="0">
                                          <p:val>
                                            <p:strVal val="#ppt_x"/>
                                          </p:val>
                                        </p:tav>
                                        <p:tav tm="100000">
                                          <p:val>
                                            <p:strVal val="#ppt_x"/>
                                          </p:val>
                                        </p:tav>
                                      </p:tavLst>
                                    </p:anim>
                                    <p:anim calcmode="lin" valueType="num">
                                      <p:cBhvr>
                                        <p:cTn id="50" dur="300" fill="hold"/>
                                        <p:tgtEl>
                                          <p:spTgt spid="29"/>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300"/>
                                        <p:tgtEl>
                                          <p:spTgt spid="35"/>
                                        </p:tgtEl>
                                      </p:cBhvr>
                                    </p:animEffect>
                                    <p:anim calcmode="lin" valueType="num">
                                      <p:cBhvr>
                                        <p:cTn id="54" dur="300" fill="hold"/>
                                        <p:tgtEl>
                                          <p:spTgt spid="35"/>
                                        </p:tgtEl>
                                        <p:attrNameLst>
                                          <p:attrName>ppt_x</p:attrName>
                                        </p:attrNameLst>
                                      </p:cBhvr>
                                      <p:tavLst>
                                        <p:tav tm="0">
                                          <p:val>
                                            <p:strVal val="#ppt_x"/>
                                          </p:val>
                                        </p:tav>
                                        <p:tav tm="100000">
                                          <p:val>
                                            <p:strVal val="#ppt_x"/>
                                          </p:val>
                                        </p:tav>
                                      </p:tavLst>
                                    </p:anim>
                                    <p:anim calcmode="lin" valueType="num">
                                      <p:cBhvr>
                                        <p:cTn id="55" dur="3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8" grpId="0" animBg="1"/>
      <p:bldP spid="29" grpId="0" animBg="1"/>
      <p:bldP spid="30" grpId="0" animBg="1"/>
      <p:bldP spid="31" grpId="0" animBg="1"/>
      <p:bldP spid="32" grpId="0"/>
      <p:bldP spid="33" grpId="0"/>
      <p:bldP spid="34" grpId="0"/>
      <p:bldP spid="35" grpId="0"/>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A46C3122-2B1E-4234-9F5B-10D66E6686C7}"/>
              </a:ext>
            </a:extLst>
          </p:cNvPr>
          <p:cNvSpPr txBox="1">
            <a:spLocks/>
          </p:cNvSpPr>
          <p:nvPr/>
        </p:nvSpPr>
        <p:spPr>
          <a:xfrm>
            <a:off x="1195962" y="253698"/>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LUYỆN TẬP</a:t>
            </a:r>
          </a:p>
        </p:txBody>
      </p:sp>
      <p:grpSp>
        <p:nvGrpSpPr>
          <p:cNvPr id="3" name="Google Shape;999;p34">
            <a:extLst>
              <a:ext uri="{FF2B5EF4-FFF2-40B4-BE49-F238E27FC236}">
                <a16:creationId xmlns:a16="http://schemas.microsoft.com/office/drawing/2014/main" id="{D1CC7694-A82A-4857-847D-92DFB04ED565}"/>
              </a:ext>
            </a:extLst>
          </p:cNvPr>
          <p:cNvGrpSpPr/>
          <p:nvPr/>
        </p:nvGrpSpPr>
        <p:grpSpPr>
          <a:xfrm>
            <a:off x="1967974" y="1843510"/>
            <a:ext cx="5208052" cy="629506"/>
            <a:chOff x="1637254" y="1586637"/>
            <a:chExt cx="5689589" cy="629506"/>
          </a:xfrm>
        </p:grpSpPr>
        <p:sp>
          <p:nvSpPr>
            <p:cNvPr id="4" name="Google Shape;1000;p34">
              <a:extLst>
                <a:ext uri="{FF2B5EF4-FFF2-40B4-BE49-F238E27FC236}">
                  <a16:creationId xmlns:a16="http://schemas.microsoft.com/office/drawing/2014/main" id="{81252F70-A76E-4778-889E-8757C44568A9}"/>
                </a:ext>
              </a:extLst>
            </p:cNvPr>
            <p:cNvSpPr/>
            <p:nvPr/>
          </p:nvSpPr>
          <p:spPr>
            <a:xfrm>
              <a:off x="1738524" y="1704325"/>
              <a:ext cx="543642" cy="511818"/>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solidFill>
                    <a:schemeClr val="tx1"/>
                  </a:solidFill>
                </a:rPr>
                <a:t>A</a:t>
              </a:r>
              <a:endParaRPr sz="2200" dirty="0">
                <a:solidFill>
                  <a:schemeClr val="tx1"/>
                </a:solidFill>
              </a:endParaRPr>
            </a:p>
          </p:txBody>
        </p:sp>
        <p:grpSp>
          <p:nvGrpSpPr>
            <p:cNvPr id="5" name="Google Shape;1001;p34">
              <a:extLst>
                <a:ext uri="{FF2B5EF4-FFF2-40B4-BE49-F238E27FC236}">
                  <a16:creationId xmlns:a16="http://schemas.microsoft.com/office/drawing/2014/main" id="{7055D593-9752-44E1-A927-9D0CFD28CDF2}"/>
                </a:ext>
              </a:extLst>
            </p:cNvPr>
            <p:cNvGrpSpPr/>
            <p:nvPr/>
          </p:nvGrpSpPr>
          <p:grpSpPr>
            <a:xfrm>
              <a:off x="1637254" y="1586637"/>
              <a:ext cx="5689589" cy="629506"/>
              <a:chOff x="-351887" y="1847300"/>
              <a:chExt cx="18870945" cy="2009275"/>
            </a:xfrm>
          </p:grpSpPr>
          <p:sp>
            <p:nvSpPr>
              <p:cNvPr id="6" name="Google Shape;1002;p34">
                <a:extLst>
                  <a:ext uri="{FF2B5EF4-FFF2-40B4-BE49-F238E27FC236}">
                    <a16:creationId xmlns:a16="http://schemas.microsoft.com/office/drawing/2014/main" id="{50630DAE-0EEA-471B-B3D8-0A7F8A948DF7}"/>
                  </a:ext>
                </a:extLst>
              </p:cNvPr>
              <p:cNvSpPr/>
              <p:nvPr/>
            </p:nvSpPr>
            <p:spPr>
              <a:xfrm>
                <a:off x="-351887" y="2176601"/>
                <a:ext cx="2266710" cy="1679974"/>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03;p34">
                <a:extLst>
                  <a:ext uri="{FF2B5EF4-FFF2-40B4-BE49-F238E27FC236}">
                    <a16:creationId xmlns:a16="http://schemas.microsoft.com/office/drawing/2014/main" id="{974CC339-4D4C-496A-8B6C-2AA374544AEF}"/>
                  </a:ext>
                </a:extLst>
              </p:cNvPr>
              <p:cNvSpPr/>
              <p:nvPr/>
            </p:nvSpPr>
            <p:spPr>
              <a:xfrm>
                <a:off x="2250708" y="1847300"/>
                <a:ext cx="1626835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8" name="TextBox 7">
            <a:extLst>
              <a:ext uri="{FF2B5EF4-FFF2-40B4-BE49-F238E27FC236}">
                <a16:creationId xmlns:a16="http://schemas.microsoft.com/office/drawing/2014/main" id="{63E12D33-34E2-41AA-8E1B-587C06CD0058}"/>
              </a:ext>
            </a:extLst>
          </p:cNvPr>
          <p:cNvSpPr txBox="1"/>
          <p:nvPr/>
        </p:nvSpPr>
        <p:spPr>
          <a:xfrm>
            <a:off x="863152" y="1023169"/>
            <a:ext cx="7852012" cy="938719"/>
          </a:xfrm>
          <a:prstGeom prst="rect">
            <a:avLst/>
          </a:prstGeom>
          <a:noFill/>
        </p:spPr>
        <p:txBody>
          <a:bodyPr wrap="square" rtlCol="0">
            <a:spAutoFit/>
          </a:bodyPr>
          <a:lstStyle/>
          <a:p>
            <a:pPr algn="just">
              <a:lnSpc>
                <a:spcPct val="150000"/>
              </a:lnSpc>
            </a:pPr>
            <a:r>
              <a:rPr lang="en-US" sz="2200" dirty="0">
                <a:solidFill>
                  <a:schemeClr val="tx1"/>
                </a:solidFill>
              </a:rPr>
              <a:t>3. </a:t>
            </a:r>
            <a:r>
              <a:rPr lang="en-US" sz="2200" dirty="0" err="1">
                <a:solidFill>
                  <a:schemeClr val="tx1"/>
                </a:solidFill>
              </a:rPr>
              <a:t>Nấm</a:t>
            </a:r>
            <a:r>
              <a:rPr lang="en-US" sz="2200" dirty="0">
                <a:solidFill>
                  <a:schemeClr val="tx1"/>
                </a:solidFill>
              </a:rPr>
              <a:t> </a:t>
            </a:r>
            <a:r>
              <a:rPr lang="en-US" sz="2200" dirty="0" err="1">
                <a:solidFill>
                  <a:schemeClr val="tx1"/>
                </a:solidFill>
              </a:rPr>
              <a:t>nhầy</a:t>
            </a:r>
            <a:r>
              <a:rPr lang="en-US" sz="2200" dirty="0">
                <a:solidFill>
                  <a:schemeClr val="tx1"/>
                </a:solidFill>
              </a:rPr>
              <a:t> </a:t>
            </a:r>
            <a:r>
              <a:rPr lang="en-US" sz="2200" dirty="0" err="1">
                <a:solidFill>
                  <a:schemeClr val="tx1"/>
                </a:solidFill>
              </a:rPr>
              <a:t>thuộc</a:t>
            </a:r>
            <a:r>
              <a:rPr lang="en-US" sz="2200" dirty="0">
                <a:solidFill>
                  <a:schemeClr val="tx1"/>
                </a:solidFill>
              </a:rPr>
              <a:t> </a:t>
            </a:r>
            <a:r>
              <a:rPr lang="en-US" sz="2200" dirty="0" err="1">
                <a:solidFill>
                  <a:schemeClr val="tx1"/>
                </a:solidFill>
              </a:rPr>
              <a:t>giới</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nào</a:t>
            </a:r>
            <a:r>
              <a:rPr lang="en-US" sz="2200" dirty="0">
                <a:solidFill>
                  <a:schemeClr val="tx1"/>
                </a:solidFill>
              </a:rPr>
              <a:t> </a:t>
            </a:r>
            <a:r>
              <a:rPr lang="en-US" sz="2200" dirty="0" err="1">
                <a:solidFill>
                  <a:schemeClr val="tx1"/>
                </a:solidFill>
              </a:rPr>
              <a:t>trong</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giới</a:t>
            </a:r>
            <a:r>
              <a:rPr lang="en-US" sz="2200" dirty="0">
                <a:solidFill>
                  <a:schemeClr val="tx1"/>
                </a:solidFill>
              </a:rPr>
              <a:t> </a:t>
            </a:r>
            <a:r>
              <a:rPr lang="en-US" sz="2200" dirty="0" err="1">
                <a:solidFill>
                  <a:schemeClr val="tx1"/>
                </a:solidFill>
              </a:rPr>
              <a:t>sau</a:t>
            </a:r>
            <a:r>
              <a:rPr lang="en-US" sz="2200" dirty="0">
                <a:solidFill>
                  <a:schemeClr val="tx1"/>
                </a:solidFill>
              </a:rPr>
              <a:t> </a:t>
            </a:r>
            <a:r>
              <a:rPr lang="en-US" sz="2200" dirty="0" err="1">
                <a:solidFill>
                  <a:schemeClr val="tx1"/>
                </a:solidFill>
              </a:rPr>
              <a:t>đây</a:t>
            </a:r>
            <a:r>
              <a:rPr lang="en-US" sz="2200" dirty="0">
                <a:solidFill>
                  <a:schemeClr val="tx1"/>
                </a:solidFill>
              </a:rPr>
              <a:t>?</a:t>
            </a:r>
            <a:endParaRPr lang="en-US" sz="2200" dirty="0">
              <a:effectLst/>
              <a:latin typeface="+mn-lt"/>
              <a:ea typeface="Times New Roman" panose="02020603050405020304" pitchFamily="18" charset="0"/>
            </a:endParaRPr>
          </a:p>
          <a:p>
            <a:pPr algn="just"/>
            <a:endParaRPr lang="en-US" sz="2200" dirty="0">
              <a:solidFill>
                <a:schemeClr val="tx1"/>
              </a:solidFill>
            </a:endParaRPr>
          </a:p>
        </p:txBody>
      </p:sp>
      <p:grpSp>
        <p:nvGrpSpPr>
          <p:cNvPr id="9" name="Google Shape;999;p34">
            <a:extLst>
              <a:ext uri="{FF2B5EF4-FFF2-40B4-BE49-F238E27FC236}">
                <a16:creationId xmlns:a16="http://schemas.microsoft.com/office/drawing/2014/main" id="{E9F67E46-4503-473C-B0F3-4646222900E1}"/>
              </a:ext>
            </a:extLst>
          </p:cNvPr>
          <p:cNvGrpSpPr/>
          <p:nvPr/>
        </p:nvGrpSpPr>
        <p:grpSpPr>
          <a:xfrm>
            <a:off x="1967974" y="2613099"/>
            <a:ext cx="5208052" cy="629506"/>
            <a:chOff x="1637254" y="1586637"/>
            <a:chExt cx="5689589" cy="629506"/>
          </a:xfrm>
        </p:grpSpPr>
        <p:sp>
          <p:nvSpPr>
            <p:cNvPr id="10" name="Google Shape;1000;p34">
              <a:extLst>
                <a:ext uri="{FF2B5EF4-FFF2-40B4-BE49-F238E27FC236}">
                  <a16:creationId xmlns:a16="http://schemas.microsoft.com/office/drawing/2014/main" id="{0A11B099-85A9-4324-8997-B77CBEC7327C}"/>
                </a:ext>
              </a:extLst>
            </p:cNvPr>
            <p:cNvSpPr/>
            <p:nvPr/>
          </p:nvSpPr>
          <p:spPr>
            <a:xfrm>
              <a:off x="1738524" y="1704325"/>
              <a:ext cx="543642" cy="511818"/>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solidFill>
                    <a:schemeClr val="tx1"/>
                  </a:solidFill>
                </a:rPr>
                <a:t>B</a:t>
              </a:r>
              <a:endParaRPr sz="2200" dirty="0">
                <a:solidFill>
                  <a:schemeClr val="tx1"/>
                </a:solidFill>
              </a:endParaRPr>
            </a:p>
          </p:txBody>
        </p:sp>
        <p:grpSp>
          <p:nvGrpSpPr>
            <p:cNvPr id="11" name="Google Shape;1001;p34">
              <a:extLst>
                <a:ext uri="{FF2B5EF4-FFF2-40B4-BE49-F238E27FC236}">
                  <a16:creationId xmlns:a16="http://schemas.microsoft.com/office/drawing/2014/main" id="{A62349A8-1445-47A3-B145-DA5CFB21FD58}"/>
                </a:ext>
              </a:extLst>
            </p:cNvPr>
            <p:cNvGrpSpPr/>
            <p:nvPr/>
          </p:nvGrpSpPr>
          <p:grpSpPr>
            <a:xfrm>
              <a:off x="1637254" y="1586637"/>
              <a:ext cx="5689589" cy="629506"/>
              <a:chOff x="-351887" y="1847300"/>
              <a:chExt cx="18870945" cy="2009275"/>
            </a:xfrm>
          </p:grpSpPr>
          <p:sp>
            <p:nvSpPr>
              <p:cNvPr id="12" name="Google Shape;1002;p34">
                <a:extLst>
                  <a:ext uri="{FF2B5EF4-FFF2-40B4-BE49-F238E27FC236}">
                    <a16:creationId xmlns:a16="http://schemas.microsoft.com/office/drawing/2014/main" id="{3D1263BE-4A9D-4B92-8782-AC56E4CF75C2}"/>
                  </a:ext>
                </a:extLst>
              </p:cNvPr>
              <p:cNvSpPr/>
              <p:nvPr/>
            </p:nvSpPr>
            <p:spPr>
              <a:xfrm>
                <a:off x="-351887" y="2176601"/>
                <a:ext cx="2266710" cy="1679974"/>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03;p34">
                <a:extLst>
                  <a:ext uri="{FF2B5EF4-FFF2-40B4-BE49-F238E27FC236}">
                    <a16:creationId xmlns:a16="http://schemas.microsoft.com/office/drawing/2014/main" id="{F0F77A8F-C34F-4866-9A00-33D1F44220CE}"/>
                  </a:ext>
                </a:extLst>
              </p:cNvPr>
              <p:cNvSpPr/>
              <p:nvPr/>
            </p:nvSpPr>
            <p:spPr>
              <a:xfrm>
                <a:off x="2250708" y="1847300"/>
                <a:ext cx="1626835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4" name="Google Shape;999;p34">
            <a:extLst>
              <a:ext uri="{FF2B5EF4-FFF2-40B4-BE49-F238E27FC236}">
                <a16:creationId xmlns:a16="http://schemas.microsoft.com/office/drawing/2014/main" id="{E50B6DCF-18E8-4223-81A3-C2F77EFE9D57}"/>
              </a:ext>
            </a:extLst>
          </p:cNvPr>
          <p:cNvGrpSpPr/>
          <p:nvPr/>
        </p:nvGrpSpPr>
        <p:grpSpPr>
          <a:xfrm>
            <a:off x="1967974" y="3335810"/>
            <a:ext cx="5208052" cy="629506"/>
            <a:chOff x="1637254" y="1586637"/>
            <a:chExt cx="5689589" cy="629506"/>
          </a:xfrm>
        </p:grpSpPr>
        <p:sp>
          <p:nvSpPr>
            <p:cNvPr id="15" name="Google Shape;1000;p34">
              <a:extLst>
                <a:ext uri="{FF2B5EF4-FFF2-40B4-BE49-F238E27FC236}">
                  <a16:creationId xmlns:a16="http://schemas.microsoft.com/office/drawing/2014/main" id="{CE0FCC4F-5A7A-4438-82AC-43D509D806A0}"/>
                </a:ext>
              </a:extLst>
            </p:cNvPr>
            <p:cNvSpPr/>
            <p:nvPr/>
          </p:nvSpPr>
          <p:spPr>
            <a:xfrm>
              <a:off x="1738524" y="1704325"/>
              <a:ext cx="543642" cy="511818"/>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solidFill>
                    <a:schemeClr val="tx1"/>
                  </a:solidFill>
                </a:rPr>
                <a:t>C</a:t>
              </a:r>
              <a:endParaRPr sz="2200" dirty="0">
                <a:solidFill>
                  <a:schemeClr val="tx1"/>
                </a:solidFill>
              </a:endParaRPr>
            </a:p>
          </p:txBody>
        </p:sp>
        <p:grpSp>
          <p:nvGrpSpPr>
            <p:cNvPr id="16" name="Google Shape;1001;p34">
              <a:extLst>
                <a:ext uri="{FF2B5EF4-FFF2-40B4-BE49-F238E27FC236}">
                  <a16:creationId xmlns:a16="http://schemas.microsoft.com/office/drawing/2014/main" id="{C8BCC923-327D-41EE-82BA-0A029A9267B3}"/>
                </a:ext>
              </a:extLst>
            </p:cNvPr>
            <p:cNvGrpSpPr/>
            <p:nvPr/>
          </p:nvGrpSpPr>
          <p:grpSpPr>
            <a:xfrm>
              <a:off x="1637254" y="1586637"/>
              <a:ext cx="5689589" cy="629506"/>
              <a:chOff x="-351887" y="1847300"/>
              <a:chExt cx="18870944" cy="2009275"/>
            </a:xfrm>
          </p:grpSpPr>
          <p:sp>
            <p:nvSpPr>
              <p:cNvPr id="17" name="Google Shape;1002;p34">
                <a:extLst>
                  <a:ext uri="{FF2B5EF4-FFF2-40B4-BE49-F238E27FC236}">
                    <a16:creationId xmlns:a16="http://schemas.microsoft.com/office/drawing/2014/main" id="{815AC0C3-F59F-4D30-AA6E-873B9D0AE1E2}"/>
                  </a:ext>
                </a:extLst>
              </p:cNvPr>
              <p:cNvSpPr/>
              <p:nvPr/>
            </p:nvSpPr>
            <p:spPr>
              <a:xfrm>
                <a:off x="-351887" y="2176601"/>
                <a:ext cx="2266710" cy="1679974"/>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03;p34">
                <a:extLst>
                  <a:ext uri="{FF2B5EF4-FFF2-40B4-BE49-F238E27FC236}">
                    <a16:creationId xmlns:a16="http://schemas.microsoft.com/office/drawing/2014/main" id="{FDCEDECB-3ACE-48D2-8292-7335695BBB0B}"/>
                  </a:ext>
                </a:extLst>
              </p:cNvPr>
              <p:cNvSpPr/>
              <p:nvPr/>
            </p:nvSpPr>
            <p:spPr>
              <a:xfrm>
                <a:off x="2250708" y="1847300"/>
                <a:ext cx="16268349"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9" name="Google Shape;999;p34">
            <a:extLst>
              <a:ext uri="{FF2B5EF4-FFF2-40B4-BE49-F238E27FC236}">
                <a16:creationId xmlns:a16="http://schemas.microsoft.com/office/drawing/2014/main" id="{947ED55D-9CA3-4E9D-B48D-42B2C57AC062}"/>
              </a:ext>
            </a:extLst>
          </p:cNvPr>
          <p:cNvGrpSpPr/>
          <p:nvPr/>
        </p:nvGrpSpPr>
        <p:grpSpPr>
          <a:xfrm>
            <a:off x="1967974" y="4078742"/>
            <a:ext cx="5208052" cy="629506"/>
            <a:chOff x="1637254" y="1586637"/>
            <a:chExt cx="5689589" cy="629506"/>
          </a:xfrm>
        </p:grpSpPr>
        <p:sp>
          <p:nvSpPr>
            <p:cNvPr id="20" name="Google Shape;1000;p34">
              <a:extLst>
                <a:ext uri="{FF2B5EF4-FFF2-40B4-BE49-F238E27FC236}">
                  <a16:creationId xmlns:a16="http://schemas.microsoft.com/office/drawing/2014/main" id="{DC2CBF39-3EEF-4967-9A03-6DBE12DE13CF}"/>
                </a:ext>
              </a:extLst>
            </p:cNvPr>
            <p:cNvSpPr/>
            <p:nvPr/>
          </p:nvSpPr>
          <p:spPr>
            <a:xfrm>
              <a:off x="1738524" y="1704325"/>
              <a:ext cx="543642" cy="511818"/>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solidFill>
                    <a:schemeClr val="tx1"/>
                  </a:solidFill>
                </a:rPr>
                <a:t>D</a:t>
              </a:r>
              <a:endParaRPr sz="2200" dirty="0">
                <a:solidFill>
                  <a:schemeClr val="tx1"/>
                </a:solidFill>
              </a:endParaRPr>
            </a:p>
          </p:txBody>
        </p:sp>
        <p:grpSp>
          <p:nvGrpSpPr>
            <p:cNvPr id="21" name="Google Shape;1001;p34">
              <a:extLst>
                <a:ext uri="{FF2B5EF4-FFF2-40B4-BE49-F238E27FC236}">
                  <a16:creationId xmlns:a16="http://schemas.microsoft.com/office/drawing/2014/main" id="{6EBC761F-943F-4FBA-8FA4-0E38423F672E}"/>
                </a:ext>
              </a:extLst>
            </p:cNvPr>
            <p:cNvGrpSpPr/>
            <p:nvPr/>
          </p:nvGrpSpPr>
          <p:grpSpPr>
            <a:xfrm>
              <a:off x="1637254" y="1586637"/>
              <a:ext cx="5689589" cy="629506"/>
              <a:chOff x="-351887" y="1847300"/>
              <a:chExt cx="18870945" cy="2009275"/>
            </a:xfrm>
          </p:grpSpPr>
          <p:sp>
            <p:nvSpPr>
              <p:cNvPr id="22" name="Google Shape;1002;p34">
                <a:extLst>
                  <a:ext uri="{FF2B5EF4-FFF2-40B4-BE49-F238E27FC236}">
                    <a16:creationId xmlns:a16="http://schemas.microsoft.com/office/drawing/2014/main" id="{5D67D052-72C3-4921-A777-82F84B05127D}"/>
                  </a:ext>
                </a:extLst>
              </p:cNvPr>
              <p:cNvSpPr/>
              <p:nvPr/>
            </p:nvSpPr>
            <p:spPr>
              <a:xfrm>
                <a:off x="-351887" y="2176601"/>
                <a:ext cx="2266710" cy="1679974"/>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3;p34">
                <a:extLst>
                  <a:ext uri="{FF2B5EF4-FFF2-40B4-BE49-F238E27FC236}">
                    <a16:creationId xmlns:a16="http://schemas.microsoft.com/office/drawing/2014/main" id="{760EBE29-A2C6-4A70-9CE6-EFF3D67770CD}"/>
                  </a:ext>
                </a:extLst>
              </p:cNvPr>
              <p:cNvSpPr/>
              <p:nvPr/>
            </p:nvSpPr>
            <p:spPr>
              <a:xfrm>
                <a:off x="2250708" y="1847300"/>
                <a:ext cx="1626835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 name="TextBox 23">
            <a:extLst>
              <a:ext uri="{FF2B5EF4-FFF2-40B4-BE49-F238E27FC236}">
                <a16:creationId xmlns:a16="http://schemas.microsoft.com/office/drawing/2014/main" id="{01B7B2C0-D01F-4BBA-AFB3-79DDAA095B1F}"/>
              </a:ext>
            </a:extLst>
          </p:cNvPr>
          <p:cNvSpPr txBox="1"/>
          <p:nvPr/>
        </p:nvSpPr>
        <p:spPr>
          <a:xfrm>
            <a:off x="2909283" y="1942819"/>
            <a:ext cx="3859619" cy="430887"/>
          </a:xfrm>
          <a:prstGeom prst="rect">
            <a:avLst/>
          </a:prstGeom>
          <a:noFill/>
        </p:spPr>
        <p:txBody>
          <a:bodyPr wrap="square" rtlCol="0">
            <a:spAutoFit/>
          </a:bodyPr>
          <a:lstStyle/>
          <a:p>
            <a:pPr algn="ctr"/>
            <a:r>
              <a:rPr lang="en-US" sz="2200" dirty="0" err="1">
                <a:effectLst/>
                <a:latin typeface="+mn-lt"/>
                <a:ea typeface="Calibri" panose="020F0502020204030204" pitchFamily="34" charset="0"/>
                <a:cs typeface="Times New Roman" panose="02020603050405020304" pitchFamily="18" charset="0"/>
              </a:rPr>
              <a:t>Nấm</a:t>
            </a:r>
            <a:endParaRPr lang="en-US" sz="2200" dirty="0">
              <a:latin typeface="+mn-lt"/>
            </a:endParaRPr>
          </a:p>
        </p:txBody>
      </p:sp>
      <p:sp>
        <p:nvSpPr>
          <p:cNvPr id="25" name="TextBox 24">
            <a:extLst>
              <a:ext uri="{FF2B5EF4-FFF2-40B4-BE49-F238E27FC236}">
                <a16:creationId xmlns:a16="http://schemas.microsoft.com/office/drawing/2014/main" id="{A058B547-1D92-44CF-BEB1-1EF090819CCD}"/>
              </a:ext>
            </a:extLst>
          </p:cNvPr>
          <p:cNvSpPr txBox="1"/>
          <p:nvPr/>
        </p:nvSpPr>
        <p:spPr>
          <a:xfrm>
            <a:off x="2909283" y="2729663"/>
            <a:ext cx="3859619" cy="430887"/>
          </a:xfrm>
          <a:prstGeom prst="rect">
            <a:avLst/>
          </a:prstGeom>
          <a:noFill/>
        </p:spPr>
        <p:txBody>
          <a:bodyPr wrap="square" rtlCol="0">
            <a:spAutoFit/>
          </a:bodyPr>
          <a:lstStyle/>
          <a:p>
            <a:pPr algn="ctr"/>
            <a:r>
              <a:rPr lang="en-US" sz="2200" dirty="0" err="1">
                <a:latin typeface="+mn-lt"/>
              </a:rPr>
              <a:t>Nguyên</a:t>
            </a:r>
            <a:r>
              <a:rPr lang="en-US" sz="2200" dirty="0">
                <a:latin typeface="+mn-lt"/>
              </a:rPr>
              <a:t> </a:t>
            </a:r>
            <a:r>
              <a:rPr lang="en-US" sz="2200" dirty="0" err="1">
                <a:latin typeface="+mn-lt"/>
              </a:rPr>
              <a:t>sinh</a:t>
            </a:r>
            <a:endParaRPr lang="en-US" sz="2200" dirty="0">
              <a:latin typeface="+mn-lt"/>
            </a:endParaRPr>
          </a:p>
        </p:txBody>
      </p:sp>
      <p:sp>
        <p:nvSpPr>
          <p:cNvPr id="26" name="TextBox 25">
            <a:extLst>
              <a:ext uri="{FF2B5EF4-FFF2-40B4-BE49-F238E27FC236}">
                <a16:creationId xmlns:a16="http://schemas.microsoft.com/office/drawing/2014/main" id="{13E0A6FA-BDB6-47ED-BBB2-18E36F6004F5}"/>
              </a:ext>
            </a:extLst>
          </p:cNvPr>
          <p:cNvSpPr txBox="1"/>
          <p:nvPr/>
        </p:nvSpPr>
        <p:spPr>
          <a:xfrm>
            <a:off x="2859346" y="3425153"/>
            <a:ext cx="3859619" cy="430887"/>
          </a:xfrm>
          <a:prstGeom prst="rect">
            <a:avLst/>
          </a:prstGeom>
          <a:noFill/>
        </p:spPr>
        <p:txBody>
          <a:bodyPr wrap="square" rtlCol="0">
            <a:spAutoFit/>
          </a:bodyPr>
          <a:lstStyle/>
          <a:p>
            <a:pPr algn="ctr"/>
            <a:r>
              <a:rPr lang="en-US" sz="2200" dirty="0" err="1">
                <a:latin typeface="+mn-lt"/>
                <a:cs typeface="Times New Roman" panose="02020603050405020304" pitchFamily="18" charset="0"/>
              </a:rPr>
              <a:t>Động</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vật</a:t>
            </a:r>
            <a:endParaRPr lang="en-US" sz="2200" dirty="0">
              <a:latin typeface="+mn-lt"/>
            </a:endParaRPr>
          </a:p>
        </p:txBody>
      </p:sp>
      <p:sp>
        <p:nvSpPr>
          <p:cNvPr id="27" name="TextBox 26">
            <a:extLst>
              <a:ext uri="{FF2B5EF4-FFF2-40B4-BE49-F238E27FC236}">
                <a16:creationId xmlns:a16="http://schemas.microsoft.com/office/drawing/2014/main" id="{90E0D236-5BC8-4F4D-AB4C-96830927EECD}"/>
              </a:ext>
            </a:extLst>
          </p:cNvPr>
          <p:cNvSpPr txBox="1"/>
          <p:nvPr/>
        </p:nvSpPr>
        <p:spPr>
          <a:xfrm>
            <a:off x="2316682" y="4196430"/>
            <a:ext cx="4944945" cy="430887"/>
          </a:xfrm>
          <a:prstGeom prst="rect">
            <a:avLst/>
          </a:prstGeom>
          <a:noFill/>
        </p:spPr>
        <p:txBody>
          <a:bodyPr wrap="square" rtlCol="0">
            <a:spAutoFit/>
          </a:bodyPr>
          <a:lstStyle/>
          <a:p>
            <a:pPr algn="ctr"/>
            <a:r>
              <a:rPr lang="en-US" sz="2200" dirty="0" err="1">
                <a:effectLst/>
                <a:latin typeface="+mn-lt"/>
                <a:ea typeface="Calibri" panose="020F0502020204030204" pitchFamily="34" charset="0"/>
                <a:cs typeface="Times New Roman" panose="02020603050405020304" pitchFamily="18" charset="0"/>
              </a:rPr>
              <a:t>Thực</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vật</a:t>
            </a:r>
            <a:endParaRPr lang="en-US" sz="2200" dirty="0">
              <a:latin typeface="+mn-lt"/>
            </a:endParaRPr>
          </a:p>
        </p:txBody>
      </p:sp>
      <p:sp>
        <p:nvSpPr>
          <p:cNvPr id="28" name="Google Shape;1000;p34">
            <a:extLst>
              <a:ext uri="{FF2B5EF4-FFF2-40B4-BE49-F238E27FC236}">
                <a16:creationId xmlns:a16="http://schemas.microsoft.com/office/drawing/2014/main" id="{0DB16643-D51F-499E-8A48-CFEA839537D5}"/>
              </a:ext>
            </a:extLst>
          </p:cNvPr>
          <p:cNvSpPr/>
          <p:nvPr/>
        </p:nvSpPr>
        <p:spPr>
          <a:xfrm>
            <a:off x="2037667" y="2730787"/>
            <a:ext cx="543642" cy="511818"/>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200" dirty="0">
                <a:solidFill>
                  <a:schemeClr val="bg1"/>
                </a:solidFill>
              </a:rPr>
              <a:t>B</a:t>
            </a:r>
            <a:endParaRPr sz="2200" dirty="0">
              <a:solidFill>
                <a:schemeClr val="bg1"/>
              </a:solidFill>
            </a:endParaRPr>
          </a:p>
        </p:txBody>
      </p:sp>
    </p:spTree>
    <p:extLst>
      <p:ext uri="{BB962C8B-B14F-4D97-AF65-F5344CB8AC3E}">
        <p14:creationId xmlns:p14="http://schemas.microsoft.com/office/powerpoint/2010/main" val="947266600"/>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300"/>
                                        <p:tgtEl>
                                          <p:spTgt spid="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3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3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3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300"/>
                                        <p:tgtEl>
                                          <p:spTgt spid="14"/>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3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300"/>
                                        <p:tgtEl>
                                          <p:spTgt spid="19"/>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3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3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24" grpId="0"/>
      <p:bldP spid="25" grpId="0"/>
      <p:bldP spid="26" grpId="0"/>
      <p:bldP spid="27" grpId="0"/>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A46C3122-2B1E-4234-9F5B-10D66E6686C7}"/>
              </a:ext>
            </a:extLst>
          </p:cNvPr>
          <p:cNvSpPr txBox="1">
            <a:spLocks/>
          </p:cNvSpPr>
          <p:nvPr/>
        </p:nvSpPr>
        <p:spPr>
          <a:xfrm>
            <a:off x="1195962" y="158642"/>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LUYỆN TẬP</a:t>
            </a:r>
          </a:p>
        </p:txBody>
      </p:sp>
      <p:sp>
        <p:nvSpPr>
          <p:cNvPr id="8" name="TextBox 7">
            <a:extLst>
              <a:ext uri="{FF2B5EF4-FFF2-40B4-BE49-F238E27FC236}">
                <a16:creationId xmlns:a16="http://schemas.microsoft.com/office/drawing/2014/main" id="{63E12D33-34E2-41AA-8E1B-587C06CD0058}"/>
              </a:ext>
            </a:extLst>
          </p:cNvPr>
          <p:cNvSpPr txBox="1"/>
          <p:nvPr/>
        </p:nvSpPr>
        <p:spPr>
          <a:xfrm>
            <a:off x="1578734" y="837242"/>
            <a:ext cx="6927111" cy="499304"/>
          </a:xfrm>
          <a:prstGeom prst="rect">
            <a:avLst/>
          </a:prstGeom>
          <a:noFill/>
        </p:spPr>
        <p:txBody>
          <a:bodyPr wrap="square" rtlCol="0">
            <a:spAutoFit/>
          </a:bodyPr>
          <a:lstStyle/>
          <a:p>
            <a:pPr marL="30480" marR="30480" algn="just">
              <a:lnSpc>
                <a:spcPct val="135000"/>
              </a:lnSpc>
              <a:spcBef>
                <a:spcPts val="600"/>
              </a:spcBef>
              <a:spcAft>
                <a:spcPts val="600"/>
              </a:spcAft>
            </a:pPr>
            <a:r>
              <a:rPr lang="en-US" sz="2200" dirty="0">
                <a:solidFill>
                  <a:schemeClr val="tx1"/>
                </a:solidFill>
              </a:rPr>
              <a:t>4. </a:t>
            </a:r>
            <a:r>
              <a:rPr lang="en-US" sz="2200" dirty="0" err="1"/>
              <a:t>Bệnh</a:t>
            </a:r>
            <a:r>
              <a:rPr lang="en-US" sz="2200" dirty="0"/>
              <a:t> </a:t>
            </a:r>
            <a:r>
              <a:rPr lang="en-US" sz="2200" dirty="0" err="1"/>
              <a:t>kiết</a:t>
            </a:r>
            <a:r>
              <a:rPr lang="en-US" sz="2200" dirty="0"/>
              <a:t> </a:t>
            </a:r>
            <a:r>
              <a:rPr lang="en-US" sz="2200" dirty="0" err="1"/>
              <a:t>lị</a:t>
            </a:r>
            <a:r>
              <a:rPr lang="en-US" sz="2200" dirty="0"/>
              <a:t> do </a:t>
            </a:r>
            <a:r>
              <a:rPr lang="en-US" sz="2200" dirty="0" err="1"/>
              <a:t>tác</a:t>
            </a:r>
            <a:r>
              <a:rPr lang="en-US" sz="2200" dirty="0"/>
              <a:t> </a:t>
            </a:r>
            <a:r>
              <a:rPr lang="en-US" sz="2200" dirty="0" err="1"/>
              <a:t>nhân</a:t>
            </a:r>
            <a:r>
              <a:rPr lang="en-US" sz="2200" dirty="0"/>
              <a:t> </a:t>
            </a:r>
            <a:r>
              <a:rPr lang="en-US" sz="2200" dirty="0" err="1"/>
              <a:t>nào</a:t>
            </a:r>
            <a:r>
              <a:rPr lang="en-US" sz="2200" dirty="0"/>
              <a:t> </a:t>
            </a:r>
            <a:r>
              <a:rPr lang="en-US" sz="2200" dirty="0" err="1"/>
              <a:t>gây</a:t>
            </a:r>
            <a:r>
              <a:rPr lang="en-US" sz="2200" dirty="0"/>
              <a:t> </a:t>
            </a:r>
            <a:r>
              <a:rPr lang="en-US" sz="2200" dirty="0" err="1"/>
              <a:t>nên</a:t>
            </a:r>
            <a:r>
              <a:rPr lang="en-US" sz="2200" dirty="0"/>
              <a:t>?</a:t>
            </a:r>
            <a:endParaRPr lang="en-US" sz="2200" dirty="0">
              <a:solidFill>
                <a:schemeClr val="tx1"/>
              </a:solidFill>
              <a:latin typeface="+mn-lt"/>
            </a:endParaRPr>
          </a:p>
        </p:txBody>
      </p:sp>
      <p:grpSp>
        <p:nvGrpSpPr>
          <p:cNvPr id="14" name="Group 27">
            <a:extLst>
              <a:ext uri="{FF2B5EF4-FFF2-40B4-BE49-F238E27FC236}">
                <a16:creationId xmlns:a16="http://schemas.microsoft.com/office/drawing/2014/main" id="{75ACC5D6-B9B9-4912-AAEA-17ABE01A5337}"/>
              </a:ext>
            </a:extLst>
          </p:cNvPr>
          <p:cNvGrpSpPr/>
          <p:nvPr/>
        </p:nvGrpSpPr>
        <p:grpSpPr>
          <a:xfrm>
            <a:off x="1350343" y="1399743"/>
            <a:ext cx="2823333" cy="1755536"/>
            <a:chOff x="-29331158" y="-4844006"/>
            <a:chExt cx="9877539" cy="7817280"/>
          </a:xfrm>
        </p:grpSpPr>
        <p:sp>
          <p:nvSpPr>
            <p:cNvPr id="22" name="Freeform 28">
              <a:extLst>
                <a:ext uri="{FF2B5EF4-FFF2-40B4-BE49-F238E27FC236}">
                  <a16:creationId xmlns:a16="http://schemas.microsoft.com/office/drawing/2014/main" id="{66598240-13DB-4DAF-BF95-57C3BC9A064C}"/>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23" name="Freeform 29">
              <a:extLst>
                <a:ext uri="{FF2B5EF4-FFF2-40B4-BE49-F238E27FC236}">
                  <a16:creationId xmlns:a16="http://schemas.microsoft.com/office/drawing/2014/main" id="{589F3417-6693-4E0B-9F0D-C930E78556E1}"/>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grpSp>
        <p:nvGrpSpPr>
          <p:cNvPr id="27" name="Group 27">
            <a:extLst>
              <a:ext uri="{FF2B5EF4-FFF2-40B4-BE49-F238E27FC236}">
                <a16:creationId xmlns:a16="http://schemas.microsoft.com/office/drawing/2014/main" id="{E478DCA7-4B7E-421B-9AE7-F9897F5BCDD8}"/>
              </a:ext>
            </a:extLst>
          </p:cNvPr>
          <p:cNvGrpSpPr/>
          <p:nvPr/>
        </p:nvGrpSpPr>
        <p:grpSpPr>
          <a:xfrm>
            <a:off x="4850902" y="1399743"/>
            <a:ext cx="2823333" cy="1755536"/>
            <a:chOff x="-29331158" y="-4844006"/>
            <a:chExt cx="9877539" cy="7817280"/>
          </a:xfrm>
        </p:grpSpPr>
        <p:sp>
          <p:nvSpPr>
            <p:cNvPr id="28" name="Freeform 28">
              <a:extLst>
                <a:ext uri="{FF2B5EF4-FFF2-40B4-BE49-F238E27FC236}">
                  <a16:creationId xmlns:a16="http://schemas.microsoft.com/office/drawing/2014/main" id="{77C707A1-C041-4A71-A66D-FAC22F879452}"/>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29" name="Freeform 29">
              <a:extLst>
                <a:ext uri="{FF2B5EF4-FFF2-40B4-BE49-F238E27FC236}">
                  <a16:creationId xmlns:a16="http://schemas.microsoft.com/office/drawing/2014/main" id="{88096D1C-1A36-4C11-A7EB-EBE32250CD43}"/>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grpSp>
        <p:nvGrpSpPr>
          <p:cNvPr id="30" name="Group 27">
            <a:extLst>
              <a:ext uri="{FF2B5EF4-FFF2-40B4-BE49-F238E27FC236}">
                <a16:creationId xmlns:a16="http://schemas.microsoft.com/office/drawing/2014/main" id="{DC3E6B35-95DA-4D11-A5C8-4657DF70E103}"/>
              </a:ext>
            </a:extLst>
          </p:cNvPr>
          <p:cNvGrpSpPr/>
          <p:nvPr/>
        </p:nvGrpSpPr>
        <p:grpSpPr>
          <a:xfrm>
            <a:off x="1291567" y="3229322"/>
            <a:ext cx="2823333" cy="1755536"/>
            <a:chOff x="-29331158" y="-4844006"/>
            <a:chExt cx="9877539" cy="7817280"/>
          </a:xfrm>
        </p:grpSpPr>
        <p:sp>
          <p:nvSpPr>
            <p:cNvPr id="31" name="Freeform 28">
              <a:extLst>
                <a:ext uri="{FF2B5EF4-FFF2-40B4-BE49-F238E27FC236}">
                  <a16:creationId xmlns:a16="http://schemas.microsoft.com/office/drawing/2014/main" id="{BCD3DD9A-5C8B-4F83-939F-EA4109B47CDD}"/>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32" name="Freeform 29">
              <a:extLst>
                <a:ext uri="{FF2B5EF4-FFF2-40B4-BE49-F238E27FC236}">
                  <a16:creationId xmlns:a16="http://schemas.microsoft.com/office/drawing/2014/main" id="{99F97F80-F631-43C2-96AB-7EF3FD2314F9}"/>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grpSp>
        <p:nvGrpSpPr>
          <p:cNvPr id="33" name="Group 27">
            <a:extLst>
              <a:ext uri="{FF2B5EF4-FFF2-40B4-BE49-F238E27FC236}">
                <a16:creationId xmlns:a16="http://schemas.microsoft.com/office/drawing/2014/main" id="{0E7EBD91-3B94-41B1-B29A-0A72C3D0C57C}"/>
              </a:ext>
            </a:extLst>
          </p:cNvPr>
          <p:cNvGrpSpPr/>
          <p:nvPr/>
        </p:nvGrpSpPr>
        <p:grpSpPr>
          <a:xfrm>
            <a:off x="4844652" y="3229322"/>
            <a:ext cx="2823333" cy="1755536"/>
            <a:chOff x="-29331158" y="-4844006"/>
            <a:chExt cx="9877539" cy="7817280"/>
          </a:xfrm>
        </p:grpSpPr>
        <p:sp>
          <p:nvSpPr>
            <p:cNvPr id="34" name="Freeform 28">
              <a:extLst>
                <a:ext uri="{FF2B5EF4-FFF2-40B4-BE49-F238E27FC236}">
                  <a16:creationId xmlns:a16="http://schemas.microsoft.com/office/drawing/2014/main" id="{B98122A4-ADBD-48A2-9A38-883DAA1D0265}"/>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35" name="Freeform 29">
              <a:extLst>
                <a:ext uri="{FF2B5EF4-FFF2-40B4-BE49-F238E27FC236}">
                  <a16:creationId xmlns:a16="http://schemas.microsoft.com/office/drawing/2014/main" id="{63E0CFFC-8FCF-4DC2-8170-C020B441790A}"/>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sp>
        <p:nvSpPr>
          <p:cNvPr id="6" name="TextBox 5">
            <a:extLst>
              <a:ext uri="{FF2B5EF4-FFF2-40B4-BE49-F238E27FC236}">
                <a16:creationId xmlns:a16="http://schemas.microsoft.com/office/drawing/2014/main" id="{2F283F32-CE14-4C32-9DB0-9465C024BA32}"/>
              </a:ext>
            </a:extLst>
          </p:cNvPr>
          <p:cNvSpPr txBox="1"/>
          <p:nvPr/>
        </p:nvSpPr>
        <p:spPr>
          <a:xfrm>
            <a:off x="1271303" y="1772046"/>
            <a:ext cx="3030270" cy="1045223"/>
          </a:xfrm>
          <a:prstGeom prst="rect">
            <a:avLst/>
          </a:prstGeom>
          <a:noFill/>
        </p:spPr>
        <p:txBody>
          <a:bodyPr wrap="square" rtlCol="0">
            <a:spAutoFit/>
          </a:bodyPr>
          <a:lstStyle/>
          <a:p>
            <a:pPr algn="ctr">
              <a:lnSpc>
                <a:spcPct val="150000"/>
              </a:lnSpc>
            </a:pPr>
            <a:r>
              <a:rPr lang="en-US" sz="2200" dirty="0">
                <a:solidFill>
                  <a:schemeClr val="tx1"/>
                </a:solidFill>
              </a:rPr>
              <a:t>A. </a:t>
            </a:r>
            <a:r>
              <a:rPr lang="en-US" sz="2200" dirty="0" err="1"/>
              <a:t>Trùng</a:t>
            </a:r>
            <a:r>
              <a:rPr lang="en-US" sz="2200" dirty="0"/>
              <a:t> Entamoeba histolytica</a:t>
            </a:r>
            <a:endParaRPr lang="en-US" sz="2200" dirty="0">
              <a:solidFill>
                <a:schemeClr val="tx1"/>
              </a:solidFill>
            </a:endParaRPr>
          </a:p>
        </p:txBody>
      </p:sp>
      <p:sp>
        <p:nvSpPr>
          <p:cNvPr id="36" name="TextBox 35">
            <a:extLst>
              <a:ext uri="{FF2B5EF4-FFF2-40B4-BE49-F238E27FC236}">
                <a16:creationId xmlns:a16="http://schemas.microsoft.com/office/drawing/2014/main" id="{46DE6518-AD3B-4D1F-BA47-887F2BFB95DE}"/>
              </a:ext>
            </a:extLst>
          </p:cNvPr>
          <p:cNvSpPr txBox="1"/>
          <p:nvPr/>
        </p:nvSpPr>
        <p:spPr>
          <a:xfrm>
            <a:off x="4773054" y="1776585"/>
            <a:ext cx="3015386" cy="1045223"/>
          </a:xfrm>
          <a:prstGeom prst="rect">
            <a:avLst/>
          </a:prstGeom>
          <a:noFill/>
        </p:spPr>
        <p:txBody>
          <a:bodyPr wrap="square" rtlCol="0">
            <a:spAutoFit/>
          </a:bodyPr>
          <a:lstStyle/>
          <a:p>
            <a:pPr algn="ctr">
              <a:lnSpc>
                <a:spcPct val="150000"/>
              </a:lnSpc>
            </a:pPr>
            <a:r>
              <a:rPr lang="en-US" sz="2200" dirty="0">
                <a:solidFill>
                  <a:schemeClr val="tx1"/>
                </a:solidFill>
              </a:rPr>
              <a:t>B. </a:t>
            </a:r>
            <a:r>
              <a:rPr lang="en-US" sz="2200" dirty="0" err="1"/>
              <a:t>Trùng</a:t>
            </a:r>
            <a:r>
              <a:rPr lang="en-US" sz="2200" dirty="0"/>
              <a:t> Plasmodium </a:t>
            </a:r>
            <a:r>
              <a:rPr lang="en-US" sz="2200" dirty="0" err="1"/>
              <a:t>falcipanum</a:t>
            </a:r>
            <a:r>
              <a:rPr lang="en-US" sz="2200" dirty="0">
                <a:solidFill>
                  <a:schemeClr val="tx1"/>
                </a:solidFill>
              </a:rPr>
              <a:t>.</a:t>
            </a:r>
          </a:p>
        </p:txBody>
      </p:sp>
      <p:sp>
        <p:nvSpPr>
          <p:cNvPr id="37" name="TextBox 36">
            <a:extLst>
              <a:ext uri="{FF2B5EF4-FFF2-40B4-BE49-F238E27FC236}">
                <a16:creationId xmlns:a16="http://schemas.microsoft.com/office/drawing/2014/main" id="{B2DD2306-A336-43A5-861E-AFFD28C4312A}"/>
              </a:ext>
            </a:extLst>
          </p:cNvPr>
          <p:cNvSpPr txBox="1"/>
          <p:nvPr/>
        </p:nvSpPr>
        <p:spPr>
          <a:xfrm>
            <a:off x="1354143" y="3767087"/>
            <a:ext cx="2440558" cy="537391"/>
          </a:xfrm>
          <a:prstGeom prst="rect">
            <a:avLst/>
          </a:prstGeom>
          <a:noFill/>
        </p:spPr>
        <p:txBody>
          <a:bodyPr wrap="square" rtlCol="0">
            <a:spAutoFit/>
          </a:bodyPr>
          <a:lstStyle/>
          <a:p>
            <a:pPr algn="ctr">
              <a:lnSpc>
                <a:spcPct val="150000"/>
              </a:lnSpc>
            </a:pPr>
            <a:r>
              <a:rPr lang="en-US" sz="2200" dirty="0">
                <a:solidFill>
                  <a:schemeClr val="tx1"/>
                </a:solidFill>
              </a:rPr>
              <a:t>C. </a:t>
            </a:r>
            <a:r>
              <a:rPr lang="en-US" sz="2200" dirty="0" err="1">
                <a:solidFill>
                  <a:schemeClr val="tx1"/>
                </a:solidFill>
              </a:rPr>
              <a:t>Trùng</a:t>
            </a:r>
            <a:r>
              <a:rPr lang="en-US" sz="2200" dirty="0">
                <a:solidFill>
                  <a:schemeClr val="tx1"/>
                </a:solidFill>
              </a:rPr>
              <a:t> </a:t>
            </a:r>
            <a:r>
              <a:rPr lang="en-US" sz="2200" dirty="0" err="1">
                <a:solidFill>
                  <a:schemeClr val="tx1"/>
                </a:solidFill>
              </a:rPr>
              <a:t>giày</a:t>
            </a:r>
            <a:endParaRPr lang="en-US" sz="2200" dirty="0">
              <a:solidFill>
                <a:schemeClr val="tx1"/>
              </a:solidFill>
            </a:endParaRPr>
          </a:p>
        </p:txBody>
      </p:sp>
      <p:sp>
        <p:nvSpPr>
          <p:cNvPr id="38" name="TextBox 37">
            <a:extLst>
              <a:ext uri="{FF2B5EF4-FFF2-40B4-BE49-F238E27FC236}">
                <a16:creationId xmlns:a16="http://schemas.microsoft.com/office/drawing/2014/main" id="{594D2116-BCD0-47ED-812E-2FD624F34022}"/>
              </a:ext>
            </a:extLst>
          </p:cNvPr>
          <p:cNvSpPr txBox="1"/>
          <p:nvPr/>
        </p:nvSpPr>
        <p:spPr>
          <a:xfrm>
            <a:off x="4773054" y="3768867"/>
            <a:ext cx="3015386" cy="537391"/>
          </a:xfrm>
          <a:prstGeom prst="rect">
            <a:avLst/>
          </a:prstGeom>
          <a:noFill/>
        </p:spPr>
        <p:txBody>
          <a:bodyPr wrap="square" rtlCol="0">
            <a:spAutoFit/>
          </a:bodyPr>
          <a:lstStyle/>
          <a:p>
            <a:pPr algn="ctr">
              <a:lnSpc>
                <a:spcPct val="150000"/>
              </a:lnSpc>
            </a:pPr>
            <a:r>
              <a:rPr lang="en-US" sz="2200" dirty="0">
                <a:solidFill>
                  <a:schemeClr val="tx1"/>
                </a:solidFill>
              </a:rPr>
              <a:t>D. </a:t>
            </a:r>
            <a:r>
              <a:rPr lang="en-US" sz="2200" dirty="0" err="1">
                <a:solidFill>
                  <a:schemeClr val="tx1"/>
                </a:solidFill>
              </a:rPr>
              <a:t>Trùng</a:t>
            </a:r>
            <a:r>
              <a:rPr lang="en-US" sz="2200" dirty="0">
                <a:solidFill>
                  <a:schemeClr val="tx1"/>
                </a:solidFill>
              </a:rPr>
              <a:t> </a:t>
            </a:r>
            <a:r>
              <a:rPr lang="en-US" sz="2200" dirty="0" err="1">
                <a:solidFill>
                  <a:schemeClr val="tx1"/>
                </a:solidFill>
              </a:rPr>
              <a:t>roi</a:t>
            </a:r>
            <a:endParaRPr lang="en-US" sz="2200" dirty="0">
              <a:solidFill>
                <a:schemeClr val="tx1"/>
              </a:solidFill>
            </a:endParaRPr>
          </a:p>
        </p:txBody>
      </p:sp>
      <p:sp>
        <p:nvSpPr>
          <p:cNvPr id="39" name="Oval 38">
            <a:extLst>
              <a:ext uri="{FF2B5EF4-FFF2-40B4-BE49-F238E27FC236}">
                <a16:creationId xmlns:a16="http://schemas.microsoft.com/office/drawing/2014/main" id="{623F2B70-461F-496F-A1D6-9D1EBF13978E}"/>
              </a:ext>
            </a:extLst>
          </p:cNvPr>
          <p:cNvSpPr/>
          <p:nvPr/>
        </p:nvSpPr>
        <p:spPr>
          <a:xfrm>
            <a:off x="1291567" y="1805559"/>
            <a:ext cx="547578" cy="4890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8377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300"/>
                                        <p:tgtEl>
                                          <p:spTgt spid="1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3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300"/>
                                        <p:tgtEl>
                                          <p:spTgt spid="2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3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300"/>
                                        <p:tgtEl>
                                          <p:spTgt spid="3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barn(inVertical)">
                                      <p:cBhvr>
                                        <p:cTn id="30" dur="3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300"/>
                                        <p:tgtEl>
                                          <p:spTgt spid="3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3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barn(inVertical)">
                                      <p:cBhvr>
                                        <p:cTn id="43" dur="3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36" grpId="0"/>
      <p:bldP spid="37" grpId="0"/>
      <p:bldP spid="38" grpId="0"/>
      <p:bldP spid="3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360011D3-E1A6-453D-BDB7-C51CE504CC21}"/>
              </a:ext>
            </a:extLst>
          </p:cNvPr>
          <p:cNvSpPr txBox="1">
            <a:spLocks/>
          </p:cNvSpPr>
          <p:nvPr/>
        </p:nvSpPr>
        <p:spPr>
          <a:xfrm>
            <a:off x="1195962" y="200897"/>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VẬN DỤNG</a:t>
            </a:r>
          </a:p>
        </p:txBody>
      </p:sp>
      <p:pic>
        <p:nvPicPr>
          <p:cNvPr id="6" name="Picture 6">
            <a:extLst>
              <a:ext uri="{FF2B5EF4-FFF2-40B4-BE49-F238E27FC236}">
                <a16:creationId xmlns:a16="http://schemas.microsoft.com/office/drawing/2014/main" id="{0653DDE0-811D-470B-B067-496B38B05D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2916165" y="-640213"/>
            <a:ext cx="4015393" cy="6866661"/>
          </a:xfrm>
          <a:prstGeom prst="rect">
            <a:avLst/>
          </a:prstGeom>
        </p:spPr>
      </p:pic>
      <p:sp>
        <p:nvSpPr>
          <p:cNvPr id="7" name="TextBox 6">
            <a:extLst>
              <a:ext uri="{FF2B5EF4-FFF2-40B4-BE49-F238E27FC236}">
                <a16:creationId xmlns:a16="http://schemas.microsoft.com/office/drawing/2014/main" id="{5DFE7DE4-500D-4A8B-894C-6E0FA4FECB29}"/>
              </a:ext>
            </a:extLst>
          </p:cNvPr>
          <p:cNvSpPr txBox="1"/>
          <p:nvPr/>
        </p:nvSpPr>
        <p:spPr>
          <a:xfrm>
            <a:off x="1490531" y="1734975"/>
            <a:ext cx="6228385" cy="3065839"/>
          </a:xfrm>
          <a:prstGeom prst="rect">
            <a:avLst/>
          </a:prstGeom>
          <a:noFill/>
        </p:spPr>
        <p:txBody>
          <a:bodyPr wrap="square" rtlCol="0">
            <a:spAutoFit/>
          </a:bodyPr>
          <a:lstStyle/>
          <a:p>
            <a:pPr marL="342900" indent="-342900" algn="just">
              <a:lnSpc>
                <a:spcPct val="150000"/>
              </a:lnSpc>
              <a:spcBef>
                <a:spcPts val="600"/>
              </a:spcBef>
              <a:spcAft>
                <a:spcPts val="600"/>
              </a:spcAft>
              <a:buFont typeface="Wingdings" panose="05000000000000000000" pitchFamily="2" charset="2"/>
              <a:buChar char="Ø"/>
            </a:pPr>
            <a:r>
              <a:rPr lang="en-US" sz="2200" spc="10" dirty="0">
                <a:effectLst/>
                <a:latin typeface="+mn-lt"/>
                <a:ea typeface="Calibri" panose="020F0502020204030204" pitchFamily="34" charset="0"/>
                <a:cs typeface="Times New Roman" panose="02020603050405020304" pitchFamily="18" charset="0"/>
              </a:rPr>
              <a:t>Cho </a:t>
            </a:r>
            <a:r>
              <a:rPr lang="en-US" sz="2200" spc="10" dirty="0" err="1">
                <a:effectLst/>
                <a:latin typeface="+mn-lt"/>
                <a:ea typeface="Calibri" panose="020F0502020204030204" pitchFamily="34" charset="0"/>
                <a:cs typeface="Times New Roman" panose="02020603050405020304" pitchFamily="18" charset="0"/>
              </a:rPr>
              <a:t>chuỗi</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thức</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ăn</a:t>
            </a:r>
            <a:r>
              <a:rPr lang="en-US" sz="2200" spc="10" dirty="0">
                <a:effectLst/>
                <a:latin typeface="+mn-lt"/>
                <a:ea typeface="Calibri" panose="020F0502020204030204" pitchFamily="34" charset="0"/>
                <a:cs typeface="Times New Roman" panose="02020603050405020304" pitchFamily="18" charset="0"/>
              </a:rPr>
              <a:t> bao </a:t>
            </a:r>
            <a:r>
              <a:rPr lang="en-US" sz="2200" spc="10" dirty="0" err="1">
                <a:effectLst/>
                <a:latin typeface="+mn-lt"/>
                <a:ea typeface="Calibri" panose="020F0502020204030204" pitchFamily="34" charset="0"/>
                <a:cs typeface="Times New Roman" panose="02020603050405020304" pitchFamily="18" charset="0"/>
              </a:rPr>
              <a:t>gồm</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Tảo</a:t>
            </a:r>
            <a:r>
              <a:rPr lang="en-US" sz="2200" spc="10" dirty="0">
                <a:effectLst/>
                <a:latin typeface="+mn-lt"/>
                <a:ea typeface="Calibri" panose="020F0502020204030204" pitchFamily="34" charset="0"/>
                <a:cs typeface="Times New Roman" panose="02020603050405020304" pitchFamily="18" charset="0"/>
              </a:rPr>
              <a:t> =&gt; </a:t>
            </a:r>
            <a:r>
              <a:rPr lang="en-US" sz="2200" spc="10" dirty="0" err="1">
                <a:effectLst/>
                <a:latin typeface="+mn-lt"/>
                <a:ea typeface="Calibri" panose="020F0502020204030204" pitchFamily="34" charset="0"/>
                <a:cs typeface="Times New Roman" panose="02020603050405020304" pitchFamily="18" charset="0"/>
              </a:rPr>
              <a:t>Giáp</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xác</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chân</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chèo</a:t>
            </a:r>
            <a:r>
              <a:rPr lang="en-US" sz="2200" spc="10" dirty="0">
                <a:effectLst/>
                <a:latin typeface="+mn-lt"/>
                <a:ea typeface="Calibri" panose="020F0502020204030204" pitchFamily="34" charset="0"/>
                <a:cs typeface="Times New Roman" panose="02020603050405020304" pitchFamily="18" charset="0"/>
              </a:rPr>
              <a:t> =&gt; </a:t>
            </a:r>
            <a:r>
              <a:rPr lang="en-US" sz="2200" spc="10" dirty="0" err="1">
                <a:effectLst/>
                <a:latin typeface="+mn-lt"/>
                <a:ea typeface="Calibri" panose="020F0502020204030204" pitchFamily="34" charset="0"/>
                <a:cs typeface="Times New Roman" panose="02020603050405020304" pitchFamily="18" charset="0"/>
              </a:rPr>
              <a:t>Cá</a:t>
            </a:r>
            <a:r>
              <a:rPr lang="en-US" sz="2200" spc="10" dirty="0">
                <a:effectLst/>
                <a:latin typeface="+mn-lt"/>
                <a:ea typeface="Calibri" panose="020F0502020204030204" pitchFamily="34" charset="0"/>
                <a:cs typeface="Times New Roman" panose="02020603050405020304" pitchFamily="18" charset="0"/>
              </a:rPr>
              <a:t> =&gt; </a:t>
            </a:r>
            <a:r>
              <a:rPr lang="en-US" sz="2200" spc="10" dirty="0" err="1">
                <a:effectLst/>
                <a:latin typeface="+mn-lt"/>
                <a:ea typeface="Calibri" panose="020F0502020204030204" pitchFamily="34" charset="0"/>
                <a:cs typeface="Times New Roman" panose="02020603050405020304" pitchFamily="18" charset="0"/>
              </a:rPr>
              <a:t>Rái</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cá</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biển</a:t>
            </a:r>
            <a:r>
              <a:rPr lang="en-US" sz="2200" spc="10" dirty="0">
                <a:effectLst/>
                <a:latin typeface="+mn-lt"/>
                <a:ea typeface="Calibri" panose="020F0502020204030204" pitchFamily="34" charset="0"/>
                <a:cs typeface="Times New Roman" panose="02020603050405020304" pitchFamily="18" charset="0"/>
              </a:rPr>
              <a:t> =&gt; </a:t>
            </a:r>
            <a:r>
              <a:rPr lang="en-US" sz="2200" spc="10" dirty="0" err="1">
                <a:effectLst/>
                <a:latin typeface="+mn-lt"/>
                <a:ea typeface="Calibri" panose="020F0502020204030204" pitchFamily="34" charset="0"/>
                <a:cs typeface="Times New Roman" panose="02020603050405020304" pitchFamily="18" charset="0"/>
              </a:rPr>
              <a:t>Gấu</a:t>
            </a:r>
            <a:endParaRPr lang="en-US" sz="2200" spc="10" dirty="0">
              <a:effectLst/>
              <a:latin typeface="+mn-lt"/>
              <a:ea typeface="Calibri" panose="020F050202020403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Ø"/>
            </a:pPr>
            <a:r>
              <a:rPr lang="vi-VN" sz="2200" dirty="0">
                <a:solidFill>
                  <a:schemeClr val="tx1"/>
                </a:solidFill>
              </a:rPr>
              <a:t>Điều gì sẽ xảy ra với các sinh vật trong chuỗi thức ăn nếu số lượng tảo trong chuỗi bị giảm đột ngột?</a:t>
            </a:r>
            <a:endParaRPr lang="en-US" sz="2200" dirty="0">
              <a:solidFill>
                <a:schemeClr val="tx1"/>
              </a:solidFill>
            </a:endParaRPr>
          </a:p>
          <a:p>
            <a:pPr indent="228600" algn="just">
              <a:lnSpc>
                <a:spcPct val="135000"/>
              </a:lnSpc>
              <a:spcBef>
                <a:spcPts val="600"/>
              </a:spcBef>
              <a:spcAft>
                <a:spcPts val="600"/>
              </a:spcAft>
            </a:pPr>
            <a:endParaRPr lang="en-US" sz="1800" dirty="0">
              <a:effectLst/>
              <a:latin typeface="Segoe MDL2 Assets" panose="050A0102010101010101" pitchFamily="18" charset="0"/>
              <a:ea typeface="Calibri" panose="020F0502020204030204" pitchFamily="34" charset="0"/>
              <a:cs typeface="Times New Roman" panose="02020603050405020304" pitchFamily="18" charset="0"/>
            </a:endParaRPr>
          </a:p>
        </p:txBody>
      </p:sp>
      <p:sp>
        <p:nvSpPr>
          <p:cNvPr id="8" name="Arrow: Pentagon 7">
            <a:extLst>
              <a:ext uri="{FF2B5EF4-FFF2-40B4-BE49-F238E27FC236}">
                <a16:creationId xmlns:a16="http://schemas.microsoft.com/office/drawing/2014/main" id="{036A35F2-230A-4F18-9033-D80DD3E97971}"/>
              </a:ext>
            </a:extLst>
          </p:cNvPr>
          <p:cNvSpPr/>
          <p:nvPr/>
        </p:nvSpPr>
        <p:spPr>
          <a:xfrm>
            <a:off x="2902687" y="1063256"/>
            <a:ext cx="3625703" cy="542260"/>
          </a:xfrm>
          <a:prstGeom prst="homePlate">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THẢO LUẬN NHÓM</a:t>
            </a:r>
          </a:p>
        </p:txBody>
      </p:sp>
      <p:pic>
        <p:nvPicPr>
          <p:cNvPr id="10" name="Picture 12">
            <a:extLst>
              <a:ext uri="{FF2B5EF4-FFF2-40B4-BE49-F238E27FC236}">
                <a16:creationId xmlns:a16="http://schemas.microsoft.com/office/drawing/2014/main" id="{2A676EB6-D7BE-40DD-8300-8C82E0F512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04028" y="3668643"/>
            <a:ext cx="1222162" cy="1222162"/>
          </a:xfrm>
          <a:prstGeom prst="rect">
            <a:avLst/>
          </a:prstGeom>
        </p:spPr>
      </p:pic>
      <p:pic>
        <p:nvPicPr>
          <p:cNvPr id="12" name="Graphic 11">
            <a:extLst>
              <a:ext uri="{FF2B5EF4-FFF2-40B4-BE49-F238E27FC236}">
                <a16:creationId xmlns:a16="http://schemas.microsoft.com/office/drawing/2014/main" id="{E2457A98-8B1D-4950-8772-5C408DEA5C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084739">
            <a:off x="354424" y="3415320"/>
            <a:ext cx="1534219" cy="1622731"/>
          </a:xfrm>
          <a:prstGeom prst="rect">
            <a:avLst/>
          </a:prstGeom>
        </p:spPr>
      </p:pic>
    </p:spTree>
    <p:extLst>
      <p:ext uri="{BB962C8B-B14F-4D97-AF65-F5344CB8AC3E}">
        <p14:creationId xmlns:p14="http://schemas.microsoft.com/office/powerpoint/2010/main" val="3515363900"/>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3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3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3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5" dur="3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0" dur="3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360011D3-E1A6-453D-BDB7-C51CE504CC21}"/>
              </a:ext>
            </a:extLst>
          </p:cNvPr>
          <p:cNvSpPr txBox="1">
            <a:spLocks/>
          </p:cNvSpPr>
          <p:nvPr/>
        </p:nvSpPr>
        <p:spPr>
          <a:xfrm>
            <a:off x="1195962" y="181219"/>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VẬN DỤNG</a:t>
            </a:r>
          </a:p>
        </p:txBody>
      </p:sp>
      <p:sp>
        <p:nvSpPr>
          <p:cNvPr id="7" name="TextBox 6">
            <a:extLst>
              <a:ext uri="{FF2B5EF4-FFF2-40B4-BE49-F238E27FC236}">
                <a16:creationId xmlns:a16="http://schemas.microsoft.com/office/drawing/2014/main" id="{5DFE7DE4-500D-4A8B-894C-6E0FA4FECB29}"/>
              </a:ext>
            </a:extLst>
          </p:cNvPr>
          <p:cNvSpPr txBox="1"/>
          <p:nvPr/>
        </p:nvSpPr>
        <p:spPr>
          <a:xfrm>
            <a:off x="477055" y="820334"/>
            <a:ext cx="8189890" cy="2866234"/>
          </a:xfrm>
          <a:prstGeom prst="rect">
            <a:avLst/>
          </a:prstGeom>
          <a:noFill/>
        </p:spPr>
        <p:txBody>
          <a:bodyPr wrap="square" rtlCol="0">
            <a:spAutoFit/>
          </a:bodyPr>
          <a:lstStyle/>
          <a:p>
            <a:pPr marL="342900" indent="-342900" algn="just">
              <a:lnSpc>
                <a:spcPct val="150000"/>
              </a:lnSpc>
              <a:spcBef>
                <a:spcPts val="600"/>
              </a:spcBef>
              <a:spcAft>
                <a:spcPts val="600"/>
              </a:spcAft>
              <a:buFont typeface="Wingdings" panose="05000000000000000000" pitchFamily="2" charset="2"/>
              <a:buChar char="Ø"/>
            </a:pPr>
            <a:r>
              <a:rPr lang="vi-VN" sz="2200" dirty="0"/>
              <a:t>Nếu số lượng tảo trong chuối thức ăn bị giảm đột ngột thì số lượng các sinh vật ở mắt xích phía sau cũng sẽ bị giảm đi</a:t>
            </a:r>
            <a:r>
              <a:rPr lang="en-US" sz="2200" dirty="0"/>
              <a:t>.</a:t>
            </a:r>
          </a:p>
          <a:p>
            <a:pPr marL="342900" indent="-342900" algn="just">
              <a:lnSpc>
                <a:spcPct val="150000"/>
              </a:lnSpc>
              <a:spcBef>
                <a:spcPts val="600"/>
              </a:spcBef>
              <a:spcAft>
                <a:spcPts val="600"/>
              </a:spcAft>
              <a:buFont typeface="Wingdings" panose="05000000000000000000" pitchFamily="2" charset="2"/>
              <a:buChar char="Ø"/>
            </a:pPr>
            <a:r>
              <a:rPr lang="vi-VN" sz="2200" dirty="0"/>
              <a:t>Ảnh hướng nặng nề nhất là giáp xác chân chèo vì tảo là nguồn thức ăn trực tiếp của chúng</a:t>
            </a:r>
            <a:r>
              <a:rPr lang="en-US" sz="2200" dirty="0"/>
              <a:t>. </a:t>
            </a:r>
          </a:p>
          <a:p>
            <a:pPr marL="342900" indent="-342900" algn="just">
              <a:lnSpc>
                <a:spcPct val="150000"/>
              </a:lnSpc>
              <a:spcBef>
                <a:spcPts val="600"/>
              </a:spcBef>
              <a:spcAft>
                <a:spcPts val="600"/>
              </a:spcAft>
              <a:buFont typeface="Wingdings" panose="05000000000000000000" pitchFamily="2" charset="2"/>
              <a:buChar char="Ø"/>
            </a:pPr>
            <a:r>
              <a:rPr lang="en-US" sz="2200" dirty="0"/>
              <a:t>C</a:t>
            </a:r>
            <a:r>
              <a:rPr lang="vi-VN" sz="2200" dirty="0"/>
              <a:t>ác sinh vật càng ở xa tảo thì mức độ ảnh hưởng càng giảm.</a:t>
            </a:r>
            <a:endParaRPr lang="en-US" sz="2200" dirty="0">
              <a:effectLst/>
              <a:latin typeface="Segoe MDL2 Assets" panose="050A0102010101010101" pitchFamily="18" charset="0"/>
              <a:ea typeface="Calibri" panose="020F0502020204030204" pitchFamily="34" charset="0"/>
              <a:cs typeface="Times New Roman" panose="02020603050405020304" pitchFamily="18" charset="0"/>
            </a:endParaRPr>
          </a:p>
        </p:txBody>
      </p:sp>
      <p:pic>
        <p:nvPicPr>
          <p:cNvPr id="60" name="Graphic 59">
            <a:extLst>
              <a:ext uri="{FF2B5EF4-FFF2-40B4-BE49-F238E27FC236}">
                <a16:creationId xmlns:a16="http://schemas.microsoft.com/office/drawing/2014/main" id="{56CEC8DD-EE05-427D-8604-96717E248E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74730" y="3625504"/>
            <a:ext cx="974277" cy="1517996"/>
          </a:xfrm>
          <a:prstGeom prst="rect">
            <a:avLst/>
          </a:prstGeom>
        </p:spPr>
      </p:pic>
      <p:pic>
        <p:nvPicPr>
          <p:cNvPr id="61" name="Graphic 60">
            <a:extLst>
              <a:ext uri="{FF2B5EF4-FFF2-40B4-BE49-F238E27FC236}">
                <a16:creationId xmlns:a16="http://schemas.microsoft.com/office/drawing/2014/main" id="{C7DA1F57-B953-45A7-9C73-97FE4B6E4C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6282" y="3686568"/>
            <a:ext cx="1287398" cy="1456932"/>
          </a:xfrm>
          <a:prstGeom prst="rect">
            <a:avLst/>
          </a:prstGeom>
        </p:spPr>
      </p:pic>
      <p:pic>
        <p:nvPicPr>
          <p:cNvPr id="62" name="Graphic 61">
            <a:extLst>
              <a:ext uri="{FF2B5EF4-FFF2-40B4-BE49-F238E27FC236}">
                <a16:creationId xmlns:a16="http://schemas.microsoft.com/office/drawing/2014/main" id="{C51629D4-877C-41FD-B4F0-ABDC558CBC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3679" y="3834453"/>
            <a:ext cx="1447090" cy="1189245"/>
          </a:xfrm>
          <a:prstGeom prst="rect">
            <a:avLst/>
          </a:prstGeom>
        </p:spPr>
      </p:pic>
      <p:pic>
        <p:nvPicPr>
          <p:cNvPr id="65" name="Graphic 64">
            <a:extLst>
              <a:ext uri="{FF2B5EF4-FFF2-40B4-BE49-F238E27FC236}">
                <a16:creationId xmlns:a16="http://schemas.microsoft.com/office/drawing/2014/main" id="{EC50B4FE-1DA3-455B-BF8B-A37736389F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536732" flipH="1">
            <a:off x="5934798" y="3704788"/>
            <a:ext cx="1672724" cy="1359429"/>
          </a:xfrm>
          <a:prstGeom prst="rect">
            <a:avLst/>
          </a:prstGeom>
        </p:spPr>
      </p:pic>
    </p:spTree>
    <p:extLst>
      <p:ext uri="{BB962C8B-B14F-4D97-AF65-F5344CB8AC3E}">
        <p14:creationId xmlns:p14="http://schemas.microsoft.com/office/powerpoint/2010/main" val="3426292193"/>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300"/>
                                        <p:tgtEl>
                                          <p:spTgt spid="7">
                                            <p:txEl>
                                              <p:pRg st="0" end="0"/>
                                            </p:txEl>
                                          </p:spTgt>
                                        </p:tgtEl>
                                      </p:cBhvr>
                                    </p:animEffect>
                                    <p:anim calcmode="lin" valueType="num">
                                      <p:cBhvr>
                                        <p:cTn id="8" dur="3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300"/>
                                        <p:tgtEl>
                                          <p:spTgt spid="7">
                                            <p:txEl>
                                              <p:pRg st="1" end="1"/>
                                            </p:txEl>
                                          </p:spTgt>
                                        </p:tgtEl>
                                      </p:cBhvr>
                                    </p:animEffect>
                                    <p:anim calcmode="lin" valueType="num">
                                      <p:cBhvr>
                                        <p:cTn id="15" dur="3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3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300"/>
                                        <p:tgtEl>
                                          <p:spTgt spid="7">
                                            <p:txEl>
                                              <p:pRg st="2" end="2"/>
                                            </p:txEl>
                                          </p:spTgt>
                                        </p:tgtEl>
                                      </p:cBhvr>
                                    </p:animEffect>
                                    <p:anim calcmode="lin" valueType="num">
                                      <p:cBhvr>
                                        <p:cTn id="22" dur="3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3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3162AE28-3325-40A4-A6CE-ACE4326EA113}"/>
              </a:ext>
            </a:extLst>
          </p:cNvPr>
          <p:cNvSpPr txBox="1">
            <a:spLocks/>
          </p:cNvSpPr>
          <p:nvPr/>
        </p:nvSpPr>
        <p:spPr>
          <a:xfrm>
            <a:off x="1195962" y="200897"/>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VẬN DỤNG</a:t>
            </a:r>
          </a:p>
        </p:txBody>
      </p:sp>
      <p:sp>
        <p:nvSpPr>
          <p:cNvPr id="10" name="Rectangle: Rounded Corners 9">
            <a:extLst>
              <a:ext uri="{FF2B5EF4-FFF2-40B4-BE49-F238E27FC236}">
                <a16:creationId xmlns:a16="http://schemas.microsoft.com/office/drawing/2014/main" id="{61541C40-28FE-4313-8776-A62D6FA085E9}"/>
              </a:ext>
            </a:extLst>
          </p:cNvPr>
          <p:cNvSpPr/>
          <p:nvPr/>
        </p:nvSpPr>
        <p:spPr>
          <a:xfrm>
            <a:off x="491067" y="1138061"/>
            <a:ext cx="8161866" cy="3014133"/>
          </a:xfrm>
          <a:prstGeom prst="round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0">
            <a:extLst>
              <a:ext uri="{FF2B5EF4-FFF2-40B4-BE49-F238E27FC236}">
                <a16:creationId xmlns:a16="http://schemas.microsoft.com/office/drawing/2014/main" id="{B2F3309D-E1A1-4B3E-96DF-AD2B0940DDE2}"/>
              </a:ext>
            </a:extLst>
          </p:cNvPr>
          <p:cNvPicPr>
            <a:picLocks noChangeAspect="1"/>
          </p:cNvPicPr>
          <p:nvPr/>
        </p:nvPicPr>
        <p:blipFill rotWithShape="1">
          <a:blip r:embed="rId2"/>
          <a:srcRect l="13471" r="5106"/>
          <a:stretch/>
        </p:blipFill>
        <p:spPr>
          <a:xfrm>
            <a:off x="6615288" y="3160889"/>
            <a:ext cx="1614312" cy="1982611"/>
          </a:xfrm>
          <a:prstGeom prst="rect">
            <a:avLst/>
          </a:prstGeom>
        </p:spPr>
      </p:pic>
      <p:sp>
        <p:nvSpPr>
          <p:cNvPr id="5" name="TextBox 4">
            <a:extLst>
              <a:ext uri="{FF2B5EF4-FFF2-40B4-BE49-F238E27FC236}">
                <a16:creationId xmlns:a16="http://schemas.microsoft.com/office/drawing/2014/main" id="{D7678530-0F4D-4A50-9798-D6BCAE92E75C}"/>
              </a:ext>
            </a:extLst>
          </p:cNvPr>
          <p:cNvSpPr txBox="1"/>
          <p:nvPr/>
        </p:nvSpPr>
        <p:spPr>
          <a:xfrm>
            <a:off x="642138" y="1287391"/>
            <a:ext cx="7859724" cy="2568717"/>
          </a:xfrm>
          <a:prstGeom prst="rect">
            <a:avLst/>
          </a:prstGeom>
          <a:noFill/>
        </p:spPr>
        <p:txBody>
          <a:bodyPr wrap="square" rtlCol="0">
            <a:spAutoFit/>
          </a:bodyPr>
          <a:lstStyle/>
          <a:p>
            <a:pPr algn="just">
              <a:lnSpc>
                <a:spcPct val="150000"/>
              </a:lnSpc>
            </a:pPr>
            <a:r>
              <a:rPr lang="vi-VN" sz="2200" dirty="0"/>
              <a:t>Trong kĩ thuật chuẩn bị ao nuôi thuỷ sản, người nuôi thường tiến hành gây màu nước ao. Màu nước lí tưởng là màu xanh lơ, xuất hiện do sự phát triển của tảo lục đơn bào trong nước</a:t>
            </a:r>
            <a:r>
              <a:rPr lang="en-US" sz="2200" dirty="0"/>
              <a:t>.</a:t>
            </a:r>
          </a:p>
          <a:p>
            <a:pPr algn="just">
              <a:lnSpc>
                <a:spcPct val="150000"/>
              </a:lnSpc>
            </a:pPr>
            <a:r>
              <a:rPr lang="en-US" sz="2200" dirty="0"/>
              <a:t>=&gt; </a:t>
            </a:r>
            <a:r>
              <a:rPr lang="vi-VN" sz="2200" dirty="0"/>
              <a:t>Hãy giải thích vì sao người nuôi thuỷ sản luôn gây và cố gắng duy trì màu nước này trong suốt vụ nuôi.</a:t>
            </a:r>
            <a:endParaRPr lang="en-US" sz="2200" dirty="0">
              <a:solidFill>
                <a:schemeClr val="tx1"/>
              </a:solidFill>
            </a:endParaRPr>
          </a:p>
        </p:txBody>
      </p:sp>
      <p:pic>
        <p:nvPicPr>
          <p:cNvPr id="11" name="Picture 2">
            <a:extLst>
              <a:ext uri="{FF2B5EF4-FFF2-40B4-BE49-F238E27FC236}">
                <a16:creationId xmlns:a16="http://schemas.microsoft.com/office/drawing/2014/main" id="{EF6DFB67-0C51-4939-A4EC-2B6F3EC1EE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812624">
            <a:off x="393087" y="275951"/>
            <a:ext cx="1017275" cy="1123496"/>
          </a:xfrm>
          <a:prstGeom prst="rect">
            <a:avLst/>
          </a:prstGeom>
        </p:spPr>
      </p:pic>
    </p:spTree>
    <p:extLst>
      <p:ext uri="{BB962C8B-B14F-4D97-AF65-F5344CB8AC3E}">
        <p14:creationId xmlns:p14="http://schemas.microsoft.com/office/powerpoint/2010/main" val="3625917604"/>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3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3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3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3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3" dur="3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2DD0B32D-1AE7-484A-8E9E-C9E85A5BDE91}"/>
              </a:ext>
            </a:extLst>
          </p:cNvPr>
          <p:cNvSpPr txBox="1">
            <a:spLocks/>
          </p:cNvSpPr>
          <p:nvPr/>
        </p:nvSpPr>
        <p:spPr>
          <a:xfrm>
            <a:off x="1195962" y="200897"/>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VẬN DỤNG</a:t>
            </a:r>
          </a:p>
        </p:txBody>
      </p:sp>
      <p:grpSp>
        <p:nvGrpSpPr>
          <p:cNvPr id="7" name="Group 27">
            <a:extLst>
              <a:ext uri="{FF2B5EF4-FFF2-40B4-BE49-F238E27FC236}">
                <a16:creationId xmlns:a16="http://schemas.microsoft.com/office/drawing/2014/main" id="{23D85938-24F2-4FB6-916B-64122EA6D590}"/>
              </a:ext>
            </a:extLst>
          </p:cNvPr>
          <p:cNvGrpSpPr/>
          <p:nvPr/>
        </p:nvGrpSpPr>
        <p:grpSpPr>
          <a:xfrm>
            <a:off x="1026959" y="933797"/>
            <a:ext cx="7090082" cy="4055892"/>
            <a:chOff x="-29331158" y="-4844006"/>
            <a:chExt cx="9877539" cy="7817280"/>
          </a:xfrm>
        </p:grpSpPr>
        <p:sp>
          <p:nvSpPr>
            <p:cNvPr id="8" name="Freeform 28">
              <a:extLst>
                <a:ext uri="{FF2B5EF4-FFF2-40B4-BE49-F238E27FC236}">
                  <a16:creationId xmlns:a16="http://schemas.microsoft.com/office/drawing/2014/main" id="{19C5D54D-401D-4E41-B1D0-2BB261C3D19B}"/>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9" name="Freeform 29">
              <a:extLst>
                <a:ext uri="{FF2B5EF4-FFF2-40B4-BE49-F238E27FC236}">
                  <a16:creationId xmlns:a16="http://schemas.microsoft.com/office/drawing/2014/main" id="{89D3EFA7-45EA-4E33-AF88-C8DEF8BB5A0D}"/>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sp>
        <p:nvSpPr>
          <p:cNvPr id="10" name="TextBox 9">
            <a:extLst>
              <a:ext uri="{FF2B5EF4-FFF2-40B4-BE49-F238E27FC236}">
                <a16:creationId xmlns:a16="http://schemas.microsoft.com/office/drawing/2014/main" id="{20B40261-28BD-4289-A480-C64821324641}"/>
              </a:ext>
            </a:extLst>
          </p:cNvPr>
          <p:cNvSpPr txBox="1"/>
          <p:nvPr/>
        </p:nvSpPr>
        <p:spPr>
          <a:xfrm>
            <a:off x="1146810" y="1498654"/>
            <a:ext cx="6850379" cy="3266985"/>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000" dirty="0"/>
              <a:t>Vì màu nước xanh lơ chứng tỏ có nhiều tảo lục đơn bào trong đó.</a:t>
            </a:r>
            <a:endParaRPr lang="en-US" sz="2000" dirty="0"/>
          </a:p>
          <a:p>
            <a:pPr marL="342900" indent="-342900" algn="just">
              <a:lnSpc>
                <a:spcPct val="150000"/>
              </a:lnSpc>
              <a:buFont typeface="Wingdings" panose="05000000000000000000" pitchFamily="2" charset="2"/>
              <a:buChar char="Ø"/>
            </a:pPr>
            <a:r>
              <a:rPr lang="vi-VN" sz="2000" dirty="0"/>
              <a:t>Tảo lục đơn bào quang hợp </a:t>
            </a:r>
            <a:r>
              <a:rPr lang="en-US" sz="2000" dirty="0" err="1"/>
              <a:t>tạo</a:t>
            </a:r>
            <a:r>
              <a:rPr lang="vi-VN" sz="2000" dirty="0"/>
              <a:t> ra oxy làm tăng lượng oxy hoà tan trong nước, có lợi cho hô hấp của các loài động vật thuỷ sinh nuôi trong ao.</a:t>
            </a:r>
            <a:endParaRPr lang="en-US" sz="2000" dirty="0"/>
          </a:p>
          <a:p>
            <a:pPr marL="342900" indent="-342900" algn="just">
              <a:lnSpc>
                <a:spcPct val="150000"/>
              </a:lnSpc>
              <a:buFont typeface="Wingdings" panose="05000000000000000000" pitchFamily="2" charset="2"/>
              <a:buChar char="Ø"/>
            </a:pPr>
            <a:r>
              <a:rPr lang="en-US" sz="2000" dirty="0" err="1"/>
              <a:t>Đồng</a:t>
            </a:r>
            <a:r>
              <a:rPr lang="en-US" sz="2000" dirty="0"/>
              <a:t> </a:t>
            </a:r>
            <a:r>
              <a:rPr lang="en-US" sz="2000" dirty="0" err="1"/>
              <a:t>thời</a:t>
            </a:r>
            <a:r>
              <a:rPr lang="en-US" sz="2000" dirty="0"/>
              <a:t> c</a:t>
            </a:r>
            <a:r>
              <a:rPr lang="vi-VN" sz="2000" dirty="0"/>
              <a:t>ũng là nguồn thức ăn tự nhiên giàu dinh dưỡng </a:t>
            </a:r>
            <a:r>
              <a:rPr lang="en-US" sz="2000" dirty="0" err="1"/>
              <a:t>của</a:t>
            </a:r>
            <a:r>
              <a:rPr lang="en-US" sz="2000" dirty="0"/>
              <a:t> </a:t>
            </a:r>
            <a:r>
              <a:rPr lang="en-US" sz="2000" dirty="0" err="1"/>
              <a:t>nhiều</a:t>
            </a:r>
            <a:r>
              <a:rPr lang="vi-VN" sz="2000" dirty="0"/>
              <a:t> </a:t>
            </a:r>
            <a:r>
              <a:rPr lang="en-US" sz="2000" dirty="0" err="1"/>
              <a:t>loài</a:t>
            </a:r>
            <a:r>
              <a:rPr lang="en-US" sz="2000" dirty="0"/>
              <a:t> </a:t>
            </a:r>
            <a:r>
              <a:rPr lang="vi-VN" sz="2000" dirty="0"/>
              <a:t>thuỷ sản</a:t>
            </a:r>
            <a:r>
              <a:rPr lang="en-US" sz="2000" dirty="0"/>
              <a:t>.</a:t>
            </a:r>
          </a:p>
        </p:txBody>
      </p:sp>
      <p:pic>
        <p:nvPicPr>
          <p:cNvPr id="11" name="Picture 6">
            <a:extLst>
              <a:ext uri="{FF2B5EF4-FFF2-40B4-BE49-F238E27FC236}">
                <a16:creationId xmlns:a16="http://schemas.microsoft.com/office/drawing/2014/main" id="{21818AEB-AAF0-4981-B4F4-9CE9086454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1920" y="81058"/>
            <a:ext cx="1625269" cy="1417596"/>
          </a:xfrm>
          <a:prstGeom prst="rect">
            <a:avLst/>
          </a:prstGeom>
        </p:spPr>
      </p:pic>
    </p:spTree>
    <p:extLst>
      <p:ext uri="{BB962C8B-B14F-4D97-AF65-F5344CB8AC3E}">
        <p14:creationId xmlns:p14="http://schemas.microsoft.com/office/powerpoint/2010/main" val="483131903"/>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 fill="hold"/>
                                        <p:tgtEl>
                                          <p:spTgt spid="7"/>
                                        </p:tgtEl>
                                        <p:attrNameLst>
                                          <p:attrName>ppt_x</p:attrName>
                                        </p:attrNameLst>
                                      </p:cBhvr>
                                      <p:tavLst>
                                        <p:tav tm="0">
                                          <p:val>
                                            <p:strVal val="#ppt_x"/>
                                          </p:val>
                                        </p:tav>
                                        <p:tav tm="100000">
                                          <p:val>
                                            <p:strVal val="#ppt_x"/>
                                          </p:val>
                                        </p:tav>
                                      </p:tavLst>
                                    </p:anim>
                                    <p:anim calcmode="lin" valueType="num">
                                      <p:cBhvr additive="base">
                                        <p:cTn id="8" dur="3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300" fill="hold"/>
                                        <p:tgtEl>
                                          <p:spTgt spid="11"/>
                                        </p:tgtEl>
                                        <p:attrNameLst>
                                          <p:attrName>ppt_x</p:attrName>
                                        </p:attrNameLst>
                                      </p:cBhvr>
                                      <p:tavLst>
                                        <p:tav tm="0">
                                          <p:val>
                                            <p:strVal val="#ppt_x"/>
                                          </p:val>
                                        </p:tav>
                                        <p:tav tm="100000">
                                          <p:val>
                                            <p:strVal val="#ppt_x"/>
                                          </p:val>
                                        </p:tav>
                                      </p:tavLst>
                                    </p:anim>
                                    <p:anim calcmode="lin" valueType="num">
                                      <p:cBhvr additive="base">
                                        <p:cTn id="12" dur="3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7" dur="3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2" dur="3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7" dur="3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00;p25">
            <a:extLst>
              <a:ext uri="{FF2B5EF4-FFF2-40B4-BE49-F238E27FC236}">
                <a16:creationId xmlns:a16="http://schemas.microsoft.com/office/drawing/2014/main" id="{B7FDA256-B398-4D8B-AEAC-274F2243BB26}"/>
              </a:ext>
            </a:extLst>
          </p:cNvPr>
          <p:cNvSpPr txBox="1">
            <a:spLocks/>
          </p:cNvSpPr>
          <p:nvPr/>
        </p:nvSpPr>
        <p:spPr>
          <a:xfrm>
            <a:off x="1195962" y="243703"/>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a:solidFill>
                  <a:schemeClr val="accent6">
                    <a:lumMod val="50000"/>
                  </a:schemeClr>
                </a:solidFill>
                <a:latin typeface="+mj-lt"/>
              </a:rPr>
              <a:t>HƯỚNG </a:t>
            </a:r>
            <a:r>
              <a:rPr lang="en-US" sz="3600" b="1" dirty="0">
                <a:solidFill>
                  <a:schemeClr val="accent6">
                    <a:lumMod val="50000"/>
                  </a:schemeClr>
                </a:solidFill>
                <a:latin typeface="+mj-lt"/>
              </a:rPr>
              <a:t>DẪN VỀ NHÀ</a:t>
            </a:r>
          </a:p>
        </p:txBody>
      </p:sp>
      <p:pic>
        <p:nvPicPr>
          <p:cNvPr id="7" name="Picture 3">
            <a:extLst>
              <a:ext uri="{FF2B5EF4-FFF2-40B4-BE49-F238E27FC236}">
                <a16:creationId xmlns:a16="http://schemas.microsoft.com/office/drawing/2014/main" id="{F574F218-BB21-4307-B952-C13061490A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90386" y="1328224"/>
            <a:ext cx="3417679" cy="3094553"/>
          </a:xfrm>
          <a:prstGeom prst="rect">
            <a:avLst/>
          </a:prstGeom>
        </p:spPr>
      </p:pic>
      <p:pic>
        <p:nvPicPr>
          <p:cNvPr id="8" name="Picture 7">
            <a:extLst>
              <a:ext uri="{FF2B5EF4-FFF2-40B4-BE49-F238E27FC236}">
                <a16:creationId xmlns:a16="http://schemas.microsoft.com/office/drawing/2014/main" id="{4C3263CC-D278-485F-B1C5-1C3F5D6C735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6863" y="1137560"/>
            <a:ext cx="4220439" cy="3475880"/>
          </a:xfrm>
          <a:prstGeom prst="rect">
            <a:avLst/>
          </a:prstGeom>
        </p:spPr>
      </p:pic>
      <p:sp>
        <p:nvSpPr>
          <p:cNvPr id="9" name="TextBox 8">
            <a:extLst>
              <a:ext uri="{FF2B5EF4-FFF2-40B4-BE49-F238E27FC236}">
                <a16:creationId xmlns:a16="http://schemas.microsoft.com/office/drawing/2014/main" id="{91FB2CC2-C1C1-4AB9-B45E-864CA06C7B5C}"/>
              </a:ext>
            </a:extLst>
          </p:cNvPr>
          <p:cNvSpPr txBox="1"/>
          <p:nvPr/>
        </p:nvSpPr>
        <p:spPr>
          <a:xfrm>
            <a:off x="938321" y="1637278"/>
            <a:ext cx="3897522" cy="2368662"/>
          </a:xfrm>
          <a:prstGeom prst="rect">
            <a:avLst/>
          </a:prstGeom>
          <a:noFill/>
        </p:spPr>
        <p:txBody>
          <a:bodyPr wrap="square" rtlCol="0">
            <a:spAutoFit/>
          </a:bodyPr>
          <a:lstStyle/>
          <a:p>
            <a:pPr algn="just">
              <a:lnSpc>
                <a:spcPct val="150000"/>
              </a:lnSpc>
              <a:spcBef>
                <a:spcPts val="600"/>
              </a:spcBef>
              <a:spcAft>
                <a:spcPts val="600"/>
              </a:spcAft>
            </a:pPr>
            <a:r>
              <a:rPr lang="vi-VN" sz="2200" dirty="0">
                <a:solidFill>
                  <a:srgbClr val="000000"/>
                </a:solidFill>
                <a:effectLst/>
                <a:latin typeface="+mn-lt"/>
                <a:ea typeface="Calibri" panose="020F0502020204030204" pitchFamily="34" charset="0"/>
                <a:cs typeface="Times New Roman" panose="02020603050405020304" pitchFamily="18" charset="0"/>
              </a:rPr>
              <a:t>- Vẽ sơ đồ tư duy cho bài học để hệ thống lại kiến thức.</a:t>
            </a:r>
            <a:endParaRPr lang="en-US" sz="2200" dirty="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2200" spc="10" dirty="0">
                <a:effectLst/>
                <a:latin typeface="+mn-lt"/>
                <a:ea typeface="Calibri" panose="020F0502020204030204" pitchFamily="34" charset="0"/>
                <a:cs typeface="Times New Roman" panose="02020603050405020304" pitchFamily="18" charset="0"/>
              </a:rPr>
              <a:t>- Học bài trả lời câu hỏi </a:t>
            </a:r>
            <a:r>
              <a:rPr lang="en-US" sz="2200" spc="10" dirty="0" err="1">
                <a:latin typeface="+mn-lt"/>
                <a:ea typeface="Calibri" panose="020F0502020204030204" pitchFamily="34" charset="0"/>
                <a:cs typeface="Times New Roman" panose="02020603050405020304" pitchFamily="18" charset="0"/>
              </a:rPr>
              <a:t>sgk</a:t>
            </a:r>
            <a:r>
              <a:rPr lang="en-US" sz="2200" spc="10" dirty="0">
                <a:latin typeface="+mn-lt"/>
                <a:ea typeface="Calibri" panose="020F0502020204030204" pitchFamily="34" charset="0"/>
                <a:cs typeface="Times New Roman" panose="02020603050405020304" pitchFamily="18" charset="0"/>
              </a:rPr>
              <a:t>.</a:t>
            </a:r>
            <a:endParaRPr lang="en-US" sz="2200" dirty="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2200" spc="10" dirty="0">
                <a:effectLst/>
                <a:latin typeface="+mn-lt"/>
                <a:ea typeface="Calibri" panose="020F0502020204030204" pitchFamily="34" charset="0"/>
                <a:cs typeface="Times New Roman" panose="02020603050405020304" pitchFamily="18" charset="0"/>
              </a:rPr>
              <a:t>- </a:t>
            </a:r>
            <a:r>
              <a:rPr lang="en-US" sz="2200" spc="10" dirty="0" err="1">
                <a:latin typeface="+mn-lt"/>
                <a:ea typeface="Calibri" panose="020F0502020204030204" pitchFamily="34" charset="0"/>
                <a:cs typeface="Times New Roman" panose="02020603050405020304" pitchFamily="18" charset="0"/>
              </a:rPr>
              <a:t>Chuẩn</a:t>
            </a:r>
            <a:r>
              <a:rPr lang="en-US" sz="2200" spc="10" dirty="0">
                <a:latin typeface="+mn-lt"/>
                <a:ea typeface="Calibri" panose="020F0502020204030204" pitchFamily="34" charset="0"/>
                <a:cs typeface="Times New Roman" panose="02020603050405020304" pitchFamily="18" charset="0"/>
              </a:rPr>
              <a:t> </a:t>
            </a:r>
            <a:r>
              <a:rPr lang="en-US" sz="2200" spc="10" dirty="0" err="1">
                <a:latin typeface="+mn-lt"/>
                <a:ea typeface="Calibri" panose="020F0502020204030204" pitchFamily="34" charset="0"/>
                <a:cs typeface="Times New Roman" panose="02020603050405020304" pitchFamily="18" charset="0"/>
              </a:rPr>
              <a:t>bị</a:t>
            </a:r>
            <a:r>
              <a:rPr lang="en-US" sz="2200" spc="10" dirty="0">
                <a:latin typeface="+mn-lt"/>
                <a:ea typeface="Calibri" panose="020F0502020204030204" pitchFamily="34" charset="0"/>
                <a:cs typeface="Times New Roman" panose="02020603050405020304" pitchFamily="18" charset="0"/>
              </a:rPr>
              <a:t> </a:t>
            </a:r>
            <a:r>
              <a:rPr lang="en-US" sz="2200" spc="10" dirty="0" err="1">
                <a:latin typeface="+mn-lt"/>
                <a:ea typeface="Calibri" panose="020F0502020204030204" pitchFamily="34" charset="0"/>
                <a:cs typeface="Times New Roman" panose="02020603050405020304" pitchFamily="18" charset="0"/>
              </a:rPr>
              <a:t>trước</a:t>
            </a:r>
            <a:r>
              <a:rPr lang="en-US" sz="2200" spc="10" dirty="0">
                <a:latin typeface="+mn-lt"/>
                <a:ea typeface="Calibri" panose="020F0502020204030204" pitchFamily="34" charset="0"/>
                <a:cs typeface="Times New Roman" panose="02020603050405020304" pitchFamily="18" charset="0"/>
              </a:rPr>
              <a:t> </a:t>
            </a:r>
            <a:r>
              <a:rPr lang="en-US" sz="2200" spc="10" dirty="0" err="1">
                <a:latin typeface="+mn-lt"/>
                <a:ea typeface="Calibri" panose="020F0502020204030204" pitchFamily="34" charset="0"/>
                <a:cs typeface="Times New Roman" panose="02020603050405020304" pitchFamily="18" charset="0"/>
              </a:rPr>
              <a:t>bài</a:t>
            </a:r>
            <a:r>
              <a:rPr lang="en-US" sz="2200" spc="10" dirty="0">
                <a:latin typeface="+mn-lt"/>
                <a:ea typeface="Calibri" panose="020F0502020204030204" pitchFamily="34" charset="0"/>
                <a:cs typeface="Times New Roman" panose="02020603050405020304" pitchFamily="18" charset="0"/>
              </a:rPr>
              <a:t> 31.</a:t>
            </a:r>
            <a:endParaRPr lang="en-US" sz="22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3333953"/>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299"/>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3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ipe(left)">
                                      <p:cBhvr>
                                        <p:cTn id="18" dur="3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ipe(left)">
                                      <p:cBhvr>
                                        <p:cTn id="23" dur="3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wipe(left)">
                                      <p:cBhvr>
                                        <p:cTn id="28" dur="3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78386002-0F4A-4049-8C65-C42F28B06B27}"/>
              </a:ext>
            </a:extLst>
          </p:cNvPr>
          <p:cNvPicPr>
            <a:picLocks noChangeAspect="1"/>
          </p:cNvPicPr>
          <p:nvPr/>
        </p:nvPicPr>
        <p:blipFill>
          <a:blip r:embed="rId2"/>
          <a:srcRect b="12946"/>
          <a:stretch>
            <a:fillRect/>
          </a:stretch>
        </p:blipFill>
        <p:spPr>
          <a:xfrm rot="928712">
            <a:off x="312654" y="62486"/>
            <a:ext cx="8435382" cy="5106732"/>
          </a:xfrm>
          <a:prstGeom prst="rect">
            <a:avLst/>
          </a:prstGeom>
        </p:spPr>
      </p:pic>
      <p:pic>
        <p:nvPicPr>
          <p:cNvPr id="3" name="Picture 4">
            <a:extLst>
              <a:ext uri="{FF2B5EF4-FFF2-40B4-BE49-F238E27FC236}">
                <a16:creationId xmlns:a16="http://schemas.microsoft.com/office/drawing/2014/main" id="{70F2D928-0978-4FFB-B64E-53165175AA6F}"/>
              </a:ext>
            </a:extLst>
          </p:cNvPr>
          <p:cNvPicPr>
            <a:picLocks noChangeAspect="1"/>
          </p:cNvPicPr>
          <p:nvPr/>
        </p:nvPicPr>
        <p:blipFill>
          <a:blip r:embed="rId3"/>
          <a:srcRect b="20408"/>
          <a:stretch>
            <a:fillRect/>
          </a:stretch>
        </p:blipFill>
        <p:spPr>
          <a:xfrm>
            <a:off x="1912897" y="704011"/>
            <a:ext cx="5318206" cy="3735478"/>
          </a:xfrm>
          <a:prstGeom prst="rect">
            <a:avLst/>
          </a:prstGeom>
        </p:spPr>
      </p:pic>
      <p:sp>
        <p:nvSpPr>
          <p:cNvPr id="4" name="TextBox 3">
            <a:extLst>
              <a:ext uri="{FF2B5EF4-FFF2-40B4-BE49-F238E27FC236}">
                <a16:creationId xmlns:a16="http://schemas.microsoft.com/office/drawing/2014/main" id="{E410C319-1BA6-4E73-81FC-3131A141E5EC}"/>
              </a:ext>
            </a:extLst>
          </p:cNvPr>
          <p:cNvSpPr txBox="1"/>
          <p:nvPr/>
        </p:nvSpPr>
        <p:spPr>
          <a:xfrm>
            <a:off x="715243" y="1848475"/>
            <a:ext cx="7713513" cy="1446550"/>
          </a:xfrm>
          <a:prstGeom prst="rect">
            <a:avLst/>
          </a:prstGeom>
          <a:noFill/>
        </p:spPr>
        <p:txBody>
          <a:bodyPr wrap="square" rtlCol="0">
            <a:spAutoFit/>
          </a:bodyPr>
          <a:lstStyle/>
          <a:p>
            <a:pPr algn="ctr"/>
            <a:r>
              <a:rPr lang="en-US" sz="4400" b="1" dirty="0">
                <a:solidFill>
                  <a:srgbClr val="002060"/>
                </a:solidFill>
              </a:rPr>
              <a:t>CẢM ƠN CÁC EM ĐÃ LẮNG NGHE BÀI GIẢNG!</a:t>
            </a:r>
          </a:p>
        </p:txBody>
      </p:sp>
      <p:pic>
        <p:nvPicPr>
          <p:cNvPr id="5" name="Graphic 4">
            <a:extLst>
              <a:ext uri="{FF2B5EF4-FFF2-40B4-BE49-F238E27FC236}">
                <a16:creationId xmlns:a16="http://schemas.microsoft.com/office/drawing/2014/main" id="{F93D6230-9193-4507-9F3D-49FA82238C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1103" y="2725179"/>
            <a:ext cx="1934656" cy="2418321"/>
          </a:xfrm>
          <a:prstGeom prst="rect">
            <a:avLst/>
          </a:prstGeom>
        </p:spPr>
      </p:pic>
      <p:pic>
        <p:nvPicPr>
          <p:cNvPr id="6" name="Picture 10">
            <a:extLst>
              <a:ext uri="{FF2B5EF4-FFF2-40B4-BE49-F238E27FC236}">
                <a16:creationId xmlns:a16="http://schemas.microsoft.com/office/drawing/2014/main" id="{8425A4C6-D9A3-43AB-A7BA-6250CAFDD2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24719" y="3458734"/>
            <a:ext cx="2004037" cy="1446550"/>
          </a:xfrm>
          <a:prstGeom prst="rect">
            <a:avLst/>
          </a:prstGeom>
        </p:spPr>
      </p:pic>
    </p:spTree>
    <p:extLst>
      <p:ext uri="{BB962C8B-B14F-4D97-AF65-F5344CB8AC3E}">
        <p14:creationId xmlns:p14="http://schemas.microsoft.com/office/powerpoint/2010/main" val="19523660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7"/>
          <p:cNvSpPr/>
          <p:nvPr/>
        </p:nvSpPr>
        <p:spPr>
          <a:xfrm>
            <a:off x="818706" y="648586"/>
            <a:ext cx="7572648" cy="3583171"/>
          </a:xfrm>
          <a:prstGeom prst="roundRect">
            <a:avLst>
              <a:gd name="adj" fmla="val 13942"/>
            </a:avLst>
          </a:pr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txBox="1">
            <a:spLocks noGrp="1"/>
          </p:cNvSpPr>
          <p:nvPr>
            <p:ph type="subTitle" idx="1"/>
          </p:nvPr>
        </p:nvSpPr>
        <p:spPr>
          <a:xfrm>
            <a:off x="1114552" y="2031181"/>
            <a:ext cx="6980956" cy="81798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800" b="1" dirty="0">
                <a:solidFill>
                  <a:schemeClr val="accent6">
                    <a:lumMod val="50000"/>
                  </a:schemeClr>
                </a:solidFill>
                <a:latin typeface="+mj-lt"/>
              </a:rPr>
              <a:t>BÀI 30: NGUYÊN SINH VẬT</a:t>
            </a:r>
            <a:endParaRPr sz="3800" b="1" dirty="0">
              <a:solidFill>
                <a:schemeClr val="accent6">
                  <a:lumMod val="50000"/>
                </a:schemeClr>
              </a:solidFill>
              <a:latin typeface="+mj-lt"/>
            </a:endParaRPr>
          </a:p>
        </p:txBody>
      </p:sp>
      <p:sp>
        <p:nvSpPr>
          <p:cNvPr id="713" name="Google Shape;713;p27"/>
          <p:cNvSpPr/>
          <p:nvPr/>
        </p:nvSpPr>
        <p:spPr>
          <a:xfrm rot="5400000">
            <a:off x="2725557" y="-1415004"/>
            <a:ext cx="3774559" cy="7720380"/>
          </a:xfrm>
          <a:custGeom>
            <a:avLst/>
            <a:gdLst/>
            <a:ahLst/>
            <a:cxnLst/>
            <a:rect l="l" t="t" r="r" b="b"/>
            <a:pathLst>
              <a:path w="65863" h="92137" extrusionOk="0">
                <a:moveTo>
                  <a:pt x="32655" y="958"/>
                </a:moveTo>
                <a:cubicBezTo>
                  <a:pt x="32876" y="958"/>
                  <a:pt x="33088" y="1031"/>
                  <a:pt x="33295" y="1057"/>
                </a:cubicBezTo>
                <a:cubicBezTo>
                  <a:pt x="33541" y="1089"/>
                  <a:pt x="33787" y="1098"/>
                  <a:pt x="34032" y="1098"/>
                </a:cubicBezTo>
                <a:cubicBezTo>
                  <a:pt x="34416" y="1098"/>
                  <a:pt x="34798" y="1075"/>
                  <a:pt x="35181" y="1075"/>
                </a:cubicBezTo>
                <a:cubicBezTo>
                  <a:pt x="35282" y="1075"/>
                  <a:pt x="35382" y="1076"/>
                  <a:pt x="35483" y="1080"/>
                </a:cubicBezTo>
                <a:cubicBezTo>
                  <a:pt x="36600" y="1124"/>
                  <a:pt x="37718" y="1205"/>
                  <a:pt x="38846" y="1205"/>
                </a:cubicBezTo>
                <a:cubicBezTo>
                  <a:pt x="38948" y="1205"/>
                  <a:pt x="39051" y="1204"/>
                  <a:pt x="39154" y="1203"/>
                </a:cubicBezTo>
                <a:cubicBezTo>
                  <a:pt x="39316" y="1200"/>
                  <a:pt x="39478" y="1199"/>
                  <a:pt x="39640" y="1199"/>
                </a:cubicBezTo>
                <a:cubicBezTo>
                  <a:pt x="40163" y="1199"/>
                  <a:pt x="40690" y="1209"/>
                  <a:pt x="41214" y="1209"/>
                </a:cubicBezTo>
                <a:cubicBezTo>
                  <a:pt x="41389" y="1209"/>
                  <a:pt x="41563" y="1208"/>
                  <a:pt x="41737" y="1205"/>
                </a:cubicBezTo>
                <a:cubicBezTo>
                  <a:pt x="43184" y="1181"/>
                  <a:pt x="44631" y="1214"/>
                  <a:pt x="46082" y="1138"/>
                </a:cubicBezTo>
                <a:cubicBezTo>
                  <a:pt x="46292" y="1127"/>
                  <a:pt x="46515" y="1117"/>
                  <a:pt x="46745" y="1117"/>
                </a:cubicBezTo>
                <a:cubicBezTo>
                  <a:pt x="47157" y="1117"/>
                  <a:pt x="47590" y="1150"/>
                  <a:pt x="48013" y="1271"/>
                </a:cubicBezTo>
                <a:cubicBezTo>
                  <a:pt x="48120" y="1301"/>
                  <a:pt x="48239" y="1312"/>
                  <a:pt x="48364" y="1312"/>
                </a:cubicBezTo>
                <a:cubicBezTo>
                  <a:pt x="48626" y="1312"/>
                  <a:pt x="48920" y="1267"/>
                  <a:pt x="49209" y="1267"/>
                </a:cubicBezTo>
                <a:cubicBezTo>
                  <a:pt x="49338" y="1267"/>
                  <a:pt x="49467" y="1276"/>
                  <a:pt x="49591" y="1302"/>
                </a:cubicBezTo>
                <a:cubicBezTo>
                  <a:pt x="50530" y="1496"/>
                  <a:pt x="51515" y="1491"/>
                  <a:pt x="52473" y="1673"/>
                </a:cubicBezTo>
                <a:cubicBezTo>
                  <a:pt x="53312" y="1833"/>
                  <a:pt x="54174" y="2005"/>
                  <a:pt x="55071" y="2055"/>
                </a:cubicBezTo>
                <a:cubicBezTo>
                  <a:pt x="55996" y="2105"/>
                  <a:pt x="57003" y="2182"/>
                  <a:pt x="57756" y="2558"/>
                </a:cubicBezTo>
                <a:cubicBezTo>
                  <a:pt x="58384" y="2871"/>
                  <a:pt x="59141" y="3103"/>
                  <a:pt x="59576" y="3639"/>
                </a:cubicBezTo>
                <a:cubicBezTo>
                  <a:pt x="59971" y="4129"/>
                  <a:pt x="60415" y="4606"/>
                  <a:pt x="60854" y="5080"/>
                </a:cubicBezTo>
                <a:cubicBezTo>
                  <a:pt x="61245" y="5503"/>
                  <a:pt x="61151" y="6036"/>
                  <a:pt x="61508" y="6454"/>
                </a:cubicBezTo>
                <a:cubicBezTo>
                  <a:pt x="62068" y="7112"/>
                  <a:pt x="61698" y="7875"/>
                  <a:pt x="62034" y="8581"/>
                </a:cubicBezTo>
                <a:cubicBezTo>
                  <a:pt x="62249" y="9032"/>
                  <a:pt x="62370" y="9574"/>
                  <a:pt x="62414" y="10101"/>
                </a:cubicBezTo>
                <a:cubicBezTo>
                  <a:pt x="62453" y="10557"/>
                  <a:pt x="62056" y="11096"/>
                  <a:pt x="62658" y="11510"/>
                </a:cubicBezTo>
                <a:cubicBezTo>
                  <a:pt x="62117" y="11790"/>
                  <a:pt x="62966" y="12221"/>
                  <a:pt x="62447" y="12503"/>
                </a:cubicBezTo>
                <a:cubicBezTo>
                  <a:pt x="62680" y="12709"/>
                  <a:pt x="62670" y="13063"/>
                  <a:pt x="62640" y="13195"/>
                </a:cubicBezTo>
                <a:cubicBezTo>
                  <a:pt x="62518" y="13722"/>
                  <a:pt x="62847" y="14206"/>
                  <a:pt x="62772" y="14700"/>
                </a:cubicBezTo>
                <a:cubicBezTo>
                  <a:pt x="62725" y="15011"/>
                  <a:pt x="62536" y="15293"/>
                  <a:pt x="63002" y="15517"/>
                </a:cubicBezTo>
                <a:cubicBezTo>
                  <a:pt x="63039" y="15535"/>
                  <a:pt x="63042" y="15651"/>
                  <a:pt x="63001" y="15682"/>
                </a:cubicBezTo>
                <a:cubicBezTo>
                  <a:pt x="62350" y="16164"/>
                  <a:pt x="62915" y="16662"/>
                  <a:pt x="62973" y="17150"/>
                </a:cubicBezTo>
                <a:cubicBezTo>
                  <a:pt x="62993" y="17314"/>
                  <a:pt x="62866" y="17459"/>
                  <a:pt x="62916" y="17609"/>
                </a:cubicBezTo>
                <a:cubicBezTo>
                  <a:pt x="63066" y="18065"/>
                  <a:pt x="63249" y="18516"/>
                  <a:pt x="63059" y="18990"/>
                </a:cubicBezTo>
                <a:cubicBezTo>
                  <a:pt x="63053" y="19003"/>
                  <a:pt x="63049" y="19027"/>
                  <a:pt x="63060" y="19035"/>
                </a:cubicBezTo>
                <a:cubicBezTo>
                  <a:pt x="63657" y="19486"/>
                  <a:pt x="63122" y="19997"/>
                  <a:pt x="63210" y="20479"/>
                </a:cubicBezTo>
                <a:cubicBezTo>
                  <a:pt x="63304" y="20990"/>
                  <a:pt x="63261" y="21515"/>
                  <a:pt x="63354" y="22028"/>
                </a:cubicBezTo>
                <a:cubicBezTo>
                  <a:pt x="63476" y="22692"/>
                  <a:pt x="63329" y="23349"/>
                  <a:pt x="63335" y="24008"/>
                </a:cubicBezTo>
                <a:cubicBezTo>
                  <a:pt x="63336" y="24054"/>
                  <a:pt x="63309" y="24116"/>
                  <a:pt x="63341" y="24146"/>
                </a:cubicBezTo>
                <a:cubicBezTo>
                  <a:pt x="63453" y="24254"/>
                  <a:pt x="63661" y="24339"/>
                  <a:pt x="63690" y="24453"/>
                </a:cubicBezTo>
                <a:cubicBezTo>
                  <a:pt x="63706" y="24515"/>
                  <a:pt x="63665" y="24531"/>
                  <a:pt x="63606" y="24531"/>
                </a:cubicBezTo>
                <a:cubicBezTo>
                  <a:pt x="63543" y="24531"/>
                  <a:pt x="63458" y="24512"/>
                  <a:pt x="63403" y="24512"/>
                </a:cubicBezTo>
                <a:cubicBezTo>
                  <a:pt x="63355" y="24512"/>
                  <a:pt x="63329" y="24526"/>
                  <a:pt x="63358" y="24580"/>
                </a:cubicBezTo>
                <a:cubicBezTo>
                  <a:pt x="63503" y="24853"/>
                  <a:pt x="63283" y="25127"/>
                  <a:pt x="63451" y="25383"/>
                </a:cubicBezTo>
                <a:cubicBezTo>
                  <a:pt x="63486" y="25438"/>
                  <a:pt x="63592" y="25509"/>
                  <a:pt x="63572" y="25537"/>
                </a:cubicBezTo>
                <a:cubicBezTo>
                  <a:pt x="63042" y="26277"/>
                  <a:pt x="63784" y="27642"/>
                  <a:pt x="63906" y="28448"/>
                </a:cubicBezTo>
                <a:cubicBezTo>
                  <a:pt x="64142" y="29996"/>
                  <a:pt x="63916" y="31704"/>
                  <a:pt x="63889" y="33267"/>
                </a:cubicBezTo>
                <a:lnTo>
                  <a:pt x="63800" y="38581"/>
                </a:lnTo>
                <a:cubicBezTo>
                  <a:pt x="63721" y="43326"/>
                  <a:pt x="63859" y="48070"/>
                  <a:pt x="64043" y="52811"/>
                </a:cubicBezTo>
                <a:cubicBezTo>
                  <a:pt x="64124" y="54881"/>
                  <a:pt x="64556" y="57249"/>
                  <a:pt x="64144" y="59284"/>
                </a:cubicBezTo>
                <a:cubicBezTo>
                  <a:pt x="63810" y="60940"/>
                  <a:pt x="63747" y="62392"/>
                  <a:pt x="64016" y="64094"/>
                </a:cubicBezTo>
                <a:cubicBezTo>
                  <a:pt x="64119" y="64740"/>
                  <a:pt x="64056" y="65376"/>
                  <a:pt x="64042" y="66017"/>
                </a:cubicBezTo>
                <a:cubicBezTo>
                  <a:pt x="64017" y="67125"/>
                  <a:pt x="63949" y="68232"/>
                  <a:pt x="64071" y="69340"/>
                </a:cubicBezTo>
                <a:cubicBezTo>
                  <a:pt x="64111" y="69698"/>
                  <a:pt x="64043" y="70083"/>
                  <a:pt x="64138" y="70430"/>
                </a:cubicBezTo>
                <a:cubicBezTo>
                  <a:pt x="64251" y="70844"/>
                  <a:pt x="64082" y="71272"/>
                  <a:pt x="64315" y="71666"/>
                </a:cubicBezTo>
                <a:cubicBezTo>
                  <a:pt x="64381" y="71777"/>
                  <a:pt x="64323" y="71840"/>
                  <a:pt x="64255" y="71918"/>
                </a:cubicBezTo>
                <a:cubicBezTo>
                  <a:pt x="64163" y="72028"/>
                  <a:pt x="63961" y="72144"/>
                  <a:pt x="64347" y="72192"/>
                </a:cubicBezTo>
                <a:cubicBezTo>
                  <a:pt x="64498" y="72210"/>
                  <a:pt x="64491" y="72385"/>
                  <a:pt x="64392" y="72420"/>
                </a:cubicBezTo>
                <a:cubicBezTo>
                  <a:pt x="63835" y="72622"/>
                  <a:pt x="64430" y="72904"/>
                  <a:pt x="64273" y="73126"/>
                </a:cubicBezTo>
                <a:cubicBezTo>
                  <a:pt x="64711" y="73201"/>
                  <a:pt x="64495" y="73539"/>
                  <a:pt x="64469" y="73605"/>
                </a:cubicBezTo>
                <a:cubicBezTo>
                  <a:pt x="64220" y="74268"/>
                  <a:pt x="64502" y="74929"/>
                  <a:pt x="64414" y="75582"/>
                </a:cubicBezTo>
                <a:cubicBezTo>
                  <a:pt x="64316" y="76315"/>
                  <a:pt x="64414" y="77044"/>
                  <a:pt x="64408" y="77773"/>
                </a:cubicBezTo>
                <a:cubicBezTo>
                  <a:pt x="64403" y="78602"/>
                  <a:pt x="64133" y="79435"/>
                  <a:pt x="64202" y="80257"/>
                </a:cubicBezTo>
                <a:cubicBezTo>
                  <a:pt x="64246" y="80787"/>
                  <a:pt x="63725" y="81316"/>
                  <a:pt x="64211" y="81834"/>
                </a:cubicBezTo>
                <a:cubicBezTo>
                  <a:pt x="63755" y="82253"/>
                  <a:pt x="64183" y="82741"/>
                  <a:pt x="63993" y="83199"/>
                </a:cubicBezTo>
                <a:cubicBezTo>
                  <a:pt x="63757" y="83765"/>
                  <a:pt x="63810" y="84375"/>
                  <a:pt x="63626" y="84961"/>
                </a:cubicBezTo>
                <a:cubicBezTo>
                  <a:pt x="63419" y="85621"/>
                  <a:pt x="63028" y="86225"/>
                  <a:pt x="62746" y="86857"/>
                </a:cubicBezTo>
                <a:cubicBezTo>
                  <a:pt x="62492" y="87421"/>
                  <a:pt x="61939" y="87757"/>
                  <a:pt x="61445" y="88140"/>
                </a:cubicBezTo>
                <a:cubicBezTo>
                  <a:pt x="61118" y="88395"/>
                  <a:pt x="60645" y="88593"/>
                  <a:pt x="60297" y="88825"/>
                </a:cubicBezTo>
                <a:cubicBezTo>
                  <a:pt x="59842" y="89129"/>
                  <a:pt x="59284" y="89243"/>
                  <a:pt x="58799" y="89468"/>
                </a:cubicBezTo>
                <a:cubicBezTo>
                  <a:pt x="58255" y="89719"/>
                  <a:pt x="57595" y="89907"/>
                  <a:pt x="56948" y="89907"/>
                </a:cubicBezTo>
                <a:cubicBezTo>
                  <a:pt x="56916" y="89907"/>
                  <a:pt x="56885" y="89907"/>
                  <a:pt x="56854" y="89906"/>
                </a:cubicBezTo>
                <a:cubicBezTo>
                  <a:pt x="56819" y="89905"/>
                  <a:pt x="56786" y="89905"/>
                  <a:pt x="56752" y="89905"/>
                </a:cubicBezTo>
                <a:cubicBezTo>
                  <a:pt x="56068" y="89905"/>
                  <a:pt x="55484" y="90111"/>
                  <a:pt x="54873" y="90232"/>
                </a:cubicBezTo>
                <a:cubicBezTo>
                  <a:pt x="54158" y="90375"/>
                  <a:pt x="53430" y="90423"/>
                  <a:pt x="52756" y="90530"/>
                </a:cubicBezTo>
                <a:cubicBezTo>
                  <a:pt x="52676" y="90515"/>
                  <a:pt x="52599" y="90509"/>
                  <a:pt x="52523" y="90509"/>
                </a:cubicBezTo>
                <a:cubicBezTo>
                  <a:pt x="52130" y="90509"/>
                  <a:pt x="51787" y="90679"/>
                  <a:pt x="51408" y="90679"/>
                </a:cubicBezTo>
                <a:cubicBezTo>
                  <a:pt x="51349" y="90679"/>
                  <a:pt x="51289" y="90675"/>
                  <a:pt x="51227" y="90666"/>
                </a:cubicBezTo>
                <a:cubicBezTo>
                  <a:pt x="51189" y="90660"/>
                  <a:pt x="51150" y="90657"/>
                  <a:pt x="51112" y="90657"/>
                </a:cubicBezTo>
                <a:cubicBezTo>
                  <a:pt x="50862" y="90657"/>
                  <a:pt x="50604" y="90767"/>
                  <a:pt x="50346" y="90767"/>
                </a:cubicBezTo>
                <a:cubicBezTo>
                  <a:pt x="50213" y="90767"/>
                  <a:pt x="50080" y="90738"/>
                  <a:pt x="49949" y="90650"/>
                </a:cubicBezTo>
                <a:cubicBezTo>
                  <a:pt x="49941" y="90645"/>
                  <a:pt x="49928" y="90643"/>
                  <a:pt x="49912" y="90643"/>
                </a:cubicBezTo>
                <a:cubicBezTo>
                  <a:pt x="49871" y="90643"/>
                  <a:pt x="49809" y="90657"/>
                  <a:pt x="49768" y="90671"/>
                </a:cubicBezTo>
                <a:cubicBezTo>
                  <a:pt x="49115" y="90882"/>
                  <a:pt x="48411" y="90854"/>
                  <a:pt x="47721" y="90904"/>
                </a:cubicBezTo>
                <a:cubicBezTo>
                  <a:pt x="46789" y="90971"/>
                  <a:pt x="45858" y="91038"/>
                  <a:pt x="44922" y="91038"/>
                </a:cubicBezTo>
                <a:cubicBezTo>
                  <a:pt x="44859" y="91038"/>
                  <a:pt x="44797" y="91038"/>
                  <a:pt x="44734" y="91037"/>
                </a:cubicBezTo>
                <a:cubicBezTo>
                  <a:pt x="43996" y="91028"/>
                  <a:pt x="43259" y="91010"/>
                  <a:pt x="42522" y="90981"/>
                </a:cubicBezTo>
                <a:cubicBezTo>
                  <a:pt x="42502" y="90980"/>
                  <a:pt x="42482" y="90980"/>
                  <a:pt x="42462" y="90980"/>
                </a:cubicBezTo>
                <a:cubicBezTo>
                  <a:pt x="42163" y="90980"/>
                  <a:pt x="41892" y="91070"/>
                  <a:pt x="41579" y="91070"/>
                </a:cubicBezTo>
                <a:cubicBezTo>
                  <a:pt x="41558" y="91070"/>
                  <a:pt x="41537" y="91070"/>
                  <a:pt x="41516" y="91069"/>
                </a:cubicBezTo>
                <a:cubicBezTo>
                  <a:pt x="40903" y="91043"/>
                  <a:pt x="40291" y="91021"/>
                  <a:pt x="39677" y="90982"/>
                </a:cubicBezTo>
                <a:cubicBezTo>
                  <a:pt x="39367" y="90964"/>
                  <a:pt x="39057" y="90955"/>
                  <a:pt x="38746" y="90955"/>
                </a:cubicBezTo>
                <a:cubicBezTo>
                  <a:pt x="38391" y="90955"/>
                  <a:pt x="38036" y="90967"/>
                  <a:pt x="37681" y="90991"/>
                </a:cubicBezTo>
                <a:cubicBezTo>
                  <a:pt x="37594" y="90996"/>
                  <a:pt x="37508" y="90998"/>
                  <a:pt x="37421" y="90998"/>
                </a:cubicBezTo>
                <a:cubicBezTo>
                  <a:pt x="36901" y="90998"/>
                  <a:pt x="36384" y="90916"/>
                  <a:pt x="35854" y="90916"/>
                </a:cubicBezTo>
                <a:cubicBezTo>
                  <a:pt x="35845" y="90916"/>
                  <a:pt x="35835" y="90916"/>
                  <a:pt x="35825" y="90916"/>
                </a:cubicBezTo>
                <a:cubicBezTo>
                  <a:pt x="35368" y="90919"/>
                  <a:pt x="34912" y="91001"/>
                  <a:pt x="34458" y="91001"/>
                </a:cubicBezTo>
                <a:cubicBezTo>
                  <a:pt x="34294" y="91001"/>
                  <a:pt x="34131" y="90990"/>
                  <a:pt x="33968" y="90961"/>
                </a:cubicBezTo>
                <a:cubicBezTo>
                  <a:pt x="33866" y="90943"/>
                  <a:pt x="33764" y="90936"/>
                  <a:pt x="33663" y="90936"/>
                </a:cubicBezTo>
                <a:cubicBezTo>
                  <a:pt x="33307" y="90936"/>
                  <a:pt x="32958" y="91024"/>
                  <a:pt x="32623" y="91024"/>
                </a:cubicBezTo>
                <a:cubicBezTo>
                  <a:pt x="32548" y="91024"/>
                  <a:pt x="32473" y="91020"/>
                  <a:pt x="32399" y="91009"/>
                </a:cubicBezTo>
                <a:cubicBezTo>
                  <a:pt x="31991" y="90948"/>
                  <a:pt x="31579" y="90937"/>
                  <a:pt x="31167" y="90937"/>
                </a:cubicBezTo>
                <a:cubicBezTo>
                  <a:pt x="30952" y="90937"/>
                  <a:pt x="30738" y="90940"/>
                  <a:pt x="30523" y="90940"/>
                </a:cubicBezTo>
                <a:cubicBezTo>
                  <a:pt x="30019" y="90940"/>
                  <a:pt x="29515" y="90925"/>
                  <a:pt x="29013" y="90821"/>
                </a:cubicBezTo>
                <a:cubicBezTo>
                  <a:pt x="28881" y="90794"/>
                  <a:pt x="28738" y="90784"/>
                  <a:pt x="28588" y="90784"/>
                </a:cubicBezTo>
                <a:cubicBezTo>
                  <a:pt x="28232" y="90784"/>
                  <a:pt x="27837" y="90838"/>
                  <a:pt x="27466" y="90838"/>
                </a:cubicBezTo>
                <a:cubicBezTo>
                  <a:pt x="27428" y="90838"/>
                  <a:pt x="27391" y="90838"/>
                  <a:pt x="27355" y="90837"/>
                </a:cubicBezTo>
                <a:cubicBezTo>
                  <a:pt x="27297" y="90835"/>
                  <a:pt x="27239" y="90834"/>
                  <a:pt x="27181" y="90834"/>
                </a:cubicBezTo>
                <a:cubicBezTo>
                  <a:pt x="26649" y="90834"/>
                  <a:pt x="26109" y="90902"/>
                  <a:pt x="25590" y="90902"/>
                </a:cubicBezTo>
                <a:cubicBezTo>
                  <a:pt x="25392" y="90902"/>
                  <a:pt x="25197" y="90892"/>
                  <a:pt x="25006" y="90865"/>
                </a:cubicBezTo>
                <a:cubicBezTo>
                  <a:pt x="24719" y="90824"/>
                  <a:pt x="24435" y="90809"/>
                  <a:pt x="24154" y="90809"/>
                </a:cubicBezTo>
                <a:cubicBezTo>
                  <a:pt x="23500" y="90809"/>
                  <a:pt x="22860" y="90887"/>
                  <a:pt x="22213" y="90887"/>
                </a:cubicBezTo>
                <a:cubicBezTo>
                  <a:pt x="22142" y="90887"/>
                  <a:pt x="22071" y="90886"/>
                  <a:pt x="21999" y="90884"/>
                </a:cubicBezTo>
                <a:cubicBezTo>
                  <a:pt x="21765" y="90878"/>
                  <a:pt x="21529" y="90835"/>
                  <a:pt x="21302" y="90789"/>
                </a:cubicBezTo>
                <a:cubicBezTo>
                  <a:pt x="21026" y="90731"/>
                  <a:pt x="20759" y="90681"/>
                  <a:pt x="20480" y="90681"/>
                </a:cubicBezTo>
                <a:cubicBezTo>
                  <a:pt x="20318" y="90681"/>
                  <a:pt x="20152" y="90698"/>
                  <a:pt x="19977" y="90740"/>
                </a:cubicBezTo>
                <a:cubicBezTo>
                  <a:pt x="19864" y="90768"/>
                  <a:pt x="19749" y="90779"/>
                  <a:pt x="19632" y="90779"/>
                </a:cubicBezTo>
                <a:cubicBezTo>
                  <a:pt x="19276" y="90779"/>
                  <a:pt x="18907" y="90677"/>
                  <a:pt x="18547" y="90657"/>
                </a:cubicBezTo>
                <a:cubicBezTo>
                  <a:pt x="17422" y="90596"/>
                  <a:pt x="16304" y="90463"/>
                  <a:pt x="15172" y="90412"/>
                </a:cubicBezTo>
                <a:cubicBezTo>
                  <a:pt x="14790" y="90395"/>
                  <a:pt x="14392" y="90307"/>
                  <a:pt x="14009" y="90252"/>
                </a:cubicBezTo>
                <a:cubicBezTo>
                  <a:pt x="13672" y="90202"/>
                  <a:pt x="13367" y="90187"/>
                  <a:pt x="13031" y="90176"/>
                </a:cubicBezTo>
                <a:cubicBezTo>
                  <a:pt x="13025" y="90176"/>
                  <a:pt x="13020" y="90176"/>
                  <a:pt x="13014" y="90176"/>
                </a:cubicBezTo>
                <a:cubicBezTo>
                  <a:pt x="12929" y="90176"/>
                  <a:pt x="12823" y="90194"/>
                  <a:pt x="12716" y="90194"/>
                </a:cubicBezTo>
                <a:cubicBezTo>
                  <a:pt x="12568" y="90194"/>
                  <a:pt x="12417" y="90160"/>
                  <a:pt x="12314" y="89998"/>
                </a:cubicBezTo>
                <a:cubicBezTo>
                  <a:pt x="12288" y="89956"/>
                  <a:pt x="12256" y="89940"/>
                  <a:pt x="12219" y="89940"/>
                </a:cubicBezTo>
                <a:cubicBezTo>
                  <a:pt x="12102" y="89940"/>
                  <a:pt x="11939" y="90105"/>
                  <a:pt x="11773" y="90105"/>
                </a:cubicBezTo>
                <a:cubicBezTo>
                  <a:pt x="11760" y="90105"/>
                  <a:pt x="11747" y="90104"/>
                  <a:pt x="11734" y="90102"/>
                </a:cubicBezTo>
                <a:cubicBezTo>
                  <a:pt x="11411" y="90047"/>
                  <a:pt x="11121" y="89937"/>
                  <a:pt x="10767" y="89935"/>
                </a:cubicBezTo>
                <a:cubicBezTo>
                  <a:pt x="9650" y="89929"/>
                  <a:pt x="8561" y="89702"/>
                  <a:pt x="7497" y="89524"/>
                </a:cubicBezTo>
                <a:cubicBezTo>
                  <a:pt x="6870" y="89419"/>
                  <a:pt x="6037" y="89333"/>
                  <a:pt x="5549" y="88860"/>
                </a:cubicBezTo>
                <a:cubicBezTo>
                  <a:pt x="5427" y="88741"/>
                  <a:pt x="5113" y="88733"/>
                  <a:pt x="4920" y="88640"/>
                </a:cubicBezTo>
                <a:cubicBezTo>
                  <a:pt x="3903" y="88148"/>
                  <a:pt x="3249" y="87423"/>
                  <a:pt x="2609" y="86705"/>
                </a:cubicBezTo>
                <a:cubicBezTo>
                  <a:pt x="1949" y="85966"/>
                  <a:pt x="1834" y="85088"/>
                  <a:pt x="1801" y="84254"/>
                </a:cubicBezTo>
                <a:cubicBezTo>
                  <a:pt x="1777" y="83655"/>
                  <a:pt x="1819" y="83027"/>
                  <a:pt x="1833" y="82421"/>
                </a:cubicBezTo>
                <a:cubicBezTo>
                  <a:pt x="1847" y="81905"/>
                  <a:pt x="1865" y="81379"/>
                  <a:pt x="1860" y="80859"/>
                </a:cubicBezTo>
                <a:cubicBezTo>
                  <a:pt x="1859" y="80638"/>
                  <a:pt x="1924" y="80426"/>
                  <a:pt x="1931" y="80207"/>
                </a:cubicBezTo>
                <a:cubicBezTo>
                  <a:pt x="1981" y="78749"/>
                  <a:pt x="1872" y="77282"/>
                  <a:pt x="2027" y="75836"/>
                </a:cubicBezTo>
                <a:cubicBezTo>
                  <a:pt x="2140" y="74784"/>
                  <a:pt x="2051" y="73736"/>
                  <a:pt x="2059" y="72695"/>
                </a:cubicBezTo>
                <a:cubicBezTo>
                  <a:pt x="2065" y="71754"/>
                  <a:pt x="2146" y="70790"/>
                  <a:pt x="1915" y="69831"/>
                </a:cubicBezTo>
                <a:cubicBezTo>
                  <a:pt x="1755" y="69166"/>
                  <a:pt x="1988" y="68455"/>
                  <a:pt x="1979" y="67764"/>
                </a:cubicBezTo>
                <a:cubicBezTo>
                  <a:pt x="1972" y="67294"/>
                  <a:pt x="1862" y="66825"/>
                  <a:pt x="1878" y="66348"/>
                </a:cubicBezTo>
                <a:cubicBezTo>
                  <a:pt x="1917" y="65189"/>
                  <a:pt x="2004" y="64028"/>
                  <a:pt x="1988" y="62872"/>
                </a:cubicBezTo>
                <a:cubicBezTo>
                  <a:pt x="1977" y="62051"/>
                  <a:pt x="2147" y="61240"/>
                  <a:pt x="2090" y="60416"/>
                </a:cubicBezTo>
                <a:cubicBezTo>
                  <a:pt x="2057" y="59949"/>
                  <a:pt x="2182" y="59458"/>
                  <a:pt x="2206" y="58979"/>
                </a:cubicBezTo>
                <a:cubicBezTo>
                  <a:pt x="2248" y="58086"/>
                  <a:pt x="2362" y="57195"/>
                  <a:pt x="2328" y="56295"/>
                </a:cubicBezTo>
                <a:cubicBezTo>
                  <a:pt x="2295" y="55389"/>
                  <a:pt x="2489" y="54480"/>
                  <a:pt x="2541" y="53571"/>
                </a:cubicBezTo>
                <a:cubicBezTo>
                  <a:pt x="2561" y="53231"/>
                  <a:pt x="2567" y="52876"/>
                  <a:pt x="2506" y="52546"/>
                </a:cubicBezTo>
                <a:cubicBezTo>
                  <a:pt x="2382" y="51873"/>
                  <a:pt x="2701" y="51214"/>
                  <a:pt x="2583" y="50569"/>
                </a:cubicBezTo>
                <a:cubicBezTo>
                  <a:pt x="2488" y="50056"/>
                  <a:pt x="2688" y="49554"/>
                  <a:pt x="2534" y="49061"/>
                </a:cubicBezTo>
                <a:cubicBezTo>
                  <a:pt x="2388" y="48592"/>
                  <a:pt x="2559" y="48134"/>
                  <a:pt x="2610" y="47682"/>
                </a:cubicBezTo>
                <a:cubicBezTo>
                  <a:pt x="2675" y="47121"/>
                  <a:pt x="2472" y="46573"/>
                  <a:pt x="2606" y="46017"/>
                </a:cubicBezTo>
                <a:cubicBezTo>
                  <a:pt x="2712" y="45584"/>
                  <a:pt x="2480" y="45129"/>
                  <a:pt x="2732" y="44700"/>
                </a:cubicBezTo>
                <a:cubicBezTo>
                  <a:pt x="2748" y="44673"/>
                  <a:pt x="2774" y="44643"/>
                  <a:pt x="2771" y="44616"/>
                </a:cubicBezTo>
                <a:cubicBezTo>
                  <a:pt x="2664" y="43393"/>
                  <a:pt x="2817" y="42163"/>
                  <a:pt x="2546" y="40942"/>
                </a:cubicBezTo>
                <a:cubicBezTo>
                  <a:pt x="2462" y="40564"/>
                  <a:pt x="2605" y="40163"/>
                  <a:pt x="2632" y="39771"/>
                </a:cubicBezTo>
                <a:cubicBezTo>
                  <a:pt x="2694" y="38867"/>
                  <a:pt x="2551" y="37969"/>
                  <a:pt x="2479" y="37068"/>
                </a:cubicBezTo>
                <a:cubicBezTo>
                  <a:pt x="2449" y="36694"/>
                  <a:pt x="2521" y="36289"/>
                  <a:pt x="2518" y="35905"/>
                </a:cubicBezTo>
                <a:cubicBezTo>
                  <a:pt x="2466" y="28064"/>
                  <a:pt x="2604" y="20188"/>
                  <a:pt x="2656" y="12334"/>
                </a:cubicBezTo>
                <a:cubicBezTo>
                  <a:pt x="2676" y="9586"/>
                  <a:pt x="3158" y="5621"/>
                  <a:pt x="5571" y="3826"/>
                </a:cubicBezTo>
                <a:cubicBezTo>
                  <a:pt x="6101" y="3430"/>
                  <a:pt x="6765" y="3094"/>
                  <a:pt x="7384" y="2911"/>
                </a:cubicBezTo>
                <a:cubicBezTo>
                  <a:pt x="8050" y="2715"/>
                  <a:pt x="8728" y="2386"/>
                  <a:pt x="9519" y="2386"/>
                </a:cubicBezTo>
                <a:cubicBezTo>
                  <a:pt x="9592" y="2386"/>
                  <a:pt x="9666" y="2389"/>
                  <a:pt x="9741" y="2395"/>
                </a:cubicBezTo>
                <a:cubicBezTo>
                  <a:pt x="9765" y="2396"/>
                  <a:pt x="9789" y="2397"/>
                  <a:pt x="9813" y="2397"/>
                </a:cubicBezTo>
                <a:cubicBezTo>
                  <a:pt x="10124" y="2397"/>
                  <a:pt x="10424" y="2246"/>
                  <a:pt x="10657" y="2166"/>
                </a:cubicBezTo>
                <a:cubicBezTo>
                  <a:pt x="11008" y="2047"/>
                  <a:pt x="11370" y="2027"/>
                  <a:pt x="11734" y="2027"/>
                </a:cubicBezTo>
                <a:cubicBezTo>
                  <a:pt x="11909" y="2027"/>
                  <a:pt x="12085" y="2032"/>
                  <a:pt x="12261" y="2032"/>
                </a:cubicBezTo>
                <a:cubicBezTo>
                  <a:pt x="12608" y="2032"/>
                  <a:pt x="12954" y="2014"/>
                  <a:pt x="13293" y="1910"/>
                </a:cubicBezTo>
                <a:cubicBezTo>
                  <a:pt x="13696" y="1786"/>
                  <a:pt x="14313" y="1828"/>
                  <a:pt x="14832" y="1797"/>
                </a:cubicBezTo>
                <a:cubicBezTo>
                  <a:pt x="14862" y="1796"/>
                  <a:pt x="14892" y="1795"/>
                  <a:pt x="14924" y="1795"/>
                </a:cubicBezTo>
                <a:cubicBezTo>
                  <a:pt x="14981" y="1795"/>
                  <a:pt x="15041" y="1797"/>
                  <a:pt x="15100" y="1797"/>
                </a:cubicBezTo>
                <a:cubicBezTo>
                  <a:pt x="15293" y="1797"/>
                  <a:pt x="15480" y="1776"/>
                  <a:pt x="15581" y="1596"/>
                </a:cubicBezTo>
                <a:cubicBezTo>
                  <a:pt x="15591" y="1577"/>
                  <a:pt x="15679" y="1560"/>
                  <a:pt x="15726" y="1560"/>
                </a:cubicBezTo>
                <a:cubicBezTo>
                  <a:pt x="15740" y="1560"/>
                  <a:pt x="15750" y="1562"/>
                  <a:pt x="15754" y="1565"/>
                </a:cubicBezTo>
                <a:cubicBezTo>
                  <a:pt x="15887" y="1692"/>
                  <a:pt x="16012" y="1736"/>
                  <a:pt x="16133" y="1736"/>
                </a:cubicBezTo>
                <a:cubicBezTo>
                  <a:pt x="16405" y="1736"/>
                  <a:pt x="16655" y="1511"/>
                  <a:pt x="16923" y="1498"/>
                </a:cubicBezTo>
                <a:cubicBezTo>
                  <a:pt x="17874" y="1453"/>
                  <a:pt x="18824" y="1476"/>
                  <a:pt x="19768" y="1463"/>
                </a:cubicBezTo>
                <a:cubicBezTo>
                  <a:pt x="19802" y="1462"/>
                  <a:pt x="19836" y="1462"/>
                  <a:pt x="19870" y="1462"/>
                </a:cubicBezTo>
                <a:cubicBezTo>
                  <a:pt x="20121" y="1462"/>
                  <a:pt x="20383" y="1474"/>
                  <a:pt x="20648" y="1474"/>
                </a:cubicBezTo>
                <a:cubicBezTo>
                  <a:pt x="21042" y="1474"/>
                  <a:pt x="21441" y="1447"/>
                  <a:pt x="21817" y="1313"/>
                </a:cubicBezTo>
                <a:cubicBezTo>
                  <a:pt x="21835" y="1306"/>
                  <a:pt x="21855" y="1303"/>
                  <a:pt x="21877" y="1303"/>
                </a:cubicBezTo>
                <a:cubicBezTo>
                  <a:pt x="22016" y="1303"/>
                  <a:pt x="22226" y="1415"/>
                  <a:pt x="22382" y="1415"/>
                </a:cubicBezTo>
                <a:cubicBezTo>
                  <a:pt x="22398" y="1415"/>
                  <a:pt x="22414" y="1414"/>
                  <a:pt x="22429" y="1411"/>
                </a:cubicBezTo>
                <a:cubicBezTo>
                  <a:pt x="23140" y="1280"/>
                  <a:pt x="23889" y="1325"/>
                  <a:pt x="24571" y="1217"/>
                </a:cubicBezTo>
                <a:cubicBezTo>
                  <a:pt x="25193" y="1120"/>
                  <a:pt x="25793" y="1057"/>
                  <a:pt x="26410" y="1057"/>
                </a:cubicBezTo>
                <a:cubicBezTo>
                  <a:pt x="26500" y="1057"/>
                  <a:pt x="26591" y="1058"/>
                  <a:pt x="26682" y="1061"/>
                </a:cubicBezTo>
                <a:cubicBezTo>
                  <a:pt x="27372" y="1081"/>
                  <a:pt x="28087" y="1173"/>
                  <a:pt x="28771" y="1173"/>
                </a:cubicBezTo>
                <a:cubicBezTo>
                  <a:pt x="29060" y="1173"/>
                  <a:pt x="29344" y="1157"/>
                  <a:pt x="29619" y="1111"/>
                </a:cubicBezTo>
                <a:cubicBezTo>
                  <a:pt x="29942" y="1057"/>
                  <a:pt x="30264" y="1044"/>
                  <a:pt x="30584" y="1044"/>
                </a:cubicBezTo>
                <a:cubicBezTo>
                  <a:pt x="30882" y="1044"/>
                  <a:pt x="31179" y="1055"/>
                  <a:pt x="31473" y="1055"/>
                </a:cubicBezTo>
                <a:cubicBezTo>
                  <a:pt x="31813" y="1055"/>
                  <a:pt x="32150" y="1040"/>
                  <a:pt x="32485" y="974"/>
                </a:cubicBezTo>
                <a:cubicBezTo>
                  <a:pt x="32542" y="963"/>
                  <a:pt x="32599" y="958"/>
                  <a:pt x="32655" y="958"/>
                </a:cubicBezTo>
                <a:close/>
                <a:moveTo>
                  <a:pt x="26311" y="0"/>
                </a:moveTo>
                <a:cubicBezTo>
                  <a:pt x="26126" y="0"/>
                  <a:pt x="25941" y="2"/>
                  <a:pt x="25756" y="5"/>
                </a:cubicBezTo>
                <a:cubicBezTo>
                  <a:pt x="25144" y="16"/>
                  <a:pt x="24554" y="79"/>
                  <a:pt x="23971" y="145"/>
                </a:cubicBezTo>
                <a:cubicBezTo>
                  <a:pt x="23151" y="236"/>
                  <a:pt x="22321" y="341"/>
                  <a:pt x="21503" y="341"/>
                </a:cubicBezTo>
                <a:cubicBezTo>
                  <a:pt x="21365" y="341"/>
                  <a:pt x="21229" y="338"/>
                  <a:pt x="21092" y="332"/>
                </a:cubicBezTo>
                <a:cubicBezTo>
                  <a:pt x="20741" y="315"/>
                  <a:pt x="20390" y="308"/>
                  <a:pt x="20040" y="308"/>
                </a:cubicBezTo>
                <a:cubicBezTo>
                  <a:pt x="18964" y="308"/>
                  <a:pt x="17895" y="374"/>
                  <a:pt x="16834" y="433"/>
                </a:cubicBezTo>
                <a:cubicBezTo>
                  <a:pt x="15614" y="500"/>
                  <a:pt x="14375" y="613"/>
                  <a:pt x="13160" y="802"/>
                </a:cubicBezTo>
                <a:cubicBezTo>
                  <a:pt x="11934" y="991"/>
                  <a:pt x="10679" y="1083"/>
                  <a:pt x="9437" y="1217"/>
                </a:cubicBezTo>
                <a:cubicBezTo>
                  <a:pt x="8824" y="1283"/>
                  <a:pt x="8308" y="1548"/>
                  <a:pt x="7750" y="1708"/>
                </a:cubicBezTo>
                <a:cubicBezTo>
                  <a:pt x="6983" y="1930"/>
                  <a:pt x="6194" y="2183"/>
                  <a:pt x="5519" y="2581"/>
                </a:cubicBezTo>
                <a:cubicBezTo>
                  <a:pt x="5062" y="2846"/>
                  <a:pt x="4649" y="3179"/>
                  <a:pt x="4292" y="3567"/>
                </a:cubicBezTo>
                <a:cubicBezTo>
                  <a:pt x="3846" y="4046"/>
                  <a:pt x="3310" y="4447"/>
                  <a:pt x="3035" y="5032"/>
                </a:cubicBezTo>
                <a:cubicBezTo>
                  <a:pt x="2752" y="5633"/>
                  <a:pt x="2403" y="6224"/>
                  <a:pt x="2137" y="6835"/>
                </a:cubicBezTo>
                <a:cubicBezTo>
                  <a:pt x="1927" y="7319"/>
                  <a:pt x="1529" y="7779"/>
                  <a:pt x="1458" y="8267"/>
                </a:cubicBezTo>
                <a:cubicBezTo>
                  <a:pt x="1146" y="10424"/>
                  <a:pt x="583" y="12307"/>
                  <a:pt x="807" y="14545"/>
                </a:cubicBezTo>
                <a:cubicBezTo>
                  <a:pt x="904" y="15511"/>
                  <a:pt x="1094" y="16467"/>
                  <a:pt x="1157" y="17435"/>
                </a:cubicBezTo>
                <a:cubicBezTo>
                  <a:pt x="1227" y="18547"/>
                  <a:pt x="1130" y="19660"/>
                  <a:pt x="1053" y="20772"/>
                </a:cubicBezTo>
                <a:cubicBezTo>
                  <a:pt x="835" y="23978"/>
                  <a:pt x="750" y="27269"/>
                  <a:pt x="870" y="30465"/>
                </a:cubicBezTo>
                <a:cubicBezTo>
                  <a:pt x="879" y="30699"/>
                  <a:pt x="888" y="30935"/>
                  <a:pt x="896" y="31169"/>
                </a:cubicBezTo>
                <a:cubicBezTo>
                  <a:pt x="1037" y="34971"/>
                  <a:pt x="1157" y="38774"/>
                  <a:pt x="1220" y="42579"/>
                </a:cubicBezTo>
                <a:cubicBezTo>
                  <a:pt x="1287" y="46793"/>
                  <a:pt x="1286" y="51007"/>
                  <a:pt x="1165" y="55219"/>
                </a:cubicBezTo>
                <a:cubicBezTo>
                  <a:pt x="1107" y="57370"/>
                  <a:pt x="1011" y="59519"/>
                  <a:pt x="883" y="61666"/>
                </a:cubicBezTo>
                <a:cubicBezTo>
                  <a:pt x="784" y="63295"/>
                  <a:pt x="0" y="66050"/>
                  <a:pt x="640" y="67564"/>
                </a:cubicBezTo>
                <a:cubicBezTo>
                  <a:pt x="652" y="67593"/>
                  <a:pt x="650" y="67627"/>
                  <a:pt x="633" y="67655"/>
                </a:cubicBezTo>
                <a:cubicBezTo>
                  <a:pt x="232" y="68291"/>
                  <a:pt x="729" y="68952"/>
                  <a:pt x="508" y="69620"/>
                </a:cubicBezTo>
                <a:cubicBezTo>
                  <a:pt x="380" y="70006"/>
                  <a:pt x="873" y="70464"/>
                  <a:pt x="537" y="70941"/>
                </a:cubicBezTo>
                <a:cubicBezTo>
                  <a:pt x="440" y="71078"/>
                  <a:pt x="399" y="71363"/>
                  <a:pt x="639" y="71579"/>
                </a:cubicBezTo>
                <a:cubicBezTo>
                  <a:pt x="816" y="71739"/>
                  <a:pt x="866" y="72036"/>
                  <a:pt x="735" y="72180"/>
                </a:cubicBezTo>
                <a:cubicBezTo>
                  <a:pt x="409" y="72539"/>
                  <a:pt x="782" y="72883"/>
                  <a:pt x="682" y="73241"/>
                </a:cubicBezTo>
                <a:cubicBezTo>
                  <a:pt x="629" y="73429"/>
                  <a:pt x="607" y="73708"/>
                  <a:pt x="715" y="73920"/>
                </a:cubicBezTo>
                <a:cubicBezTo>
                  <a:pt x="948" y="74376"/>
                  <a:pt x="741" y="74838"/>
                  <a:pt x="739" y="75287"/>
                </a:cubicBezTo>
                <a:cubicBezTo>
                  <a:pt x="737" y="75621"/>
                  <a:pt x="728" y="75979"/>
                  <a:pt x="675" y="76325"/>
                </a:cubicBezTo>
                <a:cubicBezTo>
                  <a:pt x="612" y="76747"/>
                  <a:pt x="716" y="77175"/>
                  <a:pt x="611" y="77602"/>
                </a:cubicBezTo>
                <a:cubicBezTo>
                  <a:pt x="520" y="77976"/>
                  <a:pt x="537" y="78359"/>
                  <a:pt x="548" y="78743"/>
                </a:cubicBezTo>
                <a:cubicBezTo>
                  <a:pt x="557" y="79052"/>
                  <a:pt x="820" y="79488"/>
                  <a:pt x="697" y="79599"/>
                </a:cubicBezTo>
                <a:cubicBezTo>
                  <a:pt x="180" y="80073"/>
                  <a:pt x="630" y="80578"/>
                  <a:pt x="465" y="81062"/>
                </a:cubicBezTo>
                <a:cubicBezTo>
                  <a:pt x="279" y="81613"/>
                  <a:pt x="533" y="82234"/>
                  <a:pt x="424" y="82834"/>
                </a:cubicBezTo>
                <a:cubicBezTo>
                  <a:pt x="384" y="83056"/>
                  <a:pt x="420" y="83327"/>
                  <a:pt x="424" y="83568"/>
                </a:cubicBezTo>
                <a:cubicBezTo>
                  <a:pt x="434" y="84061"/>
                  <a:pt x="620" y="84553"/>
                  <a:pt x="482" y="85046"/>
                </a:cubicBezTo>
                <a:cubicBezTo>
                  <a:pt x="393" y="85363"/>
                  <a:pt x="983" y="85648"/>
                  <a:pt x="553" y="85975"/>
                </a:cubicBezTo>
                <a:cubicBezTo>
                  <a:pt x="547" y="85980"/>
                  <a:pt x="563" y="86013"/>
                  <a:pt x="575" y="86015"/>
                </a:cubicBezTo>
                <a:cubicBezTo>
                  <a:pt x="1215" y="86146"/>
                  <a:pt x="813" y="86505"/>
                  <a:pt x="879" y="86758"/>
                </a:cubicBezTo>
                <a:cubicBezTo>
                  <a:pt x="892" y="86804"/>
                  <a:pt x="838" y="86842"/>
                  <a:pt x="923" y="86897"/>
                </a:cubicBezTo>
                <a:cubicBezTo>
                  <a:pt x="1657" y="87376"/>
                  <a:pt x="1801" y="88137"/>
                  <a:pt x="2689" y="88599"/>
                </a:cubicBezTo>
                <a:cubicBezTo>
                  <a:pt x="3293" y="88913"/>
                  <a:pt x="3730" y="89385"/>
                  <a:pt x="4443" y="89701"/>
                </a:cubicBezTo>
                <a:cubicBezTo>
                  <a:pt x="5278" y="90071"/>
                  <a:pt x="6017" y="90506"/>
                  <a:pt x="7036" y="90533"/>
                </a:cubicBezTo>
                <a:cubicBezTo>
                  <a:pt x="7421" y="90542"/>
                  <a:pt x="7697" y="90760"/>
                  <a:pt x="8086" y="90760"/>
                </a:cubicBezTo>
                <a:cubicBezTo>
                  <a:pt x="8091" y="90760"/>
                  <a:pt x="8096" y="90760"/>
                  <a:pt x="8102" y="90760"/>
                </a:cubicBezTo>
                <a:cubicBezTo>
                  <a:pt x="8140" y="90759"/>
                  <a:pt x="8179" y="90759"/>
                  <a:pt x="8217" y="90759"/>
                </a:cubicBezTo>
                <a:cubicBezTo>
                  <a:pt x="9211" y="90759"/>
                  <a:pt x="10184" y="90952"/>
                  <a:pt x="11140" y="91083"/>
                </a:cubicBezTo>
                <a:cubicBezTo>
                  <a:pt x="12296" y="91242"/>
                  <a:pt x="13475" y="91270"/>
                  <a:pt x="14629" y="91446"/>
                </a:cubicBezTo>
                <a:cubicBezTo>
                  <a:pt x="15002" y="91503"/>
                  <a:pt x="15459" y="91591"/>
                  <a:pt x="15927" y="91591"/>
                </a:cubicBezTo>
                <a:cubicBezTo>
                  <a:pt x="15987" y="91591"/>
                  <a:pt x="16048" y="91590"/>
                  <a:pt x="16109" y="91587"/>
                </a:cubicBezTo>
                <a:cubicBezTo>
                  <a:pt x="16300" y="91576"/>
                  <a:pt x="16531" y="91554"/>
                  <a:pt x="16762" y="91554"/>
                </a:cubicBezTo>
                <a:cubicBezTo>
                  <a:pt x="16985" y="91554"/>
                  <a:pt x="17206" y="91574"/>
                  <a:pt x="17389" y="91645"/>
                </a:cubicBezTo>
                <a:cubicBezTo>
                  <a:pt x="18001" y="91882"/>
                  <a:pt x="18664" y="91786"/>
                  <a:pt x="19282" y="91841"/>
                </a:cubicBezTo>
                <a:cubicBezTo>
                  <a:pt x="19940" y="91899"/>
                  <a:pt x="20615" y="91909"/>
                  <a:pt x="21290" y="91909"/>
                </a:cubicBezTo>
                <a:cubicBezTo>
                  <a:pt x="21549" y="91909"/>
                  <a:pt x="21807" y="91907"/>
                  <a:pt x="22064" y="91907"/>
                </a:cubicBezTo>
                <a:cubicBezTo>
                  <a:pt x="22083" y="91906"/>
                  <a:pt x="22102" y="91906"/>
                  <a:pt x="22122" y="91906"/>
                </a:cubicBezTo>
                <a:cubicBezTo>
                  <a:pt x="23159" y="91906"/>
                  <a:pt x="24199" y="91956"/>
                  <a:pt x="25238" y="91956"/>
                </a:cubicBezTo>
                <a:cubicBezTo>
                  <a:pt x="25534" y="91956"/>
                  <a:pt x="25829" y="91952"/>
                  <a:pt x="26125" y="91942"/>
                </a:cubicBezTo>
                <a:cubicBezTo>
                  <a:pt x="26361" y="91935"/>
                  <a:pt x="26597" y="91931"/>
                  <a:pt x="26833" y="91931"/>
                </a:cubicBezTo>
                <a:cubicBezTo>
                  <a:pt x="27459" y="91931"/>
                  <a:pt x="28084" y="91957"/>
                  <a:pt x="28708" y="92009"/>
                </a:cubicBezTo>
                <a:cubicBezTo>
                  <a:pt x="28795" y="92016"/>
                  <a:pt x="28880" y="92019"/>
                  <a:pt x="28965" y="92019"/>
                </a:cubicBezTo>
                <a:cubicBezTo>
                  <a:pt x="29306" y="92019"/>
                  <a:pt x="29632" y="91974"/>
                  <a:pt x="29957" y="91974"/>
                </a:cubicBezTo>
                <a:cubicBezTo>
                  <a:pt x="30021" y="91974"/>
                  <a:pt x="30085" y="91976"/>
                  <a:pt x="30149" y="91980"/>
                </a:cubicBezTo>
                <a:cubicBezTo>
                  <a:pt x="31349" y="92059"/>
                  <a:pt x="32551" y="92034"/>
                  <a:pt x="33751" y="92071"/>
                </a:cubicBezTo>
                <a:cubicBezTo>
                  <a:pt x="33966" y="92078"/>
                  <a:pt x="34181" y="92081"/>
                  <a:pt x="34396" y="92081"/>
                </a:cubicBezTo>
                <a:cubicBezTo>
                  <a:pt x="35189" y="92081"/>
                  <a:pt x="35982" y="92043"/>
                  <a:pt x="36778" y="92043"/>
                </a:cubicBezTo>
                <a:cubicBezTo>
                  <a:pt x="37003" y="92043"/>
                  <a:pt x="37229" y="92046"/>
                  <a:pt x="37455" y="92054"/>
                </a:cubicBezTo>
                <a:cubicBezTo>
                  <a:pt x="38476" y="92090"/>
                  <a:pt x="39501" y="92134"/>
                  <a:pt x="40519" y="92136"/>
                </a:cubicBezTo>
                <a:cubicBezTo>
                  <a:pt x="40562" y="92136"/>
                  <a:pt x="40604" y="92136"/>
                  <a:pt x="40646" y="92136"/>
                </a:cubicBezTo>
                <a:cubicBezTo>
                  <a:pt x="41870" y="92136"/>
                  <a:pt x="43102" y="92106"/>
                  <a:pt x="44322" y="92106"/>
                </a:cubicBezTo>
                <a:cubicBezTo>
                  <a:pt x="44441" y="92106"/>
                  <a:pt x="44559" y="92106"/>
                  <a:pt x="44678" y="92107"/>
                </a:cubicBezTo>
                <a:cubicBezTo>
                  <a:pt x="44730" y="92107"/>
                  <a:pt x="44782" y="92107"/>
                  <a:pt x="44834" y="92107"/>
                </a:cubicBezTo>
                <a:cubicBezTo>
                  <a:pt x="46801" y="92107"/>
                  <a:pt x="48734" y="91888"/>
                  <a:pt x="50687" y="91823"/>
                </a:cubicBezTo>
                <a:cubicBezTo>
                  <a:pt x="51662" y="91792"/>
                  <a:pt x="52651" y="91607"/>
                  <a:pt x="53627" y="91452"/>
                </a:cubicBezTo>
                <a:cubicBezTo>
                  <a:pt x="54431" y="91325"/>
                  <a:pt x="55270" y="91284"/>
                  <a:pt x="56063" y="91094"/>
                </a:cubicBezTo>
                <a:cubicBezTo>
                  <a:pt x="56951" y="90884"/>
                  <a:pt x="57922" y="90883"/>
                  <a:pt x="58750" y="90524"/>
                </a:cubicBezTo>
                <a:cubicBezTo>
                  <a:pt x="59220" y="90320"/>
                  <a:pt x="59759" y="90097"/>
                  <a:pt x="60203" y="89989"/>
                </a:cubicBezTo>
                <a:cubicBezTo>
                  <a:pt x="61157" y="89760"/>
                  <a:pt x="61624" y="89151"/>
                  <a:pt x="62433" y="88850"/>
                </a:cubicBezTo>
                <a:cubicBezTo>
                  <a:pt x="62703" y="88750"/>
                  <a:pt x="62825" y="88371"/>
                  <a:pt x="62883" y="88364"/>
                </a:cubicBezTo>
                <a:cubicBezTo>
                  <a:pt x="63631" y="88271"/>
                  <a:pt x="63607" y="87724"/>
                  <a:pt x="63856" y="87423"/>
                </a:cubicBezTo>
                <a:cubicBezTo>
                  <a:pt x="64651" y="86463"/>
                  <a:pt x="65066" y="85389"/>
                  <a:pt x="65162" y="84248"/>
                </a:cubicBezTo>
                <a:cubicBezTo>
                  <a:pt x="65242" y="83266"/>
                  <a:pt x="65580" y="82297"/>
                  <a:pt x="65420" y="81302"/>
                </a:cubicBezTo>
                <a:cubicBezTo>
                  <a:pt x="65416" y="81273"/>
                  <a:pt x="65390" y="81238"/>
                  <a:pt x="65405" y="81216"/>
                </a:cubicBezTo>
                <a:cubicBezTo>
                  <a:pt x="65787" y="80584"/>
                  <a:pt x="65519" y="79919"/>
                  <a:pt x="65601" y="79272"/>
                </a:cubicBezTo>
                <a:cubicBezTo>
                  <a:pt x="65715" y="78374"/>
                  <a:pt x="65748" y="77471"/>
                  <a:pt x="65833" y="76571"/>
                </a:cubicBezTo>
                <a:cubicBezTo>
                  <a:pt x="65863" y="76264"/>
                  <a:pt x="65566" y="76000"/>
                  <a:pt x="65644" y="75691"/>
                </a:cubicBezTo>
                <a:cubicBezTo>
                  <a:pt x="65832" y="74950"/>
                  <a:pt x="65827" y="74208"/>
                  <a:pt x="65743" y="73457"/>
                </a:cubicBezTo>
                <a:cubicBezTo>
                  <a:pt x="65634" y="72486"/>
                  <a:pt x="65616" y="71511"/>
                  <a:pt x="65560" y="70537"/>
                </a:cubicBezTo>
                <a:cubicBezTo>
                  <a:pt x="65502" y="69522"/>
                  <a:pt x="65361" y="68512"/>
                  <a:pt x="65386" y="67493"/>
                </a:cubicBezTo>
                <a:cubicBezTo>
                  <a:pt x="65402" y="66910"/>
                  <a:pt x="65345" y="66301"/>
                  <a:pt x="65446" y="65743"/>
                </a:cubicBezTo>
                <a:cubicBezTo>
                  <a:pt x="65617" y="64789"/>
                  <a:pt x="65293" y="63371"/>
                  <a:pt x="65301" y="62350"/>
                </a:cubicBezTo>
                <a:cubicBezTo>
                  <a:pt x="65311" y="60910"/>
                  <a:pt x="65314" y="59472"/>
                  <a:pt x="65313" y="58033"/>
                </a:cubicBezTo>
                <a:cubicBezTo>
                  <a:pt x="65311" y="55244"/>
                  <a:pt x="65292" y="52453"/>
                  <a:pt x="65279" y="49664"/>
                </a:cubicBezTo>
                <a:cubicBezTo>
                  <a:pt x="65251" y="44094"/>
                  <a:pt x="65241" y="38522"/>
                  <a:pt x="65416" y="32955"/>
                </a:cubicBezTo>
                <a:cubicBezTo>
                  <a:pt x="65445" y="32025"/>
                  <a:pt x="65173" y="31089"/>
                  <a:pt x="65242" y="30164"/>
                </a:cubicBezTo>
                <a:cubicBezTo>
                  <a:pt x="65320" y="29129"/>
                  <a:pt x="65146" y="28105"/>
                  <a:pt x="65141" y="27075"/>
                </a:cubicBezTo>
                <a:cubicBezTo>
                  <a:pt x="65136" y="26157"/>
                  <a:pt x="65013" y="25229"/>
                  <a:pt x="65070" y="24312"/>
                </a:cubicBezTo>
                <a:cubicBezTo>
                  <a:pt x="65125" y="23418"/>
                  <a:pt x="65047" y="22524"/>
                  <a:pt x="64987" y="21644"/>
                </a:cubicBezTo>
                <a:cubicBezTo>
                  <a:pt x="64897" y="20315"/>
                  <a:pt x="64837" y="18977"/>
                  <a:pt x="64577" y="17650"/>
                </a:cubicBezTo>
                <a:cubicBezTo>
                  <a:pt x="64313" y="16303"/>
                  <a:pt x="64327" y="14935"/>
                  <a:pt x="64205" y="13581"/>
                </a:cubicBezTo>
                <a:cubicBezTo>
                  <a:pt x="64142" y="12875"/>
                  <a:pt x="64064" y="12130"/>
                  <a:pt x="64119" y="11395"/>
                </a:cubicBezTo>
                <a:cubicBezTo>
                  <a:pt x="64186" y="10506"/>
                  <a:pt x="63911" y="9601"/>
                  <a:pt x="63746" y="8706"/>
                </a:cubicBezTo>
                <a:cubicBezTo>
                  <a:pt x="63696" y="8438"/>
                  <a:pt x="63490" y="8191"/>
                  <a:pt x="63493" y="7904"/>
                </a:cubicBezTo>
                <a:cubicBezTo>
                  <a:pt x="63508" y="6825"/>
                  <a:pt x="62961" y="5858"/>
                  <a:pt x="62383" y="4888"/>
                </a:cubicBezTo>
                <a:cubicBezTo>
                  <a:pt x="62262" y="4686"/>
                  <a:pt x="61942" y="4620"/>
                  <a:pt x="61919" y="4452"/>
                </a:cubicBezTo>
                <a:cubicBezTo>
                  <a:pt x="61834" y="3856"/>
                  <a:pt x="61046" y="3535"/>
                  <a:pt x="60864" y="2980"/>
                </a:cubicBezTo>
                <a:cubicBezTo>
                  <a:pt x="60839" y="2900"/>
                  <a:pt x="60646" y="2810"/>
                  <a:pt x="60464" y="2810"/>
                </a:cubicBezTo>
                <a:cubicBezTo>
                  <a:pt x="60453" y="2810"/>
                  <a:pt x="60443" y="2810"/>
                  <a:pt x="60433" y="2811"/>
                </a:cubicBezTo>
                <a:cubicBezTo>
                  <a:pt x="60411" y="2812"/>
                  <a:pt x="60390" y="2813"/>
                  <a:pt x="60370" y="2813"/>
                </a:cubicBezTo>
                <a:cubicBezTo>
                  <a:pt x="60252" y="2813"/>
                  <a:pt x="60161" y="2786"/>
                  <a:pt x="60139" y="2688"/>
                </a:cubicBezTo>
                <a:cubicBezTo>
                  <a:pt x="60019" y="2137"/>
                  <a:pt x="59207" y="2128"/>
                  <a:pt x="58772" y="1813"/>
                </a:cubicBezTo>
                <a:cubicBezTo>
                  <a:pt x="58066" y="1302"/>
                  <a:pt x="56971" y="1344"/>
                  <a:pt x="56018" y="1193"/>
                </a:cubicBezTo>
                <a:cubicBezTo>
                  <a:pt x="55670" y="1138"/>
                  <a:pt x="55316" y="1143"/>
                  <a:pt x="54974" y="1068"/>
                </a:cubicBezTo>
                <a:cubicBezTo>
                  <a:pt x="54355" y="935"/>
                  <a:pt x="53734" y="762"/>
                  <a:pt x="53099" y="718"/>
                </a:cubicBezTo>
                <a:cubicBezTo>
                  <a:pt x="52679" y="688"/>
                  <a:pt x="52268" y="605"/>
                  <a:pt x="51886" y="538"/>
                </a:cubicBezTo>
                <a:cubicBezTo>
                  <a:pt x="51026" y="386"/>
                  <a:pt x="50110" y="285"/>
                  <a:pt x="49287" y="256"/>
                </a:cubicBezTo>
                <a:cubicBezTo>
                  <a:pt x="48244" y="219"/>
                  <a:pt x="47199" y="109"/>
                  <a:pt x="46137" y="109"/>
                </a:cubicBezTo>
                <a:cubicBezTo>
                  <a:pt x="45906" y="109"/>
                  <a:pt x="45675" y="115"/>
                  <a:pt x="45442" y="127"/>
                </a:cubicBezTo>
                <a:cubicBezTo>
                  <a:pt x="44880" y="157"/>
                  <a:pt x="44310" y="159"/>
                  <a:pt x="43739" y="159"/>
                </a:cubicBezTo>
                <a:cubicBezTo>
                  <a:pt x="43623" y="159"/>
                  <a:pt x="43506" y="159"/>
                  <a:pt x="43390" y="159"/>
                </a:cubicBezTo>
                <a:cubicBezTo>
                  <a:pt x="42703" y="159"/>
                  <a:pt x="42016" y="163"/>
                  <a:pt x="41340" y="213"/>
                </a:cubicBezTo>
                <a:cubicBezTo>
                  <a:pt x="41162" y="227"/>
                  <a:pt x="40985" y="232"/>
                  <a:pt x="40808" y="232"/>
                </a:cubicBezTo>
                <a:cubicBezTo>
                  <a:pt x="40181" y="232"/>
                  <a:pt x="39557" y="167"/>
                  <a:pt x="38935" y="167"/>
                </a:cubicBezTo>
                <a:cubicBezTo>
                  <a:pt x="38565" y="167"/>
                  <a:pt x="38195" y="190"/>
                  <a:pt x="37827" y="263"/>
                </a:cubicBezTo>
                <a:cubicBezTo>
                  <a:pt x="37824" y="264"/>
                  <a:pt x="37820" y="264"/>
                  <a:pt x="37817" y="264"/>
                </a:cubicBezTo>
                <a:cubicBezTo>
                  <a:pt x="37785" y="264"/>
                  <a:pt x="37744" y="241"/>
                  <a:pt x="37710" y="241"/>
                </a:cubicBezTo>
                <a:cubicBezTo>
                  <a:pt x="37708" y="241"/>
                  <a:pt x="37705" y="241"/>
                  <a:pt x="37703" y="242"/>
                </a:cubicBezTo>
                <a:cubicBezTo>
                  <a:pt x="37669" y="245"/>
                  <a:pt x="37635" y="247"/>
                  <a:pt x="37601" y="247"/>
                </a:cubicBezTo>
                <a:cubicBezTo>
                  <a:pt x="37297" y="247"/>
                  <a:pt x="37019" y="107"/>
                  <a:pt x="36697" y="107"/>
                </a:cubicBezTo>
                <a:cubicBezTo>
                  <a:pt x="36588" y="107"/>
                  <a:pt x="36474" y="123"/>
                  <a:pt x="36353" y="166"/>
                </a:cubicBezTo>
                <a:cubicBezTo>
                  <a:pt x="36232" y="208"/>
                  <a:pt x="36052" y="223"/>
                  <a:pt x="35869" y="223"/>
                </a:cubicBezTo>
                <a:cubicBezTo>
                  <a:pt x="35674" y="223"/>
                  <a:pt x="35475" y="206"/>
                  <a:pt x="35341" y="183"/>
                </a:cubicBezTo>
                <a:cubicBezTo>
                  <a:pt x="34870" y="102"/>
                  <a:pt x="34401" y="85"/>
                  <a:pt x="33933" y="85"/>
                </a:cubicBezTo>
                <a:cubicBezTo>
                  <a:pt x="33588" y="85"/>
                  <a:pt x="33243" y="94"/>
                  <a:pt x="32899" y="94"/>
                </a:cubicBezTo>
                <a:cubicBezTo>
                  <a:pt x="32729" y="94"/>
                  <a:pt x="32559" y="92"/>
                  <a:pt x="32390" y="85"/>
                </a:cubicBezTo>
                <a:cubicBezTo>
                  <a:pt x="32300" y="82"/>
                  <a:pt x="32211" y="80"/>
                  <a:pt x="32121" y="80"/>
                </a:cubicBezTo>
                <a:cubicBezTo>
                  <a:pt x="31662" y="80"/>
                  <a:pt x="31201" y="118"/>
                  <a:pt x="30742" y="118"/>
                </a:cubicBezTo>
                <a:cubicBezTo>
                  <a:pt x="30724" y="118"/>
                  <a:pt x="30707" y="118"/>
                  <a:pt x="30690" y="118"/>
                </a:cubicBezTo>
                <a:cubicBezTo>
                  <a:pt x="30085" y="116"/>
                  <a:pt x="29480" y="86"/>
                  <a:pt x="28875" y="63"/>
                </a:cubicBezTo>
                <a:cubicBezTo>
                  <a:pt x="28020" y="30"/>
                  <a:pt x="27168" y="0"/>
                  <a:pt x="263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Picture 5">
            <a:extLst>
              <a:ext uri="{FF2B5EF4-FFF2-40B4-BE49-F238E27FC236}">
                <a16:creationId xmlns:a16="http://schemas.microsoft.com/office/drawing/2014/main" id="{BC18CAEF-8D35-4422-8476-6294CB8E60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566514">
            <a:off x="358059" y="2857787"/>
            <a:ext cx="1349640" cy="1908231"/>
          </a:xfrm>
          <a:prstGeom prst="rect">
            <a:avLst/>
          </a:prstGeom>
        </p:spPr>
      </p:pic>
      <p:pic>
        <p:nvPicPr>
          <p:cNvPr id="13" name="Picture 6">
            <a:extLst>
              <a:ext uri="{FF2B5EF4-FFF2-40B4-BE49-F238E27FC236}">
                <a16:creationId xmlns:a16="http://schemas.microsoft.com/office/drawing/2014/main" id="{73BDCBF7-83F4-4D2E-B8E8-292816A5C6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91847" y="2849161"/>
            <a:ext cx="2774150" cy="232465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3"/>
                                        </p:tgtEl>
                                        <p:attrNameLst>
                                          <p:attrName>style.visibility</p:attrName>
                                        </p:attrNameLst>
                                      </p:cBhvr>
                                      <p:to>
                                        <p:strVal val="visible"/>
                                      </p:to>
                                    </p:set>
                                    <p:animEffect transition="in" filter="fade">
                                      <p:cBhvr>
                                        <p:cTn id="7" dur="300"/>
                                        <p:tgtEl>
                                          <p:spTgt spid="713"/>
                                        </p:tgtEl>
                                      </p:cBhvr>
                                    </p:animEffect>
                                    <p:anim calcmode="lin" valueType="num">
                                      <p:cBhvr>
                                        <p:cTn id="8" dur="300" fill="hold"/>
                                        <p:tgtEl>
                                          <p:spTgt spid="713"/>
                                        </p:tgtEl>
                                        <p:attrNameLst>
                                          <p:attrName>ppt_x</p:attrName>
                                        </p:attrNameLst>
                                      </p:cBhvr>
                                      <p:tavLst>
                                        <p:tav tm="0">
                                          <p:val>
                                            <p:strVal val="#ppt_x"/>
                                          </p:val>
                                        </p:tav>
                                        <p:tav tm="100000">
                                          <p:val>
                                            <p:strVal val="#ppt_x"/>
                                          </p:val>
                                        </p:tav>
                                      </p:tavLst>
                                    </p:anim>
                                    <p:anim calcmode="lin" valueType="num">
                                      <p:cBhvr>
                                        <p:cTn id="9" dur="300" fill="hold"/>
                                        <p:tgtEl>
                                          <p:spTgt spid="7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9"/>
                                        </p:tgtEl>
                                        <p:attrNameLst>
                                          <p:attrName>style.visibility</p:attrName>
                                        </p:attrNameLst>
                                      </p:cBhvr>
                                      <p:to>
                                        <p:strVal val="visible"/>
                                      </p:to>
                                    </p:set>
                                    <p:animEffect transition="in" filter="fade">
                                      <p:cBhvr>
                                        <p:cTn id="12" dur="300"/>
                                        <p:tgtEl>
                                          <p:spTgt spid="709"/>
                                        </p:tgtEl>
                                      </p:cBhvr>
                                    </p:animEffect>
                                    <p:anim calcmode="lin" valueType="num">
                                      <p:cBhvr>
                                        <p:cTn id="13" dur="300" fill="hold"/>
                                        <p:tgtEl>
                                          <p:spTgt spid="709"/>
                                        </p:tgtEl>
                                        <p:attrNameLst>
                                          <p:attrName>ppt_x</p:attrName>
                                        </p:attrNameLst>
                                      </p:cBhvr>
                                      <p:tavLst>
                                        <p:tav tm="0">
                                          <p:val>
                                            <p:strVal val="#ppt_x"/>
                                          </p:val>
                                        </p:tav>
                                        <p:tav tm="100000">
                                          <p:val>
                                            <p:strVal val="#ppt_x"/>
                                          </p:val>
                                        </p:tav>
                                      </p:tavLst>
                                    </p:anim>
                                    <p:anim calcmode="lin" valueType="num">
                                      <p:cBhvr>
                                        <p:cTn id="14" dur="300" fill="hold"/>
                                        <p:tgtEl>
                                          <p:spTgt spid="70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300"/>
                                        <p:tgtEl>
                                          <p:spTgt spid="10"/>
                                        </p:tgtEl>
                                      </p:cBhvr>
                                    </p:animEffect>
                                    <p:anim calcmode="lin" valueType="num">
                                      <p:cBhvr>
                                        <p:cTn id="18" dur="300" fill="hold"/>
                                        <p:tgtEl>
                                          <p:spTgt spid="10"/>
                                        </p:tgtEl>
                                        <p:attrNameLst>
                                          <p:attrName>ppt_x</p:attrName>
                                        </p:attrNameLst>
                                      </p:cBhvr>
                                      <p:tavLst>
                                        <p:tav tm="0">
                                          <p:val>
                                            <p:strVal val="#ppt_x"/>
                                          </p:val>
                                        </p:tav>
                                        <p:tav tm="100000">
                                          <p:val>
                                            <p:strVal val="#ppt_x"/>
                                          </p:val>
                                        </p:tav>
                                      </p:tavLst>
                                    </p:anim>
                                    <p:anim calcmode="lin" valueType="num">
                                      <p:cBhvr>
                                        <p:cTn id="19" dur="3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300"/>
                                        <p:tgtEl>
                                          <p:spTgt spid="13"/>
                                        </p:tgtEl>
                                      </p:cBhvr>
                                    </p:animEffect>
                                    <p:anim calcmode="lin" valueType="num">
                                      <p:cBhvr>
                                        <p:cTn id="23" dur="300" fill="hold"/>
                                        <p:tgtEl>
                                          <p:spTgt spid="13"/>
                                        </p:tgtEl>
                                        <p:attrNameLst>
                                          <p:attrName>ppt_x</p:attrName>
                                        </p:attrNameLst>
                                      </p:cBhvr>
                                      <p:tavLst>
                                        <p:tav tm="0">
                                          <p:val>
                                            <p:strVal val="#ppt_x"/>
                                          </p:val>
                                        </p:tav>
                                        <p:tav tm="100000">
                                          <p:val>
                                            <p:strVal val="#ppt_x"/>
                                          </p:val>
                                        </p:tav>
                                      </p:tavLst>
                                    </p:anim>
                                    <p:anim calcmode="lin" valueType="num">
                                      <p:cBhvr>
                                        <p:cTn id="24" dur="3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11">
                                            <p:txEl>
                                              <p:pRg st="0" end="0"/>
                                            </p:txEl>
                                          </p:spTgt>
                                        </p:tgtEl>
                                        <p:attrNameLst>
                                          <p:attrName>style.visibility</p:attrName>
                                        </p:attrNameLst>
                                      </p:cBhvr>
                                      <p:to>
                                        <p:strVal val="visible"/>
                                      </p:to>
                                    </p:set>
                                    <p:animEffect transition="in" filter="fade">
                                      <p:cBhvr>
                                        <p:cTn id="29" dur="300"/>
                                        <p:tgtEl>
                                          <p:spTgt spid="7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 grpId="0" animBg="1"/>
      <p:bldP spid="711" grpId="0" uiExpand="1" build="p"/>
      <p:bldP spid="7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25"/>
          <p:cNvSpPr txBox="1">
            <a:spLocks noGrp="1"/>
          </p:cNvSpPr>
          <p:nvPr>
            <p:ph type="ctrTitle" idx="5"/>
          </p:nvPr>
        </p:nvSpPr>
        <p:spPr>
          <a:xfrm>
            <a:off x="1908564" y="518894"/>
            <a:ext cx="5621921"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a:solidFill>
                  <a:schemeClr val="accent6">
                    <a:lumMod val="50000"/>
                  </a:schemeClr>
                </a:solidFill>
                <a:latin typeface="+mj-lt"/>
              </a:rPr>
              <a:t>NỘI DUNG BÀI HỌC</a:t>
            </a:r>
            <a:endParaRPr sz="3600" b="1" dirty="0">
              <a:solidFill>
                <a:schemeClr val="accent6">
                  <a:lumMod val="50000"/>
                </a:schemeClr>
              </a:solidFill>
              <a:latin typeface="+mj-lt"/>
            </a:endParaRPr>
          </a:p>
        </p:txBody>
      </p:sp>
      <p:sp>
        <p:nvSpPr>
          <p:cNvPr id="601" name="Google Shape;601;p25"/>
          <p:cNvSpPr/>
          <p:nvPr/>
        </p:nvSpPr>
        <p:spPr>
          <a:xfrm>
            <a:off x="1613515" y="453862"/>
            <a:ext cx="6173913" cy="1081576"/>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sp>
        <p:nvSpPr>
          <p:cNvPr id="602" name="Google Shape;602;p25"/>
          <p:cNvSpPr txBox="1">
            <a:spLocks noGrp="1"/>
          </p:cNvSpPr>
          <p:nvPr>
            <p:ph type="title"/>
          </p:nvPr>
        </p:nvSpPr>
        <p:spPr>
          <a:xfrm>
            <a:off x="313612" y="1979274"/>
            <a:ext cx="934200" cy="57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chemeClr val="accent6">
                    <a:lumMod val="50000"/>
                  </a:schemeClr>
                </a:solidFill>
                <a:latin typeface="+mj-lt"/>
              </a:rPr>
              <a:t>I</a:t>
            </a:r>
            <a:endParaRPr sz="2800" b="1" dirty="0">
              <a:solidFill>
                <a:schemeClr val="accent6">
                  <a:lumMod val="50000"/>
                </a:schemeClr>
              </a:solidFill>
              <a:latin typeface="+mj-lt"/>
            </a:endParaRPr>
          </a:p>
        </p:txBody>
      </p:sp>
      <p:sp>
        <p:nvSpPr>
          <p:cNvPr id="606" name="Google Shape;606;p25"/>
          <p:cNvSpPr/>
          <p:nvPr/>
        </p:nvSpPr>
        <p:spPr>
          <a:xfrm>
            <a:off x="441011" y="1941740"/>
            <a:ext cx="679403" cy="660921"/>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grpSp>
        <p:nvGrpSpPr>
          <p:cNvPr id="610" name="Google Shape;610;p25"/>
          <p:cNvGrpSpPr/>
          <p:nvPr/>
        </p:nvGrpSpPr>
        <p:grpSpPr>
          <a:xfrm rot="16536514">
            <a:off x="1617505" y="1969062"/>
            <a:ext cx="218918" cy="577215"/>
            <a:chOff x="3270375" y="3436275"/>
            <a:chExt cx="218918" cy="577215"/>
          </a:xfrm>
        </p:grpSpPr>
        <p:sp>
          <p:nvSpPr>
            <p:cNvPr id="611" name="Google Shape;611;p25"/>
            <p:cNvSpPr/>
            <p:nvPr/>
          </p:nvSpPr>
          <p:spPr>
            <a:xfrm>
              <a:off x="3270375" y="3436275"/>
              <a:ext cx="218918" cy="577215"/>
            </a:xfrm>
            <a:custGeom>
              <a:avLst/>
              <a:gdLst/>
              <a:ahLst/>
              <a:cxnLst/>
              <a:rect l="l" t="t" r="r" b="b"/>
              <a:pathLst>
                <a:path w="14956" h="39434" extrusionOk="0">
                  <a:moveTo>
                    <a:pt x="5006" y="1930"/>
                  </a:moveTo>
                  <a:lnTo>
                    <a:pt x="5006" y="1931"/>
                  </a:lnTo>
                  <a:cubicBezTo>
                    <a:pt x="5256" y="2638"/>
                    <a:pt x="5658" y="3258"/>
                    <a:pt x="5824" y="3950"/>
                  </a:cubicBezTo>
                  <a:cubicBezTo>
                    <a:pt x="5971" y="4557"/>
                    <a:pt x="6397" y="4810"/>
                    <a:pt x="6833" y="4810"/>
                  </a:cubicBezTo>
                  <a:cubicBezTo>
                    <a:pt x="7138" y="4810"/>
                    <a:pt x="7449" y="4686"/>
                    <a:pt x="7673" y="4472"/>
                  </a:cubicBezTo>
                  <a:cubicBezTo>
                    <a:pt x="8319" y="3855"/>
                    <a:pt x="9163" y="3816"/>
                    <a:pt x="9944" y="3626"/>
                  </a:cubicBezTo>
                  <a:cubicBezTo>
                    <a:pt x="10118" y="3583"/>
                    <a:pt x="10268" y="3421"/>
                    <a:pt x="10478" y="3421"/>
                  </a:cubicBezTo>
                  <a:cubicBezTo>
                    <a:pt x="10537" y="3421"/>
                    <a:pt x="10600" y="3433"/>
                    <a:pt x="10670" y="3465"/>
                  </a:cubicBezTo>
                  <a:cubicBezTo>
                    <a:pt x="10429" y="4028"/>
                    <a:pt x="10213" y="4615"/>
                    <a:pt x="9932" y="5172"/>
                  </a:cubicBezTo>
                  <a:cubicBezTo>
                    <a:pt x="9216" y="6594"/>
                    <a:pt x="8813" y="8123"/>
                    <a:pt x="8199" y="9577"/>
                  </a:cubicBezTo>
                  <a:cubicBezTo>
                    <a:pt x="7821" y="10469"/>
                    <a:pt x="7713" y="11424"/>
                    <a:pt x="7407" y="12335"/>
                  </a:cubicBezTo>
                  <a:cubicBezTo>
                    <a:pt x="7184" y="12992"/>
                    <a:pt x="7310" y="13746"/>
                    <a:pt x="7204" y="14446"/>
                  </a:cubicBezTo>
                  <a:cubicBezTo>
                    <a:pt x="7054" y="15437"/>
                    <a:pt x="7006" y="16439"/>
                    <a:pt x="7060" y="17439"/>
                  </a:cubicBezTo>
                  <a:cubicBezTo>
                    <a:pt x="7126" y="18636"/>
                    <a:pt x="6919" y="19837"/>
                    <a:pt x="7204" y="21038"/>
                  </a:cubicBezTo>
                  <a:cubicBezTo>
                    <a:pt x="7303" y="21458"/>
                    <a:pt x="7381" y="21930"/>
                    <a:pt x="7377" y="22373"/>
                  </a:cubicBezTo>
                  <a:cubicBezTo>
                    <a:pt x="7371" y="23073"/>
                    <a:pt x="7701" y="23695"/>
                    <a:pt x="7802" y="24372"/>
                  </a:cubicBezTo>
                  <a:cubicBezTo>
                    <a:pt x="7979" y="25565"/>
                    <a:pt x="8288" y="26757"/>
                    <a:pt x="8812" y="27877"/>
                  </a:cubicBezTo>
                  <a:cubicBezTo>
                    <a:pt x="9314" y="28948"/>
                    <a:pt x="9759" y="30045"/>
                    <a:pt x="10482" y="31015"/>
                  </a:cubicBezTo>
                  <a:cubicBezTo>
                    <a:pt x="10683" y="31286"/>
                    <a:pt x="10867" y="31428"/>
                    <a:pt x="11061" y="31428"/>
                  </a:cubicBezTo>
                  <a:cubicBezTo>
                    <a:pt x="11231" y="31428"/>
                    <a:pt x="11409" y="31318"/>
                    <a:pt x="11613" y="31093"/>
                  </a:cubicBezTo>
                  <a:cubicBezTo>
                    <a:pt x="11924" y="30747"/>
                    <a:pt x="12361" y="30632"/>
                    <a:pt x="12767" y="30494"/>
                  </a:cubicBezTo>
                  <a:cubicBezTo>
                    <a:pt x="12840" y="30469"/>
                    <a:pt x="12909" y="30458"/>
                    <a:pt x="12974" y="30458"/>
                  </a:cubicBezTo>
                  <a:cubicBezTo>
                    <a:pt x="13252" y="30458"/>
                    <a:pt x="13433" y="30678"/>
                    <a:pt x="13433" y="30998"/>
                  </a:cubicBezTo>
                  <a:cubicBezTo>
                    <a:pt x="13433" y="31950"/>
                    <a:pt x="13460" y="32906"/>
                    <a:pt x="13369" y="33853"/>
                  </a:cubicBezTo>
                  <a:cubicBezTo>
                    <a:pt x="13237" y="35219"/>
                    <a:pt x="12868" y="36543"/>
                    <a:pt x="12355" y="37828"/>
                  </a:cubicBezTo>
                  <a:cubicBezTo>
                    <a:pt x="12299" y="37970"/>
                    <a:pt x="12273" y="38090"/>
                    <a:pt x="12085" y="38104"/>
                  </a:cubicBezTo>
                  <a:cubicBezTo>
                    <a:pt x="11730" y="38131"/>
                    <a:pt x="11359" y="38229"/>
                    <a:pt x="11012" y="38229"/>
                  </a:cubicBezTo>
                  <a:cubicBezTo>
                    <a:pt x="10910" y="38229"/>
                    <a:pt x="10811" y="38220"/>
                    <a:pt x="10714" y="38199"/>
                  </a:cubicBezTo>
                  <a:cubicBezTo>
                    <a:pt x="9313" y="37891"/>
                    <a:pt x="7873" y="37706"/>
                    <a:pt x="6527" y="37217"/>
                  </a:cubicBezTo>
                  <a:cubicBezTo>
                    <a:pt x="5868" y="36978"/>
                    <a:pt x="5153" y="36791"/>
                    <a:pt x="4614" y="36306"/>
                  </a:cubicBezTo>
                  <a:cubicBezTo>
                    <a:pt x="4296" y="36022"/>
                    <a:pt x="4156" y="35784"/>
                    <a:pt x="4614" y="35462"/>
                  </a:cubicBezTo>
                  <a:cubicBezTo>
                    <a:pt x="5181" y="35063"/>
                    <a:pt x="5573" y="34467"/>
                    <a:pt x="6206" y="34131"/>
                  </a:cubicBezTo>
                  <a:cubicBezTo>
                    <a:pt x="6333" y="34063"/>
                    <a:pt x="6438" y="33998"/>
                    <a:pt x="6340" y="33863"/>
                  </a:cubicBezTo>
                  <a:cubicBezTo>
                    <a:pt x="6101" y="33524"/>
                    <a:pt x="6066" y="33127"/>
                    <a:pt x="5933" y="32767"/>
                  </a:cubicBezTo>
                  <a:cubicBezTo>
                    <a:pt x="5769" y="32323"/>
                    <a:pt x="5664" y="31818"/>
                    <a:pt x="5392" y="31436"/>
                  </a:cubicBezTo>
                  <a:cubicBezTo>
                    <a:pt x="4882" y="30720"/>
                    <a:pt x="4675" y="29901"/>
                    <a:pt x="4328" y="29133"/>
                  </a:cubicBezTo>
                  <a:cubicBezTo>
                    <a:pt x="3817" y="27997"/>
                    <a:pt x="3460" y="26803"/>
                    <a:pt x="3025" y="25638"/>
                  </a:cubicBezTo>
                  <a:cubicBezTo>
                    <a:pt x="2588" y="24465"/>
                    <a:pt x="2214" y="23281"/>
                    <a:pt x="1944" y="22069"/>
                  </a:cubicBezTo>
                  <a:cubicBezTo>
                    <a:pt x="1666" y="20820"/>
                    <a:pt x="1457" y="19561"/>
                    <a:pt x="1379" y="18278"/>
                  </a:cubicBezTo>
                  <a:cubicBezTo>
                    <a:pt x="1296" y="16911"/>
                    <a:pt x="1233" y="15546"/>
                    <a:pt x="1379" y="14187"/>
                  </a:cubicBezTo>
                  <a:cubicBezTo>
                    <a:pt x="1454" y="13484"/>
                    <a:pt x="1617" y="12782"/>
                    <a:pt x="1706" y="12083"/>
                  </a:cubicBezTo>
                  <a:cubicBezTo>
                    <a:pt x="1839" y="11030"/>
                    <a:pt x="2018" y="9989"/>
                    <a:pt x="2287" y="8969"/>
                  </a:cubicBezTo>
                  <a:cubicBezTo>
                    <a:pt x="2634" y="7649"/>
                    <a:pt x="3027" y="6344"/>
                    <a:pt x="3598" y="5078"/>
                  </a:cubicBezTo>
                  <a:cubicBezTo>
                    <a:pt x="4003" y="4180"/>
                    <a:pt x="4528" y="3317"/>
                    <a:pt x="4778" y="2353"/>
                  </a:cubicBezTo>
                  <a:cubicBezTo>
                    <a:pt x="4818" y="2204"/>
                    <a:pt x="4929" y="2071"/>
                    <a:pt x="5006" y="1930"/>
                  </a:cubicBezTo>
                  <a:close/>
                  <a:moveTo>
                    <a:pt x="5247" y="1"/>
                  </a:moveTo>
                  <a:cubicBezTo>
                    <a:pt x="5196" y="1"/>
                    <a:pt x="5141" y="18"/>
                    <a:pt x="5080" y="59"/>
                  </a:cubicBezTo>
                  <a:cubicBezTo>
                    <a:pt x="4765" y="270"/>
                    <a:pt x="4406" y="440"/>
                    <a:pt x="4248" y="822"/>
                  </a:cubicBezTo>
                  <a:cubicBezTo>
                    <a:pt x="4007" y="1412"/>
                    <a:pt x="3605" y="1925"/>
                    <a:pt x="3308" y="2493"/>
                  </a:cubicBezTo>
                  <a:cubicBezTo>
                    <a:pt x="2962" y="3155"/>
                    <a:pt x="2699" y="3847"/>
                    <a:pt x="2364" y="4513"/>
                  </a:cubicBezTo>
                  <a:cubicBezTo>
                    <a:pt x="1934" y="5365"/>
                    <a:pt x="1729" y="6281"/>
                    <a:pt x="1556" y="7214"/>
                  </a:cubicBezTo>
                  <a:cubicBezTo>
                    <a:pt x="1382" y="8142"/>
                    <a:pt x="1020" y="9023"/>
                    <a:pt x="883" y="9980"/>
                  </a:cubicBezTo>
                  <a:cubicBezTo>
                    <a:pt x="679" y="11392"/>
                    <a:pt x="327" y="12782"/>
                    <a:pt x="256" y="14219"/>
                  </a:cubicBezTo>
                  <a:cubicBezTo>
                    <a:pt x="207" y="15215"/>
                    <a:pt x="170" y="16213"/>
                    <a:pt x="124" y="17210"/>
                  </a:cubicBezTo>
                  <a:cubicBezTo>
                    <a:pt x="113" y="17475"/>
                    <a:pt x="309" y="17693"/>
                    <a:pt x="235" y="17973"/>
                  </a:cubicBezTo>
                  <a:cubicBezTo>
                    <a:pt x="1" y="18856"/>
                    <a:pt x="395" y="19707"/>
                    <a:pt x="442" y="20578"/>
                  </a:cubicBezTo>
                  <a:cubicBezTo>
                    <a:pt x="476" y="21233"/>
                    <a:pt x="635" y="21888"/>
                    <a:pt x="724" y="22532"/>
                  </a:cubicBezTo>
                  <a:cubicBezTo>
                    <a:pt x="819" y="23229"/>
                    <a:pt x="958" y="23935"/>
                    <a:pt x="1160" y="24582"/>
                  </a:cubicBezTo>
                  <a:cubicBezTo>
                    <a:pt x="1448" y="25511"/>
                    <a:pt x="1763" y="26439"/>
                    <a:pt x="2093" y="27359"/>
                  </a:cubicBezTo>
                  <a:cubicBezTo>
                    <a:pt x="2231" y="27745"/>
                    <a:pt x="2290" y="28162"/>
                    <a:pt x="2452" y="28520"/>
                  </a:cubicBezTo>
                  <a:cubicBezTo>
                    <a:pt x="2757" y="29190"/>
                    <a:pt x="2986" y="29890"/>
                    <a:pt x="3400" y="30529"/>
                  </a:cubicBezTo>
                  <a:cubicBezTo>
                    <a:pt x="3925" y="31338"/>
                    <a:pt x="4196" y="32309"/>
                    <a:pt x="4888" y="33006"/>
                  </a:cubicBezTo>
                  <a:cubicBezTo>
                    <a:pt x="5378" y="33499"/>
                    <a:pt x="5208" y="33681"/>
                    <a:pt x="4763" y="34014"/>
                  </a:cubicBezTo>
                  <a:cubicBezTo>
                    <a:pt x="4262" y="34389"/>
                    <a:pt x="3617" y="34645"/>
                    <a:pt x="3323" y="35216"/>
                  </a:cubicBezTo>
                  <a:cubicBezTo>
                    <a:pt x="2746" y="36333"/>
                    <a:pt x="3372" y="37232"/>
                    <a:pt x="4575" y="37692"/>
                  </a:cubicBezTo>
                  <a:cubicBezTo>
                    <a:pt x="5150" y="37912"/>
                    <a:pt x="5765" y="38066"/>
                    <a:pt x="6325" y="38291"/>
                  </a:cubicBezTo>
                  <a:cubicBezTo>
                    <a:pt x="7219" y="38649"/>
                    <a:pt x="9523" y="39433"/>
                    <a:pt x="11215" y="39433"/>
                  </a:cubicBezTo>
                  <a:cubicBezTo>
                    <a:pt x="11277" y="39433"/>
                    <a:pt x="11338" y="39432"/>
                    <a:pt x="11398" y="39430"/>
                  </a:cubicBezTo>
                  <a:cubicBezTo>
                    <a:pt x="11987" y="39408"/>
                    <a:pt x="12489" y="39280"/>
                    <a:pt x="12809" y="38988"/>
                  </a:cubicBezTo>
                  <a:cubicBezTo>
                    <a:pt x="13687" y="38186"/>
                    <a:pt x="14348" y="36173"/>
                    <a:pt x="14503" y="35024"/>
                  </a:cubicBezTo>
                  <a:cubicBezTo>
                    <a:pt x="14735" y="33320"/>
                    <a:pt x="14955" y="31600"/>
                    <a:pt x="14635" y="29867"/>
                  </a:cubicBezTo>
                  <a:cubicBezTo>
                    <a:pt x="14547" y="29393"/>
                    <a:pt x="14291" y="29052"/>
                    <a:pt x="13906" y="28907"/>
                  </a:cubicBezTo>
                  <a:cubicBezTo>
                    <a:pt x="13762" y="28852"/>
                    <a:pt x="13613" y="28827"/>
                    <a:pt x="13466" y="28827"/>
                  </a:cubicBezTo>
                  <a:cubicBezTo>
                    <a:pt x="13081" y="28827"/>
                    <a:pt x="12708" y="29003"/>
                    <a:pt x="12477" y="29299"/>
                  </a:cubicBezTo>
                  <a:cubicBezTo>
                    <a:pt x="12230" y="29615"/>
                    <a:pt x="11781" y="29587"/>
                    <a:pt x="11593" y="29944"/>
                  </a:cubicBezTo>
                  <a:cubicBezTo>
                    <a:pt x="11571" y="29986"/>
                    <a:pt x="11529" y="30003"/>
                    <a:pt x="11481" y="30003"/>
                  </a:cubicBezTo>
                  <a:cubicBezTo>
                    <a:pt x="11378" y="30003"/>
                    <a:pt x="11248" y="29922"/>
                    <a:pt x="11234" y="29840"/>
                  </a:cubicBezTo>
                  <a:cubicBezTo>
                    <a:pt x="11126" y="29207"/>
                    <a:pt x="10546" y="28826"/>
                    <a:pt x="10333" y="28244"/>
                  </a:cubicBezTo>
                  <a:cubicBezTo>
                    <a:pt x="9975" y="27270"/>
                    <a:pt x="9567" y="26321"/>
                    <a:pt x="9273" y="25318"/>
                  </a:cubicBezTo>
                  <a:cubicBezTo>
                    <a:pt x="8954" y="24225"/>
                    <a:pt x="8824" y="23110"/>
                    <a:pt x="8534" y="22020"/>
                  </a:cubicBezTo>
                  <a:cubicBezTo>
                    <a:pt x="8308" y="21170"/>
                    <a:pt x="8439" y="20280"/>
                    <a:pt x="8298" y="19443"/>
                  </a:cubicBezTo>
                  <a:cubicBezTo>
                    <a:pt x="8073" y="18105"/>
                    <a:pt x="8290" y="16802"/>
                    <a:pt x="8310" y="15487"/>
                  </a:cubicBezTo>
                  <a:cubicBezTo>
                    <a:pt x="8332" y="14114"/>
                    <a:pt x="8629" y="12763"/>
                    <a:pt x="8874" y="11414"/>
                  </a:cubicBezTo>
                  <a:cubicBezTo>
                    <a:pt x="9017" y="10627"/>
                    <a:pt x="9194" y="9820"/>
                    <a:pt x="9544" y="9103"/>
                  </a:cubicBezTo>
                  <a:cubicBezTo>
                    <a:pt x="9886" y="8399"/>
                    <a:pt x="10125" y="7667"/>
                    <a:pt x="10421" y="6951"/>
                  </a:cubicBezTo>
                  <a:cubicBezTo>
                    <a:pt x="10944" y="5686"/>
                    <a:pt x="11428" y="4405"/>
                    <a:pt x="11978" y="3151"/>
                  </a:cubicBezTo>
                  <a:cubicBezTo>
                    <a:pt x="12187" y="2673"/>
                    <a:pt x="11919" y="1970"/>
                    <a:pt x="11440" y="1970"/>
                  </a:cubicBezTo>
                  <a:cubicBezTo>
                    <a:pt x="11406" y="1970"/>
                    <a:pt x="11370" y="1973"/>
                    <a:pt x="11334" y="1981"/>
                  </a:cubicBezTo>
                  <a:cubicBezTo>
                    <a:pt x="10129" y="2230"/>
                    <a:pt x="8904" y="2522"/>
                    <a:pt x="7791" y="3008"/>
                  </a:cubicBezTo>
                  <a:cubicBezTo>
                    <a:pt x="7431" y="3165"/>
                    <a:pt x="7230" y="3268"/>
                    <a:pt x="7093" y="3268"/>
                  </a:cubicBezTo>
                  <a:cubicBezTo>
                    <a:pt x="6912" y="3268"/>
                    <a:pt x="6842" y="3090"/>
                    <a:pt x="6669" y="2622"/>
                  </a:cubicBezTo>
                  <a:cubicBezTo>
                    <a:pt x="6369" y="1812"/>
                    <a:pt x="6227" y="927"/>
                    <a:pt x="5599" y="236"/>
                  </a:cubicBezTo>
                  <a:cubicBezTo>
                    <a:pt x="5486" y="112"/>
                    <a:pt x="5378" y="1"/>
                    <a:pt x="52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5"/>
            <p:cNvSpPr/>
            <p:nvPr/>
          </p:nvSpPr>
          <p:spPr>
            <a:xfrm>
              <a:off x="3288423" y="3464525"/>
              <a:ext cx="178987" cy="531341"/>
            </a:xfrm>
            <a:custGeom>
              <a:avLst/>
              <a:gdLst/>
              <a:ahLst/>
              <a:cxnLst/>
              <a:rect l="l" t="t" r="r" b="b"/>
              <a:pathLst>
                <a:path w="12228" h="36300" extrusionOk="0">
                  <a:moveTo>
                    <a:pt x="3773" y="1"/>
                  </a:moveTo>
                  <a:cubicBezTo>
                    <a:pt x="3696" y="141"/>
                    <a:pt x="3585" y="274"/>
                    <a:pt x="3545" y="425"/>
                  </a:cubicBezTo>
                  <a:cubicBezTo>
                    <a:pt x="3295" y="1387"/>
                    <a:pt x="2770" y="2250"/>
                    <a:pt x="2365" y="3148"/>
                  </a:cubicBezTo>
                  <a:cubicBezTo>
                    <a:pt x="1794" y="4416"/>
                    <a:pt x="1401" y="5720"/>
                    <a:pt x="1054" y="7039"/>
                  </a:cubicBezTo>
                  <a:cubicBezTo>
                    <a:pt x="785" y="8059"/>
                    <a:pt x="606" y="9100"/>
                    <a:pt x="473" y="10153"/>
                  </a:cubicBezTo>
                  <a:cubicBezTo>
                    <a:pt x="384" y="10853"/>
                    <a:pt x="221" y="11555"/>
                    <a:pt x="146" y="12257"/>
                  </a:cubicBezTo>
                  <a:cubicBezTo>
                    <a:pt x="0" y="13616"/>
                    <a:pt x="63" y="14981"/>
                    <a:pt x="146" y="16348"/>
                  </a:cubicBezTo>
                  <a:cubicBezTo>
                    <a:pt x="224" y="17632"/>
                    <a:pt x="433" y="18890"/>
                    <a:pt x="711" y="20140"/>
                  </a:cubicBezTo>
                  <a:cubicBezTo>
                    <a:pt x="981" y="21352"/>
                    <a:pt x="1355" y="22535"/>
                    <a:pt x="1792" y="23709"/>
                  </a:cubicBezTo>
                  <a:cubicBezTo>
                    <a:pt x="2227" y="24873"/>
                    <a:pt x="2584" y="26067"/>
                    <a:pt x="3095" y="27203"/>
                  </a:cubicBezTo>
                  <a:cubicBezTo>
                    <a:pt x="3442" y="27971"/>
                    <a:pt x="3649" y="28790"/>
                    <a:pt x="4159" y="29506"/>
                  </a:cubicBezTo>
                  <a:cubicBezTo>
                    <a:pt x="4431" y="29889"/>
                    <a:pt x="4536" y="30393"/>
                    <a:pt x="4700" y="30837"/>
                  </a:cubicBezTo>
                  <a:cubicBezTo>
                    <a:pt x="4833" y="31197"/>
                    <a:pt x="4868" y="31594"/>
                    <a:pt x="5107" y="31933"/>
                  </a:cubicBezTo>
                  <a:cubicBezTo>
                    <a:pt x="5205" y="32069"/>
                    <a:pt x="5100" y="32133"/>
                    <a:pt x="4973" y="32201"/>
                  </a:cubicBezTo>
                  <a:cubicBezTo>
                    <a:pt x="4340" y="32537"/>
                    <a:pt x="3948" y="33134"/>
                    <a:pt x="3381" y="33532"/>
                  </a:cubicBezTo>
                  <a:cubicBezTo>
                    <a:pt x="2923" y="33854"/>
                    <a:pt x="3063" y="34092"/>
                    <a:pt x="3381" y="34376"/>
                  </a:cubicBezTo>
                  <a:cubicBezTo>
                    <a:pt x="3920" y="34861"/>
                    <a:pt x="4635" y="35048"/>
                    <a:pt x="5294" y="35287"/>
                  </a:cubicBezTo>
                  <a:cubicBezTo>
                    <a:pt x="6640" y="35776"/>
                    <a:pt x="8080" y="35961"/>
                    <a:pt x="9481" y="36269"/>
                  </a:cubicBezTo>
                  <a:cubicBezTo>
                    <a:pt x="9578" y="36291"/>
                    <a:pt x="9678" y="36299"/>
                    <a:pt x="9781" y="36299"/>
                  </a:cubicBezTo>
                  <a:cubicBezTo>
                    <a:pt x="10127" y="36299"/>
                    <a:pt x="10498" y="36201"/>
                    <a:pt x="10852" y="36174"/>
                  </a:cubicBezTo>
                  <a:cubicBezTo>
                    <a:pt x="11040" y="36160"/>
                    <a:pt x="11066" y="36041"/>
                    <a:pt x="11122" y="35899"/>
                  </a:cubicBezTo>
                  <a:cubicBezTo>
                    <a:pt x="11635" y="34613"/>
                    <a:pt x="12004" y="33289"/>
                    <a:pt x="12136" y="31924"/>
                  </a:cubicBezTo>
                  <a:cubicBezTo>
                    <a:pt x="12227" y="30978"/>
                    <a:pt x="12200" y="30020"/>
                    <a:pt x="12200" y="29068"/>
                  </a:cubicBezTo>
                  <a:cubicBezTo>
                    <a:pt x="12200" y="28749"/>
                    <a:pt x="12020" y="28528"/>
                    <a:pt x="11742" y="28528"/>
                  </a:cubicBezTo>
                  <a:cubicBezTo>
                    <a:pt x="11677" y="28528"/>
                    <a:pt x="11608" y="28540"/>
                    <a:pt x="11534" y="28566"/>
                  </a:cubicBezTo>
                  <a:cubicBezTo>
                    <a:pt x="11128" y="28702"/>
                    <a:pt x="10691" y="28818"/>
                    <a:pt x="10380" y="29163"/>
                  </a:cubicBezTo>
                  <a:cubicBezTo>
                    <a:pt x="10175" y="29389"/>
                    <a:pt x="9998" y="29498"/>
                    <a:pt x="9827" y="29498"/>
                  </a:cubicBezTo>
                  <a:cubicBezTo>
                    <a:pt x="9634" y="29498"/>
                    <a:pt x="9450" y="29357"/>
                    <a:pt x="9249" y="29086"/>
                  </a:cubicBezTo>
                  <a:cubicBezTo>
                    <a:pt x="8526" y="28115"/>
                    <a:pt x="8081" y="27018"/>
                    <a:pt x="7579" y="25947"/>
                  </a:cubicBezTo>
                  <a:cubicBezTo>
                    <a:pt x="7055" y="24829"/>
                    <a:pt x="6746" y="23635"/>
                    <a:pt x="6569" y="22444"/>
                  </a:cubicBezTo>
                  <a:cubicBezTo>
                    <a:pt x="6468" y="21765"/>
                    <a:pt x="6138" y="21143"/>
                    <a:pt x="6144" y="20443"/>
                  </a:cubicBezTo>
                  <a:cubicBezTo>
                    <a:pt x="6148" y="20001"/>
                    <a:pt x="6070" y="19528"/>
                    <a:pt x="5971" y="19108"/>
                  </a:cubicBezTo>
                  <a:cubicBezTo>
                    <a:pt x="5686" y="17908"/>
                    <a:pt x="5893" y="16706"/>
                    <a:pt x="5827" y="15509"/>
                  </a:cubicBezTo>
                  <a:cubicBezTo>
                    <a:pt x="5773" y="14510"/>
                    <a:pt x="5821" y="13507"/>
                    <a:pt x="5971" y="12517"/>
                  </a:cubicBezTo>
                  <a:cubicBezTo>
                    <a:pt x="6077" y="11816"/>
                    <a:pt x="5951" y="11062"/>
                    <a:pt x="6174" y="10405"/>
                  </a:cubicBezTo>
                  <a:cubicBezTo>
                    <a:pt x="6480" y="9494"/>
                    <a:pt x="6588" y="8539"/>
                    <a:pt x="6966" y="7647"/>
                  </a:cubicBezTo>
                  <a:cubicBezTo>
                    <a:pt x="7580" y="6193"/>
                    <a:pt x="7983" y="4664"/>
                    <a:pt x="8699" y="3242"/>
                  </a:cubicBezTo>
                  <a:cubicBezTo>
                    <a:pt x="8980" y="2685"/>
                    <a:pt x="9196" y="2098"/>
                    <a:pt x="9437" y="1535"/>
                  </a:cubicBezTo>
                  <a:cubicBezTo>
                    <a:pt x="9367" y="1503"/>
                    <a:pt x="9304" y="1491"/>
                    <a:pt x="9245" y="1491"/>
                  </a:cubicBezTo>
                  <a:cubicBezTo>
                    <a:pt x="9035" y="1491"/>
                    <a:pt x="8885" y="1654"/>
                    <a:pt x="8711" y="1696"/>
                  </a:cubicBezTo>
                  <a:cubicBezTo>
                    <a:pt x="7930" y="1886"/>
                    <a:pt x="7086" y="1925"/>
                    <a:pt x="6440" y="2542"/>
                  </a:cubicBezTo>
                  <a:cubicBezTo>
                    <a:pt x="6216" y="2756"/>
                    <a:pt x="5905" y="2880"/>
                    <a:pt x="5600" y="2880"/>
                  </a:cubicBezTo>
                  <a:cubicBezTo>
                    <a:pt x="5164" y="2880"/>
                    <a:pt x="4738" y="2627"/>
                    <a:pt x="4591" y="2020"/>
                  </a:cubicBezTo>
                  <a:cubicBezTo>
                    <a:pt x="4425" y="1328"/>
                    <a:pt x="4023" y="708"/>
                    <a:pt x="3773"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 name="Google Shape;616;p25"/>
          <p:cNvGrpSpPr/>
          <p:nvPr/>
        </p:nvGrpSpPr>
        <p:grpSpPr>
          <a:xfrm rot="17239176" flipH="1">
            <a:off x="1565405" y="2883239"/>
            <a:ext cx="323116" cy="617963"/>
            <a:chOff x="5349941" y="3093980"/>
            <a:chExt cx="233161" cy="539699"/>
          </a:xfrm>
        </p:grpSpPr>
        <p:sp>
          <p:nvSpPr>
            <p:cNvPr id="617" name="Google Shape;617;p25"/>
            <p:cNvSpPr/>
            <p:nvPr/>
          </p:nvSpPr>
          <p:spPr>
            <a:xfrm>
              <a:off x="5349941" y="3093980"/>
              <a:ext cx="233161" cy="539699"/>
            </a:xfrm>
            <a:custGeom>
              <a:avLst/>
              <a:gdLst/>
              <a:ahLst/>
              <a:cxnLst/>
              <a:rect l="l" t="t" r="r" b="b"/>
              <a:pathLst>
                <a:path w="15929" h="36871" extrusionOk="0">
                  <a:moveTo>
                    <a:pt x="12927" y="1310"/>
                  </a:moveTo>
                  <a:cubicBezTo>
                    <a:pt x="13059" y="1310"/>
                    <a:pt x="13190" y="1410"/>
                    <a:pt x="13270" y="1603"/>
                  </a:cubicBezTo>
                  <a:cubicBezTo>
                    <a:pt x="14037" y="3447"/>
                    <a:pt x="14481" y="5410"/>
                    <a:pt x="14579" y="7405"/>
                  </a:cubicBezTo>
                  <a:cubicBezTo>
                    <a:pt x="14631" y="8401"/>
                    <a:pt x="14727" y="9404"/>
                    <a:pt x="14650" y="10394"/>
                  </a:cubicBezTo>
                  <a:cubicBezTo>
                    <a:pt x="14570" y="11450"/>
                    <a:pt x="14306" y="12494"/>
                    <a:pt x="14131" y="13546"/>
                  </a:cubicBezTo>
                  <a:cubicBezTo>
                    <a:pt x="13982" y="14438"/>
                    <a:pt x="13803" y="15329"/>
                    <a:pt x="13656" y="16221"/>
                  </a:cubicBezTo>
                  <a:cubicBezTo>
                    <a:pt x="13593" y="16615"/>
                    <a:pt x="13280" y="17030"/>
                    <a:pt x="13228" y="17476"/>
                  </a:cubicBezTo>
                  <a:cubicBezTo>
                    <a:pt x="13137" y="18254"/>
                    <a:pt x="12729" y="18969"/>
                    <a:pt x="12744" y="19765"/>
                  </a:cubicBezTo>
                  <a:cubicBezTo>
                    <a:pt x="12748" y="19962"/>
                    <a:pt x="12605" y="20084"/>
                    <a:pt x="12506" y="20227"/>
                  </a:cubicBezTo>
                  <a:cubicBezTo>
                    <a:pt x="12152" y="20745"/>
                    <a:pt x="12117" y="21370"/>
                    <a:pt x="11878" y="21917"/>
                  </a:cubicBezTo>
                  <a:cubicBezTo>
                    <a:pt x="11669" y="22395"/>
                    <a:pt x="11403" y="22852"/>
                    <a:pt x="11197" y="23339"/>
                  </a:cubicBezTo>
                  <a:cubicBezTo>
                    <a:pt x="10774" y="24333"/>
                    <a:pt x="10336" y="25329"/>
                    <a:pt x="9801" y="26271"/>
                  </a:cubicBezTo>
                  <a:cubicBezTo>
                    <a:pt x="9476" y="26843"/>
                    <a:pt x="9152" y="27421"/>
                    <a:pt x="8703" y="27949"/>
                  </a:cubicBezTo>
                  <a:cubicBezTo>
                    <a:pt x="8295" y="28429"/>
                    <a:pt x="8018" y="29096"/>
                    <a:pt x="7980" y="29777"/>
                  </a:cubicBezTo>
                  <a:cubicBezTo>
                    <a:pt x="7976" y="29848"/>
                    <a:pt x="8039" y="29955"/>
                    <a:pt x="8103" y="29991"/>
                  </a:cubicBezTo>
                  <a:cubicBezTo>
                    <a:pt x="8653" y="30287"/>
                    <a:pt x="9265" y="30417"/>
                    <a:pt x="9863" y="30417"/>
                  </a:cubicBezTo>
                  <a:cubicBezTo>
                    <a:pt x="10029" y="30417"/>
                    <a:pt x="10194" y="30407"/>
                    <a:pt x="10356" y="30388"/>
                  </a:cubicBezTo>
                  <a:cubicBezTo>
                    <a:pt x="10403" y="30382"/>
                    <a:pt x="10446" y="30380"/>
                    <a:pt x="10486" y="30380"/>
                  </a:cubicBezTo>
                  <a:cubicBezTo>
                    <a:pt x="10845" y="30380"/>
                    <a:pt x="10963" y="30592"/>
                    <a:pt x="11120" y="30749"/>
                  </a:cubicBezTo>
                  <a:cubicBezTo>
                    <a:pt x="11379" y="31008"/>
                    <a:pt x="11197" y="31415"/>
                    <a:pt x="11012" y="31581"/>
                  </a:cubicBezTo>
                  <a:cubicBezTo>
                    <a:pt x="10601" y="31950"/>
                    <a:pt x="10266" y="32382"/>
                    <a:pt x="9933" y="32794"/>
                  </a:cubicBezTo>
                  <a:cubicBezTo>
                    <a:pt x="9462" y="33377"/>
                    <a:pt x="8653" y="33346"/>
                    <a:pt x="8173" y="33865"/>
                  </a:cubicBezTo>
                  <a:cubicBezTo>
                    <a:pt x="7504" y="34590"/>
                    <a:pt x="6473" y="34738"/>
                    <a:pt x="5638" y="35201"/>
                  </a:cubicBezTo>
                  <a:cubicBezTo>
                    <a:pt x="5236" y="35424"/>
                    <a:pt x="4663" y="35606"/>
                    <a:pt x="4139" y="35715"/>
                  </a:cubicBezTo>
                  <a:cubicBezTo>
                    <a:pt x="4051" y="35733"/>
                    <a:pt x="3965" y="35742"/>
                    <a:pt x="3882" y="35742"/>
                  </a:cubicBezTo>
                  <a:cubicBezTo>
                    <a:pt x="3305" y="35742"/>
                    <a:pt x="2864" y="35319"/>
                    <a:pt x="2635" y="34737"/>
                  </a:cubicBezTo>
                  <a:cubicBezTo>
                    <a:pt x="2359" y="34039"/>
                    <a:pt x="2036" y="33360"/>
                    <a:pt x="1840" y="32632"/>
                  </a:cubicBezTo>
                  <a:cubicBezTo>
                    <a:pt x="1529" y="31483"/>
                    <a:pt x="1307" y="30321"/>
                    <a:pt x="1148" y="29146"/>
                  </a:cubicBezTo>
                  <a:cubicBezTo>
                    <a:pt x="1174" y="28775"/>
                    <a:pt x="1008" y="28419"/>
                    <a:pt x="1097" y="28043"/>
                  </a:cubicBezTo>
                  <a:cubicBezTo>
                    <a:pt x="1157" y="27799"/>
                    <a:pt x="1142" y="27603"/>
                    <a:pt x="1483" y="27443"/>
                  </a:cubicBezTo>
                  <a:cubicBezTo>
                    <a:pt x="1591" y="27393"/>
                    <a:pt x="1677" y="27372"/>
                    <a:pt x="1749" y="27372"/>
                  </a:cubicBezTo>
                  <a:cubicBezTo>
                    <a:pt x="1929" y="27372"/>
                    <a:pt x="2027" y="27499"/>
                    <a:pt x="2173" y="27605"/>
                  </a:cubicBezTo>
                  <a:cubicBezTo>
                    <a:pt x="2562" y="27884"/>
                    <a:pt x="2989" y="28107"/>
                    <a:pt x="3305" y="28491"/>
                  </a:cubicBezTo>
                  <a:cubicBezTo>
                    <a:pt x="3370" y="28570"/>
                    <a:pt x="3467" y="28604"/>
                    <a:pt x="3578" y="28604"/>
                  </a:cubicBezTo>
                  <a:cubicBezTo>
                    <a:pt x="3907" y="28604"/>
                    <a:pt x="4366" y="28308"/>
                    <a:pt x="4536" y="27980"/>
                  </a:cubicBezTo>
                  <a:cubicBezTo>
                    <a:pt x="4977" y="27132"/>
                    <a:pt x="5231" y="26216"/>
                    <a:pt x="5696" y="25369"/>
                  </a:cubicBezTo>
                  <a:cubicBezTo>
                    <a:pt x="5998" y="24820"/>
                    <a:pt x="6213" y="24169"/>
                    <a:pt x="6373" y="23540"/>
                  </a:cubicBezTo>
                  <a:cubicBezTo>
                    <a:pt x="6578" y="22733"/>
                    <a:pt x="6987" y="21995"/>
                    <a:pt x="7202" y="21198"/>
                  </a:cubicBezTo>
                  <a:cubicBezTo>
                    <a:pt x="7513" y="20044"/>
                    <a:pt x="7832" y="18890"/>
                    <a:pt x="8063" y="17721"/>
                  </a:cubicBezTo>
                  <a:cubicBezTo>
                    <a:pt x="8290" y="16565"/>
                    <a:pt x="8346" y="15382"/>
                    <a:pt x="8548" y="14217"/>
                  </a:cubicBezTo>
                  <a:cubicBezTo>
                    <a:pt x="8669" y="13519"/>
                    <a:pt x="8479" y="12782"/>
                    <a:pt x="8636" y="12077"/>
                  </a:cubicBezTo>
                  <a:cubicBezTo>
                    <a:pt x="8845" y="11130"/>
                    <a:pt x="8470" y="10201"/>
                    <a:pt x="8591" y="9254"/>
                  </a:cubicBezTo>
                  <a:cubicBezTo>
                    <a:pt x="8628" y="8964"/>
                    <a:pt x="8495" y="8640"/>
                    <a:pt x="8393" y="8347"/>
                  </a:cubicBezTo>
                  <a:cubicBezTo>
                    <a:pt x="8063" y="7404"/>
                    <a:pt x="8069" y="6405"/>
                    <a:pt x="7855" y="5440"/>
                  </a:cubicBezTo>
                  <a:cubicBezTo>
                    <a:pt x="7688" y="4686"/>
                    <a:pt x="7361" y="3983"/>
                    <a:pt x="7190" y="3230"/>
                  </a:cubicBezTo>
                  <a:cubicBezTo>
                    <a:pt x="7114" y="2892"/>
                    <a:pt x="7181" y="2640"/>
                    <a:pt x="7353" y="2457"/>
                  </a:cubicBezTo>
                  <a:cubicBezTo>
                    <a:pt x="7403" y="2403"/>
                    <a:pt x="7456" y="2383"/>
                    <a:pt x="7508" y="2383"/>
                  </a:cubicBezTo>
                  <a:cubicBezTo>
                    <a:pt x="7677" y="2383"/>
                    <a:pt x="7848" y="2592"/>
                    <a:pt x="7955" y="2592"/>
                  </a:cubicBezTo>
                  <a:cubicBezTo>
                    <a:pt x="7956" y="2592"/>
                    <a:pt x="7956" y="2592"/>
                    <a:pt x="7957" y="2592"/>
                  </a:cubicBezTo>
                  <a:cubicBezTo>
                    <a:pt x="7962" y="2592"/>
                    <a:pt x="7967" y="2592"/>
                    <a:pt x="7972" y="2592"/>
                  </a:cubicBezTo>
                  <a:cubicBezTo>
                    <a:pt x="8540" y="2592"/>
                    <a:pt x="8708" y="3323"/>
                    <a:pt x="9238" y="3323"/>
                  </a:cubicBezTo>
                  <a:cubicBezTo>
                    <a:pt x="9303" y="3323"/>
                    <a:pt x="9374" y="3311"/>
                    <a:pt x="9453" y="3286"/>
                  </a:cubicBezTo>
                  <a:lnTo>
                    <a:pt x="9453" y="3286"/>
                  </a:lnTo>
                  <a:cubicBezTo>
                    <a:pt x="9313" y="3820"/>
                    <a:pt x="10190" y="3615"/>
                    <a:pt x="10117" y="4113"/>
                  </a:cubicBezTo>
                  <a:cubicBezTo>
                    <a:pt x="10115" y="4128"/>
                    <a:pt x="10277" y="4185"/>
                    <a:pt x="10364" y="4186"/>
                  </a:cubicBezTo>
                  <a:cubicBezTo>
                    <a:pt x="10367" y="4186"/>
                    <a:pt x="10369" y="4186"/>
                    <a:pt x="10372" y="4186"/>
                  </a:cubicBezTo>
                  <a:cubicBezTo>
                    <a:pt x="10862" y="4186"/>
                    <a:pt x="11564" y="3564"/>
                    <a:pt x="11752" y="3116"/>
                  </a:cubicBezTo>
                  <a:cubicBezTo>
                    <a:pt x="11995" y="2544"/>
                    <a:pt x="12296" y="1996"/>
                    <a:pt x="12647" y="1484"/>
                  </a:cubicBezTo>
                  <a:cubicBezTo>
                    <a:pt x="12727" y="1367"/>
                    <a:pt x="12827" y="1310"/>
                    <a:pt x="12927" y="1310"/>
                  </a:cubicBezTo>
                  <a:close/>
                  <a:moveTo>
                    <a:pt x="12887" y="1"/>
                  </a:moveTo>
                  <a:cubicBezTo>
                    <a:pt x="12771" y="1"/>
                    <a:pt x="12650" y="41"/>
                    <a:pt x="12523" y="140"/>
                  </a:cubicBezTo>
                  <a:cubicBezTo>
                    <a:pt x="11957" y="581"/>
                    <a:pt x="11346" y="1034"/>
                    <a:pt x="11223" y="1824"/>
                  </a:cubicBezTo>
                  <a:cubicBezTo>
                    <a:pt x="11154" y="2269"/>
                    <a:pt x="10693" y="2710"/>
                    <a:pt x="10406" y="2710"/>
                  </a:cubicBezTo>
                  <a:cubicBezTo>
                    <a:pt x="10348" y="2710"/>
                    <a:pt x="10297" y="2692"/>
                    <a:pt x="10257" y="2652"/>
                  </a:cubicBezTo>
                  <a:cubicBezTo>
                    <a:pt x="9907" y="2293"/>
                    <a:pt x="9388" y="2203"/>
                    <a:pt x="9062" y="1830"/>
                  </a:cubicBezTo>
                  <a:cubicBezTo>
                    <a:pt x="8642" y="1350"/>
                    <a:pt x="8099" y="1195"/>
                    <a:pt x="7526" y="1195"/>
                  </a:cubicBezTo>
                  <a:cubicBezTo>
                    <a:pt x="7343" y="1195"/>
                    <a:pt x="7156" y="1210"/>
                    <a:pt x="6970" y="1237"/>
                  </a:cubicBezTo>
                  <a:cubicBezTo>
                    <a:pt x="6277" y="1333"/>
                    <a:pt x="5810" y="2349"/>
                    <a:pt x="6088" y="3136"/>
                  </a:cubicBezTo>
                  <a:cubicBezTo>
                    <a:pt x="6742" y="4984"/>
                    <a:pt x="7086" y="6890"/>
                    <a:pt x="7331" y="8817"/>
                  </a:cubicBezTo>
                  <a:cubicBezTo>
                    <a:pt x="7603" y="10944"/>
                    <a:pt x="7501" y="13074"/>
                    <a:pt x="7295" y="15197"/>
                  </a:cubicBezTo>
                  <a:cubicBezTo>
                    <a:pt x="7024" y="17985"/>
                    <a:pt x="6143" y="20642"/>
                    <a:pt x="5214" y="23277"/>
                  </a:cubicBezTo>
                  <a:cubicBezTo>
                    <a:pt x="4791" y="24475"/>
                    <a:pt x="4192" y="25614"/>
                    <a:pt x="3739" y="26803"/>
                  </a:cubicBezTo>
                  <a:cubicBezTo>
                    <a:pt x="3651" y="27033"/>
                    <a:pt x="3591" y="27123"/>
                    <a:pt x="3515" y="27123"/>
                  </a:cubicBezTo>
                  <a:cubicBezTo>
                    <a:pt x="3439" y="27123"/>
                    <a:pt x="3348" y="27036"/>
                    <a:pt x="3198" y="26910"/>
                  </a:cubicBezTo>
                  <a:cubicBezTo>
                    <a:pt x="2859" y="26625"/>
                    <a:pt x="2448" y="26398"/>
                    <a:pt x="2030" y="26234"/>
                  </a:cubicBezTo>
                  <a:cubicBezTo>
                    <a:pt x="1831" y="26156"/>
                    <a:pt x="1632" y="26109"/>
                    <a:pt x="1439" y="26109"/>
                  </a:cubicBezTo>
                  <a:cubicBezTo>
                    <a:pt x="1143" y="26109"/>
                    <a:pt x="859" y="26220"/>
                    <a:pt x="605" y="26501"/>
                  </a:cubicBezTo>
                  <a:cubicBezTo>
                    <a:pt x="136" y="27020"/>
                    <a:pt x="108" y="27630"/>
                    <a:pt x="61" y="28260"/>
                  </a:cubicBezTo>
                  <a:cubicBezTo>
                    <a:pt x="0" y="29096"/>
                    <a:pt x="120" y="29893"/>
                    <a:pt x="335" y="30707"/>
                  </a:cubicBezTo>
                  <a:cubicBezTo>
                    <a:pt x="804" y="32483"/>
                    <a:pt x="983" y="34337"/>
                    <a:pt x="2140" y="35903"/>
                  </a:cubicBezTo>
                  <a:cubicBezTo>
                    <a:pt x="2602" y="36528"/>
                    <a:pt x="3179" y="36870"/>
                    <a:pt x="3835" y="36870"/>
                  </a:cubicBezTo>
                  <a:cubicBezTo>
                    <a:pt x="4087" y="36870"/>
                    <a:pt x="4351" y="36820"/>
                    <a:pt x="4625" y="36715"/>
                  </a:cubicBezTo>
                  <a:cubicBezTo>
                    <a:pt x="4713" y="36681"/>
                    <a:pt x="4821" y="36622"/>
                    <a:pt x="4903" y="36622"/>
                  </a:cubicBezTo>
                  <a:cubicBezTo>
                    <a:pt x="4918" y="36622"/>
                    <a:pt x="4933" y="36625"/>
                    <a:pt x="4946" y="36630"/>
                  </a:cubicBezTo>
                  <a:cubicBezTo>
                    <a:pt x="5045" y="36666"/>
                    <a:pt x="5141" y="36681"/>
                    <a:pt x="5234" y="36681"/>
                  </a:cubicBezTo>
                  <a:cubicBezTo>
                    <a:pt x="5533" y="36681"/>
                    <a:pt x="5801" y="36526"/>
                    <a:pt x="6052" y="36426"/>
                  </a:cubicBezTo>
                  <a:cubicBezTo>
                    <a:pt x="7247" y="35943"/>
                    <a:pt x="8409" y="35368"/>
                    <a:pt x="9415" y="34583"/>
                  </a:cubicBezTo>
                  <a:cubicBezTo>
                    <a:pt x="9843" y="34248"/>
                    <a:pt x="10371" y="34059"/>
                    <a:pt x="10742" y="33679"/>
                  </a:cubicBezTo>
                  <a:cubicBezTo>
                    <a:pt x="11260" y="33149"/>
                    <a:pt x="11734" y="32578"/>
                    <a:pt x="12221" y="32019"/>
                  </a:cubicBezTo>
                  <a:cubicBezTo>
                    <a:pt x="12704" y="31466"/>
                    <a:pt x="12594" y="30289"/>
                    <a:pt x="12125" y="29759"/>
                  </a:cubicBezTo>
                  <a:cubicBezTo>
                    <a:pt x="11458" y="29005"/>
                    <a:pt x="10487" y="29296"/>
                    <a:pt x="9674" y="28966"/>
                  </a:cubicBezTo>
                  <a:cubicBezTo>
                    <a:pt x="10067" y="28223"/>
                    <a:pt x="10499" y="27502"/>
                    <a:pt x="10969" y="26805"/>
                  </a:cubicBezTo>
                  <a:cubicBezTo>
                    <a:pt x="11890" y="25436"/>
                    <a:pt x="12447" y="23934"/>
                    <a:pt x="13058" y="22452"/>
                  </a:cubicBezTo>
                  <a:cubicBezTo>
                    <a:pt x="13312" y="21834"/>
                    <a:pt x="13390" y="21105"/>
                    <a:pt x="13682" y="20514"/>
                  </a:cubicBezTo>
                  <a:cubicBezTo>
                    <a:pt x="14169" y="19526"/>
                    <a:pt x="14222" y="18455"/>
                    <a:pt x="14564" y="17445"/>
                  </a:cubicBezTo>
                  <a:cubicBezTo>
                    <a:pt x="14800" y="16742"/>
                    <a:pt x="14681" y="15916"/>
                    <a:pt x="14969" y="15241"/>
                  </a:cubicBezTo>
                  <a:cubicBezTo>
                    <a:pt x="15522" y="13946"/>
                    <a:pt x="15189" y="12538"/>
                    <a:pt x="15697" y="11240"/>
                  </a:cubicBezTo>
                  <a:cubicBezTo>
                    <a:pt x="15929" y="10648"/>
                    <a:pt x="15914" y="9967"/>
                    <a:pt x="15738" y="9296"/>
                  </a:cubicBezTo>
                  <a:cubicBezTo>
                    <a:pt x="15592" y="8741"/>
                    <a:pt x="15753" y="8143"/>
                    <a:pt x="15712" y="7553"/>
                  </a:cubicBezTo>
                  <a:cubicBezTo>
                    <a:pt x="15649" y="6681"/>
                    <a:pt x="15621" y="5792"/>
                    <a:pt x="15477" y="4936"/>
                  </a:cubicBezTo>
                  <a:cubicBezTo>
                    <a:pt x="15338" y="4101"/>
                    <a:pt x="14989" y="3286"/>
                    <a:pt x="14650" y="2495"/>
                  </a:cubicBezTo>
                  <a:cubicBezTo>
                    <a:pt x="14362" y="1822"/>
                    <a:pt x="14323" y="1029"/>
                    <a:pt x="13715" y="503"/>
                  </a:cubicBezTo>
                  <a:cubicBezTo>
                    <a:pt x="13473" y="293"/>
                    <a:pt x="13200" y="1"/>
                    <a:pt x="128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5"/>
            <p:cNvSpPr/>
            <p:nvPr/>
          </p:nvSpPr>
          <p:spPr>
            <a:xfrm>
              <a:off x="5364681" y="3113155"/>
              <a:ext cx="200841" cy="503998"/>
            </a:xfrm>
            <a:custGeom>
              <a:avLst/>
              <a:gdLst/>
              <a:ahLst/>
              <a:cxnLst/>
              <a:rect l="l" t="t" r="r" b="b"/>
              <a:pathLst>
                <a:path w="13721" h="34432" extrusionOk="0">
                  <a:moveTo>
                    <a:pt x="11920" y="0"/>
                  </a:moveTo>
                  <a:cubicBezTo>
                    <a:pt x="11820" y="0"/>
                    <a:pt x="11720" y="57"/>
                    <a:pt x="11640" y="174"/>
                  </a:cubicBezTo>
                  <a:cubicBezTo>
                    <a:pt x="11289" y="686"/>
                    <a:pt x="10988" y="1234"/>
                    <a:pt x="10745" y="1808"/>
                  </a:cubicBezTo>
                  <a:cubicBezTo>
                    <a:pt x="10557" y="2254"/>
                    <a:pt x="9855" y="2877"/>
                    <a:pt x="9365" y="2877"/>
                  </a:cubicBezTo>
                  <a:cubicBezTo>
                    <a:pt x="9362" y="2877"/>
                    <a:pt x="9360" y="2877"/>
                    <a:pt x="9357" y="2877"/>
                  </a:cubicBezTo>
                  <a:cubicBezTo>
                    <a:pt x="9270" y="2876"/>
                    <a:pt x="9108" y="2818"/>
                    <a:pt x="9110" y="2803"/>
                  </a:cubicBezTo>
                  <a:cubicBezTo>
                    <a:pt x="9183" y="2306"/>
                    <a:pt x="8306" y="2510"/>
                    <a:pt x="8446" y="1976"/>
                  </a:cubicBezTo>
                  <a:lnTo>
                    <a:pt x="8446" y="1976"/>
                  </a:lnTo>
                  <a:cubicBezTo>
                    <a:pt x="8367" y="2001"/>
                    <a:pt x="8296" y="2013"/>
                    <a:pt x="8231" y="2013"/>
                  </a:cubicBezTo>
                  <a:cubicBezTo>
                    <a:pt x="7701" y="2013"/>
                    <a:pt x="7533" y="1282"/>
                    <a:pt x="6965" y="1282"/>
                  </a:cubicBezTo>
                  <a:cubicBezTo>
                    <a:pt x="6960" y="1282"/>
                    <a:pt x="6955" y="1282"/>
                    <a:pt x="6950" y="1282"/>
                  </a:cubicBezTo>
                  <a:cubicBezTo>
                    <a:pt x="6949" y="1282"/>
                    <a:pt x="6949" y="1282"/>
                    <a:pt x="6948" y="1282"/>
                  </a:cubicBezTo>
                  <a:cubicBezTo>
                    <a:pt x="6841" y="1282"/>
                    <a:pt x="6670" y="1074"/>
                    <a:pt x="6502" y="1074"/>
                  </a:cubicBezTo>
                  <a:cubicBezTo>
                    <a:pt x="6449" y="1074"/>
                    <a:pt x="6397" y="1094"/>
                    <a:pt x="6346" y="1148"/>
                  </a:cubicBezTo>
                  <a:cubicBezTo>
                    <a:pt x="6174" y="1331"/>
                    <a:pt x="6107" y="1582"/>
                    <a:pt x="6183" y="1920"/>
                  </a:cubicBezTo>
                  <a:cubicBezTo>
                    <a:pt x="6354" y="2673"/>
                    <a:pt x="6681" y="3376"/>
                    <a:pt x="6848" y="4132"/>
                  </a:cubicBezTo>
                  <a:cubicBezTo>
                    <a:pt x="7062" y="5095"/>
                    <a:pt x="7056" y="6094"/>
                    <a:pt x="7386" y="7037"/>
                  </a:cubicBezTo>
                  <a:cubicBezTo>
                    <a:pt x="7488" y="7330"/>
                    <a:pt x="7621" y="7654"/>
                    <a:pt x="7584" y="7944"/>
                  </a:cubicBezTo>
                  <a:cubicBezTo>
                    <a:pt x="7463" y="8891"/>
                    <a:pt x="7838" y="9820"/>
                    <a:pt x="7629" y="10767"/>
                  </a:cubicBezTo>
                  <a:cubicBezTo>
                    <a:pt x="7472" y="11472"/>
                    <a:pt x="7662" y="12210"/>
                    <a:pt x="7541" y="12907"/>
                  </a:cubicBezTo>
                  <a:cubicBezTo>
                    <a:pt x="7339" y="14072"/>
                    <a:pt x="7283" y="15255"/>
                    <a:pt x="7056" y="16411"/>
                  </a:cubicBezTo>
                  <a:cubicBezTo>
                    <a:pt x="6825" y="17580"/>
                    <a:pt x="6506" y="18735"/>
                    <a:pt x="6195" y="19888"/>
                  </a:cubicBezTo>
                  <a:cubicBezTo>
                    <a:pt x="5980" y="20687"/>
                    <a:pt x="5571" y="21423"/>
                    <a:pt x="5366" y="22230"/>
                  </a:cubicBezTo>
                  <a:cubicBezTo>
                    <a:pt x="5206" y="22859"/>
                    <a:pt x="4991" y="23510"/>
                    <a:pt x="4689" y="24060"/>
                  </a:cubicBezTo>
                  <a:cubicBezTo>
                    <a:pt x="4224" y="24906"/>
                    <a:pt x="3970" y="25822"/>
                    <a:pt x="3529" y="26670"/>
                  </a:cubicBezTo>
                  <a:cubicBezTo>
                    <a:pt x="3359" y="26998"/>
                    <a:pt x="2900" y="27295"/>
                    <a:pt x="2571" y="27295"/>
                  </a:cubicBezTo>
                  <a:cubicBezTo>
                    <a:pt x="2460" y="27295"/>
                    <a:pt x="2363" y="27260"/>
                    <a:pt x="2298" y="27181"/>
                  </a:cubicBezTo>
                  <a:cubicBezTo>
                    <a:pt x="1982" y="26797"/>
                    <a:pt x="1555" y="26575"/>
                    <a:pt x="1166" y="26295"/>
                  </a:cubicBezTo>
                  <a:cubicBezTo>
                    <a:pt x="1020" y="26189"/>
                    <a:pt x="922" y="26062"/>
                    <a:pt x="742" y="26062"/>
                  </a:cubicBezTo>
                  <a:cubicBezTo>
                    <a:pt x="670" y="26062"/>
                    <a:pt x="584" y="26083"/>
                    <a:pt x="476" y="26133"/>
                  </a:cubicBezTo>
                  <a:cubicBezTo>
                    <a:pt x="135" y="26295"/>
                    <a:pt x="150" y="26489"/>
                    <a:pt x="90" y="26733"/>
                  </a:cubicBezTo>
                  <a:cubicBezTo>
                    <a:pt x="1" y="27109"/>
                    <a:pt x="167" y="27465"/>
                    <a:pt x="141" y="27836"/>
                  </a:cubicBezTo>
                  <a:cubicBezTo>
                    <a:pt x="300" y="29011"/>
                    <a:pt x="522" y="30173"/>
                    <a:pt x="833" y="31324"/>
                  </a:cubicBezTo>
                  <a:cubicBezTo>
                    <a:pt x="1029" y="32052"/>
                    <a:pt x="1352" y="32729"/>
                    <a:pt x="1628" y="33427"/>
                  </a:cubicBezTo>
                  <a:cubicBezTo>
                    <a:pt x="1857" y="34010"/>
                    <a:pt x="2297" y="34432"/>
                    <a:pt x="2875" y="34432"/>
                  </a:cubicBezTo>
                  <a:cubicBezTo>
                    <a:pt x="2958" y="34432"/>
                    <a:pt x="3044" y="34423"/>
                    <a:pt x="3132" y="34405"/>
                  </a:cubicBezTo>
                  <a:cubicBezTo>
                    <a:pt x="3656" y="34296"/>
                    <a:pt x="4229" y="34115"/>
                    <a:pt x="4631" y="33892"/>
                  </a:cubicBezTo>
                  <a:cubicBezTo>
                    <a:pt x="5466" y="33428"/>
                    <a:pt x="6497" y="33280"/>
                    <a:pt x="7166" y="32555"/>
                  </a:cubicBezTo>
                  <a:cubicBezTo>
                    <a:pt x="7646" y="32036"/>
                    <a:pt x="8455" y="32067"/>
                    <a:pt x="8927" y="31485"/>
                  </a:cubicBezTo>
                  <a:cubicBezTo>
                    <a:pt x="9259" y="31072"/>
                    <a:pt x="9594" y="30641"/>
                    <a:pt x="10005" y="30272"/>
                  </a:cubicBezTo>
                  <a:cubicBezTo>
                    <a:pt x="10191" y="30106"/>
                    <a:pt x="10372" y="29698"/>
                    <a:pt x="10114" y="29439"/>
                  </a:cubicBezTo>
                  <a:cubicBezTo>
                    <a:pt x="9955" y="29282"/>
                    <a:pt x="9838" y="29070"/>
                    <a:pt x="9478" y="29070"/>
                  </a:cubicBezTo>
                  <a:cubicBezTo>
                    <a:pt x="9438" y="29070"/>
                    <a:pt x="9396" y="29072"/>
                    <a:pt x="9351" y="29078"/>
                  </a:cubicBezTo>
                  <a:cubicBezTo>
                    <a:pt x="9188" y="29097"/>
                    <a:pt x="9023" y="29107"/>
                    <a:pt x="8856" y="29107"/>
                  </a:cubicBezTo>
                  <a:cubicBezTo>
                    <a:pt x="8258" y="29107"/>
                    <a:pt x="7646" y="28977"/>
                    <a:pt x="7096" y="28681"/>
                  </a:cubicBezTo>
                  <a:cubicBezTo>
                    <a:pt x="7032" y="28645"/>
                    <a:pt x="6969" y="28538"/>
                    <a:pt x="6973" y="28467"/>
                  </a:cubicBezTo>
                  <a:cubicBezTo>
                    <a:pt x="7011" y="27786"/>
                    <a:pt x="7288" y="27119"/>
                    <a:pt x="7696" y="26639"/>
                  </a:cubicBezTo>
                  <a:cubicBezTo>
                    <a:pt x="8145" y="26113"/>
                    <a:pt x="8469" y="25534"/>
                    <a:pt x="8794" y="24961"/>
                  </a:cubicBezTo>
                  <a:cubicBezTo>
                    <a:pt x="9329" y="24019"/>
                    <a:pt x="9767" y="23024"/>
                    <a:pt x="10190" y="22029"/>
                  </a:cubicBezTo>
                  <a:cubicBezTo>
                    <a:pt x="10396" y="21542"/>
                    <a:pt x="10662" y="21086"/>
                    <a:pt x="10871" y="20607"/>
                  </a:cubicBezTo>
                  <a:cubicBezTo>
                    <a:pt x="11110" y="20060"/>
                    <a:pt x="11145" y="19435"/>
                    <a:pt x="11499" y="18918"/>
                  </a:cubicBezTo>
                  <a:cubicBezTo>
                    <a:pt x="11598" y="18774"/>
                    <a:pt x="11741" y="18652"/>
                    <a:pt x="11737" y="18455"/>
                  </a:cubicBezTo>
                  <a:cubicBezTo>
                    <a:pt x="11722" y="17659"/>
                    <a:pt x="12130" y="16944"/>
                    <a:pt x="12221" y="16166"/>
                  </a:cubicBezTo>
                  <a:cubicBezTo>
                    <a:pt x="12273" y="15720"/>
                    <a:pt x="12586" y="15306"/>
                    <a:pt x="12649" y="14911"/>
                  </a:cubicBezTo>
                  <a:cubicBezTo>
                    <a:pt x="12796" y="14019"/>
                    <a:pt x="12975" y="13130"/>
                    <a:pt x="13124" y="12236"/>
                  </a:cubicBezTo>
                  <a:cubicBezTo>
                    <a:pt x="13299" y="11185"/>
                    <a:pt x="13563" y="10141"/>
                    <a:pt x="13643" y="9084"/>
                  </a:cubicBezTo>
                  <a:cubicBezTo>
                    <a:pt x="13720" y="8094"/>
                    <a:pt x="13624" y="7091"/>
                    <a:pt x="13572" y="6095"/>
                  </a:cubicBezTo>
                  <a:cubicBezTo>
                    <a:pt x="13474" y="4100"/>
                    <a:pt x="13030" y="2137"/>
                    <a:pt x="12263" y="293"/>
                  </a:cubicBezTo>
                  <a:cubicBezTo>
                    <a:pt x="12183" y="100"/>
                    <a:pt x="12052" y="0"/>
                    <a:pt x="1192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p25"/>
          <p:cNvSpPr txBox="1">
            <a:spLocks noGrp="1"/>
          </p:cNvSpPr>
          <p:nvPr>
            <p:ph type="subTitle" idx="1"/>
          </p:nvPr>
        </p:nvSpPr>
        <p:spPr>
          <a:xfrm>
            <a:off x="2155551" y="1941740"/>
            <a:ext cx="5319374" cy="53969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solidFill>
                  <a:schemeClr val="accent6">
                    <a:lumMod val="50000"/>
                  </a:schemeClr>
                </a:solidFill>
                <a:latin typeface="+mj-lt"/>
              </a:rPr>
              <a:t>ĐA DẠNG NGUYÊN SINH VẬT</a:t>
            </a:r>
            <a:endParaRPr sz="2800" b="1" dirty="0">
              <a:solidFill>
                <a:schemeClr val="accent6">
                  <a:lumMod val="50000"/>
                </a:schemeClr>
              </a:solidFill>
              <a:latin typeface="+mj-lt"/>
            </a:endParaRPr>
          </a:p>
        </p:txBody>
      </p:sp>
      <p:sp>
        <p:nvSpPr>
          <p:cNvPr id="40" name="Google Shape;606;p25">
            <a:extLst>
              <a:ext uri="{FF2B5EF4-FFF2-40B4-BE49-F238E27FC236}">
                <a16:creationId xmlns:a16="http://schemas.microsoft.com/office/drawing/2014/main" id="{A8594848-BC43-4868-B8CB-65A42104BBAE}"/>
              </a:ext>
            </a:extLst>
          </p:cNvPr>
          <p:cNvSpPr/>
          <p:nvPr/>
        </p:nvSpPr>
        <p:spPr>
          <a:xfrm>
            <a:off x="409004" y="2861761"/>
            <a:ext cx="679403" cy="660921"/>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sp>
        <p:nvSpPr>
          <p:cNvPr id="41" name="Google Shape;602;p25">
            <a:extLst>
              <a:ext uri="{FF2B5EF4-FFF2-40B4-BE49-F238E27FC236}">
                <a16:creationId xmlns:a16="http://schemas.microsoft.com/office/drawing/2014/main" id="{4744DFDA-F489-4630-AEA0-DA742330AE7F}"/>
              </a:ext>
            </a:extLst>
          </p:cNvPr>
          <p:cNvSpPr txBox="1">
            <a:spLocks/>
          </p:cNvSpPr>
          <p:nvPr/>
        </p:nvSpPr>
        <p:spPr>
          <a:xfrm>
            <a:off x="281605" y="2902193"/>
            <a:ext cx="934200" cy="57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400"/>
              <a:buFont typeface="Permanent Marker"/>
              <a:buNone/>
              <a:defRPr sz="2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9pPr>
          </a:lstStyle>
          <a:p>
            <a:r>
              <a:rPr lang="en-US" sz="2800" b="1" dirty="0">
                <a:solidFill>
                  <a:schemeClr val="accent6">
                    <a:lumMod val="50000"/>
                  </a:schemeClr>
                </a:solidFill>
                <a:latin typeface="+mj-lt"/>
              </a:rPr>
              <a:t>II</a:t>
            </a:r>
          </a:p>
        </p:txBody>
      </p:sp>
      <p:sp>
        <p:nvSpPr>
          <p:cNvPr id="45" name="Google Shape;622;p25">
            <a:extLst>
              <a:ext uri="{FF2B5EF4-FFF2-40B4-BE49-F238E27FC236}">
                <a16:creationId xmlns:a16="http://schemas.microsoft.com/office/drawing/2014/main" id="{83626E15-C35C-44D5-8DA0-5FABBC88848D}"/>
              </a:ext>
            </a:extLst>
          </p:cNvPr>
          <p:cNvSpPr txBox="1">
            <a:spLocks/>
          </p:cNvSpPr>
          <p:nvPr/>
        </p:nvSpPr>
        <p:spPr>
          <a:xfrm>
            <a:off x="2133389" y="2861761"/>
            <a:ext cx="5955137" cy="9089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1pPr>
            <a:lvl2pPr marL="914400" marR="0" lvl="1"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2pPr>
            <a:lvl3pPr marL="1371600" marR="0" lvl="2"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3pPr>
            <a:lvl4pPr marL="1828800" marR="0" lvl="3"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4pPr>
            <a:lvl5pPr marL="2286000" marR="0" lvl="4"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5pPr>
            <a:lvl6pPr marL="2743200" marR="0" lvl="5"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6pPr>
            <a:lvl7pPr marL="3200400" marR="0" lvl="6"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7pPr>
            <a:lvl8pPr marL="3657600" marR="0" lvl="7"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8pPr>
            <a:lvl9pPr marL="4114800" marR="0" lvl="8"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9pPr>
          </a:lstStyle>
          <a:p>
            <a:pPr marL="0" indent="0"/>
            <a:r>
              <a:rPr lang="en-US" sz="2800" b="1" dirty="0">
                <a:solidFill>
                  <a:schemeClr val="accent6">
                    <a:lumMod val="50000"/>
                  </a:schemeClr>
                </a:solidFill>
                <a:latin typeface="+mj-lt"/>
              </a:rPr>
              <a:t>VAI TRÒ CỦA NGUYÊN SINH VẬT</a:t>
            </a:r>
          </a:p>
        </p:txBody>
      </p:sp>
      <p:sp>
        <p:nvSpPr>
          <p:cNvPr id="17" name="Google Shape;602;p25">
            <a:extLst>
              <a:ext uri="{FF2B5EF4-FFF2-40B4-BE49-F238E27FC236}">
                <a16:creationId xmlns:a16="http://schemas.microsoft.com/office/drawing/2014/main" id="{8B745DAE-792A-4781-B67F-0C285420723D}"/>
              </a:ext>
            </a:extLst>
          </p:cNvPr>
          <p:cNvSpPr txBox="1">
            <a:spLocks/>
          </p:cNvSpPr>
          <p:nvPr/>
        </p:nvSpPr>
        <p:spPr>
          <a:xfrm>
            <a:off x="313612" y="3905935"/>
            <a:ext cx="934200" cy="57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400"/>
              <a:buFont typeface="Permanent Marker"/>
              <a:buNone/>
              <a:defRPr sz="2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9pPr>
          </a:lstStyle>
          <a:p>
            <a:r>
              <a:rPr lang="en-US" sz="2800" b="1" dirty="0">
                <a:solidFill>
                  <a:schemeClr val="accent6">
                    <a:lumMod val="50000"/>
                  </a:schemeClr>
                </a:solidFill>
                <a:latin typeface="+mj-lt"/>
              </a:rPr>
              <a:t>III</a:t>
            </a:r>
          </a:p>
        </p:txBody>
      </p:sp>
      <p:sp>
        <p:nvSpPr>
          <p:cNvPr id="18" name="Google Shape;606;p25">
            <a:extLst>
              <a:ext uri="{FF2B5EF4-FFF2-40B4-BE49-F238E27FC236}">
                <a16:creationId xmlns:a16="http://schemas.microsoft.com/office/drawing/2014/main" id="{115137AE-1A4B-4B70-AB86-F5E687E933C4}"/>
              </a:ext>
            </a:extLst>
          </p:cNvPr>
          <p:cNvSpPr/>
          <p:nvPr/>
        </p:nvSpPr>
        <p:spPr>
          <a:xfrm>
            <a:off x="441011" y="3868401"/>
            <a:ext cx="679403" cy="660921"/>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grpSp>
        <p:nvGrpSpPr>
          <p:cNvPr id="19" name="Google Shape;610;p25">
            <a:extLst>
              <a:ext uri="{FF2B5EF4-FFF2-40B4-BE49-F238E27FC236}">
                <a16:creationId xmlns:a16="http://schemas.microsoft.com/office/drawing/2014/main" id="{BCCCB74E-FA5C-46EC-9CA3-EA4408E8B80D}"/>
              </a:ext>
            </a:extLst>
          </p:cNvPr>
          <p:cNvGrpSpPr/>
          <p:nvPr/>
        </p:nvGrpSpPr>
        <p:grpSpPr>
          <a:xfrm rot="16536514">
            <a:off x="1617505" y="3895723"/>
            <a:ext cx="218918" cy="577215"/>
            <a:chOff x="3270375" y="3436275"/>
            <a:chExt cx="218918" cy="577215"/>
          </a:xfrm>
        </p:grpSpPr>
        <p:sp>
          <p:nvSpPr>
            <p:cNvPr id="20" name="Google Shape;611;p25">
              <a:extLst>
                <a:ext uri="{FF2B5EF4-FFF2-40B4-BE49-F238E27FC236}">
                  <a16:creationId xmlns:a16="http://schemas.microsoft.com/office/drawing/2014/main" id="{FDD216AD-3447-4863-A720-C791FD7805E1}"/>
                </a:ext>
              </a:extLst>
            </p:cNvPr>
            <p:cNvSpPr/>
            <p:nvPr/>
          </p:nvSpPr>
          <p:spPr>
            <a:xfrm>
              <a:off x="3270375" y="3436275"/>
              <a:ext cx="218918" cy="577215"/>
            </a:xfrm>
            <a:custGeom>
              <a:avLst/>
              <a:gdLst/>
              <a:ahLst/>
              <a:cxnLst/>
              <a:rect l="l" t="t" r="r" b="b"/>
              <a:pathLst>
                <a:path w="14956" h="39434" extrusionOk="0">
                  <a:moveTo>
                    <a:pt x="5006" y="1930"/>
                  </a:moveTo>
                  <a:lnTo>
                    <a:pt x="5006" y="1931"/>
                  </a:lnTo>
                  <a:cubicBezTo>
                    <a:pt x="5256" y="2638"/>
                    <a:pt x="5658" y="3258"/>
                    <a:pt x="5824" y="3950"/>
                  </a:cubicBezTo>
                  <a:cubicBezTo>
                    <a:pt x="5971" y="4557"/>
                    <a:pt x="6397" y="4810"/>
                    <a:pt x="6833" y="4810"/>
                  </a:cubicBezTo>
                  <a:cubicBezTo>
                    <a:pt x="7138" y="4810"/>
                    <a:pt x="7449" y="4686"/>
                    <a:pt x="7673" y="4472"/>
                  </a:cubicBezTo>
                  <a:cubicBezTo>
                    <a:pt x="8319" y="3855"/>
                    <a:pt x="9163" y="3816"/>
                    <a:pt x="9944" y="3626"/>
                  </a:cubicBezTo>
                  <a:cubicBezTo>
                    <a:pt x="10118" y="3583"/>
                    <a:pt x="10268" y="3421"/>
                    <a:pt x="10478" y="3421"/>
                  </a:cubicBezTo>
                  <a:cubicBezTo>
                    <a:pt x="10537" y="3421"/>
                    <a:pt x="10600" y="3433"/>
                    <a:pt x="10670" y="3465"/>
                  </a:cubicBezTo>
                  <a:cubicBezTo>
                    <a:pt x="10429" y="4028"/>
                    <a:pt x="10213" y="4615"/>
                    <a:pt x="9932" y="5172"/>
                  </a:cubicBezTo>
                  <a:cubicBezTo>
                    <a:pt x="9216" y="6594"/>
                    <a:pt x="8813" y="8123"/>
                    <a:pt x="8199" y="9577"/>
                  </a:cubicBezTo>
                  <a:cubicBezTo>
                    <a:pt x="7821" y="10469"/>
                    <a:pt x="7713" y="11424"/>
                    <a:pt x="7407" y="12335"/>
                  </a:cubicBezTo>
                  <a:cubicBezTo>
                    <a:pt x="7184" y="12992"/>
                    <a:pt x="7310" y="13746"/>
                    <a:pt x="7204" y="14446"/>
                  </a:cubicBezTo>
                  <a:cubicBezTo>
                    <a:pt x="7054" y="15437"/>
                    <a:pt x="7006" y="16439"/>
                    <a:pt x="7060" y="17439"/>
                  </a:cubicBezTo>
                  <a:cubicBezTo>
                    <a:pt x="7126" y="18636"/>
                    <a:pt x="6919" y="19837"/>
                    <a:pt x="7204" y="21038"/>
                  </a:cubicBezTo>
                  <a:cubicBezTo>
                    <a:pt x="7303" y="21458"/>
                    <a:pt x="7381" y="21930"/>
                    <a:pt x="7377" y="22373"/>
                  </a:cubicBezTo>
                  <a:cubicBezTo>
                    <a:pt x="7371" y="23073"/>
                    <a:pt x="7701" y="23695"/>
                    <a:pt x="7802" y="24372"/>
                  </a:cubicBezTo>
                  <a:cubicBezTo>
                    <a:pt x="7979" y="25565"/>
                    <a:pt x="8288" y="26757"/>
                    <a:pt x="8812" y="27877"/>
                  </a:cubicBezTo>
                  <a:cubicBezTo>
                    <a:pt x="9314" y="28948"/>
                    <a:pt x="9759" y="30045"/>
                    <a:pt x="10482" y="31015"/>
                  </a:cubicBezTo>
                  <a:cubicBezTo>
                    <a:pt x="10683" y="31286"/>
                    <a:pt x="10867" y="31428"/>
                    <a:pt x="11061" y="31428"/>
                  </a:cubicBezTo>
                  <a:cubicBezTo>
                    <a:pt x="11231" y="31428"/>
                    <a:pt x="11409" y="31318"/>
                    <a:pt x="11613" y="31093"/>
                  </a:cubicBezTo>
                  <a:cubicBezTo>
                    <a:pt x="11924" y="30747"/>
                    <a:pt x="12361" y="30632"/>
                    <a:pt x="12767" y="30494"/>
                  </a:cubicBezTo>
                  <a:cubicBezTo>
                    <a:pt x="12840" y="30469"/>
                    <a:pt x="12909" y="30458"/>
                    <a:pt x="12974" y="30458"/>
                  </a:cubicBezTo>
                  <a:cubicBezTo>
                    <a:pt x="13252" y="30458"/>
                    <a:pt x="13433" y="30678"/>
                    <a:pt x="13433" y="30998"/>
                  </a:cubicBezTo>
                  <a:cubicBezTo>
                    <a:pt x="13433" y="31950"/>
                    <a:pt x="13460" y="32906"/>
                    <a:pt x="13369" y="33853"/>
                  </a:cubicBezTo>
                  <a:cubicBezTo>
                    <a:pt x="13237" y="35219"/>
                    <a:pt x="12868" y="36543"/>
                    <a:pt x="12355" y="37828"/>
                  </a:cubicBezTo>
                  <a:cubicBezTo>
                    <a:pt x="12299" y="37970"/>
                    <a:pt x="12273" y="38090"/>
                    <a:pt x="12085" y="38104"/>
                  </a:cubicBezTo>
                  <a:cubicBezTo>
                    <a:pt x="11730" y="38131"/>
                    <a:pt x="11359" y="38229"/>
                    <a:pt x="11012" y="38229"/>
                  </a:cubicBezTo>
                  <a:cubicBezTo>
                    <a:pt x="10910" y="38229"/>
                    <a:pt x="10811" y="38220"/>
                    <a:pt x="10714" y="38199"/>
                  </a:cubicBezTo>
                  <a:cubicBezTo>
                    <a:pt x="9313" y="37891"/>
                    <a:pt x="7873" y="37706"/>
                    <a:pt x="6527" y="37217"/>
                  </a:cubicBezTo>
                  <a:cubicBezTo>
                    <a:pt x="5868" y="36978"/>
                    <a:pt x="5153" y="36791"/>
                    <a:pt x="4614" y="36306"/>
                  </a:cubicBezTo>
                  <a:cubicBezTo>
                    <a:pt x="4296" y="36022"/>
                    <a:pt x="4156" y="35784"/>
                    <a:pt x="4614" y="35462"/>
                  </a:cubicBezTo>
                  <a:cubicBezTo>
                    <a:pt x="5181" y="35063"/>
                    <a:pt x="5573" y="34467"/>
                    <a:pt x="6206" y="34131"/>
                  </a:cubicBezTo>
                  <a:cubicBezTo>
                    <a:pt x="6333" y="34063"/>
                    <a:pt x="6438" y="33998"/>
                    <a:pt x="6340" y="33863"/>
                  </a:cubicBezTo>
                  <a:cubicBezTo>
                    <a:pt x="6101" y="33524"/>
                    <a:pt x="6066" y="33127"/>
                    <a:pt x="5933" y="32767"/>
                  </a:cubicBezTo>
                  <a:cubicBezTo>
                    <a:pt x="5769" y="32323"/>
                    <a:pt x="5664" y="31818"/>
                    <a:pt x="5392" y="31436"/>
                  </a:cubicBezTo>
                  <a:cubicBezTo>
                    <a:pt x="4882" y="30720"/>
                    <a:pt x="4675" y="29901"/>
                    <a:pt x="4328" y="29133"/>
                  </a:cubicBezTo>
                  <a:cubicBezTo>
                    <a:pt x="3817" y="27997"/>
                    <a:pt x="3460" y="26803"/>
                    <a:pt x="3025" y="25638"/>
                  </a:cubicBezTo>
                  <a:cubicBezTo>
                    <a:pt x="2588" y="24465"/>
                    <a:pt x="2214" y="23281"/>
                    <a:pt x="1944" y="22069"/>
                  </a:cubicBezTo>
                  <a:cubicBezTo>
                    <a:pt x="1666" y="20820"/>
                    <a:pt x="1457" y="19561"/>
                    <a:pt x="1379" y="18278"/>
                  </a:cubicBezTo>
                  <a:cubicBezTo>
                    <a:pt x="1296" y="16911"/>
                    <a:pt x="1233" y="15546"/>
                    <a:pt x="1379" y="14187"/>
                  </a:cubicBezTo>
                  <a:cubicBezTo>
                    <a:pt x="1454" y="13484"/>
                    <a:pt x="1617" y="12782"/>
                    <a:pt x="1706" y="12083"/>
                  </a:cubicBezTo>
                  <a:cubicBezTo>
                    <a:pt x="1839" y="11030"/>
                    <a:pt x="2018" y="9989"/>
                    <a:pt x="2287" y="8969"/>
                  </a:cubicBezTo>
                  <a:cubicBezTo>
                    <a:pt x="2634" y="7649"/>
                    <a:pt x="3027" y="6344"/>
                    <a:pt x="3598" y="5078"/>
                  </a:cubicBezTo>
                  <a:cubicBezTo>
                    <a:pt x="4003" y="4180"/>
                    <a:pt x="4528" y="3317"/>
                    <a:pt x="4778" y="2353"/>
                  </a:cubicBezTo>
                  <a:cubicBezTo>
                    <a:pt x="4818" y="2204"/>
                    <a:pt x="4929" y="2071"/>
                    <a:pt x="5006" y="1930"/>
                  </a:cubicBezTo>
                  <a:close/>
                  <a:moveTo>
                    <a:pt x="5247" y="1"/>
                  </a:moveTo>
                  <a:cubicBezTo>
                    <a:pt x="5196" y="1"/>
                    <a:pt x="5141" y="18"/>
                    <a:pt x="5080" y="59"/>
                  </a:cubicBezTo>
                  <a:cubicBezTo>
                    <a:pt x="4765" y="270"/>
                    <a:pt x="4406" y="440"/>
                    <a:pt x="4248" y="822"/>
                  </a:cubicBezTo>
                  <a:cubicBezTo>
                    <a:pt x="4007" y="1412"/>
                    <a:pt x="3605" y="1925"/>
                    <a:pt x="3308" y="2493"/>
                  </a:cubicBezTo>
                  <a:cubicBezTo>
                    <a:pt x="2962" y="3155"/>
                    <a:pt x="2699" y="3847"/>
                    <a:pt x="2364" y="4513"/>
                  </a:cubicBezTo>
                  <a:cubicBezTo>
                    <a:pt x="1934" y="5365"/>
                    <a:pt x="1729" y="6281"/>
                    <a:pt x="1556" y="7214"/>
                  </a:cubicBezTo>
                  <a:cubicBezTo>
                    <a:pt x="1382" y="8142"/>
                    <a:pt x="1020" y="9023"/>
                    <a:pt x="883" y="9980"/>
                  </a:cubicBezTo>
                  <a:cubicBezTo>
                    <a:pt x="679" y="11392"/>
                    <a:pt x="327" y="12782"/>
                    <a:pt x="256" y="14219"/>
                  </a:cubicBezTo>
                  <a:cubicBezTo>
                    <a:pt x="207" y="15215"/>
                    <a:pt x="170" y="16213"/>
                    <a:pt x="124" y="17210"/>
                  </a:cubicBezTo>
                  <a:cubicBezTo>
                    <a:pt x="113" y="17475"/>
                    <a:pt x="309" y="17693"/>
                    <a:pt x="235" y="17973"/>
                  </a:cubicBezTo>
                  <a:cubicBezTo>
                    <a:pt x="1" y="18856"/>
                    <a:pt x="395" y="19707"/>
                    <a:pt x="442" y="20578"/>
                  </a:cubicBezTo>
                  <a:cubicBezTo>
                    <a:pt x="476" y="21233"/>
                    <a:pt x="635" y="21888"/>
                    <a:pt x="724" y="22532"/>
                  </a:cubicBezTo>
                  <a:cubicBezTo>
                    <a:pt x="819" y="23229"/>
                    <a:pt x="958" y="23935"/>
                    <a:pt x="1160" y="24582"/>
                  </a:cubicBezTo>
                  <a:cubicBezTo>
                    <a:pt x="1448" y="25511"/>
                    <a:pt x="1763" y="26439"/>
                    <a:pt x="2093" y="27359"/>
                  </a:cubicBezTo>
                  <a:cubicBezTo>
                    <a:pt x="2231" y="27745"/>
                    <a:pt x="2290" y="28162"/>
                    <a:pt x="2452" y="28520"/>
                  </a:cubicBezTo>
                  <a:cubicBezTo>
                    <a:pt x="2757" y="29190"/>
                    <a:pt x="2986" y="29890"/>
                    <a:pt x="3400" y="30529"/>
                  </a:cubicBezTo>
                  <a:cubicBezTo>
                    <a:pt x="3925" y="31338"/>
                    <a:pt x="4196" y="32309"/>
                    <a:pt x="4888" y="33006"/>
                  </a:cubicBezTo>
                  <a:cubicBezTo>
                    <a:pt x="5378" y="33499"/>
                    <a:pt x="5208" y="33681"/>
                    <a:pt x="4763" y="34014"/>
                  </a:cubicBezTo>
                  <a:cubicBezTo>
                    <a:pt x="4262" y="34389"/>
                    <a:pt x="3617" y="34645"/>
                    <a:pt x="3323" y="35216"/>
                  </a:cubicBezTo>
                  <a:cubicBezTo>
                    <a:pt x="2746" y="36333"/>
                    <a:pt x="3372" y="37232"/>
                    <a:pt x="4575" y="37692"/>
                  </a:cubicBezTo>
                  <a:cubicBezTo>
                    <a:pt x="5150" y="37912"/>
                    <a:pt x="5765" y="38066"/>
                    <a:pt x="6325" y="38291"/>
                  </a:cubicBezTo>
                  <a:cubicBezTo>
                    <a:pt x="7219" y="38649"/>
                    <a:pt x="9523" y="39433"/>
                    <a:pt x="11215" y="39433"/>
                  </a:cubicBezTo>
                  <a:cubicBezTo>
                    <a:pt x="11277" y="39433"/>
                    <a:pt x="11338" y="39432"/>
                    <a:pt x="11398" y="39430"/>
                  </a:cubicBezTo>
                  <a:cubicBezTo>
                    <a:pt x="11987" y="39408"/>
                    <a:pt x="12489" y="39280"/>
                    <a:pt x="12809" y="38988"/>
                  </a:cubicBezTo>
                  <a:cubicBezTo>
                    <a:pt x="13687" y="38186"/>
                    <a:pt x="14348" y="36173"/>
                    <a:pt x="14503" y="35024"/>
                  </a:cubicBezTo>
                  <a:cubicBezTo>
                    <a:pt x="14735" y="33320"/>
                    <a:pt x="14955" y="31600"/>
                    <a:pt x="14635" y="29867"/>
                  </a:cubicBezTo>
                  <a:cubicBezTo>
                    <a:pt x="14547" y="29393"/>
                    <a:pt x="14291" y="29052"/>
                    <a:pt x="13906" y="28907"/>
                  </a:cubicBezTo>
                  <a:cubicBezTo>
                    <a:pt x="13762" y="28852"/>
                    <a:pt x="13613" y="28827"/>
                    <a:pt x="13466" y="28827"/>
                  </a:cubicBezTo>
                  <a:cubicBezTo>
                    <a:pt x="13081" y="28827"/>
                    <a:pt x="12708" y="29003"/>
                    <a:pt x="12477" y="29299"/>
                  </a:cubicBezTo>
                  <a:cubicBezTo>
                    <a:pt x="12230" y="29615"/>
                    <a:pt x="11781" y="29587"/>
                    <a:pt x="11593" y="29944"/>
                  </a:cubicBezTo>
                  <a:cubicBezTo>
                    <a:pt x="11571" y="29986"/>
                    <a:pt x="11529" y="30003"/>
                    <a:pt x="11481" y="30003"/>
                  </a:cubicBezTo>
                  <a:cubicBezTo>
                    <a:pt x="11378" y="30003"/>
                    <a:pt x="11248" y="29922"/>
                    <a:pt x="11234" y="29840"/>
                  </a:cubicBezTo>
                  <a:cubicBezTo>
                    <a:pt x="11126" y="29207"/>
                    <a:pt x="10546" y="28826"/>
                    <a:pt x="10333" y="28244"/>
                  </a:cubicBezTo>
                  <a:cubicBezTo>
                    <a:pt x="9975" y="27270"/>
                    <a:pt x="9567" y="26321"/>
                    <a:pt x="9273" y="25318"/>
                  </a:cubicBezTo>
                  <a:cubicBezTo>
                    <a:pt x="8954" y="24225"/>
                    <a:pt x="8824" y="23110"/>
                    <a:pt x="8534" y="22020"/>
                  </a:cubicBezTo>
                  <a:cubicBezTo>
                    <a:pt x="8308" y="21170"/>
                    <a:pt x="8439" y="20280"/>
                    <a:pt x="8298" y="19443"/>
                  </a:cubicBezTo>
                  <a:cubicBezTo>
                    <a:pt x="8073" y="18105"/>
                    <a:pt x="8290" y="16802"/>
                    <a:pt x="8310" y="15487"/>
                  </a:cubicBezTo>
                  <a:cubicBezTo>
                    <a:pt x="8332" y="14114"/>
                    <a:pt x="8629" y="12763"/>
                    <a:pt x="8874" y="11414"/>
                  </a:cubicBezTo>
                  <a:cubicBezTo>
                    <a:pt x="9017" y="10627"/>
                    <a:pt x="9194" y="9820"/>
                    <a:pt x="9544" y="9103"/>
                  </a:cubicBezTo>
                  <a:cubicBezTo>
                    <a:pt x="9886" y="8399"/>
                    <a:pt x="10125" y="7667"/>
                    <a:pt x="10421" y="6951"/>
                  </a:cubicBezTo>
                  <a:cubicBezTo>
                    <a:pt x="10944" y="5686"/>
                    <a:pt x="11428" y="4405"/>
                    <a:pt x="11978" y="3151"/>
                  </a:cubicBezTo>
                  <a:cubicBezTo>
                    <a:pt x="12187" y="2673"/>
                    <a:pt x="11919" y="1970"/>
                    <a:pt x="11440" y="1970"/>
                  </a:cubicBezTo>
                  <a:cubicBezTo>
                    <a:pt x="11406" y="1970"/>
                    <a:pt x="11370" y="1973"/>
                    <a:pt x="11334" y="1981"/>
                  </a:cubicBezTo>
                  <a:cubicBezTo>
                    <a:pt x="10129" y="2230"/>
                    <a:pt x="8904" y="2522"/>
                    <a:pt x="7791" y="3008"/>
                  </a:cubicBezTo>
                  <a:cubicBezTo>
                    <a:pt x="7431" y="3165"/>
                    <a:pt x="7230" y="3268"/>
                    <a:pt x="7093" y="3268"/>
                  </a:cubicBezTo>
                  <a:cubicBezTo>
                    <a:pt x="6912" y="3268"/>
                    <a:pt x="6842" y="3090"/>
                    <a:pt x="6669" y="2622"/>
                  </a:cubicBezTo>
                  <a:cubicBezTo>
                    <a:pt x="6369" y="1812"/>
                    <a:pt x="6227" y="927"/>
                    <a:pt x="5599" y="236"/>
                  </a:cubicBezTo>
                  <a:cubicBezTo>
                    <a:pt x="5486" y="112"/>
                    <a:pt x="5378" y="1"/>
                    <a:pt x="52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12;p25">
              <a:extLst>
                <a:ext uri="{FF2B5EF4-FFF2-40B4-BE49-F238E27FC236}">
                  <a16:creationId xmlns:a16="http://schemas.microsoft.com/office/drawing/2014/main" id="{CA2DE8DA-1C1F-4252-86DC-DBC8842BEF3D}"/>
                </a:ext>
              </a:extLst>
            </p:cNvPr>
            <p:cNvSpPr/>
            <p:nvPr/>
          </p:nvSpPr>
          <p:spPr>
            <a:xfrm>
              <a:off x="3288423" y="3464525"/>
              <a:ext cx="178987" cy="531341"/>
            </a:xfrm>
            <a:custGeom>
              <a:avLst/>
              <a:gdLst/>
              <a:ahLst/>
              <a:cxnLst/>
              <a:rect l="l" t="t" r="r" b="b"/>
              <a:pathLst>
                <a:path w="12228" h="36300" extrusionOk="0">
                  <a:moveTo>
                    <a:pt x="3773" y="1"/>
                  </a:moveTo>
                  <a:cubicBezTo>
                    <a:pt x="3696" y="141"/>
                    <a:pt x="3585" y="274"/>
                    <a:pt x="3545" y="425"/>
                  </a:cubicBezTo>
                  <a:cubicBezTo>
                    <a:pt x="3295" y="1387"/>
                    <a:pt x="2770" y="2250"/>
                    <a:pt x="2365" y="3148"/>
                  </a:cubicBezTo>
                  <a:cubicBezTo>
                    <a:pt x="1794" y="4416"/>
                    <a:pt x="1401" y="5720"/>
                    <a:pt x="1054" y="7039"/>
                  </a:cubicBezTo>
                  <a:cubicBezTo>
                    <a:pt x="785" y="8059"/>
                    <a:pt x="606" y="9100"/>
                    <a:pt x="473" y="10153"/>
                  </a:cubicBezTo>
                  <a:cubicBezTo>
                    <a:pt x="384" y="10853"/>
                    <a:pt x="221" y="11555"/>
                    <a:pt x="146" y="12257"/>
                  </a:cubicBezTo>
                  <a:cubicBezTo>
                    <a:pt x="0" y="13616"/>
                    <a:pt x="63" y="14981"/>
                    <a:pt x="146" y="16348"/>
                  </a:cubicBezTo>
                  <a:cubicBezTo>
                    <a:pt x="224" y="17632"/>
                    <a:pt x="433" y="18890"/>
                    <a:pt x="711" y="20140"/>
                  </a:cubicBezTo>
                  <a:cubicBezTo>
                    <a:pt x="981" y="21352"/>
                    <a:pt x="1355" y="22535"/>
                    <a:pt x="1792" y="23709"/>
                  </a:cubicBezTo>
                  <a:cubicBezTo>
                    <a:pt x="2227" y="24873"/>
                    <a:pt x="2584" y="26067"/>
                    <a:pt x="3095" y="27203"/>
                  </a:cubicBezTo>
                  <a:cubicBezTo>
                    <a:pt x="3442" y="27971"/>
                    <a:pt x="3649" y="28790"/>
                    <a:pt x="4159" y="29506"/>
                  </a:cubicBezTo>
                  <a:cubicBezTo>
                    <a:pt x="4431" y="29889"/>
                    <a:pt x="4536" y="30393"/>
                    <a:pt x="4700" y="30837"/>
                  </a:cubicBezTo>
                  <a:cubicBezTo>
                    <a:pt x="4833" y="31197"/>
                    <a:pt x="4868" y="31594"/>
                    <a:pt x="5107" y="31933"/>
                  </a:cubicBezTo>
                  <a:cubicBezTo>
                    <a:pt x="5205" y="32069"/>
                    <a:pt x="5100" y="32133"/>
                    <a:pt x="4973" y="32201"/>
                  </a:cubicBezTo>
                  <a:cubicBezTo>
                    <a:pt x="4340" y="32537"/>
                    <a:pt x="3948" y="33134"/>
                    <a:pt x="3381" y="33532"/>
                  </a:cubicBezTo>
                  <a:cubicBezTo>
                    <a:pt x="2923" y="33854"/>
                    <a:pt x="3063" y="34092"/>
                    <a:pt x="3381" y="34376"/>
                  </a:cubicBezTo>
                  <a:cubicBezTo>
                    <a:pt x="3920" y="34861"/>
                    <a:pt x="4635" y="35048"/>
                    <a:pt x="5294" y="35287"/>
                  </a:cubicBezTo>
                  <a:cubicBezTo>
                    <a:pt x="6640" y="35776"/>
                    <a:pt x="8080" y="35961"/>
                    <a:pt x="9481" y="36269"/>
                  </a:cubicBezTo>
                  <a:cubicBezTo>
                    <a:pt x="9578" y="36291"/>
                    <a:pt x="9678" y="36299"/>
                    <a:pt x="9781" y="36299"/>
                  </a:cubicBezTo>
                  <a:cubicBezTo>
                    <a:pt x="10127" y="36299"/>
                    <a:pt x="10498" y="36201"/>
                    <a:pt x="10852" y="36174"/>
                  </a:cubicBezTo>
                  <a:cubicBezTo>
                    <a:pt x="11040" y="36160"/>
                    <a:pt x="11066" y="36041"/>
                    <a:pt x="11122" y="35899"/>
                  </a:cubicBezTo>
                  <a:cubicBezTo>
                    <a:pt x="11635" y="34613"/>
                    <a:pt x="12004" y="33289"/>
                    <a:pt x="12136" y="31924"/>
                  </a:cubicBezTo>
                  <a:cubicBezTo>
                    <a:pt x="12227" y="30978"/>
                    <a:pt x="12200" y="30020"/>
                    <a:pt x="12200" y="29068"/>
                  </a:cubicBezTo>
                  <a:cubicBezTo>
                    <a:pt x="12200" y="28749"/>
                    <a:pt x="12020" y="28528"/>
                    <a:pt x="11742" y="28528"/>
                  </a:cubicBezTo>
                  <a:cubicBezTo>
                    <a:pt x="11677" y="28528"/>
                    <a:pt x="11608" y="28540"/>
                    <a:pt x="11534" y="28566"/>
                  </a:cubicBezTo>
                  <a:cubicBezTo>
                    <a:pt x="11128" y="28702"/>
                    <a:pt x="10691" y="28818"/>
                    <a:pt x="10380" y="29163"/>
                  </a:cubicBezTo>
                  <a:cubicBezTo>
                    <a:pt x="10175" y="29389"/>
                    <a:pt x="9998" y="29498"/>
                    <a:pt x="9827" y="29498"/>
                  </a:cubicBezTo>
                  <a:cubicBezTo>
                    <a:pt x="9634" y="29498"/>
                    <a:pt x="9450" y="29357"/>
                    <a:pt x="9249" y="29086"/>
                  </a:cubicBezTo>
                  <a:cubicBezTo>
                    <a:pt x="8526" y="28115"/>
                    <a:pt x="8081" y="27018"/>
                    <a:pt x="7579" y="25947"/>
                  </a:cubicBezTo>
                  <a:cubicBezTo>
                    <a:pt x="7055" y="24829"/>
                    <a:pt x="6746" y="23635"/>
                    <a:pt x="6569" y="22444"/>
                  </a:cubicBezTo>
                  <a:cubicBezTo>
                    <a:pt x="6468" y="21765"/>
                    <a:pt x="6138" y="21143"/>
                    <a:pt x="6144" y="20443"/>
                  </a:cubicBezTo>
                  <a:cubicBezTo>
                    <a:pt x="6148" y="20001"/>
                    <a:pt x="6070" y="19528"/>
                    <a:pt x="5971" y="19108"/>
                  </a:cubicBezTo>
                  <a:cubicBezTo>
                    <a:pt x="5686" y="17908"/>
                    <a:pt x="5893" y="16706"/>
                    <a:pt x="5827" y="15509"/>
                  </a:cubicBezTo>
                  <a:cubicBezTo>
                    <a:pt x="5773" y="14510"/>
                    <a:pt x="5821" y="13507"/>
                    <a:pt x="5971" y="12517"/>
                  </a:cubicBezTo>
                  <a:cubicBezTo>
                    <a:pt x="6077" y="11816"/>
                    <a:pt x="5951" y="11062"/>
                    <a:pt x="6174" y="10405"/>
                  </a:cubicBezTo>
                  <a:cubicBezTo>
                    <a:pt x="6480" y="9494"/>
                    <a:pt x="6588" y="8539"/>
                    <a:pt x="6966" y="7647"/>
                  </a:cubicBezTo>
                  <a:cubicBezTo>
                    <a:pt x="7580" y="6193"/>
                    <a:pt x="7983" y="4664"/>
                    <a:pt x="8699" y="3242"/>
                  </a:cubicBezTo>
                  <a:cubicBezTo>
                    <a:pt x="8980" y="2685"/>
                    <a:pt x="9196" y="2098"/>
                    <a:pt x="9437" y="1535"/>
                  </a:cubicBezTo>
                  <a:cubicBezTo>
                    <a:pt x="9367" y="1503"/>
                    <a:pt x="9304" y="1491"/>
                    <a:pt x="9245" y="1491"/>
                  </a:cubicBezTo>
                  <a:cubicBezTo>
                    <a:pt x="9035" y="1491"/>
                    <a:pt x="8885" y="1654"/>
                    <a:pt x="8711" y="1696"/>
                  </a:cubicBezTo>
                  <a:cubicBezTo>
                    <a:pt x="7930" y="1886"/>
                    <a:pt x="7086" y="1925"/>
                    <a:pt x="6440" y="2542"/>
                  </a:cubicBezTo>
                  <a:cubicBezTo>
                    <a:pt x="6216" y="2756"/>
                    <a:pt x="5905" y="2880"/>
                    <a:pt x="5600" y="2880"/>
                  </a:cubicBezTo>
                  <a:cubicBezTo>
                    <a:pt x="5164" y="2880"/>
                    <a:pt x="4738" y="2627"/>
                    <a:pt x="4591" y="2020"/>
                  </a:cubicBezTo>
                  <a:cubicBezTo>
                    <a:pt x="4425" y="1328"/>
                    <a:pt x="4023" y="708"/>
                    <a:pt x="3773"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622;p25">
            <a:extLst>
              <a:ext uri="{FF2B5EF4-FFF2-40B4-BE49-F238E27FC236}">
                <a16:creationId xmlns:a16="http://schemas.microsoft.com/office/drawing/2014/main" id="{ACA1C285-A412-4EC0-8431-CB0D65199983}"/>
              </a:ext>
            </a:extLst>
          </p:cNvPr>
          <p:cNvSpPr txBox="1">
            <a:spLocks/>
          </p:cNvSpPr>
          <p:nvPr/>
        </p:nvSpPr>
        <p:spPr>
          <a:xfrm>
            <a:off x="2005210" y="3854605"/>
            <a:ext cx="7057863" cy="5396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1pPr>
            <a:lvl2pPr marL="914400" marR="0" lvl="1"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2pPr>
            <a:lvl3pPr marL="1371600" marR="0" lvl="2"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3pPr>
            <a:lvl4pPr marL="1828800" marR="0" lvl="3"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4pPr>
            <a:lvl5pPr marL="2286000" marR="0" lvl="4"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5pPr>
            <a:lvl6pPr marL="2743200" marR="0" lvl="5"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6pPr>
            <a:lvl7pPr marL="3200400" marR="0" lvl="6"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7pPr>
            <a:lvl8pPr marL="3657600" marR="0" lvl="7"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8pPr>
            <a:lvl9pPr marL="4114800" marR="0" lvl="8"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9pPr>
          </a:lstStyle>
          <a:p>
            <a:pPr marL="0" indent="0"/>
            <a:r>
              <a:rPr lang="fr-FR" sz="2800" b="1" dirty="0">
                <a:solidFill>
                  <a:schemeClr val="accent6">
                    <a:lumMod val="50000"/>
                  </a:schemeClr>
                </a:solidFill>
                <a:latin typeface="+mj-lt"/>
              </a:rPr>
              <a:t>MỘT SỐ BỆNH DO NGUYÊN SINH VẬT</a:t>
            </a:r>
          </a:p>
        </p:txBody>
      </p:sp>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6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299"/>
                                          </p:stCondLst>
                                        </p:cTn>
                                        <p:tgtEl>
                                          <p:spTgt spid="6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06"/>
                                        </p:tgtEl>
                                        <p:attrNameLst>
                                          <p:attrName>style.visibility</p:attrName>
                                        </p:attrNameLst>
                                      </p:cBhvr>
                                      <p:to>
                                        <p:strVal val="visible"/>
                                      </p:to>
                                    </p:set>
                                    <p:animEffect transition="in" filter="barn(inVertical)">
                                      <p:cBhvr>
                                        <p:cTn id="13" dur="300"/>
                                        <p:tgtEl>
                                          <p:spTgt spid="60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02"/>
                                        </p:tgtEl>
                                        <p:attrNameLst>
                                          <p:attrName>style.visibility</p:attrName>
                                        </p:attrNameLst>
                                      </p:cBhvr>
                                      <p:to>
                                        <p:strVal val="visible"/>
                                      </p:to>
                                    </p:set>
                                    <p:animEffect transition="in" filter="barn(inVertical)">
                                      <p:cBhvr>
                                        <p:cTn id="16" dur="300"/>
                                        <p:tgtEl>
                                          <p:spTgt spid="60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10"/>
                                        </p:tgtEl>
                                        <p:attrNameLst>
                                          <p:attrName>style.visibility</p:attrName>
                                        </p:attrNameLst>
                                      </p:cBhvr>
                                      <p:to>
                                        <p:strVal val="visible"/>
                                      </p:to>
                                    </p:set>
                                    <p:animEffect transition="in" filter="wipe(left)">
                                      <p:cBhvr>
                                        <p:cTn id="21" dur="300"/>
                                        <p:tgtEl>
                                          <p:spTgt spid="6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22">
                                            <p:txEl>
                                              <p:pRg st="0" end="0"/>
                                            </p:txEl>
                                          </p:spTgt>
                                        </p:tgtEl>
                                        <p:attrNameLst>
                                          <p:attrName>style.visibility</p:attrName>
                                        </p:attrNameLst>
                                      </p:cBhvr>
                                      <p:to>
                                        <p:strVal val="visible"/>
                                      </p:to>
                                    </p:set>
                                    <p:animEffect transition="in" filter="fade">
                                      <p:cBhvr>
                                        <p:cTn id="26" dur="300"/>
                                        <p:tgtEl>
                                          <p:spTgt spid="62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300"/>
                                        <p:tgtEl>
                                          <p:spTgt spid="4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barn(inVertical)">
                                      <p:cBhvr>
                                        <p:cTn id="34" dur="3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16"/>
                                        </p:tgtEl>
                                        <p:attrNameLst>
                                          <p:attrName>style.visibility</p:attrName>
                                        </p:attrNameLst>
                                      </p:cBhvr>
                                      <p:to>
                                        <p:strVal val="visible"/>
                                      </p:to>
                                    </p:set>
                                    <p:animEffect transition="in" filter="wipe(left)">
                                      <p:cBhvr>
                                        <p:cTn id="39" dur="300"/>
                                        <p:tgtEl>
                                          <p:spTgt spid="6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3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300"/>
                                        <p:tgtEl>
                                          <p:spTgt spid="1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3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3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xEl>
                                              <p:pRg st="0" end="0"/>
                                            </p:txEl>
                                          </p:spTgt>
                                        </p:tgtEl>
                                        <p:attrNameLst>
                                          <p:attrName>style.visibility</p:attrName>
                                        </p:attrNameLst>
                                      </p:cBhvr>
                                      <p:to>
                                        <p:strVal val="visible"/>
                                      </p:to>
                                    </p:set>
                                    <p:animEffect transition="in" filter="fade">
                                      <p:cBhvr>
                                        <p:cTn id="62" dur="3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 grpId="0"/>
      <p:bldP spid="601" grpId="0" animBg="1"/>
      <p:bldP spid="602" grpId="0"/>
      <p:bldP spid="606" grpId="0" animBg="1"/>
      <p:bldP spid="622" grpId="0" build="p"/>
      <p:bldP spid="40" grpId="0" animBg="1"/>
      <p:bldP spid="41" grpId="0"/>
      <p:bldP spid="45" grpId="0"/>
      <p:bldP spid="17" grpId="0"/>
      <p:bldP spid="18" grpId="0" animBg="1"/>
      <p:bldP spid="2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pic>
        <p:nvPicPr>
          <p:cNvPr id="5" name="Picture 4">
            <a:extLst>
              <a:ext uri="{FF2B5EF4-FFF2-40B4-BE49-F238E27FC236}">
                <a16:creationId xmlns:a16="http://schemas.microsoft.com/office/drawing/2014/main" id="{F911F12F-F8DF-47BE-885F-A641E83EC0D7}"/>
              </a:ext>
            </a:extLst>
          </p:cNvPr>
          <p:cNvPicPr>
            <a:picLocks noChangeAspect="1"/>
          </p:cNvPicPr>
          <p:nvPr/>
        </p:nvPicPr>
        <p:blipFill rotWithShape="1">
          <a:blip r:embed="rId3"/>
          <a:srcRect l="2222" t="34315" r="2963" b="23583"/>
          <a:stretch/>
        </p:blipFill>
        <p:spPr>
          <a:xfrm>
            <a:off x="990512" y="2681686"/>
            <a:ext cx="7162976" cy="1788237"/>
          </a:xfrm>
          <a:prstGeom prst="rect">
            <a:avLst/>
          </a:prstGeom>
        </p:spPr>
      </p:pic>
      <p:sp>
        <p:nvSpPr>
          <p:cNvPr id="20" name="Google Shape;600;p25">
            <a:extLst>
              <a:ext uri="{FF2B5EF4-FFF2-40B4-BE49-F238E27FC236}">
                <a16:creationId xmlns:a16="http://schemas.microsoft.com/office/drawing/2014/main" id="{24A1C1EE-7CE7-4BDB-A9E7-A3A7F94C216C}"/>
              </a:ext>
            </a:extLst>
          </p:cNvPr>
          <p:cNvSpPr txBox="1">
            <a:spLocks/>
          </p:cNvSpPr>
          <p:nvPr/>
        </p:nvSpPr>
        <p:spPr>
          <a:xfrm>
            <a:off x="1195962" y="183468"/>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 ĐA DẠNG NGUYÊN SINH VẬT</a:t>
            </a:r>
          </a:p>
        </p:txBody>
      </p:sp>
      <p:sp>
        <p:nvSpPr>
          <p:cNvPr id="13" name="TextBox 12">
            <a:extLst>
              <a:ext uri="{FF2B5EF4-FFF2-40B4-BE49-F238E27FC236}">
                <a16:creationId xmlns:a16="http://schemas.microsoft.com/office/drawing/2014/main" id="{BB67500E-0E32-4CED-9621-F5B36577CE2D}"/>
              </a:ext>
            </a:extLst>
          </p:cNvPr>
          <p:cNvSpPr txBox="1"/>
          <p:nvPr/>
        </p:nvSpPr>
        <p:spPr>
          <a:xfrm>
            <a:off x="553155" y="4529145"/>
            <a:ext cx="8590845" cy="430887"/>
          </a:xfrm>
          <a:prstGeom prst="rect">
            <a:avLst/>
          </a:prstGeom>
          <a:noFill/>
        </p:spPr>
        <p:txBody>
          <a:bodyPr wrap="square" rtlCol="0">
            <a:spAutoFit/>
          </a:bodyPr>
          <a:lstStyle/>
          <a:p>
            <a:pPr marL="285750" indent="-285750" algn="just">
              <a:buFont typeface="Wingdings" panose="05000000000000000000" pitchFamily="2" charset="2"/>
              <a:buChar char="Ø"/>
            </a:pPr>
            <a:r>
              <a:rPr lang="en-US" sz="2200" dirty="0"/>
              <a:t>Quan </a:t>
            </a:r>
            <a:r>
              <a:rPr lang="en-US" sz="2200" dirty="0" err="1"/>
              <a:t>sát</a:t>
            </a:r>
            <a:r>
              <a:rPr lang="en-US" sz="2200" dirty="0"/>
              <a:t> </a:t>
            </a:r>
            <a:r>
              <a:rPr lang="en-US" sz="2200" dirty="0" err="1"/>
              <a:t>ảnh</a:t>
            </a:r>
            <a:r>
              <a:rPr lang="en-US" sz="2200" dirty="0"/>
              <a:t> </a:t>
            </a:r>
            <a:r>
              <a:rPr lang="en-US" sz="2200" dirty="0" err="1"/>
              <a:t>và</a:t>
            </a:r>
            <a:r>
              <a:rPr lang="en-US" sz="2200" dirty="0"/>
              <a:t> </a:t>
            </a:r>
            <a:r>
              <a:rPr lang="en-US" sz="2200" dirty="0" err="1"/>
              <a:t>nhận</a:t>
            </a:r>
            <a:r>
              <a:rPr lang="en-US" sz="2200" dirty="0"/>
              <a:t> </a:t>
            </a:r>
            <a:r>
              <a:rPr lang="en-US" sz="2200" dirty="0" err="1"/>
              <a:t>xét</a:t>
            </a:r>
            <a:r>
              <a:rPr lang="en-US" sz="2200" dirty="0"/>
              <a:t> </a:t>
            </a:r>
            <a:r>
              <a:rPr lang="en-US" sz="2200" dirty="0" err="1"/>
              <a:t>về</a:t>
            </a:r>
            <a:r>
              <a:rPr lang="en-US" sz="2200" dirty="0"/>
              <a:t> </a:t>
            </a:r>
            <a:r>
              <a:rPr lang="en-US" sz="2200" dirty="0" err="1"/>
              <a:t>hình</a:t>
            </a:r>
            <a:r>
              <a:rPr lang="en-US" sz="2200" dirty="0"/>
              <a:t> </a:t>
            </a:r>
            <a:r>
              <a:rPr lang="en-US" sz="2200" dirty="0" err="1"/>
              <a:t>dạng</a:t>
            </a:r>
            <a:r>
              <a:rPr lang="en-US" sz="2200" dirty="0"/>
              <a:t> </a:t>
            </a:r>
            <a:r>
              <a:rPr lang="en-US" sz="2200" dirty="0" err="1"/>
              <a:t>của</a:t>
            </a:r>
            <a:r>
              <a:rPr lang="en-US" sz="2200" dirty="0"/>
              <a:t> </a:t>
            </a:r>
            <a:r>
              <a:rPr lang="en-US" sz="2200" dirty="0" err="1"/>
              <a:t>nguyên</a:t>
            </a:r>
            <a:r>
              <a:rPr lang="en-US" sz="2200" dirty="0"/>
              <a:t> </a:t>
            </a:r>
            <a:r>
              <a:rPr lang="en-US" sz="2200" dirty="0" err="1"/>
              <a:t>sinh</a:t>
            </a:r>
            <a:r>
              <a:rPr lang="en-US" sz="2200" dirty="0"/>
              <a:t> </a:t>
            </a:r>
            <a:r>
              <a:rPr lang="en-US" sz="2200" dirty="0" err="1"/>
              <a:t>vật</a:t>
            </a:r>
            <a:endParaRPr lang="en-US" sz="2200" dirty="0"/>
          </a:p>
        </p:txBody>
      </p:sp>
      <p:pic>
        <p:nvPicPr>
          <p:cNvPr id="3" name="Picture 2">
            <a:extLst>
              <a:ext uri="{FF2B5EF4-FFF2-40B4-BE49-F238E27FC236}">
                <a16:creationId xmlns:a16="http://schemas.microsoft.com/office/drawing/2014/main" id="{4772C639-D950-4385-8C34-853C4E32B072}"/>
              </a:ext>
            </a:extLst>
          </p:cNvPr>
          <p:cNvPicPr>
            <a:picLocks noChangeAspect="1"/>
          </p:cNvPicPr>
          <p:nvPr/>
        </p:nvPicPr>
        <p:blipFill rotWithShape="1">
          <a:blip r:embed="rId4"/>
          <a:srcRect l="5308" t="32056" r="2839" b="28220"/>
          <a:stretch/>
        </p:blipFill>
        <p:spPr>
          <a:xfrm>
            <a:off x="990512" y="928201"/>
            <a:ext cx="7162976" cy="1741652"/>
          </a:xfrm>
          <a:prstGeom prst="rect">
            <a:avLst/>
          </a:prstGeom>
        </p:spPr>
      </p:pic>
    </p:spTree>
    <p:extLst>
      <p:ext uri="{BB962C8B-B14F-4D97-AF65-F5344CB8AC3E}">
        <p14:creationId xmlns:p14="http://schemas.microsoft.com/office/powerpoint/2010/main" val="2341327929"/>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300"/>
                                        <p:tgtEl>
                                          <p:spTgt spid="3"/>
                                        </p:tgtEl>
                                      </p:cBhvr>
                                    </p:animEffect>
                                  </p:childTnLst>
                                </p:cTn>
                              </p:par>
                              <p:par>
                                <p:cTn id="12" presetID="16" presetClass="entr" presetSubtype="2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3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10" name="TextBox 9">
            <a:extLst>
              <a:ext uri="{FF2B5EF4-FFF2-40B4-BE49-F238E27FC236}">
                <a16:creationId xmlns:a16="http://schemas.microsoft.com/office/drawing/2014/main" id="{6B549484-1F55-45F3-A439-7319C9CEA09C}"/>
              </a:ext>
            </a:extLst>
          </p:cNvPr>
          <p:cNvSpPr txBox="1"/>
          <p:nvPr/>
        </p:nvSpPr>
        <p:spPr>
          <a:xfrm>
            <a:off x="551293" y="1002298"/>
            <a:ext cx="8041414" cy="3584379"/>
          </a:xfrm>
          <a:prstGeom prst="rect">
            <a:avLst/>
          </a:prstGeom>
          <a:noFill/>
        </p:spPr>
        <p:txBody>
          <a:bodyPr wrap="square" rtlCol="0">
            <a:spAutoFit/>
          </a:bodyPr>
          <a:lstStyle/>
          <a:p>
            <a:pPr algn="just">
              <a:lnSpc>
                <a:spcPct val="150000"/>
              </a:lnSpc>
            </a:pPr>
            <a:r>
              <a:rPr lang="en-US" sz="2200" dirty="0"/>
              <a:t>- </a:t>
            </a:r>
            <a:r>
              <a:rPr lang="en-US" sz="2200" dirty="0" err="1"/>
              <a:t>Đa</a:t>
            </a:r>
            <a:r>
              <a:rPr lang="en-US" sz="2200" dirty="0"/>
              <a:t> </a:t>
            </a:r>
            <a:r>
              <a:rPr lang="en-US" sz="2200" dirty="0" err="1"/>
              <a:t>số</a:t>
            </a:r>
            <a:r>
              <a:rPr lang="en-US" sz="2200" dirty="0"/>
              <a:t> </a:t>
            </a:r>
            <a:r>
              <a:rPr lang="en-US" sz="2200" dirty="0" err="1"/>
              <a:t>là</a:t>
            </a:r>
            <a:r>
              <a:rPr lang="en-US" sz="2200" dirty="0"/>
              <a:t> </a:t>
            </a:r>
            <a:r>
              <a:rPr lang="en-US" sz="2200" dirty="0" err="1"/>
              <a:t>cơ</a:t>
            </a:r>
            <a:r>
              <a:rPr lang="en-US" sz="2200" dirty="0"/>
              <a:t> </a:t>
            </a:r>
            <a:r>
              <a:rPr lang="en-US" sz="2200" dirty="0" err="1"/>
              <a:t>thể</a:t>
            </a:r>
            <a:r>
              <a:rPr lang="en-US" sz="2200" dirty="0"/>
              <a:t> </a:t>
            </a:r>
            <a:r>
              <a:rPr lang="en-US" sz="2200" dirty="0" err="1"/>
              <a:t>đơn</a:t>
            </a:r>
            <a:r>
              <a:rPr lang="en-US" sz="2200" dirty="0"/>
              <a:t> </a:t>
            </a:r>
            <a:r>
              <a:rPr lang="en-US" sz="2200" dirty="0" err="1"/>
              <a:t>bào</a:t>
            </a:r>
            <a:r>
              <a:rPr lang="en-US" sz="2200" dirty="0"/>
              <a:t> </a:t>
            </a:r>
            <a:r>
              <a:rPr lang="en-US" sz="2200" dirty="0" err="1"/>
              <a:t>nhân</a:t>
            </a:r>
            <a:r>
              <a:rPr lang="en-US" sz="2200" dirty="0"/>
              <a:t> </a:t>
            </a:r>
            <a:r>
              <a:rPr lang="en-US" sz="2200" dirty="0" err="1"/>
              <a:t>thực</a:t>
            </a:r>
            <a:r>
              <a:rPr lang="en-US" sz="2200" dirty="0"/>
              <a:t>, </a:t>
            </a:r>
            <a:r>
              <a:rPr lang="en-US" sz="2200" dirty="0" err="1"/>
              <a:t>kích</a:t>
            </a:r>
            <a:r>
              <a:rPr lang="en-US" sz="2200" dirty="0"/>
              <a:t> </a:t>
            </a:r>
            <a:r>
              <a:rPr lang="en-US" sz="2200" dirty="0" err="1"/>
              <a:t>thước</a:t>
            </a:r>
            <a:r>
              <a:rPr lang="en-US" sz="2200" dirty="0"/>
              <a:t> </a:t>
            </a:r>
            <a:r>
              <a:rPr lang="en-US" sz="2200" dirty="0" err="1"/>
              <a:t>hiển</a:t>
            </a:r>
            <a:r>
              <a:rPr lang="en-US" sz="2200" dirty="0"/>
              <a:t> vi.</a:t>
            </a:r>
          </a:p>
          <a:p>
            <a:pPr algn="just">
              <a:lnSpc>
                <a:spcPct val="150000"/>
              </a:lnSpc>
            </a:pPr>
            <a:r>
              <a:rPr lang="en-US" sz="2200" dirty="0"/>
              <a:t>+ </a:t>
            </a:r>
            <a:r>
              <a:rPr lang="en-US" sz="2200" dirty="0" err="1"/>
              <a:t>Một</a:t>
            </a:r>
            <a:r>
              <a:rPr lang="en-US" sz="2200" dirty="0"/>
              <a:t> </a:t>
            </a:r>
            <a:r>
              <a:rPr lang="en-US" sz="2200" dirty="0" err="1"/>
              <a:t>số</a:t>
            </a:r>
            <a:r>
              <a:rPr lang="en-US" sz="2200" dirty="0"/>
              <a:t> </a:t>
            </a:r>
            <a:r>
              <a:rPr lang="en-US" sz="2200" dirty="0" err="1"/>
              <a:t>có</a:t>
            </a:r>
            <a:r>
              <a:rPr lang="en-US" sz="2200" dirty="0"/>
              <a:t> </a:t>
            </a:r>
            <a:r>
              <a:rPr lang="en-US" sz="2200" dirty="0" err="1"/>
              <a:t>cấu</a:t>
            </a:r>
            <a:r>
              <a:rPr lang="en-US" sz="2200" dirty="0"/>
              <a:t> </a:t>
            </a:r>
            <a:r>
              <a:rPr lang="en-US" sz="2200" dirty="0" err="1"/>
              <a:t>tạo</a:t>
            </a:r>
            <a:r>
              <a:rPr lang="en-US" sz="2200" dirty="0"/>
              <a:t> </a:t>
            </a:r>
            <a:r>
              <a:rPr lang="en-US" sz="2200" dirty="0" err="1"/>
              <a:t>đa</a:t>
            </a:r>
            <a:r>
              <a:rPr lang="en-US" sz="2200" dirty="0"/>
              <a:t> </a:t>
            </a:r>
            <a:r>
              <a:rPr lang="en-US" sz="2200" dirty="0" err="1"/>
              <a:t>bào</a:t>
            </a:r>
            <a:r>
              <a:rPr lang="en-US" sz="2200" dirty="0"/>
              <a:t>, </a:t>
            </a:r>
            <a:r>
              <a:rPr lang="en-US" sz="2200" dirty="0" err="1"/>
              <a:t>có</a:t>
            </a:r>
            <a:r>
              <a:rPr lang="en-US" sz="2200" dirty="0"/>
              <a:t> </a:t>
            </a:r>
            <a:r>
              <a:rPr lang="en-US" sz="2200" dirty="0" err="1"/>
              <a:t>thể</a:t>
            </a:r>
            <a:r>
              <a:rPr lang="en-US" sz="2200" dirty="0"/>
              <a:t> </a:t>
            </a:r>
            <a:r>
              <a:rPr lang="en-US" sz="2200" dirty="0" err="1"/>
              <a:t>quan</a:t>
            </a:r>
            <a:r>
              <a:rPr lang="en-US" sz="2200" dirty="0"/>
              <a:t> </a:t>
            </a:r>
            <a:r>
              <a:rPr lang="en-US" sz="2200" dirty="0" err="1"/>
              <a:t>sát</a:t>
            </a:r>
            <a:r>
              <a:rPr lang="en-US" sz="2200" dirty="0"/>
              <a:t> </a:t>
            </a:r>
            <a:r>
              <a:rPr lang="en-US" sz="2200" dirty="0" err="1"/>
              <a:t>bằng</a:t>
            </a:r>
            <a:r>
              <a:rPr lang="en-US" sz="2200" dirty="0"/>
              <a:t> </a:t>
            </a:r>
            <a:r>
              <a:rPr lang="en-US" sz="2200" dirty="0" err="1"/>
              <a:t>mắt</a:t>
            </a:r>
            <a:r>
              <a:rPr lang="en-US" sz="2200" dirty="0"/>
              <a:t> </a:t>
            </a:r>
            <a:r>
              <a:rPr lang="en-US" sz="2200" dirty="0" err="1"/>
              <a:t>thường</a:t>
            </a:r>
            <a:r>
              <a:rPr lang="en-US" sz="2200" dirty="0"/>
              <a:t>.</a:t>
            </a:r>
          </a:p>
          <a:p>
            <a:pPr algn="just">
              <a:lnSpc>
                <a:spcPct val="150000"/>
              </a:lnSpc>
            </a:pPr>
            <a:r>
              <a:rPr lang="en-US" sz="2200" dirty="0"/>
              <a:t>- </a:t>
            </a:r>
            <a:r>
              <a:rPr lang="en-US" sz="2200" dirty="0" err="1"/>
              <a:t>Hình</a:t>
            </a:r>
            <a:r>
              <a:rPr lang="en-US" sz="2200" dirty="0"/>
              <a:t> </a:t>
            </a:r>
            <a:r>
              <a:rPr lang="en-US" sz="2200" dirty="0" err="1"/>
              <a:t>dạng</a:t>
            </a:r>
            <a:r>
              <a:rPr lang="en-US" sz="2200" dirty="0"/>
              <a:t> </a:t>
            </a:r>
            <a:r>
              <a:rPr lang="en-US" sz="2200" dirty="0" err="1"/>
              <a:t>rất</a:t>
            </a:r>
            <a:r>
              <a:rPr lang="en-US" sz="2200" dirty="0"/>
              <a:t> </a:t>
            </a:r>
            <a:r>
              <a:rPr lang="en-US" sz="2200" dirty="0" err="1"/>
              <a:t>phong</a:t>
            </a:r>
            <a:r>
              <a:rPr lang="en-US" sz="2200" dirty="0"/>
              <a:t> </a:t>
            </a:r>
            <a:r>
              <a:rPr lang="en-US" sz="2200" dirty="0" err="1"/>
              <a:t>phú</a:t>
            </a:r>
            <a:r>
              <a:rPr lang="en-US" sz="2200" dirty="0"/>
              <a:t>: </a:t>
            </a:r>
          </a:p>
          <a:p>
            <a:pPr algn="just">
              <a:lnSpc>
                <a:spcPct val="150000"/>
              </a:lnSpc>
            </a:pPr>
            <a:r>
              <a:rPr lang="en-US" sz="2200" dirty="0"/>
              <a:t>+ </a:t>
            </a:r>
            <a:r>
              <a:rPr lang="en-US" sz="2200" dirty="0" err="1"/>
              <a:t>Hình</a:t>
            </a:r>
            <a:r>
              <a:rPr lang="en-US" sz="2200" dirty="0"/>
              <a:t> </a:t>
            </a:r>
            <a:r>
              <a:rPr lang="en-US" sz="2200" dirty="0" err="1"/>
              <a:t>cầu</a:t>
            </a:r>
            <a:r>
              <a:rPr lang="en-US" sz="2200" dirty="0"/>
              <a:t>: </a:t>
            </a:r>
            <a:r>
              <a:rPr lang="en-US" sz="2200" dirty="0" err="1"/>
              <a:t>tảo</a:t>
            </a:r>
            <a:r>
              <a:rPr lang="en-US" sz="2200" dirty="0"/>
              <a:t> </a:t>
            </a:r>
            <a:r>
              <a:rPr lang="en-US" sz="2200" dirty="0" err="1"/>
              <a:t>silic</a:t>
            </a:r>
            <a:r>
              <a:rPr lang="en-US" sz="2200" dirty="0"/>
              <a:t>, </a:t>
            </a:r>
            <a:r>
              <a:rPr lang="en-US" sz="2200" dirty="0" err="1"/>
              <a:t>trùng</a:t>
            </a:r>
            <a:r>
              <a:rPr lang="en-US" sz="2200" dirty="0"/>
              <a:t> </a:t>
            </a:r>
            <a:r>
              <a:rPr lang="en-US" sz="2200" dirty="0" err="1"/>
              <a:t>kiết</a:t>
            </a:r>
            <a:r>
              <a:rPr lang="en-US" sz="2200" dirty="0"/>
              <a:t> </a:t>
            </a:r>
            <a:r>
              <a:rPr lang="en-US" sz="2200" dirty="0" err="1"/>
              <a:t>lị</a:t>
            </a:r>
            <a:r>
              <a:rPr lang="en-US" sz="2200" dirty="0"/>
              <a:t>,…</a:t>
            </a:r>
          </a:p>
          <a:p>
            <a:pPr algn="just">
              <a:lnSpc>
                <a:spcPct val="150000"/>
              </a:lnSpc>
            </a:pPr>
            <a:r>
              <a:rPr lang="en-US" sz="2200" dirty="0"/>
              <a:t>+ </a:t>
            </a:r>
            <a:r>
              <a:rPr lang="en-US" sz="2200" dirty="0" err="1"/>
              <a:t>Hình</a:t>
            </a:r>
            <a:r>
              <a:rPr lang="en-US" sz="2200" dirty="0"/>
              <a:t> </a:t>
            </a:r>
            <a:r>
              <a:rPr lang="en-US" sz="2200" dirty="0" err="1"/>
              <a:t>giày</a:t>
            </a:r>
            <a:r>
              <a:rPr lang="en-US" sz="2200" dirty="0"/>
              <a:t>: </a:t>
            </a:r>
            <a:r>
              <a:rPr lang="en-US" sz="2200" dirty="0" err="1"/>
              <a:t>trùng</a:t>
            </a:r>
            <a:r>
              <a:rPr lang="en-US" sz="2200" dirty="0"/>
              <a:t> </a:t>
            </a:r>
            <a:r>
              <a:rPr lang="en-US" sz="2200" dirty="0" err="1"/>
              <a:t>giày</a:t>
            </a:r>
            <a:r>
              <a:rPr lang="en-US" sz="2200" dirty="0"/>
              <a:t>,…</a:t>
            </a:r>
          </a:p>
          <a:p>
            <a:pPr algn="just">
              <a:lnSpc>
                <a:spcPct val="150000"/>
              </a:lnSpc>
            </a:pPr>
            <a:r>
              <a:rPr lang="en-US" sz="2200" dirty="0"/>
              <a:t>+ </a:t>
            </a:r>
            <a:r>
              <a:rPr lang="en-US" sz="2200" dirty="0" err="1"/>
              <a:t>Hình</a:t>
            </a:r>
            <a:r>
              <a:rPr lang="en-US" sz="2200" dirty="0"/>
              <a:t> </a:t>
            </a:r>
            <a:r>
              <a:rPr lang="en-US" sz="2200" dirty="0" err="1"/>
              <a:t>thoi</a:t>
            </a:r>
            <a:r>
              <a:rPr lang="en-US" sz="2200" dirty="0"/>
              <a:t>: </a:t>
            </a:r>
            <a:r>
              <a:rPr lang="en-US" sz="2200" dirty="0" err="1"/>
              <a:t>trùng</a:t>
            </a:r>
            <a:r>
              <a:rPr lang="en-US" sz="2200" dirty="0"/>
              <a:t> </a:t>
            </a:r>
            <a:r>
              <a:rPr lang="en-US" sz="2200" dirty="0" err="1"/>
              <a:t>roi</a:t>
            </a:r>
            <a:r>
              <a:rPr lang="en-US" sz="2200" dirty="0"/>
              <a:t>,…</a:t>
            </a:r>
          </a:p>
          <a:p>
            <a:pPr algn="just">
              <a:lnSpc>
                <a:spcPct val="150000"/>
              </a:lnSpc>
            </a:pPr>
            <a:r>
              <a:rPr lang="en-US" sz="2200" dirty="0"/>
              <a:t>+ </a:t>
            </a:r>
            <a:r>
              <a:rPr lang="en-US" sz="2200" dirty="0" err="1"/>
              <a:t>Không</a:t>
            </a:r>
            <a:r>
              <a:rPr lang="en-US" sz="2200" dirty="0"/>
              <a:t> </a:t>
            </a:r>
            <a:r>
              <a:rPr lang="en-US" sz="2200" dirty="0" err="1"/>
              <a:t>có</a:t>
            </a:r>
            <a:r>
              <a:rPr lang="en-US" sz="2200" dirty="0"/>
              <a:t> </a:t>
            </a:r>
            <a:r>
              <a:rPr lang="en-US" sz="2200" dirty="0" err="1"/>
              <a:t>hình</a:t>
            </a:r>
            <a:r>
              <a:rPr lang="en-US" sz="2200" dirty="0"/>
              <a:t> </a:t>
            </a:r>
            <a:r>
              <a:rPr lang="en-US" sz="2200" dirty="0" err="1"/>
              <a:t>dạng</a:t>
            </a:r>
            <a:r>
              <a:rPr lang="en-US" sz="2200" dirty="0"/>
              <a:t> </a:t>
            </a:r>
            <a:r>
              <a:rPr lang="en-US" sz="2200" dirty="0" err="1"/>
              <a:t>cố</a:t>
            </a:r>
            <a:r>
              <a:rPr lang="en-US" sz="2200" dirty="0"/>
              <a:t> </a:t>
            </a:r>
            <a:r>
              <a:rPr lang="en-US" sz="2200" dirty="0" err="1"/>
              <a:t>định</a:t>
            </a:r>
            <a:r>
              <a:rPr lang="en-US" sz="2200" dirty="0"/>
              <a:t>: </a:t>
            </a:r>
            <a:r>
              <a:rPr lang="en-US" sz="2200" dirty="0" err="1"/>
              <a:t>trùng</a:t>
            </a:r>
            <a:r>
              <a:rPr lang="en-US" sz="2200" dirty="0"/>
              <a:t> </a:t>
            </a:r>
            <a:r>
              <a:rPr lang="en-US" sz="2200" dirty="0" err="1"/>
              <a:t>biến</a:t>
            </a:r>
            <a:r>
              <a:rPr lang="en-US" sz="2200" dirty="0"/>
              <a:t> </a:t>
            </a:r>
            <a:r>
              <a:rPr lang="en-US" sz="2200" dirty="0" err="1"/>
              <a:t>hình</a:t>
            </a:r>
            <a:r>
              <a:rPr lang="en-US" sz="2200" dirty="0"/>
              <a:t>,…</a:t>
            </a:r>
          </a:p>
        </p:txBody>
      </p:sp>
      <p:pic>
        <p:nvPicPr>
          <p:cNvPr id="9" name="Graphic 8">
            <a:extLst>
              <a:ext uri="{FF2B5EF4-FFF2-40B4-BE49-F238E27FC236}">
                <a16:creationId xmlns:a16="http://schemas.microsoft.com/office/drawing/2014/main" id="{48721E7F-D861-40CA-9F28-4B4EC0D2BE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23965" y="2079042"/>
            <a:ext cx="2168742" cy="2030982"/>
          </a:xfrm>
          <a:prstGeom prst="rect">
            <a:avLst/>
          </a:prstGeom>
        </p:spPr>
      </p:pic>
      <p:pic>
        <p:nvPicPr>
          <p:cNvPr id="11" name="Picture 2">
            <a:extLst>
              <a:ext uri="{FF2B5EF4-FFF2-40B4-BE49-F238E27FC236}">
                <a16:creationId xmlns:a16="http://schemas.microsoft.com/office/drawing/2014/main" id="{8A380237-3FD1-4608-8CEE-CA4A6A9161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39767" y="2083438"/>
            <a:ext cx="705879" cy="711050"/>
          </a:xfrm>
          <a:prstGeom prst="rect">
            <a:avLst/>
          </a:prstGeom>
        </p:spPr>
      </p:pic>
      <p:pic>
        <p:nvPicPr>
          <p:cNvPr id="12" name="Picture 5">
            <a:extLst>
              <a:ext uri="{FF2B5EF4-FFF2-40B4-BE49-F238E27FC236}">
                <a16:creationId xmlns:a16="http://schemas.microsoft.com/office/drawing/2014/main" id="{3E45805B-E143-4B9D-82F7-0FE2E9B8146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52057" y="2380177"/>
            <a:ext cx="804933" cy="1138079"/>
          </a:xfrm>
          <a:prstGeom prst="rect">
            <a:avLst/>
          </a:prstGeom>
        </p:spPr>
      </p:pic>
      <p:sp>
        <p:nvSpPr>
          <p:cNvPr id="13" name="Google Shape;600;p25">
            <a:extLst>
              <a:ext uri="{FF2B5EF4-FFF2-40B4-BE49-F238E27FC236}">
                <a16:creationId xmlns:a16="http://schemas.microsoft.com/office/drawing/2014/main" id="{4E35FE20-4F98-42FB-89B5-044537003284}"/>
              </a:ext>
            </a:extLst>
          </p:cNvPr>
          <p:cNvSpPr txBox="1">
            <a:spLocks/>
          </p:cNvSpPr>
          <p:nvPr/>
        </p:nvSpPr>
        <p:spPr>
          <a:xfrm>
            <a:off x="1195962" y="183468"/>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 ĐA DẠNG NGUYÊN SINH VẬT</a:t>
            </a:r>
          </a:p>
        </p:txBody>
      </p:sp>
    </p:spTree>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300"/>
                                        <p:tgtEl>
                                          <p:spTgt spid="1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fade">
                                      <p:cBhvr>
                                        <p:cTn id="16" dur="3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300"/>
                                        <p:tgtEl>
                                          <p:spTgt spid="1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fade">
                                      <p:cBhvr>
                                        <p:cTn id="26" dur="300"/>
                                        <p:tgtEl>
                                          <p:spTgt spid="10">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fade">
                                      <p:cBhvr>
                                        <p:cTn id="31" dur="300"/>
                                        <p:tgtEl>
                                          <p:spTgt spid="10">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xEl>
                                              <p:pRg st="5" end="5"/>
                                            </p:txEl>
                                          </p:spTgt>
                                        </p:tgtEl>
                                        <p:attrNameLst>
                                          <p:attrName>style.visibility</p:attrName>
                                        </p:attrNameLst>
                                      </p:cBhvr>
                                      <p:to>
                                        <p:strVal val="visible"/>
                                      </p:to>
                                    </p:set>
                                    <p:animEffect transition="in" filter="fade">
                                      <p:cBhvr>
                                        <p:cTn id="36" dur="300"/>
                                        <p:tgtEl>
                                          <p:spTgt spid="10">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xEl>
                                              <p:pRg st="6" end="6"/>
                                            </p:txEl>
                                          </p:spTgt>
                                        </p:tgtEl>
                                        <p:attrNameLst>
                                          <p:attrName>style.visibility</p:attrName>
                                        </p:attrNameLst>
                                      </p:cBhvr>
                                      <p:to>
                                        <p:strVal val="visible"/>
                                      </p:to>
                                    </p:set>
                                    <p:animEffect transition="in" filter="fade">
                                      <p:cBhvr>
                                        <p:cTn id="41" dur="300"/>
                                        <p:tgtEl>
                                          <p:spTgt spid="10">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300"/>
                                        <p:tgtEl>
                                          <p:spTgt spid="11"/>
                                        </p:tgtEl>
                                      </p:cBhvr>
                                    </p:animEffect>
                                  </p:childTnLst>
                                </p:cTn>
                              </p:par>
                              <p:par>
                                <p:cTn id="47" presetID="10"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300"/>
                                        <p:tgtEl>
                                          <p:spTgt spid="12"/>
                                        </p:tgtEl>
                                      </p:cBhvr>
                                    </p:animEffect>
                                  </p:childTnLst>
                                </p:cTn>
                              </p:par>
                              <p:par>
                                <p:cTn id="50" presetID="10"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pic>
        <p:nvPicPr>
          <p:cNvPr id="7" name="Picture 6">
            <a:extLst>
              <a:ext uri="{FF2B5EF4-FFF2-40B4-BE49-F238E27FC236}">
                <a16:creationId xmlns:a16="http://schemas.microsoft.com/office/drawing/2014/main" id="{4CD51A86-47B7-4366-9727-E0A5C1933742}"/>
              </a:ext>
            </a:extLst>
          </p:cNvPr>
          <p:cNvPicPr>
            <a:picLocks noChangeAspect="1"/>
          </p:cNvPicPr>
          <p:nvPr/>
        </p:nvPicPr>
        <p:blipFill rotWithShape="1">
          <a:blip r:embed="rId3"/>
          <a:srcRect l="27949" t="15928" r="39358" b="7900"/>
          <a:stretch/>
        </p:blipFill>
        <p:spPr>
          <a:xfrm>
            <a:off x="5492260" y="1044024"/>
            <a:ext cx="2989384" cy="3916008"/>
          </a:xfrm>
          <a:prstGeom prst="rect">
            <a:avLst/>
          </a:prstGeom>
        </p:spPr>
      </p:pic>
      <p:sp>
        <p:nvSpPr>
          <p:cNvPr id="10" name="TextBox 9">
            <a:extLst>
              <a:ext uri="{FF2B5EF4-FFF2-40B4-BE49-F238E27FC236}">
                <a16:creationId xmlns:a16="http://schemas.microsoft.com/office/drawing/2014/main" id="{6B549484-1F55-45F3-A439-7319C9CEA09C}"/>
              </a:ext>
            </a:extLst>
          </p:cNvPr>
          <p:cNvSpPr txBox="1"/>
          <p:nvPr/>
        </p:nvSpPr>
        <p:spPr>
          <a:xfrm>
            <a:off x="451554" y="928596"/>
            <a:ext cx="4572000" cy="1553054"/>
          </a:xfrm>
          <a:prstGeom prst="rect">
            <a:avLst/>
          </a:prstGeom>
          <a:noFill/>
        </p:spPr>
        <p:txBody>
          <a:bodyPr wrap="square" rtlCol="0">
            <a:spAutoFit/>
          </a:bodyPr>
          <a:lstStyle/>
          <a:p>
            <a:pPr algn="just">
              <a:lnSpc>
                <a:spcPct val="150000"/>
              </a:lnSpc>
            </a:pPr>
            <a:r>
              <a:rPr lang="en-US" sz="2200" dirty="0"/>
              <a:t>- </a:t>
            </a:r>
            <a:r>
              <a:rPr lang="en-US" sz="2200" dirty="0" err="1"/>
              <a:t>Môi</a:t>
            </a:r>
            <a:r>
              <a:rPr lang="en-US" sz="2200" dirty="0"/>
              <a:t> </a:t>
            </a:r>
            <a:r>
              <a:rPr lang="en-US" sz="2200" dirty="0" err="1"/>
              <a:t>trường</a:t>
            </a:r>
            <a:r>
              <a:rPr lang="en-US" sz="2200" dirty="0"/>
              <a:t> </a:t>
            </a:r>
            <a:r>
              <a:rPr lang="en-US" sz="2200" dirty="0" err="1"/>
              <a:t>sống</a:t>
            </a:r>
            <a:r>
              <a:rPr lang="en-US" sz="2200" dirty="0"/>
              <a:t> </a:t>
            </a:r>
            <a:r>
              <a:rPr lang="en-US" sz="2200" dirty="0" err="1"/>
              <a:t>rất</a:t>
            </a:r>
            <a:r>
              <a:rPr lang="en-US" sz="2200" dirty="0"/>
              <a:t> </a:t>
            </a:r>
            <a:r>
              <a:rPr lang="en-US" sz="2200" dirty="0" err="1"/>
              <a:t>đa</a:t>
            </a:r>
            <a:r>
              <a:rPr lang="en-US" sz="2200" dirty="0"/>
              <a:t> </a:t>
            </a:r>
            <a:r>
              <a:rPr lang="en-US" sz="2200" dirty="0" err="1"/>
              <a:t>dạng</a:t>
            </a:r>
            <a:r>
              <a:rPr lang="en-US" sz="2200" dirty="0"/>
              <a:t>: </a:t>
            </a:r>
            <a:r>
              <a:rPr lang="en-US" sz="2200" dirty="0" err="1"/>
              <a:t>dưới</a:t>
            </a:r>
            <a:r>
              <a:rPr lang="en-US" sz="2200" dirty="0"/>
              <a:t> </a:t>
            </a:r>
            <a:r>
              <a:rPr lang="en-US" sz="2200" dirty="0" err="1"/>
              <a:t>nước</a:t>
            </a:r>
            <a:r>
              <a:rPr lang="en-US" sz="2200" dirty="0"/>
              <a:t>, </a:t>
            </a:r>
            <a:r>
              <a:rPr lang="en-US" sz="2200" dirty="0" err="1"/>
              <a:t>trong</a:t>
            </a:r>
            <a:r>
              <a:rPr lang="en-US" sz="2200" dirty="0"/>
              <a:t> </a:t>
            </a:r>
            <a:r>
              <a:rPr lang="en-US" sz="2200" dirty="0" err="1"/>
              <a:t>đất</a:t>
            </a:r>
            <a:r>
              <a:rPr lang="en-US" sz="2200" dirty="0"/>
              <a:t> </a:t>
            </a:r>
            <a:r>
              <a:rPr lang="en-US" sz="2200" dirty="0" err="1"/>
              <a:t>và</a:t>
            </a:r>
            <a:r>
              <a:rPr lang="en-US" sz="2200" dirty="0"/>
              <a:t> </a:t>
            </a:r>
            <a:r>
              <a:rPr lang="en-US" sz="2200" dirty="0" err="1"/>
              <a:t>trong</a:t>
            </a:r>
            <a:r>
              <a:rPr lang="en-US" sz="2200" dirty="0"/>
              <a:t> </a:t>
            </a:r>
            <a:r>
              <a:rPr lang="en-US" sz="2200" dirty="0" err="1"/>
              <a:t>cơ</a:t>
            </a:r>
            <a:r>
              <a:rPr lang="en-US" sz="2200" dirty="0"/>
              <a:t> </a:t>
            </a:r>
            <a:r>
              <a:rPr lang="en-US" sz="2200" dirty="0" err="1"/>
              <a:t>thể</a:t>
            </a:r>
            <a:r>
              <a:rPr lang="en-US" sz="2200" dirty="0"/>
              <a:t> con </a:t>
            </a:r>
            <a:r>
              <a:rPr lang="en-US" sz="2200" dirty="0" err="1"/>
              <a:t>người</a:t>
            </a:r>
            <a:r>
              <a:rPr lang="en-US" sz="2200" dirty="0"/>
              <a:t>.</a:t>
            </a:r>
          </a:p>
        </p:txBody>
      </p:sp>
      <p:sp>
        <p:nvSpPr>
          <p:cNvPr id="12" name="TextBox 11">
            <a:extLst>
              <a:ext uri="{FF2B5EF4-FFF2-40B4-BE49-F238E27FC236}">
                <a16:creationId xmlns:a16="http://schemas.microsoft.com/office/drawing/2014/main" id="{DA76A6C6-3140-4E74-A500-3F49261AADA7}"/>
              </a:ext>
            </a:extLst>
          </p:cNvPr>
          <p:cNvSpPr txBox="1"/>
          <p:nvPr/>
        </p:nvSpPr>
        <p:spPr>
          <a:xfrm>
            <a:off x="123412" y="4465464"/>
            <a:ext cx="5228284"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Giọt</a:t>
            </a:r>
            <a:r>
              <a:rPr lang="en-US" sz="2200" dirty="0">
                <a:solidFill>
                  <a:schemeClr val="tx1"/>
                </a:solidFill>
              </a:rPr>
              <a:t> </a:t>
            </a:r>
            <a:r>
              <a:rPr lang="en-US" sz="2200" dirty="0" err="1">
                <a:solidFill>
                  <a:schemeClr val="tx1"/>
                </a:solidFill>
              </a:rPr>
              <a:t>nước</a:t>
            </a:r>
            <a:r>
              <a:rPr lang="en-US" sz="2200" dirty="0">
                <a:solidFill>
                  <a:schemeClr val="tx1"/>
                </a:solidFill>
              </a:rPr>
              <a:t> </a:t>
            </a:r>
            <a:r>
              <a:rPr lang="en-US" sz="2200" dirty="0" err="1">
                <a:solidFill>
                  <a:schemeClr val="tx1"/>
                </a:solidFill>
              </a:rPr>
              <a:t>lấy</a:t>
            </a:r>
            <a:r>
              <a:rPr lang="en-US" sz="2200" dirty="0">
                <a:solidFill>
                  <a:schemeClr val="tx1"/>
                </a:solidFill>
              </a:rPr>
              <a:t> </a:t>
            </a:r>
            <a:r>
              <a:rPr lang="en-US" sz="2200" dirty="0" err="1">
                <a:solidFill>
                  <a:schemeClr val="tx1"/>
                </a:solidFill>
              </a:rPr>
              <a:t>từ</a:t>
            </a:r>
            <a:r>
              <a:rPr lang="en-US" sz="2200" dirty="0">
                <a:solidFill>
                  <a:schemeClr val="tx1"/>
                </a:solidFill>
              </a:rPr>
              <a:t> </a:t>
            </a:r>
            <a:r>
              <a:rPr lang="en-US" sz="2200" dirty="0" err="1">
                <a:solidFill>
                  <a:schemeClr val="tx1"/>
                </a:solidFill>
              </a:rPr>
              <a:t>rễ</a:t>
            </a:r>
            <a:r>
              <a:rPr lang="en-US" sz="2200" dirty="0">
                <a:solidFill>
                  <a:schemeClr val="tx1"/>
                </a:solidFill>
              </a:rPr>
              <a:t> </a:t>
            </a:r>
            <a:r>
              <a:rPr lang="en-US" sz="2200" dirty="0" err="1">
                <a:solidFill>
                  <a:schemeClr val="tx1"/>
                </a:solidFill>
              </a:rPr>
              <a:t>bèo</a:t>
            </a:r>
            <a:r>
              <a:rPr lang="en-US" sz="2200" dirty="0">
                <a:solidFill>
                  <a:schemeClr val="tx1"/>
                </a:solidFill>
              </a:rPr>
              <a:t> ở </a:t>
            </a:r>
            <a:r>
              <a:rPr lang="en-US" sz="2200" dirty="0" err="1">
                <a:solidFill>
                  <a:schemeClr val="tx1"/>
                </a:solidFill>
              </a:rPr>
              <a:t>ao</a:t>
            </a:r>
            <a:r>
              <a:rPr lang="en-US" sz="2200" dirty="0">
                <a:solidFill>
                  <a:schemeClr val="tx1"/>
                </a:solidFill>
              </a:rPr>
              <a:t> </a:t>
            </a:r>
            <a:r>
              <a:rPr lang="en-US" sz="2200" dirty="0" err="1">
                <a:solidFill>
                  <a:schemeClr val="tx1"/>
                </a:solidFill>
              </a:rPr>
              <a:t>nuôi</a:t>
            </a:r>
            <a:r>
              <a:rPr lang="en-US" sz="2200" dirty="0">
                <a:solidFill>
                  <a:schemeClr val="tx1"/>
                </a:solidFill>
              </a:rPr>
              <a:t> </a:t>
            </a:r>
            <a:r>
              <a:rPr lang="en-US" sz="2200" dirty="0" err="1">
                <a:solidFill>
                  <a:schemeClr val="tx1"/>
                </a:solidFill>
              </a:rPr>
              <a:t>cá</a:t>
            </a:r>
            <a:endParaRPr lang="en-US" sz="2200" dirty="0">
              <a:solidFill>
                <a:schemeClr val="tx1"/>
              </a:solidFill>
            </a:endParaRPr>
          </a:p>
        </p:txBody>
      </p:sp>
      <p:sp>
        <p:nvSpPr>
          <p:cNvPr id="4" name="Callout: Line 3">
            <a:extLst>
              <a:ext uri="{FF2B5EF4-FFF2-40B4-BE49-F238E27FC236}">
                <a16:creationId xmlns:a16="http://schemas.microsoft.com/office/drawing/2014/main" id="{865BBC4D-DD96-437C-AAF1-A596815BE898}"/>
              </a:ext>
            </a:extLst>
          </p:cNvPr>
          <p:cNvSpPr/>
          <p:nvPr/>
        </p:nvSpPr>
        <p:spPr>
          <a:xfrm>
            <a:off x="1936537" y="2617085"/>
            <a:ext cx="1602034" cy="715108"/>
          </a:xfrm>
          <a:prstGeom prst="borderCallout1">
            <a:avLst>
              <a:gd name="adj1" fmla="val 51537"/>
              <a:gd name="adj2" fmla="val 99236"/>
              <a:gd name="adj3" fmla="val 76495"/>
              <a:gd name="adj4" fmla="val 272691"/>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err="1">
                <a:solidFill>
                  <a:schemeClr val="tx1"/>
                </a:solidFill>
              </a:rPr>
              <a:t>Trùng</a:t>
            </a:r>
            <a:r>
              <a:rPr lang="en-US" sz="2200" dirty="0">
                <a:solidFill>
                  <a:schemeClr val="tx1"/>
                </a:solidFill>
              </a:rPr>
              <a:t> </a:t>
            </a:r>
            <a:r>
              <a:rPr lang="en-US" sz="2200" dirty="0" err="1">
                <a:solidFill>
                  <a:schemeClr val="tx1"/>
                </a:solidFill>
              </a:rPr>
              <a:t>giày</a:t>
            </a:r>
            <a:endParaRPr lang="en-US" sz="2200" dirty="0">
              <a:solidFill>
                <a:schemeClr val="tx1"/>
              </a:solidFill>
            </a:endParaRPr>
          </a:p>
        </p:txBody>
      </p:sp>
      <p:sp>
        <p:nvSpPr>
          <p:cNvPr id="9" name="Callout: Line 8">
            <a:extLst>
              <a:ext uri="{FF2B5EF4-FFF2-40B4-BE49-F238E27FC236}">
                <a16:creationId xmlns:a16="http://schemas.microsoft.com/office/drawing/2014/main" id="{017740CB-38DE-41C2-9CAD-97DD37C593DA}"/>
              </a:ext>
            </a:extLst>
          </p:cNvPr>
          <p:cNvSpPr/>
          <p:nvPr/>
        </p:nvSpPr>
        <p:spPr>
          <a:xfrm>
            <a:off x="1936537" y="3541274"/>
            <a:ext cx="1602034" cy="715108"/>
          </a:xfrm>
          <a:prstGeom prst="borderCallout1">
            <a:avLst>
              <a:gd name="adj1" fmla="val 51537"/>
              <a:gd name="adj2" fmla="val 99236"/>
              <a:gd name="adj3" fmla="val 69695"/>
              <a:gd name="adj4" fmla="val 239058"/>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err="1">
                <a:solidFill>
                  <a:schemeClr val="tx1"/>
                </a:solidFill>
              </a:rPr>
              <a:t>Trùng</a:t>
            </a:r>
            <a:r>
              <a:rPr lang="en-US" sz="2200" dirty="0">
                <a:solidFill>
                  <a:schemeClr val="tx1"/>
                </a:solidFill>
              </a:rPr>
              <a:t> </a:t>
            </a:r>
            <a:r>
              <a:rPr lang="en-US" sz="2200" dirty="0" err="1">
                <a:solidFill>
                  <a:schemeClr val="tx1"/>
                </a:solidFill>
              </a:rPr>
              <a:t>roi</a:t>
            </a:r>
            <a:endParaRPr lang="en-US" sz="2200" dirty="0">
              <a:solidFill>
                <a:schemeClr val="tx1"/>
              </a:solidFill>
            </a:endParaRPr>
          </a:p>
        </p:txBody>
      </p:sp>
      <p:sp>
        <p:nvSpPr>
          <p:cNvPr id="13" name="Google Shape;600;p25">
            <a:extLst>
              <a:ext uri="{FF2B5EF4-FFF2-40B4-BE49-F238E27FC236}">
                <a16:creationId xmlns:a16="http://schemas.microsoft.com/office/drawing/2014/main" id="{A5077423-9606-4B1F-A1BD-60522491C24F}"/>
              </a:ext>
            </a:extLst>
          </p:cNvPr>
          <p:cNvSpPr txBox="1">
            <a:spLocks/>
          </p:cNvSpPr>
          <p:nvPr/>
        </p:nvSpPr>
        <p:spPr>
          <a:xfrm>
            <a:off x="1195962" y="183468"/>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 ĐA DẠNG NGUYÊN SINH VẬT</a:t>
            </a:r>
          </a:p>
        </p:txBody>
      </p:sp>
    </p:spTree>
    <p:extLst>
      <p:ext uri="{BB962C8B-B14F-4D97-AF65-F5344CB8AC3E}">
        <p14:creationId xmlns:p14="http://schemas.microsoft.com/office/powerpoint/2010/main" val="21529796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3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300"/>
                                        <p:tgtEl>
                                          <p:spTgt spid="7"/>
                                        </p:tgtEl>
                                      </p:cBhvr>
                                    </p:animEffect>
                                    <p:anim calcmode="lin" valueType="num">
                                      <p:cBhvr>
                                        <p:cTn id="13" dur="300" fill="hold"/>
                                        <p:tgtEl>
                                          <p:spTgt spid="7"/>
                                        </p:tgtEl>
                                        <p:attrNameLst>
                                          <p:attrName>ppt_x</p:attrName>
                                        </p:attrNameLst>
                                      </p:cBhvr>
                                      <p:tavLst>
                                        <p:tav tm="0">
                                          <p:val>
                                            <p:strVal val="#ppt_x"/>
                                          </p:val>
                                        </p:tav>
                                        <p:tav tm="100000">
                                          <p:val>
                                            <p:strVal val="#ppt_x"/>
                                          </p:val>
                                        </p:tav>
                                      </p:tavLst>
                                    </p:anim>
                                    <p:anim calcmode="lin" valueType="num">
                                      <p:cBhvr>
                                        <p:cTn id="14" dur="3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3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right)">
                                      <p:cBhvr>
                                        <p:cTn id="24" dur="3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right)">
                                      <p:cBhvr>
                                        <p:cTn id="29"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00;p25">
            <a:extLst>
              <a:ext uri="{FF2B5EF4-FFF2-40B4-BE49-F238E27FC236}">
                <a16:creationId xmlns:a16="http://schemas.microsoft.com/office/drawing/2014/main" id="{86AB23A3-6E65-4BA1-9489-ECA2500668CE}"/>
              </a:ext>
            </a:extLst>
          </p:cNvPr>
          <p:cNvSpPr txBox="1">
            <a:spLocks/>
          </p:cNvSpPr>
          <p:nvPr/>
        </p:nvSpPr>
        <p:spPr>
          <a:xfrm>
            <a:off x="964870" y="183468"/>
            <a:ext cx="7214260"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 VAI TRÒ CỦA NGUYÊN SINH VẬT</a:t>
            </a:r>
          </a:p>
        </p:txBody>
      </p:sp>
      <p:sp>
        <p:nvSpPr>
          <p:cNvPr id="2" name="TextBox 1">
            <a:extLst>
              <a:ext uri="{FF2B5EF4-FFF2-40B4-BE49-F238E27FC236}">
                <a16:creationId xmlns:a16="http://schemas.microsoft.com/office/drawing/2014/main" id="{C2C0D3ED-54A4-484F-8A76-AEE90CC64882}"/>
              </a:ext>
            </a:extLst>
          </p:cNvPr>
          <p:cNvSpPr txBox="1"/>
          <p:nvPr/>
        </p:nvSpPr>
        <p:spPr>
          <a:xfrm>
            <a:off x="609600" y="1030513"/>
            <a:ext cx="4707467" cy="492443"/>
          </a:xfrm>
          <a:prstGeom prst="rect">
            <a:avLst/>
          </a:prstGeom>
          <a:noFill/>
        </p:spPr>
        <p:txBody>
          <a:bodyPr wrap="square" rtlCol="0">
            <a:spAutoFit/>
          </a:bodyPr>
          <a:lstStyle/>
          <a:p>
            <a:pPr algn="just"/>
            <a:r>
              <a:rPr lang="en-US" sz="2600" b="1" dirty="0">
                <a:solidFill>
                  <a:srgbClr val="A46A00"/>
                </a:solidFill>
              </a:rPr>
              <a:t>1. </a:t>
            </a:r>
            <a:r>
              <a:rPr lang="en-US" sz="2600" b="1" dirty="0" err="1">
                <a:solidFill>
                  <a:srgbClr val="A46A00"/>
                </a:solidFill>
              </a:rPr>
              <a:t>Vai</a:t>
            </a:r>
            <a:r>
              <a:rPr lang="en-US" sz="2600" b="1" dirty="0">
                <a:solidFill>
                  <a:srgbClr val="A46A00"/>
                </a:solidFill>
              </a:rPr>
              <a:t> </a:t>
            </a:r>
            <a:r>
              <a:rPr lang="en-US" sz="2600" b="1" dirty="0" err="1">
                <a:solidFill>
                  <a:srgbClr val="A46A00"/>
                </a:solidFill>
              </a:rPr>
              <a:t>trò</a:t>
            </a:r>
            <a:r>
              <a:rPr lang="en-US" sz="2600" b="1" dirty="0">
                <a:solidFill>
                  <a:srgbClr val="A46A00"/>
                </a:solidFill>
              </a:rPr>
              <a:t> </a:t>
            </a:r>
            <a:r>
              <a:rPr lang="en-US" sz="2600" b="1" dirty="0" err="1">
                <a:solidFill>
                  <a:srgbClr val="A46A00"/>
                </a:solidFill>
              </a:rPr>
              <a:t>trong</a:t>
            </a:r>
            <a:r>
              <a:rPr lang="en-US" sz="2600" b="1" dirty="0">
                <a:solidFill>
                  <a:srgbClr val="A46A00"/>
                </a:solidFill>
              </a:rPr>
              <a:t> </a:t>
            </a:r>
            <a:r>
              <a:rPr lang="en-US" sz="2600" b="1" dirty="0" err="1">
                <a:solidFill>
                  <a:srgbClr val="A46A00"/>
                </a:solidFill>
              </a:rPr>
              <a:t>tự</a:t>
            </a:r>
            <a:r>
              <a:rPr lang="en-US" sz="2600" b="1" dirty="0">
                <a:solidFill>
                  <a:srgbClr val="A46A00"/>
                </a:solidFill>
              </a:rPr>
              <a:t> </a:t>
            </a:r>
            <a:r>
              <a:rPr lang="en-US" sz="2600" b="1" dirty="0" err="1">
                <a:solidFill>
                  <a:srgbClr val="A46A00"/>
                </a:solidFill>
              </a:rPr>
              <a:t>nhiên</a:t>
            </a:r>
            <a:endParaRPr lang="en-US" sz="2600" b="1" dirty="0">
              <a:solidFill>
                <a:srgbClr val="A46A00"/>
              </a:solidFill>
            </a:endParaRPr>
          </a:p>
        </p:txBody>
      </p:sp>
      <p:sp>
        <p:nvSpPr>
          <p:cNvPr id="3" name="TextBox 2">
            <a:extLst>
              <a:ext uri="{FF2B5EF4-FFF2-40B4-BE49-F238E27FC236}">
                <a16:creationId xmlns:a16="http://schemas.microsoft.com/office/drawing/2014/main" id="{0185C873-5554-47E6-A5D1-C52B6302878A}"/>
              </a:ext>
            </a:extLst>
          </p:cNvPr>
          <p:cNvSpPr txBox="1"/>
          <p:nvPr/>
        </p:nvSpPr>
        <p:spPr>
          <a:xfrm>
            <a:off x="609600" y="1522956"/>
            <a:ext cx="7924800" cy="2723823"/>
          </a:xfrm>
          <a:prstGeom prst="rect">
            <a:avLst/>
          </a:prstGeom>
          <a:noFill/>
        </p:spPr>
        <p:txBody>
          <a:bodyPr wrap="square" rtlCol="0">
            <a:spAutoFit/>
          </a:bodyPr>
          <a:lstStyle/>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vi-VN" sz="2200" dirty="0">
                <a:effectLst/>
                <a:latin typeface="+mn-lt"/>
                <a:ea typeface="Calibri" panose="020F0502020204030204" pitchFamily="34" charset="0"/>
                <a:cs typeface="Times New Roman" panose="02020603050405020304" pitchFamily="18" charset="0"/>
              </a:rPr>
              <a:t>Cung cấp oxy cho cá</a:t>
            </a:r>
            <a:r>
              <a:rPr lang="en-US" sz="2200" dirty="0">
                <a:effectLst/>
                <a:latin typeface="+mn-lt"/>
                <a:ea typeface="Calibri" panose="020F0502020204030204" pitchFamily="34" charset="0"/>
                <a:cs typeface="Times New Roman" panose="02020603050405020304" pitchFamily="18" charset="0"/>
              </a:rPr>
              <a:t>c</a:t>
            </a:r>
            <a:r>
              <a:rPr lang="vi-VN" sz="2200" dirty="0">
                <a:effectLst/>
                <a:latin typeface="+mn-lt"/>
                <a:ea typeface="Calibri" panose="020F0502020204030204" pitchFamily="34" charset="0"/>
                <a:cs typeface="Times New Roman" panose="02020603050405020304" pitchFamily="18" charset="0"/>
              </a:rPr>
              <a:t> động vật dưới nước</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tảo</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lục</a:t>
            </a:r>
            <a:r>
              <a:rPr lang="en-US" sz="2200" dirty="0">
                <a:effectLst/>
                <a:latin typeface="+mn-lt"/>
                <a:ea typeface="Calibri" panose="020F0502020204030204" pitchFamily="34" charset="0"/>
                <a:cs typeface="Times New Roman" panose="02020603050405020304" pitchFamily="18" charset="0"/>
              </a:rPr>
              <a:t>,..</a:t>
            </a:r>
            <a:r>
              <a:rPr lang="en-US" sz="2200" dirty="0">
                <a:latin typeface="+mn-lt"/>
                <a:ea typeface="Calibri" panose="020F0502020204030204" pitchFamily="34" charset="0"/>
                <a:cs typeface="Times New Roman" panose="02020603050405020304" pitchFamily="18" charset="0"/>
              </a:rPr>
              <a:t>.</a:t>
            </a:r>
            <a:endParaRPr lang="en-US" sz="2200" dirty="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Làm</a:t>
            </a:r>
            <a:r>
              <a:rPr lang="en-US" sz="2200" dirty="0">
                <a:latin typeface="+mn-lt"/>
                <a:ea typeface="Calibri" panose="020F0502020204030204" pitchFamily="34" charset="0"/>
                <a:cs typeface="Times New Roman" panose="02020603050405020304" pitchFamily="18" charset="0"/>
              </a:rPr>
              <a:t> t</a:t>
            </a:r>
            <a:r>
              <a:rPr lang="vi-VN" sz="2200" dirty="0">
                <a:effectLst/>
                <a:latin typeface="+mn-lt"/>
                <a:ea typeface="Calibri" panose="020F0502020204030204" pitchFamily="34" charset="0"/>
                <a:cs typeface="Times New Roman" panose="02020603050405020304" pitchFamily="18" charset="0"/>
              </a:rPr>
              <a:t>hức ăn cho các động vật lớn hơn</a:t>
            </a:r>
            <a:r>
              <a:rPr lang="en-US" sz="2200" dirty="0">
                <a:latin typeface="+mn-lt"/>
                <a:ea typeface="Calibri" panose="020F0502020204030204" pitchFamily="34" charset="0"/>
                <a:cs typeface="Times New Roman" panose="02020603050405020304" pitchFamily="18" charset="0"/>
              </a:rPr>
              <a:t>.</a:t>
            </a:r>
          </a:p>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vi-VN" sz="2200" dirty="0">
                <a:effectLst/>
                <a:latin typeface="+mn-lt"/>
                <a:ea typeface="Calibri" panose="020F0502020204030204" pitchFamily="34" charset="0"/>
                <a:cs typeface="Times New Roman" panose="02020603050405020304" pitchFamily="18" charset="0"/>
              </a:rPr>
              <a:t>Sống cộng sinh tạo nên mối quan hệ cần thiết cho sự sống của của các loài động vật khác</a:t>
            </a:r>
            <a:r>
              <a:rPr lang="en-US" sz="2200" dirty="0">
                <a:effectLst/>
                <a:latin typeface="+mn-lt"/>
                <a:ea typeface="Calibri" panose="020F0502020204030204" pitchFamily="34" charset="0"/>
                <a:cs typeface="Times New Roman" panose="02020603050405020304" pitchFamily="18" charset="0"/>
              </a:rPr>
              <a:t>.</a:t>
            </a:r>
          </a:p>
          <a:p>
            <a:endParaRPr lang="en-US" dirty="0"/>
          </a:p>
        </p:txBody>
      </p:sp>
      <p:pic>
        <p:nvPicPr>
          <p:cNvPr id="7" name="Graphic 6">
            <a:extLst>
              <a:ext uri="{FF2B5EF4-FFF2-40B4-BE49-F238E27FC236}">
                <a16:creationId xmlns:a16="http://schemas.microsoft.com/office/drawing/2014/main" id="{DFBC22E3-A2C0-4B4E-AE79-8EB97B3124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57410" y="3446375"/>
            <a:ext cx="1764417" cy="1600807"/>
          </a:xfrm>
          <a:prstGeom prst="rect">
            <a:avLst/>
          </a:prstGeom>
        </p:spPr>
      </p:pic>
    </p:spTree>
    <p:extLst>
      <p:ext uri="{BB962C8B-B14F-4D97-AF65-F5344CB8AC3E}">
        <p14:creationId xmlns:p14="http://schemas.microsoft.com/office/powerpoint/2010/main" val="267036395"/>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3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300"/>
                                        <p:tgtEl>
                                          <p:spTgt spid="3">
                                            <p:txEl>
                                              <p:pRg st="0" end="0"/>
                                            </p:txEl>
                                          </p:spTgt>
                                        </p:tgtEl>
                                      </p:cBhvr>
                                    </p:animEffect>
                                    <p:anim calcmode="lin" valueType="num">
                                      <p:cBhvr>
                                        <p:cTn id="17" dur="3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3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300"/>
                                        <p:tgtEl>
                                          <p:spTgt spid="3">
                                            <p:txEl>
                                              <p:pRg st="1" end="1"/>
                                            </p:txEl>
                                          </p:spTgt>
                                        </p:tgtEl>
                                      </p:cBhvr>
                                    </p:animEffect>
                                    <p:anim calcmode="lin" valueType="num">
                                      <p:cBhvr>
                                        <p:cTn id="24" dur="3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3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300"/>
                                        <p:tgtEl>
                                          <p:spTgt spid="3">
                                            <p:txEl>
                                              <p:pRg st="2" end="2"/>
                                            </p:txEl>
                                          </p:spTgt>
                                        </p:tgtEl>
                                      </p:cBhvr>
                                    </p:animEffect>
                                    <p:anim calcmode="lin" valueType="num">
                                      <p:cBhvr>
                                        <p:cTn id="31" dur="3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3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pic>
        <p:nvPicPr>
          <p:cNvPr id="8" name="Picture 7">
            <a:extLst>
              <a:ext uri="{FF2B5EF4-FFF2-40B4-BE49-F238E27FC236}">
                <a16:creationId xmlns:a16="http://schemas.microsoft.com/office/drawing/2014/main" id="{0E5B6E79-DDAD-481A-801A-2BDDA4DE22A3}"/>
              </a:ext>
            </a:extLst>
          </p:cNvPr>
          <p:cNvPicPr>
            <a:picLocks noChangeAspect="1"/>
          </p:cNvPicPr>
          <p:nvPr/>
        </p:nvPicPr>
        <p:blipFill>
          <a:blip r:embed="rId3"/>
          <a:stretch>
            <a:fillRect/>
          </a:stretch>
        </p:blipFill>
        <p:spPr>
          <a:xfrm>
            <a:off x="505177" y="319059"/>
            <a:ext cx="4340549" cy="2728940"/>
          </a:xfrm>
          <a:prstGeom prst="rect">
            <a:avLst/>
          </a:prstGeom>
        </p:spPr>
      </p:pic>
      <p:pic>
        <p:nvPicPr>
          <p:cNvPr id="5" name="Picture 4">
            <a:extLst>
              <a:ext uri="{FF2B5EF4-FFF2-40B4-BE49-F238E27FC236}">
                <a16:creationId xmlns:a16="http://schemas.microsoft.com/office/drawing/2014/main" id="{52F59ECE-CA5B-44A8-9043-EDB10B4AE731}"/>
              </a:ext>
            </a:extLst>
          </p:cNvPr>
          <p:cNvPicPr>
            <a:picLocks noChangeAspect="1"/>
          </p:cNvPicPr>
          <p:nvPr/>
        </p:nvPicPr>
        <p:blipFill>
          <a:blip r:embed="rId4"/>
          <a:stretch>
            <a:fillRect/>
          </a:stretch>
        </p:blipFill>
        <p:spPr>
          <a:xfrm>
            <a:off x="4298274" y="2095500"/>
            <a:ext cx="4340549" cy="2728941"/>
          </a:xfrm>
          <a:prstGeom prst="rect">
            <a:avLst/>
          </a:prstGeom>
        </p:spPr>
      </p:pic>
      <p:sp>
        <p:nvSpPr>
          <p:cNvPr id="11" name="TextBox 10">
            <a:extLst>
              <a:ext uri="{FF2B5EF4-FFF2-40B4-BE49-F238E27FC236}">
                <a16:creationId xmlns:a16="http://schemas.microsoft.com/office/drawing/2014/main" id="{8488693B-C4B1-4492-AE58-2B6E6ED81940}"/>
              </a:ext>
            </a:extLst>
          </p:cNvPr>
          <p:cNvSpPr txBox="1"/>
          <p:nvPr/>
        </p:nvSpPr>
        <p:spPr>
          <a:xfrm>
            <a:off x="4298274" y="1575508"/>
            <a:ext cx="271009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Tảo</a:t>
            </a:r>
            <a:r>
              <a:rPr lang="en-US" sz="2200" dirty="0">
                <a:solidFill>
                  <a:schemeClr val="tx1"/>
                </a:solidFill>
              </a:rPr>
              <a:t> </a:t>
            </a:r>
            <a:r>
              <a:rPr lang="en-US" sz="2200" dirty="0" err="1">
                <a:solidFill>
                  <a:schemeClr val="tx1"/>
                </a:solidFill>
              </a:rPr>
              <a:t>lục</a:t>
            </a:r>
            <a:endParaRPr lang="en-US" sz="2200" dirty="0">
              <a:solidFill>
                <a:schemeClr val="tx1"/>
              </a:solidFill>
            </a:endParaRPr>
          </a:p>
        </p:txBody>
      </p:sp>
      <p:sp>
        <p:nvSpPr>
          <p:cNvPr id="12" name="TextBox 11">
            <a:extLst>
              <a:ext uri="{FF2B5EF4-FFF2-40B4-BE49-F238E27FC236}">
                <a16:creationId xmlns:a16="http://schemas.microsoft.com/office/drawing/2014/main" id="{70F8948E-54E2-4644-A3CA-B817C0F92BA9}"/>
              </a:ext>
            </a:extLst>
          </p:cNvPr>
          <p:cNvSpPr txBox="1"/>
          <p:nvPr/>
        </p:nvSpPr>
        <p:spPr>
          <a:xfrm>
            <a:off x="1588175" y="4393554"/>
            <a:ext cx="271009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Tảo</a:t>
            </a:r>
            <a:r>
              <a:rPr lang="en-US" sz="2200" dirty="0">
                <a:solidFill>
                  <a:schemeClr val="tx1"/>
                </a:solidFill>
              </a:rPr>
              <a:t> </a:t>
            </a:r>
            <a:r>
              <a:rPr lang="en-US" sz="2200" dirty="0" err="1">
                <a:solidFill>
                  <a:schemeClr val="tx1"/>
                </a:solidFill>
              </a:rPr>
              <a:t>xoắn</a:t>
            </a:r>
            <a:r>
              <a:rPr lang="en-US" sz="2200" dirty="0">
                <a:solidFill>
                  <a:schemeClr val="tx1"/>
                </a:solidFill>
              </a:rPr>
              <a:t> </a:t>
            </a:r>
            <a:r>
              <a:rPr lang="en-US" sz="2200" dirty="0" err="1">
                <a:solidFill>
                  <a:schemeClr val="tx1"/>
                </a:solidFill>
              </a:rPr>
              <a:t>tươi</a:t>
            </a:r>
            <a:endParaRPr lang="en-US" sz="22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3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3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3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theme/theme1.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810</TotalTime>
  <Words>1166</Words>
  <Application>Microsoft Office PowerPoint</Application>
  <PresentationFormat>On-screen Show (16:9)</PresentationFormat>
  <Paragraphs>122</Paragraphs>
  <Slides>29</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Permanent Marker</vt:lpstr>
      <vt:lpstr>Arial</vt:lpstr>
      <vt:lpstr>Wingdings</vt:lpstr>
      <vt:lpstr>Comfortaa</vt:lpstr>
      <vt:lpstr>Segoe MDL2 Assets</vt:lpstr>
      <vt:lpstr>SKETCH LESSON</vt:lpstr>
      <vt:lpstr>CHÀO MỪNG CÁC EM ĐẾN VỚI BUỔI HỌC NGÀY HÔM NAY</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BUỔI HỌC NGÀY HÔM NAY</dc:title>
  <dc:creator>VnTeach.Com</dc:creator>
  <cp:keywords>VnTeach.Com</cp:keywords>
  <cp:lastModifiedBy>Dinh Cong Hoang</cp:lastModifiedBy>
  <cp:revision>1</cp:revision>
  <dcterms:modified xsi:type="dcterms:W3CDTF">2024-01-09T03:46:29Z</dcterms:modified>
</cp:coreProperties>
</file>