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7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8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697" r:id="rId4"/>
    <p:sldMasterId id="2147483703" r:id="rId5"/>
    <p:sldMasterId id="2147483706" r:id="rId6"/>
    <p:sldMasterId id="2147483719" r:id="rId7"/>
    <p:sldMasterId id="2147483733" r:id="rId8"/>
    <p:sldMasterId id="2147483746" r:id="rId9"/>
  </p:sldMasterIdLst>
  <p:notesMasterIdLst>
    <p:notesMasterId r:id="rId36"/>
  </p:notesMasterIdLst>
  <p:sldIdLst>
    <p:sldId id="257" r:id="rId10"/>
    <p:sldId id="308" r:id="rId11"/>
    <p:sldId id="399" r:id="rId12"/>
    <p:sldId id="400" r:id="rId13"/>
    <p:sldId id="339" r:id="rId14"/>
    <p:sldId id="329" r:id="rId15"/>
    <p:sldId id="401" r:id="rId16"/>
    <p:sldId id="502" r:id="rId17"/>
    <p:sldId id="503" r:id="rId18"/>
    <p:sldId id="406" r:id="rId19"/>
    <p:sldId id="504" r:id="rId20"/>
    <p:sldId id="505" r:id="rId21"/>
    <p:sldId id="368" r:id="rId22"/>
    <p:sldId id="587" r:id="rId23"/>
    <p:sldId id="588" r:id="rId24"/>
    <p:sldId id="386" r:id="rId25"/>
    <p:sldId id="589" r:id="rId26"/>
    <p:sldId id="262" r:id="rId27"/>
    <p:sldId id="322" r:id="rId28"/>
    <p:sldId id="326" r:id="rId29"/>
    <p:sldId id="590" r:id="rId30"/>
    <p:sldId id="591" r:id="rId31"/>
    <p:sldId id="596" r:id="rId32"/>
    <p:sldId id="330" r:id="rId33"/>
    <p:sldId id="599" r:id="rId34"/>
    <p:sldId id="333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99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84" d="100"/>
          <a:sy n="84" d="100"/>
        </p:scale>
        <p:origin x="350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theme" Target="theme/theme1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D917E1-8DED-4D01-8EA6-C5BCA9FBF1B3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44EB73-F699-44FF-9F0A-51155798F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738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04D2F-D20E-4382-B1FB-A1CC6AB47A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17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D010-A9A3-4117-BFBF-9C1583B3E14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0001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75980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75980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92260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1725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0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159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401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553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4704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6312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695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0109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738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1485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226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473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532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5760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8280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0075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2E836-F117-4A63-AC0F-5F8D42DE1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5DDDD5-1CDB-4460-AB24-4BADD3F6C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E247C4-D6B7-4A9E-922A-191D3793D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B655E-5F8D-44F1-BA06-D2EDD1B38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E9B112-609D-448D-BFFA-6ECD997B0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EC4EA-6FC5-4DE6-A89F-9BE9420BE9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429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80A1-12DA-426C-AC44-278115582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26B60-8ABC-4B61-9F57-B2E9C3872C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2EF28-89B8-4530-8D8F-C034014A0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5488F-8264-44B9-B075-16B9338BC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B39AD0-DD47-442F-9082-854250B1E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60DC3-1B5F-4534-949D-E61F5D7DDF28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6245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A977E-BAEC-4A80-83F0-3A79213C1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15CB32-2984-45EE-BB6C-A921DF3B1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E333C9-3F6C-4674-8749-AF6617E1C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611B6-F542-414C-B36D-39B5A0603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99627F-3033-4432-8E23-02CB914E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9CD3-C45F-429F-95A8-837E324DFBF4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158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B1134-2C89-47E2-ADBD-3D567F66A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9C5D22-2E5D-428E-922B-42C70B7BA6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7DCE5C-545B-4E06-A445-BA4A3900AC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CD5495-1FFE-4ABD-92F1-D7207B374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971984-370A-4E7F-8051-A5D8023BA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F68516-FC6A-4282-87DB-F7966F4E9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D9ACE-5CFE-4AE7-B658-6CF8073D42FF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3134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7FF43-F6B6-4F9E-AA90-5789C55C6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1E5EB1-82C7-4664-BD2D-497464FD1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CE5624-2A51-4948-AC3D-153D42058F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9ED164-9C2D-4EB6-B0AD-17C508ADAE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144964-CD5F-4E78-90DB-C981DB2B3C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DBCCED-49EE-42D1-9B59-4AA315A1D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68084A-01A0-4D6B-8C6C-7E7868B29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96E189-85E6-4005-A45C-0FEF735AA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B58A8-918D-487E-A68E-E1147EC418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7827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CD912-3180-4FF4-9FD2-83F58EFC7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B440E1-0A5A-4D65-BB15-2504A1B03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36212F-0EDE-49C8-A895-7D927172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D58708-3F55-4574-AB81-02D9C9791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B6E0E-12E8-4F60-AA4C-2D244E5456EC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62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068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F3DD58-9276-410C-AF6C-7D5D1EBFD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F32367-9DC6-460C-AB8E-A7891D725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6418EF-E8B5-4976-B327-89696CF5A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E7B28-9747-4E84-B604-46E657738A9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6289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BA44A-5ED3-4475-AED9-C9EA2B899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9986-40EC-43F4-B9A3-BA9464C32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5F9401-3A32-4777-80C5-2970CC106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687432-0049-40BB-8096-0E3F71353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DB4A5-8C20-463C-9636-D42B52BE0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B6976F-B1E2-4994-8F41-545902D69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BCE46-A05B-4D33-91D8-6AE2484A13E9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5902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D0E99-C51D-4E04-AA44-5410D8C71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0FA9D7-92C5-4932-8BD7-C9983459F3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5A2976-D5BB-4A41-9312-155E4E5378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815652-DFC4-444D-879B-2A6372F46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E3DCA6-62AA-4911-9858-06FA49089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147248-5AEE-47AB-9F7F-FAB2F396A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C8A20-F7A3-41F1-BDEB-FDFA73989A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9694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108B5-811A-4196-9CD7-0B5BCC4B2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A6677E-F470-4938-B1A5-FB308A3110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485A05-ACA6-4C3B-8A27-82D89B1D5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EF5E8-962A-42AD-A420-FE011F14D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104B0-F5E9-4C99-9EFA-E97BC759B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50655-6099-49A5-A5B3-294E30F1778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0142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943C10-B4B0-4CC7-83CA-1E90E32DAA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C8B11-D57D-4C8D-A4A3-53B0AC46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05FE77-960F-4044-9C6F-685A5B7BC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85B594-C5C6-479C-91AF-9764975BF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FDE4F1-D15D-4E04-9E27-6010CE2A9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D138-390D-42D6-A3F9-214C2077893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8027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5669278"/>
      </p:ext>
    </p:extLst>
  </p:cSld>
  <p:clrMapOvr>
    <a:masterClrMapping/>
  </p:clrMapOvr>
  <p:transition spd="slow" advTm="0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352850"/>
      </p:ext>
    </p:extLst>
  </p:cSld>
  <p:clrMapOvr>
    <a:masterClrMapping/>
  </p:clrMapOvr>
  <p:transition spd="slow" advTm="0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6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9" y="149249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663408"/>
      </p:ext>
    </p:extLst>
  </p:cSld>
  <p:clrMapOvr>
    <a:masterClrMapping/>
  </p:clrMapOvr>
  <p:transition spd="slow" advTm="0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2023/2/8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6065"/>
      </p:ext>
    </p:extLst>
  </p:cSld>
  <p:clrMapOvr>
    <a:masterClrMapping/>
  </p:clrMapOvr>
  <p:transition spd="slow" advTm="0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2023/2/8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341536"/>
      </p:ext>
    </p:extLst>
  </p:cSld>
  <p:clrMapOvr>
    <a:masterClrMapping/>
  </p:clrMapOvr>
  <p:transition spd="slow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316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68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 userDrawn="1"/>
        </p:nvGrpSpPr>
        <p:grpSpPr>
          <a:xfrm>
            <a:off x="10666366" y="5472803"/>
            <a:ext cx="1496284" cy="1524513"/>
            <a:chOff x="-46800" y="206536"/>
            <a:chExt cx="6530780" cy="6654858"/>
          </a:xfrm>
        </p:grpSpPr>
        <p:sp>
          <p:nvSpPr>
            <p:cNvPr id="16" name="AutoShape 2"/>
            <p:cNvSpPr>
              <a:spLocks/>
            </p:cNvSpPr>
            <p:nvPr userDrawn="1"/>
          </p:nvSpPr>
          <p:spPr bwMode="auto">
            <a:xfrm>
              <a:off x="1038879" y="1027357"/>
              <a:ext cx="4354650" cy="5834037"/>
            </a:xfrm>
            <a:custGeom>
              <a:avLst/>
              <a:gdLst>
                <a:gd name="T0" fmla="*/ 1048398 w 20607"/>
                <a:gd name="T1" fmla="*/ 3881437 h 21337"/>
                <a:gd name="T2" fmla="*/ 1133597 w 20607"/>
                <a:gd name="T3" fmla="*/ 2299356 h 21337"/>
                <a:gd name="T4" fmla="*/ 4077 w 20607"/>
                <a:gd name="T5" fmla="*/ 1625921 h 21337"/>
                <a:gd name="T6" fmla="*/ 1229481 w 20607"/>
                <a:gd name="T7" fmla="*/ 1901335 h 21337"/>
                <a:gd name="T8" fmla="*/ 1282765 w 20607"/>
                <a:gd name="T9" fmla="*/ 901188 h 21337"/>
                <a:gd name="T10" fmla="*/ 749920 w 20607"/>
                <a:gd name="T11" fmla="*/ 248127 h 21337"/>
                <a:gd name="T12" fmla="*/ 1346735 w 20607"/>
                <a:gd name="T13" fmla="*/ 574657 h 21337"/>
                <a:gd name="T14" fmla="*/ 1794240 w 20607"/>
                <a:gd name="T15" fmla="*/ 3092 h 21337"/>
                <a:gd name="T16" fmla="*/ 1527818 w 20607"/>
                <a:gd name="T17" fmla="*/ 758387 h 21337"/>
                <a:gd name="T18" fmla="*/ 1762185 w 20607"/>
                <a:gd name="T19" fmla="*/ 1952452 h 21337"/>
                <a:gd name="T20" fmla="*/ 2891705 w 20607"/>
                <a:gd name="T21" fmla="*/ 1472752 h 21337"/>
                <a:gd name="T22" fmla="*/ 1826155 w 20607"/>
                <a:gd name="T23" fmla="*/ 2278982 h 21337"/>
                <a:gd name="T24" fmla="*/ 1836840 w 20607"/>
                <a:gd name="T25" fmla="*/ 3881437 h 21337"/>
                <a:gd name="T26" fmla="*/ 1048398 w 20607"/>
                <a:gd name="T27" fmla="*/ 3881437 h 213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0607" h="21337">
                  <a:moveTo>
                    <a:pt x="7457" y="21337"/>
                  </a:moveTo>
                  <a:cubicBezTo>
                    <a:pt x="7457" y="21337"/>
                    <a:pt x="10109" y="14324"/>
                    <a:pt x="8063" y="12640"/>
                  </a:cubicBezTo>
                  <a:cubicBezTo>
                    <a:pt x="4425" y="9779"/>
                    <a:pt x="-425" y="9050"/>
                    <a:pt x="29" y="8938"/>
                  </a:cubicBezTo>
                  <a:cubicBezTo>
                    <a:pt x="2909" y="8377"/>
                    <a:pt x="7532" y="11238"/>
                    <a:pt x="8745" y="10452"/>
                  </a:cubicBezTo>
                  <a:cubicBezTo>
                    <a:pt x="9730" y="9835"/>
                    <a:pt x="9882" y="6301"/>
                    <a:pt x="9124" y="4954"/>
                  </a:cubicBezTo>
                  <a:cubicBezTo>
                    <a:pt x="7684" y="2317"/>
                    <a:pt x="4122" y="1364"/>
                    <a:pt x="5334" y="1364"/>
                  </a:cubicBezTo>
                  <a:cubicBezTo>
                    <a:pt x="7002" y="1364"/>
                    <a:pt x="9276" y="3439"/>
                    <a:pt x="9579" y="3159"/>
                  </a:cubicBezTo>
                  <a:cubicBezTo>
                    <a:pt x="9958" y="2934"/>
                    <a:pt x="12004" y="-263"/>
                    <a:pt x="12762" y="17"/>
                  </a:cubicBezTo>
                  <a:cubicBezTo>
                    <a:pt x="12989" y="129"/>
                    <a:pt x="10867" y="1756"/>
                    <a:pt x="10867" y="4169"/>
                  </a:cubicBezTo>
                  <a:cubicBezTo>
                    <a:pt x="10867" y="6525"/>
                    <a:pt x="11246" y="11294"/>
                    <a:pt x="12534" y="10733"/>
                  </a:cubicBezTo>
                  <a:cubicBezTo>
                    <a:pt x="14732" y="9723"/>
                    <a:pt x="19052" y="7984"/>
                    <a:pt x="20568" y="8096"/>
                  </a:cubicBezTo>
                  <a:cubicBezTo>
                    <a:pt x="21175" y="8152"/>
                    <a:pt x="14429" y="10116"/>
                    <a:pt x="12989" y="12528"/>
                  </a:cubicBezTo>
                  <a:cubicBezTo>
                    <a:pt x="11777" y="14548"/>
                    <a:pt x="12459" y="20663"/>
                    <a:pt x="13065" y="21337"/>
                  </a:cubicBezTo>
                  <a:lnTo>
                    <a:pt x="7457" y="21337"/>
                  </a:lnTo>
                  <a:close/>
                </a:path>
              </a:pathLst>
            </a:custGeom>
            <a:solidFill>
              <a:srgbClr val="BECE37"/>
            </a:soli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AutoShape 3"/>
            <p:cNvSpPr>
              <a:spLocks/>
            </p:cNvSpPr>
            <p:nvPr userDrawn="1"/>
          </p:nvSpPr>
          <p:spPr bwMode="auto">
            <a:xfrm>
              <a:off x="3806766" y="2948175"/>
              <a:ext cx="417570" cy="598914"/>
            </a:xfrm>
            <a:custGeom>
              <a:avLst/>
              <a:gdLst>
                <a:gd name="T0" fmla="*/ 152974 w 9894"/>
                <a:gd name="T1" fmla="*/ 398445 h 21600"/>
                <a:gd name="T2" fmla="*/ 78481 w 9894"/>
                <a:gd name="T3" fmla="*/ 0 h 21600"/>
                <a:gd name="T4" fmla="*/ 152974 w 9894"/>
                <a:gd name="T5" fmla="*/ 39844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894" h="21600">
                  <a:moveTo>
                    <a:pt x="5448" y="21599"/>
                  </a:moveTo>
                  <a:cubicBezTo>
                    <a:pt x="5448" y="21599"/>
                    <a:pt x="-4783" y="19938"/>
                    <a:pt x="2795" y="0"/>
                  </a:cubicBezTo>
                  <a:cubicBezTo>
                    <a:pt x="2795" y="0"/>
                    <a:pt x="16817" y="14399"/>
                    <a:pt x="5448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AutoShape 4"/>
            <p:cNvSpPr>
              <a:spLocks/>
            </p:cNvSpPr>
            <p:nvPr userDrawn="1"/>
          </p:nvSpPr>
          <p:spPr bwMode="auto">
            <a:xfrm>
              <a:off x="4513054" y="2616506"/>
              <a:ext cx="393709" cy="615616"/>
            </a:xfrm>
            <a:custGeom>
              <a:avLst/>
              <a:gdLst>
                <a:gd name="T0" fmla="*/ 97733 w 9611"/>
                <a:gd name="T1" fmla="*/ 409556 h 21600"/>
                <a:gd name="T2" fmla="*/ 140549 w 9611"/>
                <a:gd name="T3" fmla="*/ 0 h 21600"/>
                <a:gd name="T4" fmla="*/ 97733 w 9611"/>
                <a:gd name="T5" fmla="*/ 409556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611" h="21600">
                  <a:moveTo>
                    <a:pt x="3586" y="21599"/>
                  </a:moveTo>
                  <a:cubicBezTo>
                    <a:pt x="3586" y="21599"/>
                    <a:pt x="-5446" y="17280"/>
                    <a:pt x="5157" y="0"/>
                  </a:cubicBezTo>
                  <a:cubicBezTo>
                    <a:pt x="5157" y="0"/>
                    <a:pt x="16153" y="18900"/>
                    <a:pt x="3586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AutoShape 5"/>
            <p:cNvSpPr>
              <a:spLocks/>
            </p:cNvSpPr>
            <p:nvPr userDrawn="1"/>
          </p:nvSpPr>
          <p:spPr bwMode="auto">
            <a:xfrm>
              <a:off x="5073790" y="2334945"/>
              <a:ext cx="465291" cy="722991"/>
            </a:xfrm>
            <a:custGeom>
              <a:avLst/>
              <a:gdLst>
                <a:gd name="T0" fmla="*/ 64632 w 10585"/>
                <a:gd name="T1" fmla="*/ 480990 h 21600"/>
                <a:gd name="T2" fmla="*/ 257359 w 10585"/>
                <a:gd name="T3" fmla="*/ 0 h 21600"/>
                <a:gd name="T4" fmla="*/ 64632 w 10585"/>
                <a:gd name="T5" fmla="*/ 48099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585" h="21600">
                  <a:moveTo>
                    <a:pt x="2210" y="21599"/>
                  </a:moveTo>
                  <a:cubicBezTo>
                    <a:pt x="2210" y="21599"/>
                    <a:pt x="-5844" y="11489"/>
                    <a:pt x="8800" y="0"/>
                  </a:cubicBezTo>
                  <a:cubicBezTo>
                    <a:pt x="8800" y="0"/>
                    <a:pt x="15756" y="19761"/>
                    <a:pt x="2210" y="21599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AutoShape 6"/>
            <p:cNvSpPr>
              <a:spLocks/>
            </p:cNvSpPr>
            <p:nvPr userDrawn="1"/>
          </p:nvSpPr>
          <p:spPr bwMode="auto">
            <a:xfrm>
              <a:off x="5732356" y="2649912"/>
              <a:ext cx="751624" cy="405638"/>
            </a:xfrm>
            <a:custGeom>
              <a:avLst/>
              <a:gdLst>
                <a:gd name="T0" fmla="*/ 778 w 19937"/>
                <a:gd name="T1" fmla="*/ 168005 h 14258"/>
                <a:gd name="T2" fmla="*/ 500037 w 19937"/>
                <a:gd name="T3" fmla="*/ 24909 h 14258"/>
                <a:gd name="T4" fmla="*/ 372570 w 19937"/>
                <a:gd name="T5" fmla="*/ 178226 h 14258"/>
                <a:gd name="T6" fmla="*/ 778 w 19937"/>
                <a:gd name="T7" fmla="*/ 168005 h 1425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937" h="14258">
                  <a:moveTo>
                    <a:pt x="31" y="8876"/>
                  </a:moveTo>
                  <a:cubicBezTo>
                    <a:pt x="31" y="8876"/>
                    <a:pt x="-1663" y="-4084"/>
                    <a:pt x="19936" y="1316"/>
                  </a:cubicBezTo>
                  <a:cubicBezTo>
                    <a:pt x="19936" y="1316"/>
                    <a:pt x="17819" y="4016"/>
                    <a:pt x="14854" y="9416"/>
                  </a:cubicBezTo>
                  <a:cubicBezTo>
                    <a:pt x="11889" y="14276"/>
                    <a:pt x="2995" y="17515"/>
                    <a:pt x="31" y="8876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AutoShape 7"/>
            <p:cNvSpPr>
              <a:spLocks/>
            </p:cNvSpPr>
            <p:nvPr userDrawn="1"/>
          </p:nvSpPr>
          <p:spPr bwMode="auto">
            <a:xfrm>
              <a:off x="5488973" y="3346656"/>
              <a:ext cx="649021" cy="372233"/>
            </a:xfrm>
            <a:custGeom>
              <a:avLst/>
              <a:gdLst>
                <a:gd name="T0" fmla="*/ 101230 w 19438"/>
                <a:gd name="T1" fmla="*/ 0 h 16645"/>
                <a:gd name="T2" fmla="*/ 431800 w 19438"/>
                <a:gd name="T3" fmla="*/ 207330 h 16645"/>
                <a:gd name="T4" fmla="*/ 47916 w 19438"/>
                <a:gd name="T5" fmla="*/ 165864 h 16645"/>
                <a:gd name="T6" fmla="*/ 101230 w 19438"/>
                <a:gd name="T7" fmla="*/ 0 h 1664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438" h="16645">
                  <a:moveTo>
                    <a:pt x="4557" y="0"/>
                  </a:moveTo>
                  <a:cubicBezTo>
                    <a:pt x="4557" y="0"/>
                    <a:pt x="17038" y="2090"/>
                    <a:pt x="19438" y="13935"/>
                  </a:cubicBezTo>
                  <a:cubicBezTo>
                    <a:pt x="19438" y="13935"/>
                    <a:pt x="11277" y="21599"/>
                    <a:pt x="2157" y="11148"/>
                  </a:cubicBezTo>
                  <a:cubicBezTo>
                    <a:pt x="-2162" y="5574"/>
                    <a:pt x="717" y="696"/>
                    <a:pt x="4557" y="0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AutoShape 8"/>
            <p:cNvSpPr>
              <a:spLocks/>
            </p:cNvSpPr>
            <p:nvPr userDrawn="1"/>
          </p:nvSpPr>
          <p:spPr bwMode="auto">
            <a:xfrm>
              <a:off x="5042770" y="3675939"/>
              <a:ext cx="529716" cy="503469"/>
            </a:xfrm>
            <a:custGeom>
              <a:avLst/>
              <a:gdLst>
                <a:gd name="T0" fmla="*/ 36000 w 20049"/>
                <a:gd name="T1" fmla="*/ 28683 h 18650"/>
                <a:gd name="T2" fmla="*/ 257485 w 20049"/>
                <a:gd name="T3" fmla="*/ 59305 h 18650"/>
                <a:gd name="T4" fmla="*/ 352425 w 20049"/>
                <a:gd name="T5" fmla="*/ 334944 h 18650"/>
                <a:gd name="T6" fmla="*/ 25453 w 20049"/>
                <a:gd name="T7" fmla="*/ 181813 h 18650"/>
                <a:gd name="T8" fmla="*/ 36000 w 20049"/>
                <a:gd name="T9" fmla="*/ 28683 h 186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49" h="18650">
                  <a:moveTo>
                    <a:pt x="2048" y="1597"/>
                  </a:moveTo>
                  <a:cubicBezTo>
                    <a:pt x="2048" y="1597"/>
                    <a:pt x="8649" y="-2950"/>
                    <a:pt x="14648" y="3302"/>
                  </a:cubicBezTo>
                  <a:cubicBezTo>
                    <a:pt x="20049" y="8986"/>
                    <a:pt x="18848" y="15807"/>
                    <a:pt x="20049" y="18649"/>
                  </a:cubicBezTo>
                  <a:cubicBezTo>
                    <a:pt x="20049" y="18649"/>
                    <a:pt x="6848" y="16944"/>
                    <a:pt x="1448" y="10123"/>
                  </a:cubicBezTo>
                  <a:cubicBezTo>
                    <a:pt x="-1551" y="6144"/>
                    <a:pt x="848" y="3302"/>
                    <a:pt x="2048" y="159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AutoShape 9"/>
            <p:cNvSpPr>
              <a:spLocks/>
            </p:cNvSpPr>
            <p:nvPr userDrawn="1"/>
          </p:nvSpPr>
          <p:spPr bwMode="auto">
            <a:xfrm>
              <a:off x="4577480" y="4007607"/>
              <a:ext cx="563121" cy="474837"/>
            </a:xfrm>
            <a:custGeom>
              <a:avLst/>
              <a:gdLst>
                <a:gd name="T0" fmla="*/ 31648 w 16064"/>
                <a:gd name="T1" fmla="*/ 10489 h 17680"/>
                <a:gd name="T2" fmla="*/ 288894 w 16064"/>
                <a:gd name="T3" fmla="*/ 81587 h 17680"/>
                <a:gd name="T4" fmla="*/ 374627 w 16064"/>
                <a:gd name="T5" fmla="*/ 315180 h 17680"/>
                <a:gd name="T6" fmla="*/ 31648 w 16064"/>
                <a:gd name="T7" fmla="*/ 10489 h 176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064" h="17680">
                  <a:moveTo>
                    <a:pt x="1357" y="587"/>
                  </a:moveTo>
                  <a:cubicBezTo>
                    <a:pt x="1357" y="587"/>
                    <a:pt x="8710" y="-2255"/>
                    <a:pt x="12387" y="4566"/>
                  </a:cubicBezTo>
                  <a:cubicBezTo>
                    <a:pt x="16063" y="10818"/>
                    <a:pt x="14685" y="15366"/>
                    <a:pt x="16063" y="17639"/>
                  </a:cubicBezTo>
                  <a:cubicBezTo>
                    <a:pt x="16063" y="17639"/>
                    <a:pt x="-5536" y="19345"/>
                    <a:pt x="1357" y="587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AutoShape 10"/>
            <p:cNvSpPr>
              <a:spLocks/>
            </p:cNvSpPr>
            <p:nvPr userDrawn="1"/>
          </p:nvSpPr>
          <p:spPr bwMode="auto">
            <a:xfrm>
              <a:off x="1874018" y="2948175"/>
              <a:ext cx="393709" cy="553577"/>
            </a:xfrm>
            <a:custGeom>
              <a:avLst/>
              <a:gdLst>
                <a:gd name="T0" fmla="*/ 64765 w 12554"/>
                <a:gd name="T1" fmla="*/ 358088 h 19439"/>
                <a:gd name="T2" fmla="*/ 257911 w 12554"/>
                <a:gd name="T3" fmla="*/ 0 h 19439"/>
                <a:gd name="T4" fmla="*/ 257911 w 12554"/>
                <a:gd name="T5" fmla="*/ 173928 h 19439"/>
                <a:gd name="T6" fmla="*/ 64765 w 12554"/>
                <a:gd name="T7" fmla="*/ 358088 h 1943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554" h="19439">
                  <a:moveTo>
                    <a:pt x="3104" y="18900"/>
                  </a:moveTo>
                  <a:cubicBezTo>
                    <a:pt x="3104" y="18900"/>
                    <a:pt x="-8210" y="10260"/>
                    <a:pt x="12361" y="0"/>
                  </a:cubicBezTo>
                  <a:cubicBezTo>
                    <a:pt x="12361" y="0"/>
                    <a:pt x="11847" y="4320"/>
                    <a:pt x="12361" y="9180"/>
                  </a:cubicBezTo>
                  <a:cubicBezTo>
                    <a:pt x="13389" y="13500"/>
                    <a:pt x="10304" y="21599"/>
                    <a:pt x="3104" y="18900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AutoShape 11"/>
            <p:cNvSpPr>
              <a:spLocks/>
            </p:cNvSpPr>
            <p:nvPr userDrawn="1"/>
          </p:nvSpPr>
          <p:spPr bwMode="auto">
            <a:xfrm>
              <a:off x="1384866" y="2673773"/>
              <a:ext cx="391322" cy="627546"/>
            </a:xfrm>
            <a:custGeom>
              <a:avLst/>
              <a:gdLst>
                <a:gd name="T0" fmla="*/ 37685 w 13741"/>
                <a:gd name="T1" fmla="*/ 369406 h 20925"/>
                <a:gd name="T2" fmla="*/ 102314 w 13741"/>
                <a:gd name="T3" fmla="*/ 61554 h 20925"/>
                <a:gd name="T4" fmla="*/ 220770 w 13741"/>
                <a:gd name="T5" fmla="*/ 0 h 20925"/>
                <a:gd name="T6" fmla="*/ 188465 w 13741"/>
                <a:gd name="T7" fmla="*/ 400193 h 20925"/>
                <a:gd name="T8" fmla="*/ 37685 w 13741"/>
                <a:gd name="T9" fmla="*/ 369406 h 209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741" h="20925">
                  <a:moveTo>
                    <a:pt x="1989" y="18514"/>
                  </a:moveTo>
                  <a:cubicBezTo>
                    <a:pt x="1989" y="18514"/>
                    <a:pt x="-4263" y="10800"/>
                    <a:pt x="5400" y="3085"/>
                  </a:cubicBezTo>
                  <a:cubicBezTo>
                    <a:pt x="7673" y="1542"/>
                    <a:pt x="11652" y="0"/>
                    <a:pt x="11652" y="0"/>
                  </a:cubicBezTo>
                  <a:cubicBezTo>
                    <a:pt x="11652" y="0"/>
                    <a:pt x="17337" y="15942"/>
                    <a:pt x="9947" y="20057"/>
                  </a:cubicBezTo>
                  <a:cubicBezTo>
                    <a:pt x="7105" y="21599"/>
                    <a:pt x="3694" y="21085"/>
                    <a:pt x="1989" y="18514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AutoShape 12"/>
            <p:cNvSpPr>
              <a:spLocks/>
            </p:cNvSpPr>
            <p:nvPr userDrawn="1"/>
          </p:nvSpPr>
          <p:spPr bwMode="auto">
            <a:xfrm>
              <a:off x="740616" y="2583101"/>
              <a:ext cx="408024" cy="641863"/>
            </a:xfrm>
            <a:custGeom>
              <a:avLst/>
              <a:gdLst>
                <a:gd name="T0" fmla="*/ 147495 w 14722"/>
                <a:gd name="T1" fmla="*/ 426471 h 21125"/>
                <a:gd name="T2" fmla="*/ 39866 w 14722"/>
                <a:gd name="T3" fmla="*/ 152298 h 21125"/>
                <a:gd name="T4" fmla="*/ 125977 w 14722"/>
                <a:gd name="T5" fmla="*/ 0 h 21125"/>
                <a:gd name="T6" fmla="*/ 201319 w 14722"/>
                <a:gd name="T7" fmla="*/ 111687 h 21125"/>
                <a:gd name="T8" fmla="*/ 147495 w 14722"/>
                <a:gd name="T9" fmla="*/ 426471 h 211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722" h="21125">
                  <a:moveTo>
                    <a:pt x="7999" y="21097"/>
                  </a:moveTo>
                  <a:cubicBezTo>
                    <a:pt x="2162" y="21600"/>
                    <a:pt x="-3092" y="15069"/>
                    <a:pt x="2162" y="7534"/>
                  </a:cubicBezTo>
                  <a:cubicBezTo>
                    <a:pt x="6832" y="0"/>
                    <a:pt x="6832" y="0"/>
                    <a:pt x="6832" y="0"/>
                  </a:cubicBezTo>
                  <a:cubicBezTo>
                    <a:pt x="6832" y="0"/>
                    <a:pt x="9167" y="3516"/>
                    <a:pt x="10918" y="5525"/>
                  </a:cubicBezTo>
                  <a:cubicBezTo>
                    <a:pt x="14421" y="10046"/>
                    <a:pt x="18507" y="21097"/>
                    <a:pt x="7999" y="2109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AutoShape 13"/>
            <p:cNvSpPr>
              <a:spLocks/>
            </p:cNvSpPr>
            <p:nvPr userDrawn="1"/>
          </p:nvSpPr>
          <p:spPr bwMode="auto">
            <a:xfrm>
              <a:off x="-46800" y="3172469"/>
              <a:ext cx="782643" cy="379392"/>
            </a:xfrm>
            <a:custGeom>
              <a:avLst/>
              <a:gdLst>
                <a:gd name="T0" fmla="*/ 520184 w 21189"/>
                <a:gd name="T1" fmla="*/ 157142 h 15674"/>
                <a:gd name="T2" fmla="*/ 95544 w 21189"/>
                <a:gd name="T3" fmla="*/ 34366 h 15674"/>
                <a:gd name="T4" fmla="*/ 0 w 21189"/>
                <a:gd name="T5" fmla="*/ 105980 h 15674"/>
                <a:gd name="T6" fmla="*/ 244143 w 21189"/>
                <a:gd name="T7" fmla="*/ 249208 h 15674"/>
                <a:gd name="T8" fmla="*/ 520184 w 21189"/>
                <a:gd name="T9" fmla="*/ 157142 h 156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89" h="15674">
                  <a:moveTo>
                    <a:pt x="21168" y="9758"/>
                  </a:moveTo>
                  <a:cubicBezTo>
                    <a:pt x="21168" y="9758"/>
                    <a:pt x="12959" y="-5489"/>
                    <a:pt x="3888" y="2134"/>
                  </a:cubicBezTo>
                  <a:cubicBezTo>
                    <a:pt x="3888" y="2134"/>
                    <a:pt x="1296" y="5311"/>
                    <a:pt x="0" y="6581"/>
                  </a:cubicBezTo>
                  <a:cubicBezTo>
                    <a:pt x="0" y="6581"/>
                    <a:pt x="4320" y="14840"/>
                    <a:pt x="9935" y="15475"/>
                  </a:cubicBezTo>
                  <a:cubicBezTo>
                    <a:pt x="15119" y="16111"/>
                    <a:pt x="21599" y="15475"/>
                    <a:pt x="21168" y="9758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AutoShape 14"/>
            <p:cNvSpPr>
              <a:spLocks/>
            </p:cNvSpPr>
            <p:nvPr userDrawn="1"/>
          </p:nvSpPr>
          <p:spPr bwMode="auto">
            <a:xfrm>
              <a:off x="611766" y="3652078"/>
              <a:ext cx="613230" cy="560735"/>
            </a:xfrm>
            <a:custGeom>
              <a:avLst/>
              <a:gdLst>
                <a:gd name="T0" fmla="*/ 295532 w 20364"/>
                <a:gd name="T1" fmla="*/ 1467 h 21100"/>
                <a:gd name="T2" fmla="*/ 73868 w 20364"/>
                <a:gd name="T3" fmla="*/ 187256 h 21100"/>
                <a:gd name="T4" fmla="*/ 0 w 20364"/>
                <a:gd name="T5" fmla="*/ 373044 h 21100"/>
                <a:gd name="T6" fmla="*/ 401075 w 20364"/>
                <a:gd name="T7" fmla="*/ 197581 h 21100"/>
                <a:gd name="T8" fmla="*/ 295532 w 20364"/>
                <a:gd name="T9" fmla="*/ 1467 h 21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364" h="21100">
                  <a:moveTo>
                    <a:pt x="14751" y="83"/>
                  </a:moveTo>
                  <a:cubicBezTo>
                    <a:pt x="12117" y="83"/>
                    <a:pt x="4214" y="2418"/>
                    <a:pt x="3687" y="10591"/>
                  </a:cubicBezTo>
                  <a:cubicBezTo>
                    <a:pt x="2634" y="18181"/>
                    <a:pt x="0" y="21099"/>
                    <a:pt x="0" y="21099"/>
                  </a:cubicBezTo>
                  <a:cubicBezTo>
                    <a:pt x="0" y="21099"/>
                    <a:pt x="18439" y="19932"/>
                    <a:pt x="20019" y="11175"/>
                  </a:cubicBezTo>
                  <a:cubicBezTo>
                    <a:pt x="21599" y="1835"/>
                    <a:pt x="17385" y="-500"/>
                    <a:pt x="14751" y="83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AutoShape 15"/>
            <p:cNvSpPr>
              <a:spLocks/>
            </p:cNvSpPr>
            <p:nvPr userDrawn="1"/>
          </p:nvSpPr>
          <p:spPr bwMode="auto">
            <a:xfrm>
              <a:off x="1315667" y="3947955"/>
              <a:ext cx="529716" cy="596527"/>
            </a:xfrm>
            <a:custGeom>
              <a:avLst/>
              <a:gdLst>
                <a:gd name="T0" fmla="*/ 245334 w 11653"/>
                <a:gd name="T1" fmla="*/ 19646 h 19110"/>
                <a:gd name="T2" fmla="*/ 31151 w 11653"/>
                <a:gd name="T3" fmla="*/ 396875 h 19110"/>
                <a:gd name="T4" fmla="*/ 245334 w 11653"/>
                <a:gd name="T5" fmla="*/ 19646 h 191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653" h="19110">
                  <a:moveTo>
                    <a:pt x="8112" y="946"/>
                  </a:moveTo>
                  <a:cubicBezTo>
                    <a:pt x="3863" y="-2490"/>
                    <a:pt x="-2510" y="3400"/>
                    <a:pt x="1030" y="19110"/>
                  </a:cubicBezTo>
                  <a:cubicBezTo>
                    <a:pt x="1030" y="19110"/>
                    <a:pt x="19090" y="10273"/>
                    <a:pt x="8112" y="946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AutoShape 16"/>
            <p:cNvSpPr>
              <a:spLocks/>
            </p:cNvSpPr>
            <p:nvPr userDrawn="1"/>
          </p:nvSpPr>
          <p:spPr bwMode="auto">
            <a:xfrm>
              <a:off x="3663600" y="206536"/>
              <a:ext cx="472449" cy="703902"/>
            </a:xfrm>
            <a:custGeom>
              <a:avLst/>
              <a:gdLst>
                <a:gd name="T0" fmla="*/ 67128 w 13523"/>
                <a:gd name="T1" fmla="*/ 449800 h 18670"/>
                <a:gd name="T2" fmla="*/ 270092 w 13523"/>
                <a:gd name="T3" fmla="*/ 0 h 18670"/>
                <a:gd name="T4" fmla="*/ 312814 w 13523"/>
                <a:gd name="T5" fmla="*/ 173780 h 18670"/>
                <a:gd name="T6" fmla="*/ 67128 w 13523"/>
                <a:gd name="T7" fmla="*/ 449800 h 1867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23" h="18670">
                  <a:moveTo>
                    <a:pt x="2888" y="17932"/>
                  </a:moveTo>
                  <a:cubicBezTo>
                    <a:pt x="2888" y="17932"/>
                    <a:pt x="-7682" y="8558"/>
                    <a:pt x="11620" y="0"/>
                  </a:cubicBezTo>
                  <a:cubicBezTo>
                    <a:pt x="11620" y="0"/>
                    <a:pt x="12998" y="3260"/>
                    <a:pt x="13458" y="6928"/>
                  </a:cubicBezTo>
                  <a:cubicBezTo>
                    <a:pt x="13917" y="10596"/>
                    <a:pt x="12079" y="21599"/>
                    <a:pt x="2888" y="17932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AutoShape 17"/>
            <p:cNvSpPr>
              <a:spLocks/>
            </p:cNvSpPr>
            <p:nvPr userDrawn="1"/>
          </p:nvSpPr>
          <p:spPr bwMode="auto">
            <a:xfrm>
              <a:off x="3083775" y="440375"/>
              <a:ext cx="424727" cy="665724"/>
            </a:xfrm>
            <a:custGeom>
              <a:avLst/>
              <a:gdLst>
                <a:gd name="T0" fmla="*/ 251649 w 16246"/>
                <a:gd name="T1" fmla="*/ 413107 h 20641"/>
                <a:gd name="T2" fmla="*/ 144297 w 16246"/>
                <a:gd name="T3" fmla="*/ 110830 h 20641"/>
                <a:gd name="T4" fmla="*/ 4766 w 16246"/>
                <a:gd name="T5" fmla="*/ 0 h 20641"/>
                <a:gd name="T6" fmla="*/ 4766 w 16246"/>
                <a:gd name="T7" fmla="*/ 191426 h 20641"/>
                <a:gd name="T8" fmla="*/ 101369 w 16246"/>
                <a:gd name="T9" fmla="*/ 433256 h 20641"/>
                <a:gd name="T10" fmla="*/ 251649 w 16246"/>
                <a:gd name="T11" fmla="*/ 413107 h 206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246" h="20641">
                  <a:moveTo>
                    <a:pt x="14468" y="19252"/>
                  </a:moveTo>
                  <a:cubicBezTo>
                    <a:pt x="14468" y="19252"/>
                    <a:pt x="21257" y="11739"/>
                    <a:pt x="8296" y="5165"/>
                  </a:cubicBezTo>
                  <a:cubicBezTo>
                    <a:pt x="1508" y="1408"/>
                    <a:pt x="274" y="0"/>
                    <a:pt x="274" y="0"/>
                  </a:cubicBezTo>
                  <a:cubicBezTo>
                    <a:pt x="274" y="0"/>
                    <a:pt x="-343" y="6573"/>
                    <a:pt x="274" y="8921"/>
                  </a:cubicBezTo>
                  <a:cubicBezTo>
                    <a:pt x="274" y="11269"/>
                    <a:pt x="-343" y="17843"/>
                    <a:pt x="5828" y="20191"/>
                  </a:cubicBezTo>
                  <a:cubicBezTo>
                    <a:pt x="10148" y="21600"/>
                    <a:pt x="14468" y="19252"/>
                    <a:pt x="14468" y="19252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AutoShape 18"/>
            <p:cNvSpPr>
              <a:spLocks/>
            </p:cNvSpPr>
            <p:nvPr userDrawn="1"/>
          </p:nvSpPr>
          <p:spPr bwMode="auto">
            <a:xfrm>
              <a:off x="3842558" y="1046446"/>
              <a:ext cx="689585" cy="377005"/>
            </a:xfrm>
            <a:custGeom>
              <a:avLst/>
              <a:gdLst>
                <a:gd name="T0" fmla="*/ 20914 w 19743"/>
                <a:gd name="T1" fmla="*/ 65328 h 11814"/>
                <a:gd name="T2" fmla="*/ 458764 w 19743"/>
                <a:gd name="T3" fmla="*/ 197832 h 11814"/>
                <a:gd name="T4" fmla="*/ 52959 w 19743"/>
                <a:gd name="T5" fmla="*/ 208023 h 11814"/>
                <a:gd name="T6" fmla="*/ 20914 w 19743"/>
                <a:gd name="T7" fmla="*/ 65328 h 1181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743" h="11814">
                  <a:moveTo>
                    <a:pt x="900" y="3077"/>
                  </a:moveTo>
                  <a:cubicBezTo>
                    <a:pt x="900" y="3077"/>
                    <a:pt x="12389" y="-7002"/>
                    <a:pt x="19742" y="9318"/>
                  </a:cubicBezTo>
                  <a:cubicBezTo>
                    <a:pt x="19742" y="9318"/>
                    <a:pt x="11011" y="14598"/>
                    <a:pt x="2279" y="9798"/>
                  </a:cubicBezTo>
                  <a:cubicBezTo>
                    <a:pt x="-1857" y="7878"/>
                    <a:pt x="900" y="4038"/>
                    <a:pt x="900" y="307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AutoShape 19"/>
            <p:cNvSpPr>
              <a:spLocks/>
            </p:cNvSpPr>
            <p:nvPr userDrawn="1"/>
          </p:nvSpPr>
          <p:spPr bwMode="auto">
            <a:xfrm>
              <a:off x="3506115" y="1638202"/>
              <a:ext cx="739693" cy="353144"/>
            </a:xfrm>
            <a:custGeom>
              <a:avLst/>
              <a:gdLst>
                <a:gd name="T0" fmla="*/ 767 w 21174"/>
                <a:gd name="T1" fmla="*/ 120504 h 12449"/>
                <a:gd name="T2" fmla="*/ 492102 w 21174"/>
                <a:gd name="T3" fmla="*/ 59337 h 12449"/>
                <a:gd name="T4" fmla="*/ 342563 w 21174"/>
                <a:gd name="T5" fmla="*/ 161251 h 12449"/>
                <a:gd name="T6" fmla="*/ 767 w 21174"/>
                <a:gd name="T7" fmla="*/ 120504 h 124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74" h="12449">
                  <a:moveTo>
                    <a:pt x="33" y="6385"/>
                  </a:moveTo>
                  <a:cubicBezTo>
                    <a:pt x="-426" y="3685"/>
                    <a:pt x="3710" y="-4415"/>
                    <a:pt x="21173" y="3144"/>
                  </a:cubicBezTo>
                  <a:cubicBezTo>
                    <a:pt x="21173" y="3144"/>
                    <a:pt x="17037" y="6925"/>
                    <a:pt x="14739" y="8544"/>
                  </a:cubicBezTo>
                  <a:cubicBezTo>
                    <a:pt x="12442" y="10704"/>
                    <a:pt x="493" y="17184"/>
                    <a:pt x="33" y="6385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AutoShape 20"/>
            <p:cNvSpPr>
              <a:spLocks/>
            </p:cNvSpPr>
            <p:nvPr userDrawn="1"/>
          </p:nvSpPr>
          <p:spPr bwMode="auto">
            <a:xfrm>
              <a:off x="3539521" y="2201323"/>
              <a:ext cx="653794" cy="508241"/>
            </a:xfrm>
            <a:custGeom>
              <a:avLst/>
              <a:gdLst>
                <a:gd name="T0" fmla="*/ 1930 w 21180"/>
                <a:gd name="T1" fmla="*/ 193334 h 18889"/>
                <a:gd name="T2" fmla="*/ 361042 w 21180"/>
                <a:gd name="T3" fmla="*/ 0 h 18889"/>
                <a:gd name="T4" fmla="*/ 434954 w 21180"/>
                <a:gd name="T5" fmla="*/ 0 h 18889"/>
                <a:gd name="T6" fmla="*/ 244843 w 21180"/>
                <a:gd name="T7" fmla="*/ 315438 h 18889"/>
                <a:gd name="T8" fmla="*/ 1930 w 21180"/>
                <a:gd name="T9" fmla="*/ 193334 h 188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80" h="18889">
                  <a:moveTo>
                    <a:pt x="94" y="10800"/>
                  </a:moveTo>
                  <a:cubicBezTo>
                    <a:pt x="-420" y="7957"/>
                    <a:pt x="608" y="0"/>
                    <a:pt x="17580" y="0"/>
                  </a:cubicBezTo>
                  <a:cubicBezTo>
                    <a:pt x="17580" y="0"/>
                    <a:pt x="20151" y="568"/>
                    <a:pt x="21179" y="0"/>
                  </a:cubicBezTo>
                  <a:cubicBezTo>
                    <a:pt x="21179" y="0"/>
                    <a:pt x="18094" y="13073"/>
                    <a:pt x="11922" y="17621"/>
                  </a:cubicBezTo>
                  <a:cubicBezTo>
                    <a:pt x="5751" y="21599"/>
                    <a:pt x="608" y="15347"/>
                    <a:pt x="94" y="10800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AutoShape 21"/>
            <p:cNvSpPr>
              <a:spLocks/>
            </p:cNvSpPr>
            <p:nvPr userDrawn="1"/>
          </p:nvSpPr>
          <p:spPr bwMode="auto">
            <a:xfrm>
              <a:off x="2165123" y="2473340"/>
              <a:ext cx="734921" cy="427113"/>
            </a:xfrm>
            <a:custGeom>
              <a:avLst/>
              <a:gdLst>
                <a:gd name="T0" fmla="*/ 486225 w 20815"/>
                <a:gd name="T1" fmla="*/ 156920 h 18748"/>
                <a:gd name="T2" fmla="*/ 158536 w 20815"/>
                <a:gd name="T3" fmla="*/ 3441 h 18748"/>
                <a:gd name="T4" fmla="*/ 0 w 20815"/>
                <a:gd name="T5" fmla="*/ 23902 h 18748"/>
                <a:gd name="T6" fmla="*/ 253695 w 20815"/>
                <a:gd name="T7" fmla="*/ 279691 h 18748"/>
                <a:gd name="T8" fmla="*/ 486225 w 20815"/>
                <a:gd name="T9" fmla="*/ 156920 h 187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15" h="18748">
                  <a:moveTo>
                    <a:pt x="20699" y="10353"/>
                  </a:moveTo>
                  <a:cubicBezTo>
                    <a:pt x="20699" y="10353"/>
                    <a:pt x="19799" y="-1797"/>
                    <a:pt x="6749" y="227"/>
                  </a:cubicBezTo>
                  <a:cubicBezTo>
                    <a:pt x="6749" y="227"/>
                    <a:pt x="899" y="2252"/>
                    <a:pt x="0" y="1577"/>
                  </a:cubicBezTo>
                  <a:cubicBezTo>
                    <a:pt x="0" y="1577"/>
                    <a:pt x="4499" y="16428"/>
                    <a:pt x="10800" y="18453"/>
                  </a:cubicBezTo>
                  <a:cubicBezTo>
                    <a:pt x="17099" y="19803"/>
                    <a:pt x="21600" y="16428"/>
                    <a:pt x="20699" y="10353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AutoShape 22"/>
            <p:cNvSpPr>
              <a:spLocks/>
            </p:cNvSpPr>
            <p:nvPr userDrawn="1"/>
          </p:nvSpPr>
          <p:spPr bwMode="auto">
            <a:xfrm>
              <a:off x="1826296" y="1860109"/>
              <a:ext cx="668110" cy="331670"/>
            </a:xfrm>
            <a:custGeom>
              <a:avLst/>
              <a:gdLst>
                <a:gd name="T0" fmla="*/ 436645 w 20033"/>
                <a:gd name="T1" fmla="*/ 72419 h 15680"/>
                <a:gd name="T2" fmla="*/ 74531 w 20033"/>
                <a:gd name="T3" fmla="*/ 42022 h 15680"/>
                <a:gd name="T4" fmla="*/ 0 w 20033"/>
                <a:gd name="T5" fmla="*/ 143361 h 15680"/>
                <a:gd name="T6" fmla="*/ 202336 w 20033"/>
                <a:gd name="T7" fmla="*/ 204155 h 15680"/>
                <a:gd name="T8" fmla="*/ 436645 w 20033"/>
                <a:gd name="T9" fmla="*/ 72419 h 156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33" h="15680">
                  <a:moveTo>
                    <a:pt x="19679" y="5146"/>
                  </a:moveTo>
                  <a:cubicBezTo>
                    <a:pt x="17760" y="826"/>
                    <a:pt x="10559" y="-2773"/>
                    <a:pt x="3359" y="2986"/>
                  </a:cubicBezTo>
                  <a:cubicBezTo>
                    <a:pt x="479" y="5866"/>
                    <a:pt x="0" y="10187"/>
                    <a:pt x="0" y="10187"/>
                  </a:cubicBezTo>
                  <a:cubicBezTo>
                    <a:pt x="0" y="10187"/>
                    <a:pt x="6239" y="12346"/>
                    <a:pt x="9119" y="14507"/>
                  </a:cubicBezTo>
                  <a:cubicBezTo>
                    <a:pt x="15360" y="18827"/>
                    <a:pt x="21600" y="10187"/>
                    <a:pt x="19679" y="5146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AutoShape 23"/>
            <p:cNvSpPr>
              <a:spLocks/>
            </p:cNvSpPr>
            <p:nvPr userDrawn="1"/>
          </p:nvSpPr>
          <p:spPr bwMode="auto">
            <a:xfrm>
              <a:off x="1642565" y="822152"/>
              <a:ext cx="458133" cy="544033"/>
            </a:xfrm>
            <a:custGeom>
              <a:avLst/>
              <a:gdLst>
                <a:gd name="T0" fmla="*/ 269324 w 15070"/>
                <a:gd name="T1" fmla="*/ 347181 h 19631"/>
                <a:gd name="T2" fmla="*/ 194752 w 15070"/>
                <a:gd name="T3" fmla="*/ 91893 h 19631"/>
                <a:gd name="T4" fmla="*/ 34909 w 15070"/>
                <a:gd name="T5" fmla="*/ 0 h 19631"/>
                <a:gd name="T6" fmla="*/ 45568 w 15070"/>
                <a:gd name="T7" fmla="*/ 275699 h 19631"/>
                <a:gd name="T8" fmla="*/ 269324 w 15070"/>
                <a:gd name="T9" fmla="*/ 347181 h 196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070" h="19631">
                  <a:moveTo>
                    <a:pt x="13316" y="18830"/>
                  </a:moveTo>
                  <a:cubicBezTo>
                    <a:pt x="13316" y="18830"/>
                    <a:pt x="19111" y="9415"/>
                    <a:pt x="9629" y="4984"/>
                  </a:cubicBezTo>
                  <a:cubicBezTo>
                    <a:pt x="2780" y="1661"/>
                    <a:pt x="1726" y="0"/>
                    <a:pt x="1726" y="0"/>
                  </a:cubicBezTo>
                  <a:cubicBezTo>
                    <a:pt x="1726" y="0"/>
                    <a:pt x="-2488" y="8307"/>
                    <a:pt x="2253" y="14953"/>
                  </a:cubicBezTo>
                  <a:cubicBezTo>
                    <a:pt x="6994" y="21599"/>
                    <a:pt x="11736" y="19384"/>
                    <a:pt x="13316" y="18830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AutoShape 24"/>
            <p:cNvSpPr>
              <a:spLocks/>
            </p:cNvSpPr>
            <p:nvPr userDrawn="1"/>
          </p:nvSpPr>
          <p:spPr bwMode="auto">
            <a:xfrm>
              <a:off x="2356011" y="755341"/>
              <a:ext cx="489153" cy="670496"/>
            </a:xfrm>
            <a:custGeom>
              <a:avLst/>
              <a:gdLst>
                <a:gd name="T0" fmla="*/ 72915 w 15376"/>
                <a:gd name="T1" fmla="*/ 419155 h 20489"/>
                <a:gd name="T2" fmla="*/ 51643 w 15376"/>
                <a:gd name="T3" fmla="*/ 173784 h 20489"/>
                <a:gd name="T4" fmla="*/ 253666 w 15376"/>
                <a:gd name="T5" fmla="*/ 0 h 20489"/>
                <a:gd name="T6" fmla="*/ 296188 w 15376"/>
                <a:gd name="T7" fmla="*/ 388478 h 20489"/>
                <a:gd name="T8" fmla="*/ 72915 w 15376"/>
                <a:gd name="T9" fmla="*/ 419155 h 204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376" h="20489">
                  <a:moveTo>
                    <a:pt x="3445" y="19252"/>
                  </a:moveTo>
                  <a:cubicBezTo>
                    <a:pt x="3445" y="19252"/>
                    <a:pt x="-3587" y="13147"/>
                    <a:pt x="2440" y="7982"/>
                  </a:cubicBezTo>
                  <a:cubicBezTo>
                    <a:pt x="8468" y="2347"/>
                    <a:pt x="11985" y="1878"/>
                    <a:pt x="11985" y="0"/>
                  </a:cubicBezTo>
                  <a:cubicBezTo>
                    <a:pt x="11985" y="0"/>
                    <a:pt x="18013" y="14086"/>
                    <a:pt x="13994" y="17843"/>
                  </a:cubicBezTo>
                  <a:cubicBezTo>
                    <a:pt x="10478" y="21599"/>
                    <a:pt x="5957" y="20660"/>
                    <a:pt x="3445" y="19252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AutoShape 25"/>
            <p:cNvSpPr>
              <a:spLocks/>
            </p:cNvSpPr>
            <p:nvPr userDrawn="1"/>
          </p:nvSpPr>
          <p:spPr bwMode="auto">
            <a:xfrm>
              <a:off x="4567936" y="1602409"/>
              <a:ext cx="541646" cy="672882"/>
            </a:xfrm>
            <a:custGeom>
              <a:avLst/>
              <a:gdLst>
                <a:gd name="T0" fmla="*/ 21227 w 16671"/>
                <a:gd name="T1" fmla="*/ 388836 h 20543"/>
                <a:gd name="T2" fmla="*/ 106113 w 16671"/>
                <a:gd name="T3" fmla="*/ 122777 h 20543"/>
                <a:gd name="T4" fmla="*/ 339567 w 16671"/>
                <a:gd name="T5" fmla="*/ 0 h 20543"/>
                <a:gd name="T6" fmla="*/ 307727 w 16671"/>
                <a:gd name="T7" fmla="*/ 399079 h 20543"/>
                <a:gd name="T8" fmla="*/ 21227 w 16671"/>
                <a:gd name="T9" fmla="*/ 388836 h 205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671" h="20543">
                  <a:moveTo>
                    <a:pt x="982" y="17843"/>
                  </a:moveTo>
                  <a:cubicBezTo>
                    <a:pt x="982" y="17843"/>
                    <a:pt x="-2945" y="8921"/>
                    <a:pt x="4909" y="5634"/>
                  </a:cubicBezTo>
                  <a:cubicBezTo>
                    <a:pt x="13255" y="2347"/>
                    <a:pt x="15709" y="0"/>
                    <a:pt x="15709" y="0"/>
                  </a:cubicBezTo>
                  <a:cubicBezTo>
                    <a:pt x="15709" y="0"/>
                    <a:pt x="18654" y="15026"/>
                    <a:pt x="14236" y="18313"/>
                  </a:cubicBezTo>
                  <a:cubicBezTo>
                    <a:pt x="9327" y="21130"/>
                    <a:pt x="3436" y="21599"/>
                    <a:pt x="982" y="17843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AutoShape 26"/>
            <p:cNvSpPr>
              <a:spLocks/>
            </p:cNvSpPr>
            <p:nvPr userDrawn="1"/>
          </p:nvSpPr>
          <p:spPr bwMode="auto">
            <a:xfrm>
              <a:off x="4577480" y="647966"/>
              <a:ext cx="410411" cy="629933"/>
            </a:xfrm>
            <a:custGeom>
              <a:avLst/>
              <a:gdLst>
                <a:gd name="T0" fmla="*/ 128757 w 19262"/>
                <a:gd name="T1" fmla="*/ 419100 h 21600"/>
                <a:gd name="T2" fmla="*/ 2055 w 19262"/>
                <a:gd name="T3" fmla="*/ 214653 h 21600"/>
                <a:gd name="T4" fmla="*/ 139318 w 19262"/>
                <a:gd name="T5" fmla="*/ 0 h 21600"/>
                <a:gd name="T6" fmla="*/ 266019 w 19262"/>
                <a:gd name="T7" fmla="*/ 204428 h 21600"/>
                <a:gd name="T8" fmla="*/ 128757 w 19262"/>
                <a:gd name="T9" fmla="*/ 41910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262" h="21600">
                  <a:moveTo>
                    <a:pt x="9083" y="21600"/>
                  </a:moveTo>
                  <a:cubicBezTo>
                    <a:pt x="9083" y="21600"/>
                    <a:pt x="-1344" y="16331"/>
                    <a:pt x="145" y="11063"/>
                  </a:cubicBezTo>
                  <a:cubicBezTo>
                    <a:pt x="1635" y="5795"/>
                    <a:pt x="9828" y="1580"/>
                    <a:pt x="9828" y="0"/>
                  </a:cubicBezTo>
                  <a:cubicBezTo>
                    <a:pt x="9828" y="0"/>
                    <a:pt x="18021" y="6848"/>
                    <a:pt x="18766" y="10536"/>
                  </a:cubicBezTo>
                  <a:cubicBezTo>
                    <a:pt x="20256" y="13697"/>
                    <a:pt x="18766" y="21073"/>
                    <a:pt x="9083" y="21600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AutoShape 27"/>
            <p:cNvSpPr>
              <a:spLocks/>
            </p:cNvSpPr>
            <p:nvPr userDrawn="1"/>
          </p:nvSpPr>
          <p:spPr bwMode="auto">
            <a:xfrm>
              <a:off x="1000701" y="1836248"/>
              <a:ext cx="436659" cy="639477"/>
            </a:xfrm>
            <a:custGeom>
              <a:avLst/>
              <a:gdLst>
                <a:gd name="T0" fmla="*/ 177114 w 12174"/>
                <a:gd name="T1" fmla="*/ 425430 h 21600"/>
                <a:gd name="T2" fmla="*/ 91182 w 12174"/>
                <a:gd name="T3" fmla="*/ 0 h 21600"/>
                <a:gd name="T4" fmla="*/ 209330 w 12174"/>
                <a:gd name="T5" fmla="*/ 111425 h 21600"/>
                <a:gd name="T6" fmla="*/ 177114 w 12174"/>
                <a:gd name="T7" fmla="*/ 42543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174" h="21600">
                  <a:moveTo>
                    <a:pt x="7422" y="21599"/>
                  </a:moveTo>
                  <a:cubicBezTo>
                    <a:pt x="7422" y="21599"/>
                    <a:pt x="-6528" y="17485"/>
                    <a:pt x="3821" y="0"/>
                  </a:cubicBezTo>
                  <a:cubicBezTo>
                    <a:pt x="3821" y="0"/>
                    <a:pt x="5622" y="3085"/>
                    <a:pt x="8772" y="5657"/>
                  </a:cubicBezTo>
                  <a:cubicBezTo>
                    <a:pt x="11921" y="8228"/>
                    <a:pt x="15071" y="21599"/>
                    <a:pt x="7422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AutoShape 28"/>
            <p:cNvSpPr>
              <a:spLocks/>
            </p:cNvSpPr>
            <p:nvPr userDrawn="1"/>
          </p:nvSpPr>
          <p:spPr bwMode="auto">
            <a:xfrm>
              <a:off x="167950" y="1967485"/>
              <a:ext cx="510627" cy="672882"/>
            </a:xfrm>
            <a:custGeom>
              <a:avLst/>
              <a:gdLst>
                <a:gd name="T0" fmla="*/ 144509 w 11872"/>
                <a:gd name="T1" fmla="*/ 447654 h 21600"/>
                <a:gd name="T2" fmla="*/ 80582 w 11872"/>
                <a:gd name="T3" fmla="*/ 0 h 21600"/>
                <a:gd name="T4" fmla="*/ 165828 w 11872"/>
                <a:gd name="T5" fmla="*/ 71213 h 21600"/>
                <a:gd name="T6" fmla="*/ 144509 w 11872"/>
                <a:gd name="T7" fmla="*/ 447654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872" h="21600">
                  <a:moveTo>
                    <a:pt x="5050" y="21599"/>
                  </a:moveTo>
                  <a:cubicBezTo>
                    <a:pt x="5050" y="21599"/>
                    <a:pt x="-4632" y="15218"/>
                    <a:pt x="2816" y="0"/>
                  </a:cubicBezTo>
                  <a:cubicBezTo>
                    <a:pt x="2816" y="0"/>
                    <a:pt x="4305" y="2454"/>
                    <a:pt x="5795" y="3436"/>
                  </a:cubicBezTo>
                  <a:cubicBezTo>
                    <a:pt x="10636" y="7363"/>
                    <a:pt x="16968" y="17181"/>
                    <a:pt x="5050" y="21599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AutoShape 29"/>
            <p:cNvSpPr>
              <a:spLocks/>
            </p:cNvSpPr>
            <p:nvPr userDrawn="1"/>
          </p:nvSpPr>
          <p:spPr bwMode="auto">
            <a:xfrm>
              <a:off x="1077057" y="1036903"/>
              <a:ext cx="422342" cy="582210"/>
            </a:xfrm>
            <a:custGeom>
              <a:avLst/>
              <a:gdLst>
                <a:gd name="T0" fmla="*/ 188209 w 11448"/>
                <a:gd name="T1" fmla="*/ 387332 h 21600"/>
                <a:gd name="T2" fmla="*/ 60994 w 11448"/>
                <a:gd name="T3" fmla="*/ 0 h 21600"/>
                <a:gd name="T4" fmla="*/ 145796 w 11448"/>
                <a:gd name="T5" fmla="*/ 91727 h 21600"/>
                <a:gd name="T6" fmla="*/ 188209 w 11448"/>
                <a:gd name="T7" fmla="*/ 387332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448" h="21600">
                  <a:moveTo>
                    <a:pt x="7668" y="21599"/>
                  </a:moveTo>
                  <a:cubicBezTo>
                    <a:pt x="7668" y="21599"/>
                    <a:pt x="-5291" y="21599"/>
                    <a:pt x="2485" y="0"/>
                  </a:cubicBezTo>
                  <a:cubicBezTo>
                    <a:pt x="2485" y="0"/>
                    <a:pt x="4212" y="3978"/>
                    <a:pt x="5940" y="5115"/>
                  </a:cubicBezTo>
                  <a:cubicBezTo>
                    <a:pt x="7668" y="6252"/>
                    <a:pt x="16308" y="17621"/>
                    <a:pt x="7668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6" name="AutoShape 16"/>
          <p:cNvSpPr>
            <a:spLocks/>
          </p:cNvSpPr>
          <p:nvPr userDrawn="1"/>
        </p:nvSpPr>
        <p:spPr bwMode="auto">
          <a:xfrm>
            <a:off x="637740" y="235082"/>
            <a:ext cx="220042" cy="327798"/>
          </a:xfrm>
          <a:custGeom>
            <a:avLst/>
            <a:gdLst>
              <a:gd name="T0" fmla="*/ 67128 w 13523"/>
              <a:gd name="T1" fmla="*/ 449800 h 18670"/>
              <a:gd name="T2" fmla="*/ 270092 w 13523"/>
              <a:gd name="T3" fmla="*/ 0 h 18670"/>
              <a:gd name="T4" fmla="*/ 312814 w 13523"/>
              <a:gd name="T5" fmla="*/ 173780 h 18670"/>
              <a:gd name="T6" fmla="*/ 67128 w 13523"/>
              <a:gd name="T7" fmla="*/ 449800 h 1867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3523" h="18670">
                <a:moveTo>
                  <a:pt x="2888" y="17932"/>
                </a:moveTo>
                <a:cubicBezTo>
                  <a:pt x="2888" y="17932"/>
                  <a:pt x="-7682" y="8558"/>
                  <a:pt x="11620" y="0"/>
                </a:cubicBezTo>
                <a:cubicBezTo>
                  <a:pt x="11620" y="0"/>
                  <a:pt x="12998" y="3260"/>
                  <a:pt x="13458" y="6928"/>
                </a:cubicBezTo>
                <a:cubicBezTo>
                  <a:pt x="13917" y="10596"/>
                  <a:pt x="12079" y="21599"/>
                  <a:pt x="2888" y="17932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7" name="AutoShape 17"/>
          <p:cNvSpPr>
            <a:spLocks/>
          </p:cNvSpPr>
          <p:nvPr userDrawn="1"/>
        </p:nvSpPr>
        <p:spPr bwMode="auto">
          <a:xfrm>
            <a:off x="367688" y="343979"/>
            <a:ext cx="197816" cy="310019"/>
          </a:xfrm>
          <a:custGeom>
            <a:avLst/>
            <a:gdLst>
              <a:gd name="T0" fmla="*/ 251649 w 16246"/>
              <a:gd name="T1" fmla="*/ 413107 h 20641"/>
              <a:gd name="T2" fmla="*/ 144297 w 16246"/>
              <a:gd name="T3" fmla="*/ 110830 h 20641"/>
              <a:gd name="T4" fmla="*/ 4766 w 16246"/>
              <a:gd name="T5" fmla="*/ 0 h 20641"/>
              <a:gd name="T6" fmla="*/ 4766 w 16246"/>
              <a:gd name="T7" fmla="*/ 191426 h 20641"/>
              <a:gd name="T8" fmla="*/ 101369 w 16246"/>
              <a:gd name="T9" fmla="*/ 433256 h 20641"/>
              <a:gd name="T10" fmla="*/ 251649 w 16246"/>
              <a:gd name="T11" fmla="*/ 413107 h 2064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8" name="AutoShape 18"/>
          <p:cNvSpPr>
            <a:spLocks/>
          </p:cNvSpPr>
          <p:nvPr userDrawn="1"/>
        </p:nvSpPr>
        <p:spPr bwMode="auto">
          <a:xfrm>
            <a:off x="721089" y="626217"/>
            <a:ext cx="321173" cy="175566"/>
          </a:xfrm>
          <a:custGeom>
            <a:avLst/>
            <a:gdLst>
              <a:gd name="T0" fmla="*/ 20914 w 19743"/>
              <a:gd name="T1" fmla="*/ 65328 h 11814"/>
              <a:gd name="T2" fmla="*/ 458764 w 19743"/>
              <a:gd name="T3" fmla="*/ 197832 h 11814"/>
              <a:gd name="T4" fmla="*/ 52959 w 19743"/>
              <a:gd name="T5" fmla="*/ 208023 h 11814"/>
              <a:gd name="T6" fmla="*/ 20914 w 19743"/>
              <a:gd name="T7" fmla="*/ 65328 h 118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9" name="AutoShape 15"/>
          <p:cNvSpPr>
            <a:spLocks/>
          </p:cNvSpPr>
          <p:nvPr userDrawn="1"/>
        </p:nvSpPr>
        <p:spPr bwMode="auto">
          <a:xfrm>
            <a:off x="1097710" y="196939"/>
            <a:ext cx="179436" cy="202042"/>
          </a:xfrm>
          <a:custGeom>
            <a:avLst/>
            <a:gdLst>
              <a:gd name="T0" fmla="*/ 245334 w 11653"/>
              <a:gd name="T1" fmla="*/ 19646 h 19110"/>
              <a:gd name="T2" fmla="*/ 31151 w 11653"/>
              <a:gd name="T3" fmla="*/ 396875 h 19110"/>
              <a:gd name="T4" fmla="*/ 245334 w 11653"/>
              <a:gd name="T5" fmla="*/ 19646 h 1911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653" h="19110">
                <a:moveTo>
                  <a:pt x="8112" y="946"/>
                </a:moveTo>
                <a:cubicBezTo>
                  <a:pt x="3863" y="-2490"/>
                  <a:pt x="-2510" y="3400"/>
                  <a:pt x="1030" y="19110"/>
                </a:cubicBezTo>
                <a:cubicBezTo>
                  <a:pt x="1030" y="19110"/>
                  <a:pt x="19090" y="10273"/>
                  <a:pt x="8112" y="946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3587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69B0A-7CE1-49BC-A256-E48FA3D35C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DAD948-487D-4787-899D-27EABA14C5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D2B5B4-A6B7-491F-9C17-409825687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08-02-2023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F1F753-2A2A-489F-BD6B-A7F6E7475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8F653D-D0D5-4C8A-9E33-C05A87904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5637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2D809-2C26-4D21-B837-E14356E00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08709-63D7-43CB-B2F4-4F7F55A15F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47F56-1BF2-4351-9DD0-C8CF17B92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08-02-2023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EB02F-4EA7-4602-AE67-E60818D31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0ED4C-2D44-438F-B010-54C98D37D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0386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3806E-37A8-4B43-9CB6-DBC0BAEAB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D48DD-7EA7-40AF-B4B0-581CFCEFD8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2EA413-7CC5-445D-8144-A19C7A304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08-02-2023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DF15A-5497-439F-B6D8-150BEADFA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EE97A9-1B61-46D9-B63E-764F57581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063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440C1-5033-42C0-9230-E1E6D609E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F3F97-280D-4727-B13B-B353884EB1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EC6825-994B-4D30-8280-3F1D05F16F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2D5667-92E2-4532-B09B-D07C3AD89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08-02-2023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2255F6-84A6-4420-81B1-EBBCF8561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0FEAD3-5834-409C-B211-E0C06249C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58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51F3F-8F8D-4651-82F5-3045A9062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3FB5F3-B34C-41D2-A9C2-2C5EB182DA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2B0899-430F-44C3-8728-FEC8CAFFD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490A7B-4EE5-4D88-BD51-B9275F8779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AD1AD2-C464-4901-A8A6-78E0552FB0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87244B-D31C-4F0D-B07A-6301694D3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08-02-2023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9C03C3-2B03-4F17-8CF8-3DD5AA114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A82AC1-2992-4BDB-A119-2F99429C2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5777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8E4E2-C46A-49C4-8ABD-606DE637B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6BFD8E-4294-433E-A520-109F237AF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08-02-2023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B96176-1D5B-4EDB-9331-407A68E17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679753-5D54-43FD-AFCA-69543D9DF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7167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C5B6E3-59A3-4032-BDDD-5C297964C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08-02-2023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51AC23-3462-4779-868C-9F7F48AFF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406D23-9A26-4BF1-98C1-1A556FB39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6077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D69AF-CD5B-412C-97CB-43F101A17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B5181-AF67-458E-BB6A-1D682CEE03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635AB0-05B8-41F0-9F2A-61D87964AE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DB678E-6C86-4A27-8DD8-3401730B4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08-02-2023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0ADA6F-7133-4448-BA6F-EFFA2D11E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8E487A-5940-4F6B-80C5-257BD77B6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623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36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7AA8F-E46F-4F5D-A512-72ACE9E21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1FF312-0381-47A3-B48C-7001F40043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EEFA1B-DBDA-4523-B3B6-64717662BD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C95088-2B68-48F3-AD2E-C00B097A3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08-02-2023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A90072-F9CA-4D2B-A0B2-0A19EBEBE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ED981-B3B9-4E75-9AF3-414A1EA3D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1151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1BE28-E49B-4BFC-8F4C-74A19A91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AE18AF-5C24-4B0E-8CAF-0B4A3AF1E0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DBCB89-E751-4C8E-AD0B-98FDD05F9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08-02-2023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48DF5D-D9E2-453C-AABE-FA430CFEC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D66BE1-1321-4608-9442-8ADCA6A07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2083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F13C3F-C14A-40E5-8FB6-12B792BBB3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94EE81-CF18-4436-9EDF-3E2156674A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524CE-914B-41B7-AEC2-AC61B6B85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08-02-2023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9622C-E965-46E0-880C-AE24F2EE1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2B8C69-2FB7-4506-AB74-2D344CC3E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1418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83120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C4357-4527-4A6F-8FC0-A5E3D696D97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3437546"/>
      </p:ext>
    </p:extLst>
  </p:cSld>
  <p:clrMapOvr>
    <a:masterClrMapping/>
  </p:clrMapOvr>
  <p:transition>
    <p:randomBar dir="vert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2CF07-AA09-4F84-AF7C-19256C76E82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8135863"/>
      </p:ext>
    </p:extLst>
  </p:cSld>
  <p:clrMapOvr>
    <a:masterClrMapping/>
  </p:clrMapOvr>
  <p:transition>
    <p:randomBar dir="vert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6516AC-313E-4608-9742-C335A814F6E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260908"/>
      </p:ext>
    </p:extLst>
  </p:cSld>
  <p:clrMapOvr>
    <a:masterClrMapping/>
  </p:clrMapOvr>
  <p:transition>
    <p:randomBar dir="vert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0C99E-C4F9-4DAB-AB94-365632577A06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1638208"/>
      </p:ext>
    </p:extLst>
  </p:cSld>
  <p:clrMapOvr>
    <a:masterClrMapping/>
  </p:clrMapOvr>
  <p:transition>
    <p:randomBar dir="vert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DDF32A-0D3B-4C75-8DD7-AA48D6922FA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215480"/>
      </p:ext>
    </p:extLst>
  </p:cSld>
  <p:clrMapOvr>
    <a:masterClrMapping/>
  </p:clrMapOvr>
  <p:transition>
    <p:randomBar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43E404-FC01-4AA8-BA2C-0B43F9F4654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8799906"/>
      </p:ext>
    </p:extLst>
  </p:cSld>
  <p:clrMapOvr>
    <a:masterClrMapping/>
  </p:clrMapOvr>
  <p:transition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479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82B273-D1F6-4A9F-B39B-4CB0975525D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1290292"/>
      </p:ext>
    </p:extLst>
  </p:cSld>
  <p:clrMapOvr>
    <a:masterClrMapping/>
  </p:clrMapOvr>
  <p:transition>
    <p:randomBar dir="vert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72FB2E-4EC8-4834-B1D2-76071FCAAD5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647836"/>
      </p:ext>
    </p:extLst>
  </p:cSld>
  <p:clrMapOvr>
    <a:masterClrMapping/>
  </p:clrMapOvr>
  <p:transition>
    <p:randomBar dir="vert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ADDCB5-33A6-452D-A1F1-9622C8FF3C4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5986190"/>
      </p:ext>
    </p:extLst>
  </p:cSld>
  <p:clrMapOvr>
    <a:masterClrMapping/>
  </p:clrMapOvr>
  <p:transition>
    <p:randomBar dir="vert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D1EBA-6041-4BF5-8ECE-C912A55FA93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8513611"/>
      </p:ext>
    </p:extLst>
  </p:cSld>
  <p:clrMapOvr>
    <a:masterClrMapping/>
  </p:clrMapOvr>
  <p:transition>
    <p:randomBar dir="vert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5837B-5167-4CAC-B53D-C2801750461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0058481"/>
      </p:ext>
    </p:extLst>
  </p:cSld>
  <p:clrMapOvr>
    <a:masterClrMapping/>
  </p:clrMapOvr>
  <p:transition>
    <p:randomBar dir="vert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187384-1631-427A-8C6B-43ABBF2F17C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306038"/>
      </p:ext>
    </p:extLst>
  </p:cSld>
  <p:clrMapOvr>
    <a:masterClrMapping/>
  </p:clrMapOvr>
  <p:transition>
    <p:randomBar dir="vert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31303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7CB125-156C-434B-9535-2869C4C617A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6A4C49-959D-4749-8908-C533971F75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91789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256A8-20A0-4F05-B1C2-72E4EB8A23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440D5B-FA80-4B80-AC56-49C1AEECAB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83650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DE059-884F-471B-88AB-59523B6A271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5438C-6673-479D-94BC-C0807E6BCC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0163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027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C50F0-350E-491C-A10B-82378630CC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FD943-519E-499B-B643-BBDC036516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775051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1F68D-8B5F-4C75-B60A-A9375820D23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D99F32-F7B3-4B9D-894B-C0B0C508A3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72741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47797-2723-4F4F-92BC-EDB395B2DE5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981622-4E9E-4625-B563-7BF35D14BD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244038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4F8D0-1DDF-499E-8A13-E9BC0133F05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C6EBD7-B575-4605-8782-B66AA41EB4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922528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8BB27-83D8-4859-BAF2-852A8B203EB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3BCC82-0AE5-492F-8947-0F085D04CB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473385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8FC25-CFC4-474E-ABE2-F748F34389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F92CEE-29AE-448E-8734-0FFB89BDA2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413474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318A5-9CC9-49A7-A7A2-C9A44FD5780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0E6A5A-0DF1-47AE-9A78-B7BD36C0FC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800948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7A457-79E7-4135-831A-AC08BCFE32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9E1883-66DA-43C6-B761-D62DF3D18D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50581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150741"/>
      </p:ext>
    </p:extLst>
  </p:cSld>
  <p:clrMapOvr>
    <a:masterClrMapping/>
  </p:clrMapOvr>
  <p:transition spd="slow" advTm="0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549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48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11540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90058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63699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07057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48713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22741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597153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6684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2058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524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123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29844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607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image" Target="../media/image8.jpg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4668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62F3A7-F91C-46B6-B2B1-7906CC0FF1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A3C82A-F5C5-442C-A4A2-3E6E5E435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441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B88E0A-A312-48B2-AD45-C33801621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9F5AB2-FA1E-4D1E-B88D-468CFA9A0E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C58F2F-0EC0-4A27-89F0-4F10D21EF8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429DF-F118-4ED8-A695-98CA0DBD16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923011-8E1E-4F13-86FE-11FCBA42B3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8CFE3-553D-4D67-B17E-45793350FDE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411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2023/2/8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3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808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</p:sldLayoutIdLst>
  <p:transition spd="slow" advTm="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4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659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C6423B-D8E8-42F1-8BC5-EE111AB39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B9B9FB-6E24-435A-A703-F5478933D8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4FA9A2-F58F-483A-B49B-009C0D956A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08-02-2023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B5CF15-B3CF-474D-BAA4-C2208338BF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1966FE-D496-49FB-9074-47ACFE7EAE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391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FB1BA9-448A-466D-888E-000648E1113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5478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</p:sldLayoutIdLst>
  <p:transition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5C5C9BF-A721-41F1-92BD-FAD26F1849F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6F4E6E-518E-4480-9CAF-D5C60D0A1FE6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555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107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3.jp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7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https://cth.edu.vn/wp-content/uploads/2018/03/phuong-phap-hoc-hop-tac-think-pair-share.jpg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7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nterest.com/pin/666392076091536791/" TargetMode="External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19352" y="4862782"/>
            <a:ext cx="12211352" cy="20952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39" y="-751417"/>
            <a:ext cx="6877353" cy="607579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339" y="909823"/>
            <a:ext cx="4460724" cy="42561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916" y="2596849"/>
            <a:ext cx="5167085" cy="4361147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091686" y="813819"/>
            <a:ext cx="16113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altLang="zh-CN" sz="44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BÀI 7</a:t>
            </a:r>
            <a:endParaRPr lang="zh-CN" altLang="en-US" sz="4400" b="1" dirty="0">
              <a:solidFill>
                <a:srgbClr val="0070C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E69B29-3759-40FC-AA37-67C0295D1028}"/>
              </a:ext>
            </a:extLst>
          </p:cNvPr>
          <p:cNvSpPr txBox="1"/>
          <p:nvPr/>
        </p:nvSpPr>
        <p:spPr>
          <a:xfrm rot="21401794">
            <a:off x="1104221" y="1208303"/>
            <a:ext cx="592720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 PHÓ VỚI </a:t>
            </a:r>
          </a:p>
          <a:p>
            <a:pPr algn="ctr"/>
            <a:r>
              <a:rPr lang="nl-NL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 LÍ CĂNG THẲNG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20E4ED-7535-4C9E-BD79-65B112AE72B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1275811" y="0"/>
            <a:ext cx="733550" cy="696584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837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BB1765-7606-44FC-8D0A-725A20694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507" y="769385"/>
            <a:ext cx="5049079" cy="543263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97753" y="248268"/>
            <a:ext cx="10100727" cy="5330758"/>
            <a:chOff x="597753" y="248268"/>
            <a:chExt cx="9307899" cy="5330758"/>
          </a:xfrm>
        </p:grpSpPr>
        <p:grpSp>
          <p:nvGrpSpPr>
            <p:cNvPr id="18" name="Group 17"/>
            <p:cNvGrpSpPr/>
            <p:nvPr/>
          </p:nvGrpSpPr>
          <p:grpSpPr>
            <a:xfrm>
              <a:off x="597753" y="248268"/>
              <a:ext cx="5015423" cy="5330758"/>
              <a:chOff x="-813819" y="1817009"/>
              <a:chExt cx="6852236" cy="4502962"/>
            </a:xfrm>
          </p:grpSpPr>
          <p:pic>
            <p:nvPicPr>
              <p:cNvPr id="19" name="Google Shape;154;p8"/>
              <p:cNvPicPr preferRelativeResize="0"/>
              <p:nvPr/>
            </p:nvPicPr>
            <p:blipFill rotWithShape="1">
              <a:blip r:embed="rId4">
                <a:alphaModFix/>
              </a:blip>
              <a:srcRect l="16992" t="-937" r="50159" b="17086"/>
              <a:stretch/>
            </p:blipFill>
            <p:spPr>
              <a:xfrm>
                <a:off x="-813819" y="1817009"/>
                <a:ext cx="6852236" cy="450296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" name="Google Shape;155;p8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90694" y="4626242"/>
                <a:ext cx="1499176" cy="149917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694414" y="1760932"/>
              <a:ext cx="4497483" cy="2431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Helvetica Neue"/>
                  <a:cs typeface="Times New Roman" panose="02020603050405020304" pitchFamily="18" charset="0"/>
                </a:rPr>
                <a:t>Bài</a:t>
              </a: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Helvetica Neue"/>
                  <a:cs typeface="Times New Roman" panose="02020603050405020304" pitchFamily="18" charset="0"/>
                </a:rPr>
                <a:t> 7:</a:t>
              </a: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Helvetica Neue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nl-NL" sz="36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ỨNG PHÓ VỚI </a:t>
              </a:r>
            </a:p>
            <a:p>
              <a:pPr algn="ctr"/>
              <a:r>
                <a:rPr lang="nl-NL" sz="36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TÂM LÍ CĂNG THẲNG</a:t>
              </a:r>
              <a:endPara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ectangle 189"/>
            <p:cNvSpPr>
              <a:spLocks noChangeArrowheads="1"/>
            </p:cNvSpPr>
            <p:nvPr/>
          </p:nvSpPr>
          <p:spPr bwMode="auto">
            <a:xfrm>
              <a:off x="7238652" y="2868310"/>
              <a:ext cx="2667000" cy="58477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微软雅黑" pitchFamily="34" charset="-122"/>
                <a:cs typeface="Times New Roman" pitchFamily="18" charset="0"/>
              </a:endParaRPr>
            </a:p>
          </p:txBody>
        </p:sp>
      </p:grpSp>
      <p:pic>
        <p:nvPicPr>
          <p:cNvPr id="17" name="Shape 1"/>
          <p:cNvPicPr/>
          <p:nvPr/>
        </p:nvPicPr>
        <p:blipFill>
          <a:blip r:embed="rId6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4BC29B-8617-420C-AB2F-6CBE35F7D4C2}"/>
              </a:ext>
            </a:extLst>
          </p:cNvPr>
          <p:cNvSpPr txBox="1"/>
          <p:nvPr/>
        </p:nvSpPr>
        <p:spPr>
          <a:xfrm>
            <a:off x="6301659" y="818768"/>
            <a:ext cx="42499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</a:rPr>
              <a:t>1, </a:t>
            </a:r>
            <a:r>
              <a:rPr lang="en-US" sz="2800" b="1" dirty="0" err="1">
                <a:solidFill>
                  <a:srgbClr val="FF0000"/>
                </a:solidFill>
              </a:rPr>
              <a:t>Tình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huống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gây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căng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thẳng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và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biểu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hiện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của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cơ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thể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khi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bị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căng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thẳng</a:t>
            </a:r>
            <a:r>
              <a:rPr lang="en-US" sz="2800" b="1" dirty="0">
                <a:solidFill>
                  <a:srgbClr val="FF0000"/>
                </a:solidFill>
              </a:rPr>
              <a:t>.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B1C43D-A721-4E8B-B51E-8E0631056E11}"/>
              </a:ext>
            </a:extLst>
          </p:cNvPr>
          <p:cNvSpPr txBox="1"/>
          <p:nvPr/>
        </p:nvSpPr>
        <p:spPr>
          <a:xfrm>
            <a:off x="6301659" y="2370213"/>
            <a:ext cx="518769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huống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gây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căng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huống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gây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ra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hưởng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tiêu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cực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…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huống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gây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căng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bè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xa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lánh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bố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áp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đặt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…</a:t>
            </a:r>
          </a:p>
          <a:p>
            <a:pPr algn="just"/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Biểu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mệt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mỏi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chán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nản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thiếu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trung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…</a:t>
            </a:r>
            <a:endParaRPr lang="en-US" sz="24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33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BB1765-7606-44FC-8D0A-725A20694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507" y="769385"/>
            <a:ext cx="5049079" cy="543263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259802" y="248268"/>
            <a:ext cx="10237784" cy="5953749"/>
            <a:chOff x="1259802" y="248268"/>
            <a:chExt cx="9902459" cy="5745745"/>
          </a:xfrm>
        </p:grpSpPr>
        <p:grpSp>
          <p:nvGrpSpPr>
            <p:cNvPr id="18" name="Group 17"/>
            <p:cNvGrpSpPr/>
            <p:nvPr/>
          </p:nvGrpSpPr>
          <p:grpSpPr>
            <a:xfrm>
              <a:off x="1259802" y="248268"/>
              <a:ext cx="4192622" cy="5330758"/>
              <a:chOff x="90694" y="1817009"/>
              <a:chExt cx="5728098" cy="4502962"/>
            </a:xfrm>
          </p:grpSpPr>
          <p:pic>
            <p:nvPicPr>
              <p:cNvPr id="19" name="Google Shape;154;p8"/>
              <p:cNvPicPr preferRelativeResize="0"/>
              <p:nvPr/>
            </p:nvPicPr>
            <p:blipFill rotWithShape="1">
              <a:blip r:embed="rId4">
                <a:alphaModFix/>
              </a:blip>
              <a:srcRect l="16992" t="-937" r="50159" b="17086"/>
              <a:stretch/>
            </p:blipFill>
            <p:spPr>
              <a:xfrm>
                <a:off x="173772" y="1817009"/>
                <a:ext cx="5645020" cy="450296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" name="Google Shape;155;p8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90694" y="4626242"/>
                <a:ext cx="1499176" cy="149917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3" name="Picture 2" descr="F:\360安全浏览器下载\六一\Nipic_2531170_60e991fb751d3f8f\Nipic_2531170_20140501162158900000 [转换]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937597" y="641739"/>
              <a:ext cx="5224664" cy="5352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Rectangle 189"/>
            <p:cNvSpPr>
              <a:spLocks noChangeArrowheads="1"/>
            </p:cNvSpPr>
            <p:nvPr/>
          </p:nvSpPr>
          <p:spPr bwMode="auto">
            <a:xfrm>
              <a:off x="7209171" y="2006537"/>
              <a:ext cx="2667000" cy="230832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anchor="ctr">
              <a:spAutoFit/>
            </a:bodyPr>
            <a:lstStyle/>
            <a:p>
              <a:pPr lvl="0" algn="ctr">
                <a:defRPr/>
              </a:pPr>
              <a:r>
                <a:rPr lang="en-US" sz="3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2, </a:t>
              </a:r>
              <a:r>
                <a:rPr lang="en-US" sz="36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3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3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3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hưởng</a:t>
              </a:r>
              <a:r>
                <a:rPr lang="en-US" sz="3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căng</a:t>
              </a:r>
              <a:r>
                <a:rPr lang="en-US" sz="3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endPara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Shape 1"/>
          <p:cNvPicPr/>
          <p:nvPr/>
        </p:nvPicPr>
        <p:blipFill>
          <a:blip r:embed="rId7"/>
          <a:stretch/>
        </p:blipFill>
        <p:spPr>
          <a:xfrm>
            <a:off x="10615653" y="5267034"/>
            <a:ext cx="1158240" cy="104838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46D719B-D447-4FFE-9897-5AB8D6E31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8707" y="1760932"/>
            <a:ext cx="4880570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Bài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 7: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nl-NL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 PHÓ VỚI </a:t>
            </a:r>
          </a:p>
          <a:p>
            <a:pPr algn="ctr"/>
            <a:r>
              <a:rPr lang="nl-NL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 LÍ CĂNG THẲNG</a:t>
            </a:r>
            <a:endParaRPr lang="en-US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795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ÔN TOÁN 3: TRƯỜNG TIỂU HỌC ĐẰNG LÂM (16/4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061C72-7D47-4098-8A9B-972C8598614F}"/>
              </a:ext>
            </a:extLst>
          </p:cNvPr>
          <p:cNvSpPr txBox="1"/>
          <p:nvPr/>
        </p:nvSpPr>
        <p:spPr>
          <a:xfrm>
            <a:off x="320040" y="321028"/>
            <a:ext cx="1162811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b="1" dirty="0">
                <a:solidFill>
                  <a:srgbClr val="7030A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BÀI 7: ỨNG PHÓ VỚI TÂM LÍ CĂNG THẲNG</a:t>
            </a:r>
            <a:endParaRPr lang="en-US" sz="4000" dirty="0">
              <a:solidFill>
                <a:srgbClr val="7030A0"/>
              </a:solidFill>
              <a:latin typeface="Times New Roman"/>
              <a:ea typeface="微软雅黑"/>
              <a:cs typeface="Times New Roman" panose="02020603050405020304" pitchFamily="18" charset="0"/>
            </a:endParaRPr>
          </a:p>
          <a:p>
            <a:pPr algn="ctr"/>
            <a:endParaRPr lang="en-US" dirty="0">
              <a:solidFill>
                <a:prstClr val="black"/>
              </a:solidFill>
              <a:latin typeface="等线"/>
              <a:ea typeface="微软雅黑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77EFA8-BDE2-4A51-BF21-895431E509A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" y="1112520"/>
            <a:ext cx="7421880" cy="5105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8823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BAF297-AE12-44E4-9E9E-90F0EFE7F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64920"/>
            <a:ext cx="12192000" cy="8092440"/>
          </a:xfrm>
          <a:prstGeom prst="rect">
            <a:avLst/>
          </a:prstGeom>
        </p:spPr>
      </p:pic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49368C2B-08BB-4567-BA27-2402FAA3C31F}"/>
              </a:ext>
            </a:extLst>
          </p:cNvPr>
          <p:cNvSpPr/>
          <p:nvPr/>
        </p:nvSpPr>
        <p:spPr>
          <a:xfrm>
            <a:off x="2419003" y="194888"/>
            <a:ext cx="6888480" cy="13004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itchFamily="18" charset="0"/>
              </a:rPr>
              <a:t>PHIẾU BÀI TẬP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itchFamily="18" charset="0"/>
              </a:rPr>
              <a:t>(THẢO LUẬN NHÓM ĐÔI)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itchFamily="18" charset="0"/>
              </a:rPr>
              <a:t> 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661016A-ACC6-42C5-A502-28ED3A37D021}"/>
              </a:ext>
            </a:extLst>
          </p:cNvPr>
          <p:cNvCxnSpPr>
            <a:cxnSpLocks/>
          </p:cNvCxnSpPr>
          <p:nvPr/>
        </p:nvCxnSpPr>
        <p:spPr>
          <a:xfrm>
            <a:off x="6259483" y="1500448"/>
            <a:ext cx="3513514" cy="610917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13">
            <a:extLst>
              <a:ext uri="{FF2B5EF4-FFF2-40B4-BE49-F238E27FC236}">
                <a16:creationId xmlns:a16="http://schemas.microsoft.com/office/drawing/2014/main" id="{D57A15F4-FE97-4AD2-BA74-AA0DC8068413}"/>
              </a:ext>
            </a:extLst>
          </p:cNvPr>
          <p:cNvSpPr/>
          <p:nvPr/>
        </p:nvSpPr>
        <p:spPr>
          <a:xfrm>
            <a:off x="397179" y="2186247"/>
            <a:ext cx="2955602" cy="1772921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15">
            <a:extLst>
              <a:ext uri="{FF2B5EF4-FFF2-40B4-BE49-F238E27FC236}">
                <a16:creationId xmlns:a16="http://schemas.microsoft.com/office/drawing/2014/main" id="{F00E3249-ACD5-4D11-8D94-2D016D6532E8}"/>
              </a:ext>
            </a:extLst>
          </p:cNvPr>
          <p:cNvSpPr/>
          <p:nvPr/>
        </p:nvSpPr>
        <p:spPr>
          <a:xfrm>
            <a:off x="7933654" y="2145608"/>
            <a:ext cx="4148809" cy="1832690"/>
          </a:xfrm>
          <a:prstGeom prst="round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1" name="Rectangle: Rounded Corners 23">
            <a:extLst>
              <a:ext uri="{FF2B5EF4-FFF2-40B4-BE49-F238E27FC236}">
                <a16:creationId xmlns:a16="http://schemas.microsoft.com/office/drawing/2014/main" id="{7FC44327-CEE4-4E8B-92C5-96305680DC6A}"/>
              </a:ext>
            </a:extLst>
          </p:cNvPr>
          <p:cNvSpPr/>
          <p:nvPr/>
        </p:nvSpPr>
        <p:spPr>
          <a:xfrm>
            <a:off x="109531" y="4655983"/>
            <a:ext cx="3378199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sp>
        <p:nvSpPr>
          <p:cNvPr id="13" name="Rectangle: Rounded Corners 25">
            <a:extLst>
              <a:ext uri="{FF2B5EF4-FFF2-40B4-BE49-F238E27FC236}">
                <a16:creationId xmlns:a16="http://schemas.microsoft.com/office/drawing/2014/main" id="{80C22BBF-9AA1-43CF-8D6D-95361CBA2933}"/>
              </a:ext>
            </a:extLst>
          </p:cNvPr>
          <p:cNvSpPr/>
          <p:nvPr/>
        </p:nvSpPr>
        <p:spPr>
          <a:xfrm>
            <a:off x="8064815" y="4669376"/>
            <a:ext cx="3898584" cy="210866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2708614-0FF2-4E62-A678-E089C72AC34F}"/>
              </a:ext>
            </a:extLst>
          </p:cNvPr>
          <p:cNvCxnSpPr>
            <a:cxnSpLocks/>
          </p:cNvCxnSpPr>
          <p:nvPr/>
        </p:nvCxnSpPr>
        <p:spPr>
          <a:xfrm flipH="1">
            <a:off x="2116380" y="1576886"/>
            <a:ext cx="3078118" cy="548163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76D9141-C5C8-4EDF-8BAE-38C3C91A0D8B}"/>
              </a:ext>
            </a:extLst>
          </p:cNvPr>
          <p:cNvCxnSpPr>
            <a:cxnSpLocks/>
          </p:cNvCxnSpPr>
          <p:nvPr/>
        </p:nvCxnSpPr>
        <p:spPr>
          <a:xfrm>
            <a:off x="1837343" y="3959168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8EAD728-281A-4CBC-B6CB-AC46CE78C292}"/>
              </a:ext>
            </a:extLst>
          </p:cNvPr>
          <p:cNvCxnSpPr>
            <a:cxnSpLocks/>
          </p:cNvCxnSpPr>
          <p:nvPr/>
        </p:nvCxnSpPr>
        <p:spPr>
          <a:xfrm>
            <a:off x="5997863" y="3908904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C6F0E5-34EA-4A9B-B75B-08619F47AE1E}"/>
              </a:ext>
            </a:extLst>
          </p:cNvPr>
          <p:cNvCxnSpPr>
            <a:cxnSpLocks/>
          </p:cNvCxnSpPr>
          <p:nvPr/>
        </p:nvCxnSpPr>
        <p:spPr>
          <a:xfrm>
            <a:off x="10052974" y="4025207"/>
            <a:ext cx="0" cy="554256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Rectangle: Rounded Corners 13">
            <a:extLst>
              <a:ext uri="{FF2B5EF4-FFF2-40B4-BE49-F238E27FC236}">
                <a16:creationId xmlns:a16="http://schemas.microsoft.com/office/drawing/2014/main" id="{B82CE674-D7FC-49D9-AF84-6CF2F5AC507D}"/>
              </a:ext>
            </a:extLst>
          </p:cNvPr>
          <p:cNvSpPr/>
          <p:nvPr/>
        </p:nvSpPr>
        <p:spPr>
          <a:xfrm>
            <a:off x="3927365" y="2206528"/>
            <a:ext cx="3822412" cy="1772921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9" name="Rectangle: Rounded Corners 23">
            <a:extLst>
              <a:ext uri="{FF2B5EF4-FFF2-40B4-BE49-F238E27FC236}">
                <a16:creationId xmlns:a16="http://schemas.microsoft.com/office/drawing/2014/main" id="{C8AB731C-B5A9-4087-9248-FB90CEB654D6}"/>
              </a:ext>
            </a:extLst>
          </p:cNvPr>
          <p:cNvSpPr/>
          <p:nvPr/>
        </p:nvSpPr>
        <p:spPr>
          <a:xfrm>
            <a:off x="4108231" y="4669376"/>
            <a:ext cx="3680806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C42D1DB-6186-445C-9000-B473B780E42B}"/>
              </a:ext>
            </a:extLst>
          </p:cNvPr>
          <p:cNvCxnSpPr>
            <a:cxnSpLocks/>
          </p:cNvCxnSpPr>
          <p:nvPr/>
        </p:nvCxnSpPr>
        <p:spPr>
          <a:xfrm>
            <a:off x="5729857" y="1576886"/>
            <a:ext cx="0" cy="568683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1E409D2-E3DE-4886-8549-9C8F4153E281}"/>
              </a:ext>
            </a:extLst>
          </p:cNvPr>
          <p:cNvSpPr txBox="1"/>
          <p:nvPr/>
        </p:nvSpPr>
        <p:spPr>
          <a:xfrm>
            <a:off x="397178" y="2342044"/>
            <a:ext cx="29556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Theo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 </a:t>
            </a:r>
          </a:p>
          <a:p>
            <a:pPr algn="just"/>
            <a:endParaRPr lang="en-US" sz="20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1FC843-4F84-4080-A46C-767EEBD3EF88}"/>
              </a:ext>
            </a:extLst>
          </p:cNvPr>
          <p:cNvSpPr txBox="1"/>
          <p:nvPr/>
        </p:nvSpPr>
        <p:spPr>
          <a:xfrm>
            <a:off x="4111242" y="2235482"/>
            <a:ext cx="350400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6AA8ED-D71F-48E6-B2A0-45675FC817C5}"/>
              </a:ext>
            </a:extLst>
          </p:cNvPr>
          <p:cNvSpPr txBox="1"/>
          <p:nvPr/>
        </p:nvSpPr>
        <p:spPr>
          <a:xfrm>
            <a:off x="8031450" y="2231968"/>
            <a:ext cx="393194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de-DE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những hình ảnh, thông tin nêu trên em hãy cho biết nguyên nhân gây căng thẳng là gì ? Ảnh hưởng của trạng thái căng thẳng.  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74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3" grpId="0" animBg="1"/>
      <p:bldP spid="15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28600" y="2202177"/>
          <a:ext cx="11734800" cy="4751359"/>
        </p:xfrm>
        <a:graphic>
          <a:graphicData uri="http://schemas.openxmlformats.org/drawingml/2006/table">
            <a:tbl>
              <a:tblPr firstRow="1" firstCol="1" bandRow="1"/>
              <a:tblGrid>
                <a:gridCol w="25202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14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9552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DengXi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DengXian"/>
                        </a:rPr>
                        <a:t>- 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DengXian"/>
                        </a:rPr>
                        <a:t>Học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DengXian"/>
                        </a:rPr>
                        <a:t>sinh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DengXian"/>
                        </a:rPr>
                        <a:t>thực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DengXian"/>
                        </a:rPr>
                        <a:t>hiện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DengXian"/>
                        </a:rPr>
                        <a:t>hoạt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DengXian"/>
                        </a:rPr>
                        <a:t>động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DengXian"/>
                        </a:rPr>
                        <a:t>cá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DengXian"/>
                        </a:rPr>
                        <a:t>nhân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DengXian"/>
                        </a:rPr>
                        <a:t> “Think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DengXian"/>
                        </a:rPr>
                        <a:t>”: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DengXian"/>
                        </a:rPr>
                        <a:t>Suy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DengXian"/>
                        </a:rPr>
                        <a:t>nghĩ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DengXian"/>
                        </a:rPr>
                        <a:t>độc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DengXian"/>
                        </a:rPr>
                        <a:t>lập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DengXian"/>
                        </a:rPr>
                        <a:t>về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DengXian"/>
                        </a:rPr>
                        <a:t> </a:t>
                      </a:r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DengXian"/>
                        </a:rPr>
                        <a:t>bài tập 1 và hoàn thành phiếu bài tập số 1</a:t>
                      </a:r>
                      <a:r>
                        <a:rPr lang="en-US" sz="3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DengXian"/>
                        </a:rPr>
                        <a:t>:</a:t>
                      </a:r>
                      <a:endParaRPr lang="en-US" sz="3200" b="0" i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5119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DengXi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DengXian"/>
                        </a:rPr>
                        <a:t>-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DengXian"/>
                        </a:rPr>
                        <a:t>Học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DengXian"/>
                        </a:rPr>
                        <a:t>sinh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DengXian"/>
                        </a:rPr>
                        <a:t>thực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DengXian"/>
                        </a:rPr>
                        <a:t>hiện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DengXian"/>
                        </a:rPr>
                        <a:t>hoạt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DengXian"/>
                        </a:rPr>
                        <a:t>động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DengXian"/>
                        </a:rPr>
                        <a:t>cặp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DengXian"/>
                        </a:rPr>
                        <a:t>đôi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DengXian"/>
                        </a:rPr>
                        <a:t> “Pair”: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DengXian"/>
                        </a:rPr>
                        <a:t>Trao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DengXian"/>
                        </a:rPr>
                        <a:t>đổi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DengXian"/>
                        </a:rPr>
                        <a:t>với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DengXian"/>
                        </a:rPr>
                        <a:t>bạn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DengXian"/>
                        </a:rPr>
                        <a:t> 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DengXian"/>
                        </a:rPr>
                        <a:t>suy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DengXian"/>
                        </a:rPr>
                        <a:t>nghĩ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DengXian"/>
                        </a:rPr>
                        <a:t>của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DengXian"/>
                        </a:rPr>
                        <a:t>mình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DengXian"/>
                        </a:rPr>
                        <a:t>.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594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DengXi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DengXian"/>
                        </a:rPr>
                        <a:t>-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DengXian"/>
                        </a:rPr>
                        <a:t>Học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DengXian"/>
                        </a:rPr>
                        <a:t>sinh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DengXian"/>
                        </a:rPr>
                        <a:t>trình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DengXian"/>
                        </a:rPr>
                        <a:t>bày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DengXian"/>
                        </a:rPr>
                        <a:t>cá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DengXian"/>
                        </a:rPr>
                        <a:t>nhân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DengXian"/>
                        </a:rPr>
                        <a:t>trước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DengXian"/>
                        </a:rPr>
                        <a:t>lớp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DengXian"/>
                        </a:rPr>
                        <a:t>hoạt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DengXian"/>
                        </a:rPr>
                        <a:t>động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DengXian"/>
                        </a:rPr>
                        <a:t> “Share”: 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DengXian"/>
                        </a:rPr>
                        <a:t>Chia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DengXian"/>
                        </a:rPr>
                        <a:t>sẻ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DengXian"/>
                        </a:rPr>
                        <a:t>những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DengXian"/>
                        </a:rPr>
                        <a:t>điều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DengXian"/>
                        </a:rPr>
                        <a:t>vừa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DengXian"/>
                        </a:rPr>
                        <a:t>trao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DengXian"/>
                        </a:rPr>
                        <a:t>đổi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DengXian"/>
                        </a:rPr>
                        <a:t>về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DengXian"/>
                        </a:rPr>
                        <a:t> </a:t>
                      </a:r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DengXian"/>
                        </a:rPr>
                        <a:t>bài tập 1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DengXian"/>
                        </a:rPr>
                        <a:t>trước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DengXian"/>
                        </a:rPr>
                        <a:t>lớp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DengXian"/>
                        </a:rPr>
                        <a:t>.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DengXian"/>
                        </a:rPr>
                        <a:t> 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" name="Picture 9" descr="Think, Pair, Share – phương pháp học tốt cho nhóm trẻ - CTH EDU"/>
          <p:cNvPicPr/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0" y="0"/>
            <a:ext cx="3324357" cy="220217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WordArt 5"/>
          <p:cNvSpPr>
            <a:spLocks noChangeArrowheads="1" noChangeShapeType="1" noTextEdit="1"/>
          </p:cNvSpPr>
          <p:nvPr/>
        </p:nvSpPr>
        <p:spPr bwMode="auto">
          <a:xfrm>
            <a:off x="3603429" y="312357"/>
            <a:ext cx="8100891" cy="93619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06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Thảo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luận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nhóm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đôi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9DD00"/>
              </a:solidFill>
              <a:effectLst>
                <a:outerShdw dist="107763" dir="13500000" algn="ctr" rotWithShape="0">
                  <a:srgbClr val="808080">
                    <a:alpha val="50000"/>
                  </a:srgbClr>
                </a:outerShdw>
              </a:effectLst>
              <a:uLnTx/>
              <a:uFillTx/>
              <a:latin typeface="#9Slide07 Marbelia Regular" panose="02000500000000000000" pitchFamily="2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20" name="Picture 12" descr="Ink, Think, Pair Share - Welcome!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68"/>
          <a:stretch/>
        </p:blipFill>
        <p:spPr bwMode="auto">
          <a:xfrm>
            <a:off x="393446" y="2780676"/>
            <a:ext cx="2208127" cy="83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Ink, Think, Pair Share - Welcome!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88" b="29105"/>
          <a:stretch/>
        </p:blipFill>
        <p:spPr bwMode="auto">
          <a:xfrm>
            <a:off x="393446" y="3959289"/>
            <a:ext cx="2208127" cy="85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Ink, Think, Pair Share - Welcome!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39"/>
          <a:stretch/>
        </p:blipFill>
        <p:spPr bwMode="auto">
          <a:xfrm>
            <a:off x="306472" y="5375988"/>
            <a:ext cx="2084491" cy="137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443BA95-8540-45D8-BD8D-C331960A9503}"/>
              </a:ext>
            </a:extLst>
          </p:cNvPr>
          <p:cNvSpPr txBox="1"/>
          <p:nvPr/>
        </p:nvSpPr>
        <p:spPr>
          <a:xfrm>
            <a:off x="3886382" y="1408736"/>
            <a:ext cx="67912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ngXian"/>
                <a:cs typeface="+mn-cs"/>
              </a:rPr>
              <a:t>Nhiệm vụ: Hoàn thành phiếu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ngXian"/>
                <a:cs typeface="+mn-cs"/>
              </a:rPr>
              <a:t>bài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ngXian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ngXian"/>
                <a:cs typeface="+mn-cs"/>
              </a:rPr>
              <a:t>tập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022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BAF297-AE12-44E4-9E9E-90F0EFE7F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64920"/>
            <a:ext cx="12192000" cy="8092440"/>
          </a:xfrm>
          <a:prstGeom prst="rect">
            <a:avLst/>
          </a:prstGeom>
        </p:spPr>
      </p:pic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49368C2B-08BB-4567-BA27-2402FAA3C31F}"/>
              </a:ext>
            </a:extLst>
          </p:cNvPr>
          <p:cNvSpPr/>
          <p:nvPr/>
        </p:nvSpPr>
        <p:spPr>
          <a:xfrm>
            <a:off x="2419003" y="194888"/>
            <a:ext cx="6888480" cy="13004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itchFamily="18" charset="0"/>
              </a:rPr>
              <a:t>PHIẾU BÀI TẬP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itchFamily="18" charset="0"/>
              </a:rPr>
              <a:t>(THẢO LUẬN NHÓM ĐÔI)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itchFamily="18" charset="0"/>
              </a:rPr>
              <a:t> 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661016A-ACC6-42C5-A502-28ED3A37D021}"/>
              </a:ext>
            </a:extLst>
          </p:cNvPr>
          <p:cNvCxnSpPr>
            <a:cxnSpLocks/>
          </p:cNvCxnSpPr>
          <p:nvPr/>
        </p:nvCxnSpPr>
        <p:spPr>
          <a:xfrm>
            <a:off x="6259483" y="1500448"/>
            <a:ext cx="3513514" cy="610917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13">
            <a:extLst>
              <a:ext uri="{FF2B5EF4-FFF2-40B4-BE49-F238E27FC236}">
                <a16:creationId xmlns:a16="http://schemas.microsoft.com/office/drawing/2014/main" id="{D57A15F4-FE97-4AD2-BA74-AA0DC8068413}"/>
              </a:ext>
            </a:extLst>
          </p:cNvPr>
          <p:cNvSpPr/>
          <p:nvPr/>
        </p:nvSpPr>
        <p:spPr>
          <a:xfrm>
            <a:off x="397179" y="2186247"/>
            <a:ext cx="2955602" cy="1772921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15">
            <a:extLst>
              <a:ext uri="{FF2B5EF4-FFF2-40B4-BE49-F238E27FC236}">
                <a16:creationId xmlns:a16="http://schemas.microsoft.com/office/drawing/2014/main" id="{F00E3249-ACD5-4D11-8D94-2D016D6532E8}"/>
              </a:ext>
            </a:extLst>
          </p:cNvPr>
          <p:cNvSpPr/>
          <p:nvPr/>
        </p:nvSpPr>
        <p:spPr>
          <a:xfrm>
            <a:off x="7933654" y="2145608"/>
            <a:ext cx="4148809" cy="1832690"/>
          </a:xfrm>
          <a:prstGeom prst="round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1" name="Rectangle: Rounded Corners 23">
            <a:extLst>
              <a:ext uri="{FF2B5EF4-FFF2-40B4-BE49-F238E27FC236}">
                <a16:creationId xmlns:a16="http://schemas.microsoft.com/office/drawing/2014/main" id="{7FC44327-CEE4-4E8B-92C5-96305680DC6A}"/>
              </a:ext>
            </a:extLst>
          </p:cNvPr>
          <p:cNvSpPr/>
          <p:nvPr/>
        </p:nvSpPr>
        <p:spPr>
          <a:xfrm>
            <a:off x="109531" y="4655983"/>
            <a:ext cx="3378199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3" name="Rectangle: Rounded Corners 25">
            <a:extLst>
              <a:ext uri="{FF2B5EF4-FFF2-40B4-BE49-F238E27FC236}">
                <a16:creationId xmlns:a16="http://schemas.microsoft.com/office/drawing/2014/main" id="{80C22BBF-9AA1-43CF-8D6D-95361CBA2933}"/>
              </a:ext>
            </a:extLst>
          </p:cNvPr>
          <p:cNvSpPr/>
          <p:nvPr/>
        </p:nvSpPr>
        <p:spPr>
          <a:xfrm>
            <a:off x="7615243" y="4629727"/>
            <a:ext cx="4603728" cy="216170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2708614-0FF2-4E62-A678-E089C72AC34F}"/>
              </a:ext>
            </a:extLst>
          </p:cNvPr>
          <p:cNvCxnSpPr>
            <a:cxnSpLocks/>
          </p:cNvCxnSpPr>
          <p:nvPr/>
        </p:nvCxnSpPr>
        <p:spPr>
          <a:xfrm flipH="1">
            <a:off x="2116380" y="1576886"/>
            <a:ext cx="3078118" cy="548163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76D9141-C5C8-4EDF-8BAE-38C3C91A0D8B}"/>
              </a:ext>
            </a:extLst>
          </p:cNvPr>
          <p:cNvCxnSpPr>
            <a:cxnSpLocks/>
          </p:cNvCxnSpPr>
          <p:nvPr/>
        </p:nvCxnSpPr>
        <p:spPr>
          <a:xfrm>
            <a:off x="1837343" y="3959168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8EAD728-281A-4CBC-B6CB-AC46CE78C292}"/>
              </a:ext>
            </a:extLst>
          </p:cNvPr>
          <p:cNvCxnSpPr>
            <a:cxnSpLocks/>
          </p:cNvCxnSpPr>
          <p:nvPr/>
        </p:nvCxnSpPr>
        <p:spPr>
          <a:xfrm>
            <a:off x="5723543" y="3908904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C6F0E5-34EA-4A9B-B75B-08619F47AE1E}"/>
              </a:ext>
            </a:extLst>
          </p:cNvPr>
          <p:cNvCxnSpPr>
            <a:cxnSpLocks/>
          </p:cNvCxnSpPr>
          <p:nvPr/>
        </p:nvCxnSpPr>
        <p:spPr>
          <a:xfrm>
            <a:off x="10052974" y="4025207"/>
            <a:ext cx="0" cy="554256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Rectangle: Rounded Corners 13">
            <a:extLst>
              <a:ext uri="{FF2B5EF4-FFF2-40B4-BE49-F238E27FC236}">
                <a16:creationId xmlns:a16="http://schemas.microsoft.com/office/drawing/2014/main" id="{B82CE674-D7FC-49D9-AF84-6CF2F5AC507D}"/>
              </a:ext>
            </a:extLst>
          </p:cNvPr>
          <p:cNvSpPr/>
          <p:nvPr/>
        </p:nvSpPr>
        <p:spPr>
          <a:xfrm>
            <a:off x="3927365" y="2206528"/>
            <a:ext cx="3822412" cy="1772921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9" name="Rectangle: Rounded Corners 23">
            <a:extLst>
              <a:ext uri="{FF2B5EF4-FFF2-40B4-BE49-F238E27FC236}">
                <a16:creationId xmlns:a16="http://schemas.microsoft.com/office/drawing/2014/main" id="{C8AB731C-B5A9-4087-9248-FB90CEB654D6}"/>
              </a:ext>
            </a:extLst>
          </p:cNvPr>
          <p:cNvSpPr/>
          <p:nvPr/>
        </p:nvSpPr>
        <p:spPr>
          <a:xfrm>
            <a:off x="3711991" y="4669376"/>
            <a:ext cx="3680806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C42D1DB-6186-445C-9000-B473B780E42B}"/>
              </a:ext>
            </a:extLst>
          </p:cNvPr>
          <p:cNvCxnSpPr>
            <a:cxnSpLocks/>
          </p:cNvCxnSpPr>
          <p:nvPr/>
        </p:nvCxnSpPr>
        <p:spPr>
          <a:xfrm>
            <a:off x="5729857" y="1576886"/>
            <a:ext cx="0" cy="568683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1E409D2-E3DE-4886-8549-9C8F4153E281}"/>
              </a:ext>
            </a:extLst>
          </p:cNvPr>
          <p:cNvSpPr txBox="1"/>
          <p:nvPr/>
        </p:nvSpPr>
        <p:spPr>
          <a:xfrm>
            <a:off x="397178" y="2342044"/>
            <a:ext cx="29556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Theo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gây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căng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1FC843-4F84-4080-A46C-767EEBD3EF88}"/>
              </a:ext>
            </a:extLst>
          </p:cNvPr>
          <p:cNvSpPr txBox="1"/>
          <p:nvPr/>
        </p:nvSpPr>
        <p:spPr>
          <a:xfrm>
            <a:off x="4111242" y="2235482"/>
            <a:ext cx="350400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căng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hưởng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tới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6AA8ED-D71F-48E6-B2A0-45675FC817C5}"/>
              </a:ext>
            </a:extLst>
          </p:cNvPr>
          <p:cNvSpPr txBox="1"/>
          <p:nvPr/>
        </p:nvSpPr>
        <p:spPr>
          <a:xfrm>
            <a:off x="8031450" y="2231968"/>
            <a:ext cx="393194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 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 những hình ảnh, thông tin nêu trên em hãy cho biết nguyên nhân gây căng thẳng là gì ? Ảnh hưởng của trạng thái căng thẳng. 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48860E-7B9B-463F-8409-50D493229FE3}"/>
              </a:ext>
            </a:extLst>
          </p:cNvPr>
          <p:cNvSpPr txBox="1"/>
          <p:nvPr/>
        </p:nvSpPr>
        <p:spPr>
          <a:xfrm>
            <a:off x="109531" y="4876733"/>
            <a:ext cx="33781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b="1" dirty="0">
                <a:solidFill>
                  <a:srgbClr val="000000"/>
                </a:solidFill>
                <a:latin typeface="+mj-lt"/>
              </a:rPr>
              <a:t>Tâm </a:t>
            </a:r>
            <a:r>
              <a:rPr lang="vi-VN" sz="2000" b="1" dirty="0" err="1">
                <a:solidFill>
                  <a:srgbClr val="000000"/>
                </a:solidFill>
                <a:latin typeface="+mj-lt"/>
              </a:rPr>
              <a:t>đặt</a:t>
            </a:r>
            <a:r>
              <a:rPr lang="vi-VN" sz="20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rgbClr val="000000"/>
                </a:solidFill>
                <a:latin typeface="+mj-lt"/>
              </a:rPr>
              <a:t>mục</a:t>
            </a:r>
            <a:r>
              <a:rPr lang="vi-VN" sz="2000" b="1" dirty="0">
                <a:solidFill>
                  <a:srgbClr val="000000"/>
                </a:solidFill>
                <a:latin typeface="+mj-lt"/>
              </a:rPr>
              <a:t> tiêu </a:t>
            </a:r>
            <a:r>
              <a:rPr lang="vi-VN" sz="2000" b="1" dirty="0" err="1">
                <a:solidFill>
                  <a:srgbClr val="000000"/>
                </a:solidFill>
                <a:latin typeface="+mj-lt"/>
              </a:rPr>
              <a:t>giành</a:t>
            </a:r>
            <a:r>
              <a:rPr lang="vi-VN" sz="20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rgbClr val="000000"/>
                </a:solidFill>
                <a:latin typeface="+mj-lt"/>
              </a:rPr>
              <a:t>cúp</a:t>
            </a:r>
            <a:r>
              <a:rPr lang="vi-VN" sz="2000" b="1" dirty="0">
                <a:solidFill>
                  <a:srgbClr val="000000"/>
                </a:solidFill>
                <a:latin typeface="+mj-lt"/>
              </a:rPr>
              <a:t> vô </a:t>
            </a:r>
            <a:r>
              <a:rPr lang="vi-VN" sz="2000" b="1" dirty="0" err="1">
                <a:solidFill>
                  <a:srgbClr val="000000"/>
                </a:solidFill>
                <a:latin typeface="+mj-lt"/>
              </a:rPr>
              <a:t>địch</a:t>
            </a:r>
            <a:r>
              <a:rPr lang="vi-VN" sz="2000" b="1" dirty="0">
                <a:solidFill>
                  <a:srgbClr val="000000"/>
                </a:solidFill>
                <a:latin typeface="+mj-lt"/>
              </a:rPr>
              <a:t> trong </a:t>
            </a:r>
            <a:r>
              <a:rPr lang="vi-VN" sz="2000" b="1" dirty="0" err="1">
                <a:solidFill>
                  <a:srgbClr val="000000"/>
                </a:solidFill>
                <a:latin typeface="+mj-lt"/>
              </a:rPr>
              <a:t>giải</a:t>
            </a:r>
            <a:r>
              <a:rPr lang="vi-VN" sz="2000" b="1" dirty="0">
                <a:solidFill>
                  <a:srgbClr val="000000"/>
                </a:solidFill>
                <a:latin typeface="+mj-lt"/>
              </a:rPr>
              <a:t> thi </a:t>
            </a:r>
            <a:r>
              <a:rPr lang="vi-VN" sz="2000" b="1" dirty="0" err="1">
                <a:solidFill>
                  <a:srgbClr val="000000"/>
                </a:solidFill>
                <a:latin typeface="+mj-lt"/>
              </a:rPr>
              <a:t>đấu</a:t>
            </a:r>
            <a:r>
              <a:rPr lang="vi-VN" sz="20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rgbClr val="000000"/>
                </a:solidFill>
                <a:latin typeface="+mj-lt"/>
              </a:rPr>
              <a:t>bóng</a:t>
            </a:r>
            <a:r>
              <a:rPr lang="vi-VN" sz="20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rgbClr val="000000"/>
                </a:solidFill>
                <a:latin typeface="+mj-lt"/>
              </a:rPr>
              <a:t>rổ</a:t>
            </a:r>
            <a:r>
              <a:rPr lang="vi-VN" sz="2000" b="1" dirty="0">
                <a:solidFill>
                  <a:srgbClr val="000000"/>
                </a:solidFill>
                <a:latin typeface="+mj-lt"/>
              </a:rPr>
              <a:t>, do không </a:t>
            </a:r>
            <a:r>
              <a:rPr lang="vi-VN" sz="2000" b="1" dirty="0" err="1">
                <a:solidFill>
                  <a:srgbClr val="000000"/>
                </a:solidFill>
                <a:latin typeface="+mj-lt"/>
              </a:rPr>
              <a:t>cẩn</a:t>
            </a:r>
            <a:r>
              <a:rPr lang="vi-VN" sz="20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rgbClr val="000000"/>
                </a:solidFill>
                <a:latin typeface="+mj-lt"/>
              </a:rPr>
              <a:t>thận</a:t>
            </a:r>
            <a:r>
              <a:rPr lang="vi-VN" sz="2000" b="1" dirty="0">
                <a:solidFill>
                  <a:srgbClr val="000000"/>
                </a:solidFill>
                <a:latin typeface="+mj-lt"/>
              </a:rPr>
              <a:t> nên Tâm </a:t>
            </a:r>
            <a:r>
              <a:rPr lang="vi-VN" sz="2000" b="1" dirty="0" err="1">
                <a:solidFill>
                  <a:srgbClr val="000000"/>
                </a:solidFill>
                <a:latin typeface="+mj-lt"/>
              </a:rPr>
              <a:t>bị</a:t>
            </a:r>
            <a:r>
              <a:rPr lang="vi-VN" sz="20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rgbClr val="000000"/>
                </a:solidFill>
                <a:latin typeface="+mj-lt"/>
              </a:rPr>
              <a:t>chấn</a:t>
            </a:r>
            <a:r>
              <a:rPr lang="vi-VN" sz="2000" b="1" dirty="0">
                <a:solidFill>
                  <a:srgbClr val="000000"/>
                </a:solidFill>
                <a:latin typeface="+mj-lt"/>
              </a:rPr>
              <a:t> thương khi </a:t>
            </a:r>
            <a:r>
              <a:rPr lang="vi-VN" sz="2000" b="1" dirty="0" err="1">
                <a:solidFill>
                  <a:srgbClr val="000000"/>
                </a:solidFill>
                <a:latin typeface="+mj-lt"/>
              </a:rPr>
              <a:t>luyện</a:t>
            </a:r>
            <a:r>
              <a:rPr lang="vi-VN" sz="20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rgbClr val="000000"/>
                </a:solidFill>
                <a:latin typeface="+mj-lt"/>
              </a:rPr>
              <a:t>tập</a:t>
            </a:r>
            <a:r>
              <a:rPr lang="vi-VN" sz="2000" b="1" dirty="0">
                <a:solidFill>
                  <a:srgbClr val="000000"/>
                </a:solidFill>
                <a:latin typeface="+mj-lt"/>
              </a:rPr>
              <a:t>. </a:t>
            </a:r>
            <a:endParaRPr lang="en-US" sz="2000" b="1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F1411A-8604-4472-92B7-3C1739E48445}"/>
              </a:ext>
            </a:extLst>
          </p:cNvPr>
          <p:cNvSpPr txBox="1"/>
          <p:nvPr/>
        </p:nvSpPr>
        <p:spPr>
          <a:xfrm>
            <a:off x="3685020" y="4645193"/>
            <a:ext cx="368080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thân: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thi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cho Tâm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nên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cáu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kỉnh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bực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bội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pPr algn="just"/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xung quanh: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mắng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em vô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cớ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pPr algn="just"/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60CDDA-B476-40CB-AB0F-BD8F515C7ACB}"/>
              </a:ext>
            </a:extLst>
          </p:cNvPr>
          <p:cNvSpPr txBox="1"/>
          <p:nvPr/>
        </p:nvSpPr>
        <p:spPr>
          <a:xfrm>
            <a:off x="7660963" y="4584007"/>
            <a:ext cx="454978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:-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ngưỡng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tin…</a:t>
            </a:r>
          </a:p>
        </p:txBody>
      </p:sp>
    </p:spTree>
    <p:extLst>
      <p:ext uri="{BB962C8B-B14F-4D97-AF65-F5344CB8AC3E}">
        <p14:creationId xmlns:p14="http://schemas.microsoft.com/office/powerpoint/2010/main" val="295650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9" grpId="0" animBg="1"/>
      <p:bldP spid="10" grpId="0"/>
      <p:bldP spid="12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87880" y="675853"/>
            <a:ext cx="10727739" cy="5207891"/>
            <a:chOff x="1259802" y="-345847"/>
            <a:chExt cx="9516760" cy="5694555"/>
          </a:xfrm>
        </p:grpSpPr>
        <p:grpSp>
          <p:nvGrpSpPr>
            <p:cNvPr id="18" name="Group 17"/>
            <p:cNvGrpSpPr/>
            <p:nvPr/>
          </p:nvGrpSpPr>
          <p:grpSpPr>
            <a:xfrm>
              <a:off x="1259802" y="-19565"/>
              <a:ext cx="4131814" cy="5368273"/>
              <a:chOff x="90694" y="1590767"/>
              <a:chExt cx="5645020" cy="4534651"/>
            </a:xfrm>
          </p:grpSpPr>
          <p:pic>
            <p:nvPicPr>
              <p:cNvPr id="19" name="Google Shape;154;p8"/>
              <p:cNvPicPr preferRelativeResize="0"/>
              <p:nvPr/>
            </p:nvPicPr>
            <p:blipFill rotWithShape="1">
              <a:blip r:embed="rId3">
                <a:alphaModFix/>
              </a:blip>
              <a:srcRect l="16992" t="-937" r="50159" b="17086"/>
              <a:stretch/>
            </p:blipFill>
            <p:spPr>
              <a:xfrm>
                <a:off x="90694" y="1590767"/>
                <a:ext cx="5645020" cy="450296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" name="Google Shape;155;p8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90694" y="4626242"/>
                <a:ext cx="1499176" cy="149917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6" name="Rectangle 189"/>
            <p:cNvSpPr>
              <a:spLocks noChangeArrowheads="1"/>
            </p:cNvSpPr>
            <p:nvPr/>
          </p:nvSpPr>
          <p:spPr bwMode="auto">
            <a:xfrm>
              <a:off x="5968726" y="-345847"/>
              <a:ext cx="4807836" cy="548556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anchor="ctr">
              <a:spAutoFit/>
            </a:bodyPr>
            <a:lstStyle/>
            <a:p>
              <a:pPr algn="just">
                <a:defRPr/>
              </a:pPr>
              <a:r>
                <a:rPr kumimoji="0" lang="en-US" altLang="zh-C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hưởng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căng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a,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Khách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áp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lực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kì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vọng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</a:p>
            <a:p>
              <a:pPr algn="just"/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Tâm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lí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ổn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yếu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</a:p>
            <a:p>
              <a:pPr algn="just"/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b,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hưởng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vượt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ngưỡng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chịu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đựng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thấy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mệt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mỏi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mất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niềm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tin…</a:t>
              </a:r>
              <a:endParaRPr kumimoji="0" lang="en-US" altLang="zh-CN" sz="320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Shape 1"/>
          <p:cNvPicPr/>
          <p:nvPr/>
        </p:nvPicPr>
        <p:blipFill>
          <a:blip r:embed="rId5"/>
          <a:stretch/>
        </p:blipFill>
        <p:spPr>
          <a:xfrm>
            <a:off x="10614660" y="5461000"/>
            <a:ext cx="1158240" cy="104838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09B70A6-D639-4F65-A0F7-5379BC717E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382" y="2219438"/>
            <a:ext cx="4880570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Bài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 7: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nl-NL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 PHÓ VỚI </a:t>
            </a:r>
          </a:p>
          <a:p>
            <a:pPr algn="ctr"/>
            <a:r>
              <a:rPr lang="nl-NL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 LÍ CĂNG THẲNG</a:t>
            </a:r>
            <a:endParaRPr lang="en-US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8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BB1765-7606-44FC-8D0A-725A20694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507" y="769385"/>
            <a:ext cx="5049079" cy="543263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259802" y="248268"/>
            <a:ext cx="10237784" cy="5953749"/>
            <a:chOff x="1259802" y="248268"/>
            <a:chExt cx="9902459" cy="5745745"/>
          </a:xfrm>
        </p:grpSpPr>
        <p:grpSp>
          <p:nvGrpSpPr>
            <p:cNvPr id="18" name="Group 17"/>
            <p:cNvGrpSpPr/>
            <p:nvPr/>
          </p:nvGrpSpPr>
          <p:grpSpPr>
            <a:xfrm>
              <a:off x="1259802" y="248268"/>
              <a:ext cx="4192622" cy="5330758"/>
              <a:chOff x="90694" y="1817009"/>
              <a:chExt cx="5728098" cy="4502962"/>
            </a:xfrm>
          </p:grpSpPr>
          <p:pic>
            <p:nvPicPr>
              <p:cNvPr id="19" name="Google Shape;154;p8"/>
              <p:cNvPicPr preferRelativeResize="0"/>
              <p:nvPr/>
            </p:nvPicPr>
            <p:blipFill rotWithShape="1">
              <a:blip r:embed="rId4">
                <a:alphaModFix/>
              </a:blip>
              <a:srcRect l="16992" t="-937" r="50159" b="17086"/>
              <a:stretch/>
            </p:blipFill>
            <p:spPr>
              <a:xfrm>
                <a:off x="173772" y="1817009"/>
                <a:ext cx="5645020" cy="450296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" name="Google Shape;155;p8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90694" y="4626242"/>
                <a:ext cx="1499176" cy="149917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3" name="Picture 2" descr="F:\360安全浏览器下载\六一\Nipic_2531170_60e991fb751d3f8f\Nipic_2531170_20140501162158900000 [转换]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937597" y="641739"/>
              <a:ext cx="5224664" cy="5352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Rectangle 189"/>
            <p:cNvSpPr>
              <a:spLocks noChangeArrowheads="1"/>
            </p:cNvSpPr>
            <p:nvPr/>
          </p:nvSpPr>
          <p:spPr bwMode="auto">
            <a:xfrm>
              <a:off x="7209171" y="2314182"/>
              <a:ext cx="2667000" cy="169303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ứng</a:t>
              </a:r>
              <a:r>
                <a:rPr lang="en-US" sz="3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phó</a:t>
              </a:r>
              <a:r>
                <a:rPr lang="en-US" sz="3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căng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thẳng</a:t>
              </a:r>
              <a:endPara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Shape 1"/>
          <p:cNvPicPr/>
          <p:nvPr/>
        </p:nvPicPr>
        <p:blipFill>
          <a:blip r:embed="rId7"/>
          <a:stretch/>
        </p:blipFill>
        <p:spPr>
          <a:xfrm>
            <a:off x="10615653" y="5267034"/>
            <a:ext cx="1158240" cy="104838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46D719B-D447-4FFE-9897-5AB8D6E31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8707" y="1760932"/>
            <a:ext cx="4880570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Bài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 7: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ỨNG PHÓ VỚI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TÂM LÍ CĂNG THẲNG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57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8D96C8-6EF8-4E99-B21A-34A7E847F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7" name="AutoShape 3"/>
          <p:cNvSpPr>
            <a:spLocks noChangeArrowheads="1"/>
          </p:cNvSpPr>
          <p:nvPr/>
        </p:nvSpPr>
        <p:spPr bwMode="gray">
          <a:xfrm>
            <a:off x="0" y="0"/>
            <a:ext cx="3919994" cy="574675"/>
          </a:xfrm>
          <a:prstGeom prst="roundRect">
            <a:avLst>
              <a:gd name="adj" fmla="val 50000"/>
            </a:avLst>
          </a:prstGeom>
          <a:solidFill>
            <a:srgbClr val="5B9BD5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 NHÓM BÀN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FDF4F23-E4E7-4D24-B28F-10E99DAA1E8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626110"/>
            <a:ext cx="7569200" cy="61429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787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AD19D38-C1AC-4441-902E-CABA5EF56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-152400" y="0"/>
            <a:ext cx="124206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C69352-B5C6-4167-BCCE-E8ECDA77B8CF}"/>
              </a:ext>
            </a:extLst>
          </p:cNvPr>
          <p:cNvSpPr txBox="1"/>
          <p:nvPr/>
        </p:nvSpPr>
        <p:spPr>
          <a:xfrm>
            <a:off x="5982167" y="1007494"/>
            <a:ext cx="4955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en-US" altLang="zh-CN" sz="2400" b="1" kern="0" dirty="0">
              <a:solidFill>
                <a:srgbClr val="00B0F0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0E38B9-C5C2-49A4-9A8E-6DCC16A334AC}"/>
              </a:ext>
            </a:extLst>
          </p:cNvPr>
          <p:cNvSpPr txBox="1"/>
          <p:nvPr/>
        </p:nvSpPr>
        <p:spPr>
          <a:xfrm>
            <a:off x="1409700" y="2064316"/>
            <a:ext cx="4216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 7: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 </a:t>
            </a:r>
          </a:p>
          <a:p>
            <a:pPr lvl="0" algn="ctr">
              <a:defRPr/>
            </a:pPr>
            <a:r>
              <a:rPr lang="nl-NL" sz="28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ỨNG PHÓ VỚI </a:t>
            </a:r>
          </a:p>
          <a:p>
            <a:pPr lvl="0" algn="ctr">
              <a:defRPr/>
            </a:pPr>
            <a:r>
              <a:rPr lang="nl-NL" sz="28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TÂM LÍ CĂNG THẲNG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571F3C-F8EC-4CCD-8ACE-3918571555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3932" y="-45033"/>
            <a:ext cx="1158340" cy="10486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75400" y="1710372"/>
            <a:ext cx="46485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giãn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Chia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49569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4892432" y="2746531"/>
            <a:ext cx="3328476" cy="692497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soft" dir="t">
              <a:rot lat="0" lon="0" rev="15600000"/>
            </a:lightRig>
          </a:scene3d>
          <a:sp3d>
            <a:bevelT w="82550" h="82550"/>
          </a:sp3d>
        </p:spPr>
        <p:txBody>
          <a:bodyPr wrap="none" lIns="68580" tIns="34290" rIns="68580" bIns="34290">
            <a:spAutoFit/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KHỞI ĐỘNG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1458450" y="0"/>
            <a:ext cx="733550" cy="696584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389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16200000">
            <a:off x="3906099" y="-1550687"/>
            <a:ext cx="5553283" cy="10317478"/>
          </a:xfrm>
          <a:prstGeom prst="rect">
            <a:avLst/>
          </a:prstGeom>
          <a:gradFill>
            <a:gsLst>
              <a:gs pos="73000">
                <a:schemeClr val="accent1">
                  <a:lumMod val="5000"/>
                  <a:lumOff val="95000"/>
                </a:schemeClr>
              </a:gs>
              <a:gs pos="0">
                <a:schemeClr val="bg1"/>
              </a:gs>
              <a:gs pos="50000">
                <a:srgbClr val="DFF1FA"/>
              </a:gs>
              <a:gs pos="97000">
                <a:srgbClr val="C7E8F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5329864" y="152401"/>
            <a:ext cx="0" cy="4319581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3082172" y="473306"/>
            <a:ext cx="4357122" cy="4015913"/>
            <a:chOff x="3623426" y="-498558"/>
            <a:chExt cx="5809496" cy="5354551"/>
          </a:xfrm>
        </p:grpSpPr>
        <p:pic>
          <p:nvPicPr>
            <p:cNvPr id="9" name="图片 6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3426" y="977174"/>
              <a:ext cx="5809496" cy="1403988"/>
            </a:xfrm>
            <a:prstGeom prst="rect">
              <a:avLst/>
            </a:prstGeom>
          </p:spPr>
        </p:pic>
        <p:sp>
          <p:nvSpPr>
            <p:cNvPr id="10" name="Arc 9"/>
            <p:cNvSpPr/>
            <p:nvPr/>
          </p:nvSpPr>
          <p:spPr>
            <a:xfrm rot="5400000">
              <a:off x="3891954" y="-478274"/>
              <a:ext cx="5354551" cy="5313984"/>
            </a:xfrm>
            <a:prstGeom prst="arc">
              <a:avLst>
                <a:gd name="adj1" fmla="val 16200000"/>
                <a:gd name="adj2" fmla="val 5386426"/>
              </a:avLst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3901766" y="2644953"/>
            <a:ext cx="3052759" cy="692497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soft" dir="t">
              <a:rot lat="0" lon="0" rev="15600000"/>
            </a:lightRig>
          </a:scene3d>
          <a:sp3d>
            <a:bevelT w="82550" h="82550"/>
          </a:sp3d>
        </p:spPr>
        <p:txBody>
          <a:bodyPr wrap="none" lIns="68580" tIns="34290" rIns="68580" bIns="34290">
            <a:spAutoFit/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LUYỆN TẬP</a:t>
            </a:r>
          </a:p>
        </p:txBody>
      </p:sp>
      <p:sp>
        <p:nvSpPr>
          <p:cNvPr id="18" name="5-Point Star 17"/>
          <p:cNvSpPr/>
          <p:nvPr/>
        </p:nvSpPr>
        <p:spPr>
          <a:xfrm>
            <a:off x="1974658" y="1240429"/>
            <a:ext cx="546424" cy="564550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5-Point Star 18"/>
          <p:cNvSpPr/>
          <p:nvPr/>
        </p:nvSpPr>
        <p:spPr>
          <a:xfrm>
            <a:off x="344823" y="2305340"/>
            <a:ext cx="1791411" cy="1585616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5-Point Star 19"/>
          <p:cNvSpPr/>
          <p:nvPr/>
        </p:nvSpPr>
        <p:spPr>
          <a:xfrm>
            <a:off x="9963865" y="1584219"/>
            <a:ext cx="546424" cy="564550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5-Point Star 20"/>
          <p:cNvSpPr/>
          <p:nvPr/>
        </p:nvSpPr>
        <p:spPr>
          <a:xfrm>
            <a:off x="9176145" y="2864451"/>
            <a:ext cx="546424" cy="564550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5-Point Star 21"/>
          <p:cNvSpPr/>
          <p:nvPr/>
        </p:nvSpPr>
        <p:spPr>
          <a:xfrm>
            <a:off x="7912754" y="4592628"/>
            <a:ext cx="514517" cy="416693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5-Point Star 22"/>
          <p:cNvSpPr/>
          <p:nvPr/>
        </p:nvSpPr>
        <p:spPr>
          <a:xfrm>
            <a:off x="8916717" y="4337191"/>
            <a:ext cx="913539" cy="861691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4-Point Star 25"/>
          <p:cNvSpPr/>
          <p:nvPr/>
        </p:nvSpPr>
        <p:spPr>
          <a:xfrm flipH="1">
            <a:off x="3692905" y="2017813"/>
            <a:ext cx="211226" cy="224660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4-Point Star 26"/>
          <p:cNvSpPr/>
          <p:nvPr/>
        </p:nvSpPr>
        <p:spPr>
          <a:xfrm>
            <a:off x="9176146" y="1398265"/>
            <a:ext cx="193869" cy="181841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4-Point Star 28"/>
          <p:cNvSpPr/>
          <p:nvPr/>
        </p:nvSpPr>
        <p:spPr>
          <a:xfrm flipH="1">
            <a:off x="2953514" y="4560565"/>
            <a:ext cx="658953" cy="700862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5-Point Star 29"/>
          <p:cNvSpPr/>
          <p:nvPr/>
        </p:nvSpPr>
        <p:spPr>
          <a:xfrm>
            <a:off x="1664124" y="4678616"/>
            <a:ext cx="957325" cy="1082378"/>
          </a:xfrm>
          <a:prstGeom prst="star5">
            <a:avLst/>
          </a:prstGeom>
          <a:gradFill>
            <a:gsLst>
              <a:gs pos="100000">
                <a:srgbClr val="00B0F0"/>
              </a:gs>
              <a:gs pos="0">
                <a:schemeClr val="bg1"/>
              </a:gs>
              <a:gs pos="50000">
                <a:srgbClr val="DFF1FA"/>
              </a:gs>
              <a:gs pos="97000">
                <a:srgbClr val="C7E8F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4-Point Star 30"/>
          <p:cNvSpPr/>
          <p:nvPr/>
        </p:nvSpPr>
        <p:spPr>
          <a:xfrm flipH="1">
            <a:off x="4613021" y="3681370"/>
            <a:ext cx="707003" cy="551903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5-Point Star 31"/>
          <p:cNvSpPr/>
          <p:nvPr/>
        </p:nvSpPr>
        <p:spPr>
          <a:xfrm>
            <a:off x="5693457" y="5458722"/>
            <a:ext cx="313057" cy="302273"/>
          </a:xfrm>
          <a:prstGeom prst="star5">
            <a:avLst>
              <a:gd name="adj" fmla="val 12022"/>
              <a:gd name="hf" fmla="val 105146"/>
              <a:gd name="vf" fmla="val 110557"/>
            </a:avLst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23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5-Point Star 32"/>
          <p:cNvSpPr/>
          <p:nvPr/>
        </p:nvSpPr>
        <p:spPr>
          <a:xfrm>
            <a:off x="9683302" y="4999558"/>
            <a:ext cx="951154" cy="870596"/>
          </a:xfrm>
          <a:prstGeom prst="star5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23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Up Arrow 34"/>
          <p:cNvSpPr/>
          <p:nvPr/>
        </p:nvSpPr>
        <p:spPr>
          <a:xfrm>
            <a:off x="1556924" y="4970199"/>
            <a:ext cx="682994" cy="981404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Up Arrow 35"/>
          <p:cNvSpPr/>
          <p:nvPr/>
        </p:nvSpPr>
        <p:spPr>
          <a:xfrm>
            <a:off x="2092223" y="5555757"/>
            <a:ext cx="401813" cy="395847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Up Arrow 58"/>
          <p:cNvSpPr/>
          <p:nvPr/>
        </p:nvSpPr>
        <p:spPr>
          <a:xfrm>
            <a:off x="2270299" y="5222306"/>
            <a:ext cx="555802" cy="778445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Up Arrow 59"/>
          <p:cNvSpPr/>
          <p:nvPr/>
        </p:nvSpPr>
        <p:spPr>
          <a:xfrm>
            <a:off x="2615669" y="5555757"/>
            <a:ext cx="401813" cy="395847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9847804" y="805572"/>
            <a:ext cx="786653" cy="747011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560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6643EA5E-E106-491F-8AF9-086A01B6A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504188" y="81318"/>
            <a:ext cx="9014712" cy="631048"/>
            <a:chOff x="752110" y="541866"/>
            <a:chExt cx="7301111" cy="1083733"/>
          </a:xfrm>
          <a:solidFill>
            <a:srgbClr val="FF99CC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8" name="Rectangle 27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TextBox 28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68" name="Picture 6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1" y="812215"/>
            <a:ext cx="3502114" cy="4456679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2697636" y="2409795"/>
            <a:ext cx="8767420" cy="923330"/>
          </a:xfrm>
          <a:prstGeom prst="rect">
            <a:avLst/>
          </a:prstGeom>
          <a:solidFill>
            <a:srgbClr val="00FF99"/>
          </a:solidFill>
          <a:ln w="1270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5" name="Block Arc 34"/>
          <p:cNvSpPr/>
          <p:nvPr/>
        </p:nvSpPr>
        <p:spPr>
          <a:xfrm>
            <a:off x="-3236527" y="83566"/>
            <a:ext cx="5784815" cy="7059815"/>
          </a:xfrm>
          <a:prstGeom prst="blockArc">
            <a:avLst>
              <a:gd name="adj1" fmla="val 18900000"/>
              <a:gd name="adj2" fmla="val 2700000"/>
              <a:gd name="adj3" fmla="val 369"/>
            </a:avLst>
          </a:pr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hemeClr val="accent3">
              <a:tint val="9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Oval 21"/>
          <p:cNvSpPr/>
          <p:nvPr/>
        </p:nvSpPr>
        <p:spPr>
          <a:xfrm>
            <a:off x="64132" y="4903874"/>
            <a:ext cx="2588020" cy="1790526"/>
          </a:xfrm>
          <a:prstGeom prst="ellipse">
            <a:avLst/>
          </a:prstGeom>
          <a:solidFill>
            <a:srgbClr val="E0F5C3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Oval 25"/>
          <p:cNvSpPr/>
          <p:nvPr/>
        </p:nvSpPr>
        <p:spPr>
          <a:xfrm>
            <a:off x="240379" y="2289103"/>
            <a:ext cx="2480502" cy="1919500"/>
          </a:xfrm>
          <a:prstGeom prst="ellipse">
            <a:avLst/>
          </a:prstGeom>
          <a:solidFill>
            <a:srgbClr val="F8CCE0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0" name="Oval 29"/>
          <p:cNvSpPr/>
          <p:nvPr/>
        </p:nvSpPr>
        <p:spPr>
          <a:xfrm>
            <a:off x="152076" y="0"/>
            <a:ext cx="2321027" cy="1790526"/>
          </a:xfrm>
          <a:prstGeom prst="ellipse">
            <a:avLst/>
          </a:prstGeom>
          <a:solidFill>
            <a:srgbClr val="DCD7FD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TextBox 14"/>
          <p:cNvSpPr txBox="1"/>
          <p:nvPr/>
        </p:nvSpPr>
        <p:spPr>
          <a:xfrm>
            <a:off x="2511113" y="57209"/>
            <a:ext cx="9077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dirty="0" err="1">
                <a:solidFill>
                  <a:schemeClr val="bg1"/>
                </a:solidFill>
              </a:rPr>
              <a:t>Tình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huống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gây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căng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thẳng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là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những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tình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huống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tác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động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và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gây</a:t>
            </a:r>
            <a:r>
              <a:rPr lang="en-US" dirty="0">
                <a:solidFill>
                  <a:schemeClr val="bg1"/>
                </a:solidFill>
              </a:rPr>
              <a:t> ra </a:t>
            </a:r>
            <a:r>
              <a:rPr lang="en-US" dirty="0" err="1">
                <a:solidFill>
                  <a:schemeClr val="bg1"/>
                </a:solidFill>
              </a:rPr>
              <a:t>những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ảnh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hưởng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tiêu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cực</a:t>
            </a:r>
            <a:r>
              <a:rPr lang="en-US" dirty="0">
                <a:solidFill>
                  <a:schemeClr val="bg1"/>
                </a:solidFill>
              </a:rPr>
              <a:t>…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2106" y="2762625"/>
            <a:ext cx="20361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2. </a:t>
            </a:r>
            <a:r>
              <a:rPr lang="en-US" b="1" dirty="0" err="1"/>
              <a:t>Nguyên</a:t>
            </a:r>
            <a:r>
              <a:rPr lang="en-US" b="1" dirty="0"/>
              <a:t> </a:t>
            </a:r>
            <a:r>
              <a:rPr lang="en-US" b="1" dirty="0" err="1"/>
              <a:t>nhân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ảnh</a:t>
            </a:r>
            <a:r>
              <a:rPr lang="en-US" b="1" dirty="0"/>
              <a:t> </a:t>
            </a:r>
            <a:r>
              <a:rPr lang="en-US" b="1" dirty="0" err="1"/>
              <a:t>hưởng</a:t>
            </a:r>
            <a:r>
              <a:rPr lang="en-US" b="1" dirty="0"/>
              <a:t> </a:t>
            </a:r>
            <a:r>
              <a:rPr lang="en-US" b="1" dirty="0" err="1"/>
              <a:t>của</a:t>
            </a:r>
            <a:r>
              <a:rPr lang="en-US" b="1" dirty="0"/>
              <a:t> </a:t>
            </a:r>
            <a:r>
              <a:rPr lang="en-US" b="1" dirty="0" err="1"/>
              <a:t>căng</a:t>
            </a:r>
            <a:r>
              <a:rPr lang="en-US" b="1" dirty="0"/>
              <a:t> </a:t>
            </a:r>
            <a:r>
              <a:rPr lang="en-US" b="1" dirty="0" err="1"/>
              <a:t>thẳng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258107" y="325777"/>
            <a:ext cx="22739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1.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Tình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huống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gây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căng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thẳng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và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biểu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hiện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của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cơ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thể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khi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bị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căng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thẳng</a:t>
            </a:r>
            <a:r>
              <a:rPr lang="en-US" b="1" dirty="0">
                <a:solidFill>
                  <a:srgbClr val="00B050"/>
                </a:solidFill>
              </a:rPr>
              <a:t>. 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40379" y="5335568"/>
            <a:ext cx="2071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3. </a:t>
            </a:r>
            <a:r>
              <a:rPr lang="en-US" b="1" dirty="0" err="1"/>
              <a:t>Cách</a:t>
            </a:r>
            <a:r>
              <a:rPr lang="en-US" b="1" dirty="0"/>
              <a:t> </a:t>
            </a:r>
            <a:r>
              <a:rPr lang="en-US" b="1" dirty="0" err="1"/>
              <a:t>ứng</a:t>
            </a:r>
            <a:r>
              <a:rPr lang="en-US" b="1" dirty="0"/>
              <a:t> </a:t>
            </a:r>
            <a:r>
              <a:rPr lang="en-US" b="1" dirty="0" err="1"/>
              <a:t>phó</a:t>
            </a:r>
            <a:r>
              <a:rPr lang="en-US" b="1" dirty="0"/>
              <a:t> </a:t>
            </a:r>
            <a:r>
              <a:rPr lang="en-US" b="1" dirty="0" err="1"/>
              <a:t>với</a:t>
            </a:r>
            <a:r>
              <a:rPr lang="en-US" b="1" dirty="0"/>
              <a:t> </a:t>
            </a:r>
            <a:r>
              <a:rPr lang="en-US" b="1" dirty="0" err="1"/>
              <a:t>căng</a:t>
            </a:r>
            <a:r>
              <a:rPr lang="en-US" b="1" dirty="0"/>
              <a:t> </a:t>
            </a:r>
            <a:r>
              <a:rPr lang="en-US" b="1" dirty="0" err="1"/>
              <a:t>thẳng</a:t>
            </a:r>
            <a:r>
              <a:rPr lang="en-US" b="1" dirty="0"/>
              <a:t>.</a:t>
            </a:r>
            <a:endParaRPr lang="en-US" dirty="0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86298FE-8A9A-45B0-83A5-EF1183F11B30}"/>
              </a:ext>
            </a:extLst>
          </p:cNvPr>
          <p:cNvGrpSpPr/>
          <p:nvPr/>
        </p:nvGrpSpPr>
        <p:grpSpPr>
          <a:xfrm>
            <a:off x="2548288" y="820206"/>
            <a:ext cx="8970612" cy="631048"/>
            <a:chOff x="752110" y="541866"/>
            <a:chExt cx="7301111" cy="1083733"/>
          </a:xfrm>
          <a:solidFill>
            <a:srgbClr val="92D05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903078C4-B626-4391-AF8A-5DDFECE50774}"/>
                </a:ext>
              </a:extLst>
            </p:cNvPr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8CD5B16C-FE08-4505-AC80-4550CCCF081E}"/>
                </a:ext>
              </a:extLst>
            </p:cNvPr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C373121F-CD16-4771-80B6-E70853C91BF5}"/>
              </a:ext>
            </a:extLst>
          </p:cNvPr>
          <p:cNvGrpSpPr/>
          <p:nvPr/>
        </p:nvGrpSpPr>
        <p:grpSpPr>
          <a:xfrm>
            <a:off x="2560711" y="1582372"/>
            <a:ext cx="8958189" cy="631048"/>
            <a:chOff x="752110" y="541866"/>
            <a:chExt cx="7301111" cy="1083733"/>
          </a:xfrm>
          <a:solidFill>
            <a:srgbClr val="FF99CC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60634C22-11DE-4138-B60D-1D54878F6317}"/>
                </a:ext>
              </a:extLst>
            </p:cNvPr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>
              <a:solidFill>
                <a:srgbClr val="00B0F0"/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0511445F-BDFA-4389-916F-8A8EC72ED2E4}"/>
                </a:ext>
              </a:extLst>
            </p:cNvPr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solidFill>
              <a:srgbClr val="CCECFF"/>
            </a:solidFill>
            <a:ln>
              <a:solidFill>
                <a:srgbClr val="00B0F0"/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15994A9-C06D-472D-9F0E-C498E41AB330}"/>
              </a:ext>
            </a:extLst>
          </p:cNvPr>
          <p:cNvSpPr txBox="1"/>
          <p:nvPr/>
        </p:nvSpPr>
        <p:spPr>
          <a:xfrm>
            <a:off x="2576968" y="934506"/>
            <a:ext cx="7942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huống</a:t>
            </a:r>
            <a:r>
              <a:rPr lang="en-US" dirty="0"/>
              <a:t> </a:t>
            </a:r>
            <a:r>
              <a:rPr lang="en-US" dirty="0" err="1"/>
              <a:t>gây</a:t>
            </a:r>
            <a:r>
              <a:rPr lang="en-US" dirty="0"/>
              <a:t> </a:t>
            </a:r>
            <a:r>
              <a:rPr lang="en-US" dirty="0" err="1"/>
              <a:t>căng</a:t>
            </a:r>
            <a:r>
              <a:rPr lang="en-US" dirty="0"/>
              <a:t> </a:t>
            </a:r>
            <a:r>
              <a:rPr lang="en-US" dirty="0" err="1"/>
              <a:t>thẳng</a:t>
            </a:r>
            <a:r>
              <a:rPr lang="en-US" dirty="0"/>
              <a:t>: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bè</a:t>
            </a:r>
            <a:r>
              <a:rPr lang="en-US" dirty="0"/>
              <a:t> </a:t>
            </a:r>
            <a:r>
              <a:rPr lang="en-US" dirty="0" err="1"/>
              <a:t>xa</a:t>
            </a:r>
            <a:r>
              <a:rPr lang="en-US" dirty="0"/>
              <a:t> </a:t>
            </a:r>
            <a:r>
              <a:rPr lang="en-US" dirty="0" err="1"/>
              <a:t>lánh</a:t>
            </a:r>
            <a:r>
              <a:rPr lang="en-US" dirty="0"/>
              <a:t>, </a:t>
            </a:r>
            <a:r>
              <a:rPr lang="en-US" dirty="0" err="1"/>
              <a:t>bố</a:t>
            </a:r>
            <a:r>
              <a:rPr lang="en-US" dirty="0"/>
              <a:t> </a:t>
            </a:r>
            <a:r>
              <a:rPr lang="en-US" dirty="0" err="1"/>
              <a:t>mẹ</a:t>
            </a:r>
            <a:r>
              <a:rPr lang="en-US" dirty="0"/>
              <a:t> </a:t>
            </a:r>
            <a:r>
              <a:rPr lang="en-US" dirty="0" err="1"/>
              <a:t>áp</a:t>
            </a:r>
            <a:r>
              <a:rPr lang="en-US" dirty="0"/>
              <a:t> </a:t>
            </a:r>
            <a:r>
              <a:rPr lang="en-US" dirty="0" err="1"/>
              <a:t>đặt</a:t>
            </a:r>
            <a:r>
              <a:rPr lang="en-US" dirty="0"/>
              <a:t>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00F34B-6A36-4459-A126-6F92A1DAC4C4}"/>
              </a:ext>
            </a:extLst>
          </p:cNvPr>
          <p:cNvSpPr txBox="1"/>
          <p:nvPr/>
        </p:nvSpPr>
        <p:spPr>
          <a:xfrm>
            <a:off x="2534668" y="1704663"/>
            <a:ext cx="7867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- </a:t>
            </a:r>
            <a:r>
              <a:rPr lang="en-US" dirty="0" err="1">
                <a:solidFill>
                  <a:srgbClr val="00B0F0"/>
                </a:solidFill>
              </a:rPr>
              <a:t>Biểu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hiện</a:t>
            </a:r>
            <a:r>
              <a:rPr lang="en-US" dirty="0">
                <a:solidFill>
                  <a:srgbClr val="00B0F0"/>
                </a:solidFill>
              </a:rPr>
              <a:t>: </a:t>
            </a:r>
            <a:r>
              <a:rPr lang="en-US" dirty="0" err="1">
                <a:solidFill>
                  <a:srgbClr val="00B0F0"/>
                </a:solidFill>
              </a:rPr>
              <a:t>mệt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mỏi</a:t>
            </a:r>
            <a:r>
              <a:rPr lang="en-US" dirty="0">
                <a:solidFill>
                  <a:srgbClr val="00B0F0"/>
                </a:solidFill>
              </a:rPr>
              <a:t>, </a:t>
            </a:r>
            <a:r>
              <a:rPr lang="en-US" dirty="0" err="1">
                <a:solidFill>
                  <a:srgbClr val="00B0F0"/>
                </a:solidFill>
              </a:rPr>
              <a:t>chán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nản</a:t>
            </a:r>
            <a:r>
              <a:rPr lang="en-US" dirty="0">
                <a:solidFill>
                  <a:srgbClr val="00B0F0"/>
                </a:solidFill>
              </a:rPr>
              <a:t>, </a:t>
            </a:r>
            <a:r>
              <a:rPr lang="en-US" dirty="0" err="1">
                <a:solidFill>
                  <a:srgbClr val="00B0F0"/>
                </a:solidFill>
              </a:rPr>
              <a:t>thiếu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tập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trung</a:t>
            </a:r>
            <a:r>
              <a:rPr lang="en-US" dirty="0">
                <a:solidFill>
                  <a:srgbClr val="00B0F0"/>
                </a:solidFill>
              </a:rPr>
              <a:t>…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3DB7529C-34F8-499F-9615-59598B6D67D9}"/>
              </a:ext>
            </a:extLst>
          </p:cNvPr>
          <p:cNvSpPr/>
          <p:nvPr/>
        </p:nvSpPr>
        <p:spPr>
          <a:xfrm>
            <a:off x="2720881" y="3588625"/>
            <a:ext cx="8767420" cy="967613"/>
          </a:xfrm>
          <a:prstGeom prst="rect">
            <a:avLst/>
          </a:prstGeom>
          <a:solidFill>
            <a:srgbClr val="FFCCFF"/>
          </a:solidFill>
          <a:ln w="1270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5A2D71-F9C0-4602-8750-63947E68B956}"/>
              </a:ext>
            </a:extLst>
          </p:cNvPr>
          <p:cNvSpPr txBox="1"/>
          <p:nvPr/>
        </p:nvSpPr>
        <p:spPr>
          <a:xfrm>
            <a:off x="2820015" y="2525870"/>
            <a:ext cx="8767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rgbClr val="002060"/>
                </a:solidFill>
              </a:rPr>
              <a:t>a, </a:t>
            </a:r>
            <a:r>
              <a:rPr lang="en-US" dirty="0" err="1">
                <a:solidFill>
                  <a:srgbClr val="002060"/>
                </a:solidFill>
              </a:rPr>
              <a:t>Nguyên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nhân</a:t>
            </a:r>
            <a:r>
              <a:rPr lang="en-US" dirty="0">
                <a:solidFill>
                  <a:srgbClr val="002060"/>
                </a:solidFill>
              </a:rPr>
              <a:t>:  </a:t>
            </a:r>
            <a:r>
              <a:rPr lang="en-US" dirty="0" err="1">
                <a:solidFill>
                  <a:srgbClr val="002060"/>
                </a:solidFill>
              </a:rPr>
              <a:t>Khách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quan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áp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lực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tập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công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việc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sự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vọng</a:t>
            </a:r>
            <a:r>
              <a:rPr lang="en-US" dirty="0">
                <a:solidFill>
                  <a:srgbClr val="002060"/>
                </a:solidFill>
              </a:rPr>
              <a:t>…</a:t>
            </a:r>
          </a:p>
          <a:p>
            <a:pPr algn="just"/>
            <a:r>
              <a:rPr lang="en-US" dirty="0" err="1">
                <a:solidFill>
                  <a:srgbClr val="002060"/>
                </a:solidFill>
              </a:rPr>
              <a:t>Chủ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quan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Tâm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lí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không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ổn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định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tự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ti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thể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chất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yếu</a:t>
            </a:r>
            <a:r>
              <a:rPr lang="en-US" dirty="0">
                <a:solidFill>
                  <a:srgbClr val="002060"/>
                </a:solidFill>
              </a:rPr>
              <a:t>…</a:t>
            </a:r>
          </a:p>
          <a:p>
            <a:pPr algn="just"/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EDC498-6147-45C8-8200-AEB81BE1FA29}"/>
              </a:ext>
            </a:extLst>
          </p:cNvPr>
          <p:cNvSpPr txBox="1"/>
          <p:nvPr/>
        </p:nvSpPr>
        <p:spPr>
          <a:xfrm>
            <a:off x="2740457" y="3734354"/>
            <a:ext cx="872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rgbClr val="00B0F0"/>
                </a:solidFill>
              </a:rPr>
              <a:t>b, </a:t>
            </a:r>
            <a:r>
              <a:rPr lang="en-US" dirty="0" err="1">
                <a:solidFill>
                  <a:srgbClr val="00B0F0"/>
                </a:solidFill>
              </a:rPr>
              <a:t>Ảnh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hưởng</a:t>
            </a:r>
            <a:r>
              <a:rPr lang="en-US" dirty="0">
                <a:solidFill>
                  <a:srgbClr val="00B0F0"/>
                </a:solidFill>
              </a:rPr>
              <a:t>: </a:t>
            </a:r>
            <a:r>
              <a:rPr lang="en-US" dirty="0" err="1">
                <a:solidFill>
                  <a:srgbClr val="00B0F0"/>
                </a:solidFill>
              </a:rPr>
              <a:t>khi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vượt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ngưỡng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chịu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đựng</a:t>
            </a:r>
            <a:r>
              <a:rPr lang="en-US" dirty="0">
                <a:solidFill>
                  <a:srgbClr val="00B0F0"/>
                </a:solidFill>
              </a:rPr>
              <a:t> con </a:t>
            </a:r>
            <a:r>
              <a:rPr lang="en-US" dirty="0" err="1">
                <a:solidFill>
                  <a:srgbClr val="00B0F0"/>
                </a:solidFill>
              </a:rPr>
              <a:t>người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cảm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thấy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mệt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mỏi</a:t>
            </a:r>
            <a:r>
              <a:rPr lang="en-US" dirty="0">
                <a:solidFill>
                  <a:srgbClr val="00B0F0"/>
                </a:solidFill>
              </a:rPr>
              <a:t>, </a:t>
            </a:r>
            <a:r>
              <a:rPr lang="en-US" dirty="0" err="1">
                <a:solidFill>
                  <a:srgbClr val="00B0F0"/>
                </a:solidFill>
              </a:rPr>
              <a:t>mất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niềm</a:t>
            </a:r>
            <a:r>
              <a:rPr lang="en-US" dirty="0">
                <a:solidFill>
                  <a:srgbClr val="00B0F0"/>
                </a:solidFill>
              </a:rPr>
              <a:t> tin…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7DAD51-1735-4CC7-ABE9-5F09945664B3}"/>
              </a:ext>
            </a:extLst>
          </p:cNvPr>
          <p:cNvSpPr/>
          <p:nvPr/>
        </p:nvSpPr>
        <p:spPr bwMode="auto">
          <a:xfrm>
            <a:off x="2655133" y="4832559"/>
            <a:ext cx="9023283" cy="1919499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55DE43-60A8-4889-8474-4E0D07CA3E0F}"/>
              </a:ext>
            </a:extLst>
          </p:cNvPr>
          <p:cNvSpPr txBox="1"/>
          <p:nvPr/>
        </p:nvSpPr>
        <p:spPr>
          <a:xfrm>
            <a:off x="2618020" y="4878169"/>
            <a:ext cx="82423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- </a:t>
            </a:r>
            <a:r>
              <a:rPr lang="en-US" dirty="0" err="1">
                <a:solidFill>
                  <a:srgbClr val="FFFF00"/>
                </a:solidFill>
              </a:rPr>
              <a:t>Thư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giãn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và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giải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trí</a:t>
            </a:r>
            <a:r>
              <a:rPr lang="en-US" dirty="0">
                <a:solidFill>
                  <a:srgbClr val="FFFF00"/>
                </a:solidFill>
              </a:rPr>
              <a:t>…</a:t>
            </a:r>
          </a:p>
          <a:p>
            <a:r>
              <a:rPr lang="en-US" dirty="0">
                <a:solidFill>
                  <a:srgbClr val="FFFF00"/>
                </a:solidFill>
              </a:rPr>
              <a:t>- Chia </a:t>
            </a:r>
            <a:r>
              <a:rPr lang="en-US" dirty="0" err="1">
                <a:solidFill>
                  <a:srgbClr val="FFFF00"/>
                </a:solidFill>
              </a:rPr>
              <a:t>sẻ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và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tìm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kiếm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sự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giúp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đỡ</a:t>
            </a:r>
            <a:r>
              <a:rPr lang="en-US" dirty="0">
                <a:solidFill>
                  <a:srgbClr val="FFFF00"/>
                </a:solidFill>
              </a:rPr>
              <a:t>…</a:t>
            </a:r>
          </a:p>
          <a:p>
            <a:r>
              <a:rPr lang="en-US" dirty="0">
                <a:solidFill>
                  <a:srgbClr val="FFFF00"/>
                </a:solidFill>
              </a:rPr>
              <a:t>- </a:t>
            </a:r>
            <a:r>
              <a:rPr lang="en-US" dirty="0" err="1">
                <a:solidFill>
                  <a:srgbClr val="FFFF00"/>
                </a:solidFill>
              </a:rPr>
              <a:t>Suy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nghĩ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tích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cực</a:t>
            </a:r>
            <a:r>
              <a:rPr lang="en-US" dirty="0">
                <a:solidFill>
                  <a:srgbClr val="FFFF00"/>
                </a:solidFill>
              </a:rPr>
              <a:t>…</a:t>
            </a:r>
          </a:p>
          <a:p>
            <a:r>
              <a:rPr lang="en-US" dirty="0">
                <a:solidFill>
                  <a:srgbClr val="FFFF00"/>
                </a:solidFill>
              </a:rPr>
              <a:t>- </a:t>
            </a:r>
            <a:r>
              <a:rPr lang="en-US" dirty="0" err="1">
                <a:solidFill>
                  <a:srgbClr val="FFFF00"/>
                </a:solidFill>
              </a:rPr>
              <a:t>Lập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kế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hoạch</a:t>
            </a:r>
            <a:r>
              <a:rPr lang="en-US" dirty="0">
                <a:solidFill>
                  <a:srgbClr val="FFFF00"/>
                </a:solidFill>
              </a:rPr>
              <a:t> khoa </a:t>
            </a:r>
            <a:r>
              <a:rPr lang="en-US" dirty="0" err="1">
                <a:solidFill>
                  <a:srgbClr val="FFFF00"/>
                </a:solidFill>
              </a:rPr>
              <a:t>học</a:t>
            </a:r>
            <a:r>
              <a:rPr lang="en-US" dirty="0">
                <a:solidFill>
                  <a:srgbClr val="FFFF00"/>
                </a:solidFill>
              </a:rPr>
              <a:t>…</a:t>
            </a:r>
          </a:p>
          <a:p>
            <a:r>
              <a:rPr lang="en-US" dirty="0">
                <a:solidFill>
                  <a:srgbClr val="FFFF00"/>
                </a:solidFill>
              </a:rPr>
              <a:t>- </a:t>
            </a:r>
            <a:r>
              <a:rPr lang="en-US" dirty="0" err="1">
                <a:solidFill>
                  <a:srgbClr val="FFFF00"/>
                </a:solidFill>
              </a:rPr>
              <a:t>Sinh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hoạt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một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cách</a:t>
            </a:r>
            <a:r>
              <a:rPr lang="en-US" dirty="0">
                <a:solidFill>
                  <a:srgbClr val="FFFF00"/>
                </a:solidFill>
              </a:rPr>
              <a:t> khoa </a:t>
            </a:r>
            <a:r>
              <a:rPr lang="en-US" dirty="0" err="1">
                <a:solidFill>
                  <a:srgbClr val="FFFF00"/>
                </a:solidFill>
              </a:rPr>
              <a:t>học</a:t>
            </a:r>
            <a:r>
              <a:rPr lang="en-US" dirty="0">
                <a:solidFill>
                  <a:srgbClr val="FFFF00"/>
                </a:solidFill>
              </a:rPr>
              <a:t>..</a:t>
            </a:r>
          </a:p>
          <a:p>
            <a:r>
              <a:rPr lang="en-US" dirty="0">
                <a:solidFill>
                  <a:srgbClr val="FFFF00"/>
                </a:solidFill>
              </a:rPr>
              <a:t>- </a:t>
            </a:r>
            <a:r>
              <a:rPr lang="en-US" dirty="0" err="1">
                <a:solidFill>
                  <a:srgbClr val="FFFF00"/>
                </a:solidFill>
              </a:rPr>
              <a:t>Tìm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sự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trợ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giúp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của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chuyên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gia</a:t>
            </a:r>
            <a:r>
              <a:rPr lang="en-US" dirty="0">
                <a:solidFill>
                  <a:srgbClr val="FFFF00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9302687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36" grpId="0"/>
      <p:bldP spid="46" grpId="0"/>
      <p:bldP spid="3" grpId="0"/>
      <p:bldP spid="4" grpId="0"/>
      <p:bldP spid="5" grpId="0"/>
      <p:bldP spid="7" grpId="0"/>
      <p:bldP spid="8" grpId="0" animBg="1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8D96C8-6EF8-4E99-B21A-34A7E847F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AF44C1-8297-42E0-ADD1-3971ADEFA7EA}"/>
              </a:ext>
            </a:extLst>
          </p:cNvPr>
          <p:cNvSpPr txBox="1"/>
          <p:nvPr/>
        </p:nvSpPr>
        <p:spPr>
          <a:xfrm>
            <a:off x="2895600" y="32269"/>
            <a:ext cx="5974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B0F0"/>
                </a:solidFill>
                <a:latin typeface="Algerian" panose="04020705040A02060702" pitchFamily="82" charset="0"/>
              </a:rPr>
              <a:t>BÀI TẬP 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7F553F-445C-4D4C-8560-BBBE57A0182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760" y="617045"/>
            <a:ext cx="8366760" cy="62086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5567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8AA5BA-1406-49A7-88B5-A37157C68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588112"/>
            <a:ext cx="8182303" cy="6285233"/>
            <a:chOff x="114868" y="-346472"/>
            <a:chExt cx="7805125" cy="8168150"/>
          </a:xfrm>
        </p:grpSpPr>
        <p:pic>
          <p:nvPicPr>
            <p:cNvPr id="6" name="Google Shape;154;p8"/>
            <p:cNvPicPr preferRelativeResize="0"/>
            <p:nvPr/>
          </p:nvPicPr>
          <p:blipFill rotWithShape="1">
            <a:blip r:embed="rId3">
              <a:alphaModFix/>
            </a:blip>
            <a:srcRect l="16992" t="-937" r="50159" b="17086"/>
            <a:stretch/>
          </p:blipFill>
          <p:spPr>
            <a:xfrm>
              <a:off x="114868" y="-346472"/>
              <a:ext cx="7805125" cy="69995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55;p8"/>
            <p:cNvPicPr preferRelativeResize="0"/>
            <p:nvPr/>
          </p:nvPicPr>
          <p:blipFill rotWithShape="1">
            <a:blip r:embed="rId4" cstate="print">
              <a:alphaModFix/>
            </a:blip>
            <a:srcRect/>
            <a:stretch/>
          </p:blipFill>
          <p:spPr>
            <a:xfrm>
              <a:off x="2981007" y="5491320"/>
              <a:ext cx="2072846" cy="233035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Rectangle 7"/>
          <p:cNvSpPr/>
          <p:nvPr/>
        </p:nvSpPr>
        <p:spPr>
          <a:xfrm>
            <a:off x="975373" y="1712527"/>
            <a:ext cx="6133350" cy="36102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41300" algn="l"/>
              </a:tabLst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ư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ợt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huống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đ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ư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êu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3. (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sẽ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nêu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ứng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phó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1-2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tình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huống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Shape 95"/>
          <p:cNvPicPr/>
          <p:nvPr/>
        </p:nvPicPr>
        <p:blipFill>
          <a:blip r:embed="rId5"/>
          <a:stretch/>
        </p:blipFill>
        <p:spPr>
          <a:xfrm>
            <a:off x="7727206" y="1582104"/>
            <a:ext cx="4556234" cy="4766648"/>
          </a:xfrm>
          <a:prstGeom prst="rect">
            <a:avLst/>
          </a:prstGeom>
        </p:spPr>
      </p:pic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id="{49368C2B-08BB-4567-BA27-2402FAA3C31F}"/>
              </a:ext>
            </a:extLst>
          </p:cNvPr>
          <p:cNvSpPr/>
          <p:nvPr/>
        </p:nvSpPr>
        <p:spPr>
          <a:xfrm>
            <a:off x="1562345" y="15346"/>
            <a:ext cx="8303244" cy="116163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65100" algn="just">
              <a:lnSpc>
                <a:spcPct val="130000"/>
              </a:lnSpc>
              <a:spcAft>
                <a:spcPts val="200"/>
              </a:spcAft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 CHƠI: TẬP LÀM CHUYÊN GIA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52177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744" y="873713"/>
            <a:ext cx="5256584" cy="3491393"/>
          </a:xfrm>
          <a:prstGeom prst="rect">
            <a:avLst/>
          </a:prstGeom>
        </p:spPr>
      </p:pic>
      <p:sp>
        <p:nvSpPr>
          <p:cNvPr id="30" name="TextBox 68"/>
          <p:cNvSpPr txBox="1">
            <a:spLocks/>
          </p:cNvSpPr>
          <p:nvPr/>
        </p:nvSpPr>
        <p:spPr>
          <a:xfrm>
            <a:off x="6007469" y="2902674"/>
            <a:ext cx="2608813" cy="1620125"/>
          </a:xfrm>
          <a:prstGeom prst="rect">
            <a:avLst/>
          </a:prstGeom>
        </p:spPr>
        <p:txBody>
          <a:bodyPr vert="horz" wrap="square" lIns="0" tIns="72000" rIns="0" bIns="0" anchor="t" anchorCtr="1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789041"/>
            <a:ext cx="3941366" cy="2256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873711"/>
            <a:ext cx="2452528" cy="24525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CDB1A3-9A7A-4425-A5F7-336080DB8C40}"/>
              </a:ext>
            </a:extLst>
          </p:cNvPr>
          <p:cNvSpPr txBox="1"/>
          <p:nvPr/>
        </p:nvSpPr>
        <p:spPr>
          <a:xfrm>
            <a:off x="4972957" y="1788412"/>
            <a:ext cx="31004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gerian" panose="04020705040A02060702" pitchFamily="82" charset="0"/>
                <a:ea typeface="微软雅黑" panose="020B0503020204020204" pitchFamily="34" charset="-122"/>
                <a:cs typeface="Arial" panose="020B0604020202020204" pitchFamily="34" charset="0"/>
              </a:rPr>
              <a:t>VẬN DỤNG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DE3E3E-8FD6-48AA-91D3-B4E1E40EE9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33660" y="0"/>
            <a:ext cx="1158340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83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Picture 232">
            <a:extLst>
              <a:ext uri="{FF2B5EF4-FFF2-40B4-BE49-F238E27FC236}">
                <a16:creationId xmlns:a16="http://schemas.microsoft.com/office/drawing/2014/main" id="{A3069461-560C-4783-87E4-ABE516ADE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93" y="19724"/>
            <a:ext cx="12192000" cy="6857999"/>
          </a:xfrm>
          <a:prstGeom prst="rect">
            <a:avLst/>
          </a:prstGeom>
        </p:spPr>
      </p:pic>
      <p:pic>
        <p:nvPicPr>
          <p:cNvPr id="2" name="图片 6">
            <a:extLst>
              <a:ext uri="{FF2B5EF4-FFF2-40B4-BE49-F238E27FC236}">
                <a16:creationId xmlns:a16="http://schemas.microsoft.com/office/drawing/2014/main" id="{FB6E761C-C8D6-4D13-BAE7-1C1FF426A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691" y="3544624"/>
            <a:ext cx="3188719" cy="3540319"/>
          </a:xfrm>
          <a:prstGeom prst="rect">
            <a:avLst/>
          </a:prstGeom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FFE99B26-B51D-4F7B-8B21-28D0AC9C0B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536" y="5359529"/>
            <a:ext cx="2869752" cy="1711901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C57CB3B7-A31F-4C67-B588-B30ACA6FE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94" y="213431"/>
            <a:ext cx="1695058" cy="215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011E1504-3C29-4E22-BF62-C8AC9D8599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590" y="264255"/>
            <a:ext cx="1694696" cy="2161906"/>
          </a:xfrm>
          <a:prstGeom prst="rect">
            <a:avLst/>
          </a:prstGeom>
        </p:spPr>
      </p:pic>
      <p:grpSp>
        <p:nvGrpSpPr>
          <p:cNvPr id="6" name="组合 2">
            <a:extLst>
              <a:ext uri="{FF2B5EF4-FFF2-40B4-BE49-F238E27FC236}">
                <a16:creationId xmlns:a16="http://schemas.microsoft.com/office/drawing/2014/main" id="{8D054DAA-598A-45C3-8124-9575502FA773}"/>
              </a:ext>
            </a:extLst>
          </p:cNvPr>
          <p:cNvGrpSpPr/>
          <p:nvPr/>
        </p:nvGrpSpPr>
        <p:grpSpPr>
          <a:xfrm>
            <a:off x="1359961" y="1160924"/>
            <a:ext cx="4920038" cy="3824119"/>
            <a:chOff x="1949253" y="1627716"/>
            <a:chExt cx="3271491" cy="2309600"/>
          </a:xfrm>
        </p:grpSpPr>
        <p:grpSp>
          <p:nvGrpSpPr>
            <p:cNvPr id="7" name="组合 135">
              <a:extLst>
                <a:ext uri="{FF2B5EF4-FFF2-40B4-BE49-F238E27FC236}">
                  <a16:creationId xmlns:a16="http://schemas.microsoft.com/office/drawing/2014/main" id="{D58AED1F-ABF0-45D8-9A7E-839BE7D8990D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chemeClr val="tx1"/>
            </a:solidFill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2FBD4893-B88F-4FBC-BD03-0254E284235F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D4EB34A4-A035-404A-B799-4CCDE9F07F69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72C4CA55-130E-4123-8B78-6588168C47FC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A28C9912-2B57-4F8E-899C-E4FD9C7BD1F5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D1EF031C-073B-4CEF-A06F-2BFE289DC182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EA57F0DF-82AF-42A0-8BF2-38A854DA78BF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85528011-66C8-4818-905B-A5119A0B998B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16" name="组合 143">
                <a:extLst>
                  <a:ext uri="{FF2B5EF4-FFF2-40B4-BE49-F238E27FC236}">
                    <a16:creationId xmlns:a16="http://schemas.microsoft.com/office/drawing/2014/main" id="{11BF4EF0-1B05-417E-9563-07561244CB09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7" name="Freeform 12">
                  <a:extLst>
                    <a:ext uri="{FF2B5EF4-FFF2-40B4-BE49-F238E27FC236}">
                      <a16:creationId xmlns:a16="http://schemas.microsoft.com/office/drawing/2014/main" id="{078A2F5E-DDEF-4ED9-8CEE-E6D8A2EA2912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" name="Freeform 13">
                  <a:extLst>
                    <a:ext uri="{FF2B5EF4-FFF2-40B4-BE49-F238E27FC236}">
                      <a16:creationId xmlns:a16="http://schemas.microsoft.com/office/drawing/2014/main" id="{2C153CBA-C459-4691-9A24-566F8B93692B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" name="Freeform 14">
                  <a:extLst>
                    <a:ext uri="{FF2B5EF4-FFF2-40B4-BE49-F238E27FC236}">
                      <a16:creationId xmlns:a16="http://schemas.microsoft.com/office/drawing/2014/main" id="{DF8BD1EE-340A-48FA-8E6F-A96CC67B7DFA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" name="Freeform 15">
                  <a:extLst>
                    <a:ext uri="{FF2B5EF4-FFF2-40B4-BE49-F238E27FC236}">
                      <a16:creationId xmlns:a16="http://schemas.microsoft.com/office/drawing/2014/main" id="{8507A91A-E4A8-4490-B57F-FA838B66CE63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1" name="Freeform 16">
                  <a:extLst>
                    <a:ext uri="{FF2B5EF4-FFF2-40B4-BE49-F238E27FC236}">
                      <a16:creationId xmlns:a16="http://schemas.microsoft.com/office/drawing/2014/main" id="{C70852DC-F006-4DC0-B237-6F210206F90F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2" name="Freeform 17">
                  <a:extLst>
                    <a:ext uri="{FF2B5EF4-FFF2-40B4-BE49-F238E27FC236}">
                      <a16:creationId xmlns:a16="http://schemas.microsoft.com/office/drawing/2014/main" id="{95FF7DF2-0A5B-49A4-A849-C73B5133BC57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3" name="Freeform 18">
                  <a:extLst>
                    <a:ext uri="{FF2B5EF4-FFF2-40B4-BE49-F238E27FC236}">
                      <a16:creationId xmlns:a16="http://schemas.microsoft.com/office/drawing/2014/main" id="{9B65670F-5131-4554-904D-000E1C3DDBA0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" name="Freeform 19">
                  <a:extLst>
                    <a:ext uri="{FF2B5EF4-FFF2-40B4-BE49-F238E27FC236}">
                      <a16:creationId xmlns:a16="http://schemas.microsoft.com/office/drawing/2014/main" id="{08D22F81-B21D-4282-A456-82C4DF2A2414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" name="Freeform 20">
                  <a:extLst>
                    <a:ext uri="{FF2B5EF4-FFF2-40B4-BE49-F238E27FC236}">
                      <a16:creationId xmlns:a16="http://schemas.microsoft.com/office/drawing/2014/main" id="{ECF0E66D-ACED-47C4-BFDA-CE90499A7C07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" name="Freeform 21">
                  <a:extLst>
                    <a:ext uri="{FF2B5EF4-FFF2-40B4-BE49-F238E27FC236}">
                      <a16:creationId xmlns:a16="http://schemas.microsoft.com/office/drawing/2014/main" id="{102F4BF2-A344-400F-985E-84A23364F0BE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" name="Freeform 22">
                  <a:extLst>
                    <a:ext uri="{FF2B5EF4-FFF2-40B4-BE49-F238E27FC236}">
                      <a16:creationId xmlns:a16="http://schemas.microsoft.com/office/drawing/2014/main" id="{9D460B84-51DF-4FD8-BB46-A781506F8DDA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" name="Freeform 23">
                  <a:extLst>
                    <a:ext uri="{FF2B5EF4-FFF2-40B4-BE49-F238E27FC236}">
                      <a16:creationId xmlns:a16="http://schemas.microsoft.com/office/drawing/2014/main" id="{5C14206F-BDF1-45E4-BD48-FF34C9871B8E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" name="Freeform 24">
                  <a:extLst>
                    <a:ext uri="{FF2B5EF4-FFF2-40B4-BE49-F238E27FC236}">
                      <a16:creationId xmlns:a16="http://schemas.microsoft.com/office/drawing/2014/main" id="{507B968D-20D0-4516-89A9-DC4415AE8B3F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" name="Freeform 25">
                  <a:extLst>
                    <a:ext uri="{FF2B5EF4-FFF2-40B4-BE49-F238E27FC236}">
                      <a16:creationId xmlns:a16="http://schemas.microsoft.com/office/drawing/2014/main" id="{0D362F8F-453F-4FA2-ABC9-CCB92CFF9645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" name="Freeform 26">
                  <a:extLst>
                    <a:ext uri="{FF2B5EF4-FFF2-40B4-BE49-F238E27FC236}">
                      <a16:creationId xmlns:a16="http://schemas.microsoft.com/office/drawing/2014/main" id="{7BF0C9C7-C262-4992-B6D3-9631F6081820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" name="Freeform 27">
                  <a:extLst>
                    <a:ext uri="{FF2B5EF4-FFF2-40B4-BE49-F238E27FC236}">
                      <a16:creationId xmlns:a16="http://schemas.microsoft.com/office/drawing/2014/main" id="{8876E981-D179-44BA-B61D-36004548C27E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" name="Freeform 28">
                  <a:extLst>
                    <a:ext uri="{FF2B5EF4-FFF2-40B4-BE49-F238E27FC236}">
                      <a16:creationId xmlns:a16="http://schemas.microsoft.com/office/drawing/2014/main" id="{77C5A5ED-995B-42F6-B616-4B53BCE2D2A2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" name="Freeform 29">
                  <a:extLst>
                    <a:ext uri="{FF2B5EF4-FFF2-40B4-BE49-F238E27FC236}">
                      <a16:creationId xmlns:a16="http://schemas.microsoft.com/office/drawing/2014/main" id="{8730ABBD-359A-470F-A3F3-24B73819BA3B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" name="Freeform 30">
                  <a:extLst>
                    <a:ext uri="{FF2B5EF4-FFF2-40B4-BE49-F238E27FC236}">
                      <a16:creationId xmlns:a16="http://schemas.microsoft.com/office/drawing/2014/main" id="{7748A976-902F-49DE-9572-926959E28644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" name="Freeform 31">
                  <a:extLst>
                    <a:ext uri="{FF2B5EF4-FFF2-40B4-BE49-F238E27FC236}">
                      <a16:creationId xmlns:a16="http://schemas.microsoft.com/office/drawing/2014/main" id="{47827897-CAC0-4E5E-A3D8-2831F1F43CAF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" name="Freeform 32">
                  <a:extLst>
                    <a:ext uri="{FF2B5EF4-FFF2-40B4-BE49-F238E27FC236}">
                      <a16:creationId xmlns:a16="http://schemas.microsoft.com/office/drawing/2014/main" id="{E773F939-CB07-4596-9FDD-B9238A8E055C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" name="Freeform 33">
                  <a:extLst>
                    <a:ext uri="{FF2B5EF4-FFF2-40B4-BE49-F238E27FC236}">
                      <a16:creationId xmlns:a16="http://schemas.microsoft.com/office/drawing/2014/main" id="{D3FF9045-86AC-42C3-AC0C-808A19F00B9D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9" name="Freeform 34">
                  <a:extLst>
                    <a:ext uri="{FF2B5EF4-FFF2-40B4-BE49-F238E27FC236}">
                      <a16:creationId xmlns:a16="http://schemas.microsoft.com/office/drawing/2014/main" id="{4810AD40-77E8-4C96-955D-A8AC4897FEF8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0" name="Freeform 35">
                  <a:extLst>
                    <a:ext uri="{FF2B5EF4-FFF2-40B4-BE49-F238E27FC236}">
                      <a16:creationId xmlns:a16="http://schemas.microsoft.com/office/drawing/2014/main" id="{F62D7822-0794-42AB-BC1B-1B79FAA3D11D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1" name="Freeform 36">
                  <a:extLst>
                    <a:ext uri="{FF2B5EF4-FFF2-40B4-BE49-F238E27FC236}">
                      <a16:creationId xmlns:a16="http://schemas.microsoft.com/office/drawing/2014/main" id="{74C67D56-3290-4233-B7D4-80AB3549D85D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2" name="Freeform 37">
                  <a:extLst>
                    <a:ext uri="{FF2B5EF4-FFF2-40B4-BE49-F238E27FC236}">
                      <a16:creationId xmlns:a16="http://schemas.microsoft.com/office/drawing/2014/main" id="{B08A9991-16D5-4310-8175-32877E073FD3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3" name="Freeform 38">
                  <a:extLst>
                    <a:ext uri="{FF2B5EF4-FFF2-40B4-BE49-F238E27FC236}">
                      <a16:creationId xmlns:a16="http://schemas.microsoft.com/office/drawing/2014/main" id="{4AAA0EEE-06B0-4EAC-A16A-26D01F993B4D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Freeform 39">
                  <a:extLst>
                    <a:ext uri="{FF2B5EF4-FFF2-40B4-BE49-F238E27FC236}">
                      <a16:creationId xmlns:a16="http://schemas.microsoft.com/office/drawing/2014/main" id="{0E610C5D-2436-4FA4-B7E9-5374807435B6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5" name="Freeform 40">
                  <a:extLst>
                    <a:ext uri="{FF2B5EF4-FFF2-40B4-BE49-F238E27FC236}">
                      <a16:creationId xmlns:a16="http://schemas.microsoft.com/office/drawing/2014/main" id="{23A96C75-3B18-49D5-9ED8-3A423B50DC88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6" name="Freeform 41">
                  <a:extLst>
                    <a:ext uri="{FF2B5EF4-FFF2-40B4-BE49-F238E27FC236}">
                      <a16:creationId xmlns:a16="http://schemas.microsoft.com/office/drawing/2014/main" id="{740E3DD9-1D2C-45E7-8926-B69EBDD78E9F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7" name="Freeform 42">
                  <a:extLst>
                    <a:ext uri="{FF2B5EF4-FFF2-40B4-BE49-F238E27FC236}">
                      <a16:creationId xmlns:a16="http://schemas.microsoft.com/office/drawing/2014/main" id="{720AE166-A88B-42C0-B870-AC61CA4C00AE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" name="Freeform 43">
                  <a:extLst>
                    <a:ext uri="{FF2B5EF4-FFF2-40B4-BE49-F238E27FC236}">
                      <a16:creationId xmlns:a16="http://schemas.microsoft.com/office/drawing/2014/main" id="{D239EE26-C665-4D57-B02D-D5F2D9A1BBA7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" name="Freeform 44">
                  <a:extLst>
                    <a:ext uri="{FF2B5EF4-FFF2-40B4-BE49-F238E27FC236}">
                      <a16:creationId xmlns:a16="http://schemas.microsoft.com/office/drawing/2014/main" id="{5E431BA4-5FA5-42DD-877F-B8D56B2496CC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" name="Freeform 45">
                  <a:extLst>
                    <a:ext uri="{FF2B5EF4-FFF2-40B4-BE49-F238E27FC236}">
                      <a16:creationId xmlns:a16="http://schemas.microsoft.com/office/drawing/2014/main" id="{E30B3B95-3C44-42DB-B2C1-7B09F705DBF7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" name="Freeform 46">
                  <a:extLst>
                    <a:ext uri="{FF2B5EF4-FFF2-40B4-BE49-F238E27FC236}">
                      <a16:creationId xmlns:a16="http://schemas.microsoft.com/office/drawing/2014/main" id="{D367A7FF-8C78-4355-A197-4117A3B21E74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Freeform 47">
                  <a:extLst>
                    <a:ext uri="{FF2B5EF4-FFF2-40B4-BE49-F238E27FC236}">
                      <a16:creationId xmlns:a16="http://schemas.microsoft.com/office/drawing/2014/main" id="{C1BFD2A0-ECA2-4438-9162-3A6E2B9E91D0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Freeform 48">
                  <a:extLst>
                    <a:ext uri="{FF2B5EF4-FFF2-40B4-BE49-F238E27FC236}">
                      <a16:creationId xmlns:a16="http://schemas.microsoft.com/office/drawing/2014/main" id="{A613BF4C-321C-45DF-AD04-74ACAF334416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" name="Freeform 49">
                  <a:extLst>
                    <a:ext uri="{FF2B5EF4-FFF2-40B4-BE49-F238E27FC236}">
                      <a16:creationId xmlns:a16="http://schemas.microsoft.com/office/drawing/2014/main" id="{371393D0-2847-4F8D-8B0F-A6CAFCD4001D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" name="Freeform 50">
                  <a:extLst>
                    <a:ext uri="{FF2B5EF4-FFF2-40B4-BE49-F238E27FC236}">
                      <a16:creationId xmlns:a16="http://schemas.microsoft.com/office/drawing/2014/main" id="{13B9E13F-C245-43E2-BB6B-58D2AA62A314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" name="Freeform 51">
                  <a:extLst>
                    <a:ext uri="{FF2B5EF4-FFF2-40B4-BE49-F238E27FC236}">
                      <a16:creationId xmlns:a16="http://schemas.microsoft.com/office/drawing/2014/main" id="{CD2E4A88-2213-4213-B091-0F9023152C4F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" name="Freeform 52">
                  <a:extLst>
                    <a:ext uri="{FF2B5EF4-FFF2-40B4-BE49-F238E27FC236}">
                      <a16:creationId xmlns:a16="http://schemas.microsoft.com/office/drawing/2014/main" id="{37D4605B-835C-4A96-AC84-92734A6ACF1D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" name="Freeform 53">
                  <a:extLst>
                    <a:ext uri="{FF2B5EF4-FFF2-40B4-BE49-F238E27FC236}">
                      <a16:creationId xmlns:a16="http://schemas.microsoft.com/office/drawing/2014/main" id="{2332D1D1-627B-4ABF-9A4D-D844C0AB1E9D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" name="Freeform 54">
                  <a:extLst>
                    <a:ext uri="{FF2B5EF4-FFF2-40B4-BE49-F238E27FC236}">
                      <a16:creationId xmlns:a16="http://schemas.microsoft.com/office/drawing/2014/main" id="{DFC98597-F6F8-413B-873B-0582015BF1E6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" name="Freeform 55">
                  <a:extLst>
                    <a:ext uri="{FF2B5EF4-FFF2-40B4-BE49-F238E27FC236}">
                      <a16:creationId xmlns:a16="http://schemas.microsoft.com/office/drawing/2014/main" id="{AEACEEE6-A713-4806-A186-C865F4748B18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" name="Freeform 56">
                  <a:extLst>
                    <a:ext uri="{FF2B5EF4-FFF2-40B4-BE49-F238E27FC236}">
                      <a16:creationId xmlns:a16="http://schemas.microsoft.com/office/drawing/2014/main" id="{D0BE59FC-6B1D-499D-8CC1-8801320C0E4D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" name="Freeform 57">
                  <a:extLst>
                    <a:ext uri="{FF2B5EF4-FFF2-40B4-BE49-F238E27FC236}">
                      <a16:creationId xmlns:a16="http://schemas.microsoft.com/office/drawing/2014/main" id="{3389736A-83C4-41B8-A3E5-8F3B8EC0E882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" name="Freeform 58">
                  <a:extLst>
                    <a:ext uri="{FF2B5EF4-FFF2-40B4-BE49-F238E27FC236}">
                      <a16:creationId xmlns:a16="http://schemas.microsoft.com/office/drawing/2014/main" id="{10FFE8F2-0A7D-45BD-B850-EFF5D7314C91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" name="Freeform 59">
                  <a:extLst>
                    <a:ext uri="{FF2B5EF4-FFF2-40B4-BE49-F238E27FC236}">
                      <a16:creationId xmlns:a16="http://schemas.microsoft.com/office/drawing/2014/main" id="{76F9DE01-0CB1-4233-ACF8-7C194D3373C5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" name="Freeform 60">
                  <a:extLst>
                    <a:ext uri="{FF2B5EF4-FFF2-40B4-BE49-F238E27FC236}">
                      <a16:creationId xmlns:a16="http://schemas.microsoft.com/office/drawing/2014/main" id="{E1ADEA28-A5A3-46E4-B784-470F380C84A8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Freeform 61">
                  <a:extLst>
                    <a:ext uri="{FF2B5EF4-FFF2-40B4-BE49-F238E27FC236}">
                      <a16:creationId xmlns:a16="http://schemas.microsoft.com/office/drawing/2014/main" id="{883E643E-FA87-4897-AB60-68E6766E3327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" name="Freeform 62">
                  <a:extLst>
                    <a:ext uri="{FF2B5EF4-FFF2-40B4-BE49-F238E27FC236}">
                      <a16:creationId xmlns:a16="http://schemas.microsoft.com/office/drawing/2014/main" id="{AF39DB9A-25BE-4B01-BC5A-978942C02467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" name="Freeform 63">
                  <a:extLst>
                    <a:ext uri="{FF2B5EF4-FFF2-40B4-BE49-F238E27FC236}">
                      <a16:creationId xmlns:a16="http://schemas.microsoft.com/office/drawing/2014/main" id="{39975B54-5C53-4FD1-BBE1-2CFD328F20CE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" name="Freeform 64">
                  <a:extLst>
                    <a:ext uri="{FF2B5EF4-FFF2-40B4-BE49-F238E27FC236}">
                      <a16:creationId xmlns:a16="http://schemas.microsoft.com/office/drawing/2014/main" id="{33C9685E-20BD-4783-9FAC-AA7483338A02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" name="Freeform 65">
                  <a:extLst>
                    <a:ext uri="{FF2B5EF4-FFF2-40B4-BE49-F238E27FC236}">
                      <a16:creationId xmlns:a16="http://schemas.microsoft.com/office/drawing/2014/main" id="{3C5F0C41-B90A-4493-B0EA-D4E5022D4AB4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" name="Freeform 66">
                  <a:extLst>
                    <a:ext uri="{FF2B5EF4-FFF2-40B4-BE49-F238E27FC236}">
                      <a16:creationId xmlns:a16="http://schemas.microsoft.com/office/drawing/2014/main" id="{1552B270-1C03-4BEB-B9D5-4A1898C22B42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" name="Freeform 67">
                  <a:extLst>
                    <a:ext uri="{FF2B5EF4-FFF2-40B4-BE49-F238E27FC236}">
                      <a16:creationId xmlns:a16="http://schemas.microsoft.com/office/drawing/2014/main" id="{8CA014FC-367A-41CE-99A3-C948AF287337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" name="Freeform 68">
                  <a:extLst>
                    <a:ext uri="{FF2B5EF4-FFF2-40B4-BE49-F238E27FC236}">
                      <a16:creationId xmlns:a16="http://schemas.microsoft.com/office/drawing/2014/main" id="{E41AF02E-241D-476E-87A2-574DB8B17A43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" name="Freeform 69">
                  <a:extLst>
                    <a:ext uri="{FF2B5EF4-FFF2-40B4-BE49-F238E27FC236}">
                      <a16:creationId xmlns:a16="http://schemas.microsoft.com/office/drawing/2014/main" id="{00CFF0C6-B4D8-4D67-A702-2FC093082BBE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" name="Freeform 70">
                  <a:extLst>
                    <a:ext uri="{FF2B5EF4-FFF2-40B4-BE49-F238E27FC236}">
                      <a16:creationId xmlns:a16="http://schemas.microsoft.com/office/drawing/2014/main" id="{48DD892B-09D6-4017-8069-CD99A934DFE4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" name="Freeform 71">
                  <a:extLst>
                    <a:ext uri="{FF2B5EF4-FFF2-40B4-BE49-F238E27FC236}">
                      <a16:creationId xmlns:a16="http://schemas.microsoft.com/office/drawing/2014/main" id="{16278466-0AC4-417A-A95C-A55D1F24EECA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" name="Freeform 72">
                  <a:extLst>
                    <a:ext uri="{FF2B5EF4-FFF2-40B4-BE49-F238E27FC236}">
                      <a16:creationId xmlns:a16="http://schemas.microsoft.com/office/drawing/2014/main" id="{45BCE868-6757-4A1C-B055-14BF7947CFE0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73">
                  <a:extLst>
                    <a:ext uri="{FF2B5EF4-FFF2-40B4-BE49-F238E27FC236}">
                      <a16:creationId xmlns:a16="http://schemas.microsoft.com/office/drawing/2014/main" id="{4715512D-2B04-4CB6-9564-89504E4B3F6C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74">
                  <a:extLst>
                    <a:ext uri="{FF2B5EF4-FFF2-40B4-BE49-F238E27FC236}">
                      <a16:creationId xmlns:a16="http://schemas.microsoft.com/office/drawing/2014/main" id="{711A7AB7-A430-4710-8295-B0D932A26A63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75">
                  <a:extLst>
                    <a:ext uri="{FF2B5EF4-FFF2-40B4-BE49-F238E27FC236}">
                      <a16:creationId xmlns:a16="http://schemas.microsoft.com/office/drawing/2014/main" id="{6255BAE5-6F8E-46D8-BF2E-1C070916AD56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76">
                  <a:extLst>
                    <a:ext uri="{FF2B5EF4-FFF2-40B4-BE49-F238E27FC236}">
                      <a16:creationId xmlns:a16="http://schemas.microsoft.com/office/drawing/2014/main" id="{A45FEC60-4FF0-46EB-8EAF-37C82117C964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77">
                  <a:extLst>
                    <a:ext uri="{FF2B5EF4-FFF2-40B4-BE49-F238E27FC236}">
                      <a16:creationId xmlns:a16="http://schemas.microsoft.com/office/drawing/2014/main" id="{EC013A5A-1403-4A69-BCE8-27253D75ADD7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78">
                  <a:extLst>
                    <a:ext uri="{FF2B5EF4-FFF2-40B4-BE49-F238E27FC236}">
                      <a16:creationId xmlns:a16="http://schemas.microsoft.com/office/drawing/2014/main" id="{DC5CC0DD-C766-4149-9FED-22A44D357C6D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79">
                  <a:extLst>
                    <a:ext uri="{FF2B5EF4-FFF2-40B4-BE49-F238E27FC236}">
                      <a16:creationId xmlns:a16="http://schemas.microsoft.com/office/drawing/2014/main" id="{6B173FAD-BF75-4904-8C0E-1E7F2F2481EC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80">
                  <a:extLst>
                    <a:ext uri="{FF2B5EF4-FFF2-40B4-BE49-F238E27FC236}">
                      <a16:creationId xmlns:a16="http://schemas.microsoft.com/office/drawing/2014/main" id="{6B395EA2-ACF3-4ACE-8584-07CDF8722EFE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81">
                  <a:extLst>
                    <a:ext uri="{FF2B5EF4-FFF2-40B4-BE49-F238E27FC236}">
                      <a16:creationId xmlns:a16="http://schemas.microsoft.com/office/drawing/2014/main" id="{5CC9C077-0EA0-4772-923C-F378EB0BFADA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82">
                  <a:extLst>
                    <a:ext uri="{FF2B5EF4-FFF2-40B4-BE49-F238E27FC236}">
                      <a16:creationId xmlns:a16="http://schemas.microsoft.com/office/drawing/2014/main" id="{9F596560-6226-422E-8C5A-6AF41D67F860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83">
                  <a:extLst>
                    <a:ext uri="{FF2B5EF4-FFF2-40B4-BE49-F238E27FC236}">
                      <a16:creationId xmlns:a16="http://schemas.microsoft.com/office/drawing/2014/main" id="{F23CCCC9-D0D7-40AD-8900-A0020D00E818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84">
                  <a:extLst>
                    <a:ext uri="{FF2B5EF4-FFF2-40B4-BE49-F238E27FC236}">
                      <a16:creationId xmlns:a16="http://schemas.microsoft.com/office/drawing/2014/main" id="{EC1840F2-B0DB-47CF-B055-EFF687350676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85">
                  <a:extLst>
                    <a:ext uri="{FF2B5EF4-FFF2-40B4-BE49-F238E27FC236}">
                      <a16:creationId xmlns:a16="http://schemas.microsoft.com/office/drawing/2014/main" id="{7E0F32F5-849E-4778-B286-7341FFE836B1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86">
                  <a:extLst>
                    <a:ext uri="{FF2B5EF4-FFF2-40B4-BE49-F238E27FC236}">
                      <a16:creationId xmlns:a16="http://schemas.microsoft.com/office/drawing/2014/main" id="{43892C67-FC08-4A95-95AE-F7E280CEBFD9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87">
                  <a:extLst>
                    <a:ext uri="{FF2B5EF4-FFF2-40B4-BE49-F238E27FC236}">
                      <a16:creationId xmlns:a16="http://schemas.microsoft.com/office/drawing/2014/main" id="{BC773F19-5210-4400-9550-E31E6002F662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88">
                  <a:extLst>
                    <a:ext uri="{FF2B5EF4-FFF2-40B4-BE49-F238E27FC236}">
                      <a16:creationId xmlns:a16="http://schemas.microsoft.com/office/drawing/2014/main" id="{AD136FB3-362D-4F4D-9E4C-FF9A0793C52E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89">
                  <a:extLst>
                    <a:ext uri="{FF2B5EF4-FFF2-40B4-BE49-F238E27FC236}">
                      <a16:creationId xmlns:a16="http://schemas.microsoft.com/office/drawing/2014/main" id="{E996F4B1-C266-4C90-B6A3-FCD5B7490943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90">
                  <a:extLst>
                    <a:ext uri="{FF2B5EF4-FFF2-40B4-BE49-F238E27FC236}">
                      <a16:creationId xmlns:a16="http://schemas.microsoft.com/office/drawing/2014/main" id="{EB8A27F0-3E0F-4690-9326-18E62A067130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6" name="Freeform 91">
                  <a:extLst>
                    <a:ext uri="{FF2B5EF4-FFF2-40B4-BE49-F238E27FC236}">
                      <a16:creationId xmlns:a16="http://schemas.microsoft.com/office/drawing/2014/main" id="{ACF132F0-BB5B-47D1-BF32-B3053BBB1FD2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7" name="Freeform 92">
                  <a:extLst>
                    <a:ext uri="{FF2B5EF4-FFF2-40B4-BE49-F238E27FC236}">
                      <a16:creationId xmlns:a16="http://schemas.microsoft.com/office/drawing/2014/main" id="{F5960859-D2F7-46DD-8A3F-1F0611859686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8" name="文本框 49">
              <a:extLst>
                <a:ext uri="{FF2B5EF4-FFF2-40B4-BE49-F238E27FC236}">
                  <a16:creationId xmlns:a16="http://schemas.microsoft.com/office/drawing/2014/main" id="{35C8638A-8528-4341-AD1C-62AF347563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34273" y="2096548"/>
              <a:ext cx="2925908" cy="14610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lvl="0" algn="ctr">
                <a:buNone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1,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thiết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cuốn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sổ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hướng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dẫn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lành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mạnh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giảm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áp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lực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căng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98" name="组合 3">
            <a:extLst>
              <a:ext uri="{FF2B5EF4-FFF2-40B4-BE49-F238E27FC236}">
                <a16:creationId xmlns:a16="http://schemas.microsoft.com/office/drawing/2014/main" id="{38D25246-65BA-4855-A3D9-A8EC1F3632CF}"/>
              </a:ext>
            </a:extLst>
          </p:cNvPr>
          <p:cNvGrpSpPr/>
          <p:nvPr/>
        </p:nvGrpSpPr>
        <p:grpSpPr>
          <a:xfrm>
            <a:off x="5947635" y="1599997"/>
            <a:ext cx="6570616" cy="5415707"/>
            <a:chOff x="7522624" y="1711467"/>
            <a:chExt cx="2698523" cy="1980244"/>
          </a:xfrm>
        </p:grpSpPr>
        <p:grpSp>
          <p:nvGrpSpPr>
            <p:cNvPr id="99" name="组合 225">
              <a:extLst>
                <a:ext uri="{FF2B5EF4-FFF2-40B4-BE49-F238E27FC236}">
                  <a16:creationId xmlns:a16="http://schemas.microsoft.com/office/drawing/2014/main" id="{3E1C6EDD-57C8-41B1-91C8-7F0CD50A933A}"/>
                </a:ext>
              </a:extLst>
            </p:cNvPr>
            <p:cNvGrpSpPr/>
            <p:nvPr/>
          </p:nvGrpSpPr>
          <p:grpSpPr>
            <a:xfrm flipH="1">
              <a:off x="7522624" y="1711467"/>
              <a:ext cx="2698523" cy="1980244"/>
              <a:chOff x="3246438" y="1068388"/>
              <a:chExt cx="5711825" cy="4678363"/>
            </a:xfrm>
            <a:solidFill>
              <a:schemeClr val="tx1"/>
            </a:solidFill>
          </p:grpSpPr>
          <p:sp>
            <p:nvSpPr>
              <p:cNvPr id="101" name="Freeform 5">
                <a:extLst>
                  <a:ext uri="{FF2B5EF4-FFF2-40B4-BE49-F238E27FC236}">
                    <a16:creationId xmlns:a16="http://schemas.microsoft.com/office/drawing/2014/main" id="{138F6791-500E-4672-9473-80AC1694AB88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2" name="Freeform 6">
                <a:extLst>
                  <a:ext uri="{FF2B5EF4-FFF2-40B4-BE49-F238E27FC236}">
                    <a16:creationId xmlns:a16="http://schemas.microsoft.com/office/drawing/2014/main" id="{C8EE571C-BE94-4368-98EF-27D423DF6DB3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3" name="Freeform 7">
                <a:extLst>
                  <a:ext uri="{FF2B5EF4-FFF2-40B4-BE49-F238E27FC236}">
                    <a16:creationId xmlns:a16="http://schemas.microsoft.com/office/drawing/2014/main" id="{C1AD819C-F0EC-487E-AD04-E2C3F97676B9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4" name="Freeform 8">
                <a:extLst>
                  <a:ext uri="{FF2B5EF4-FFF2-40B4-BE49-F238E27FC236}">
                    <a16:creationId xmlns:a16="http://schemas.microsoft.com/office/drawing/2014/main" id="{FAB47E01-9665-455C-9CA4-FB75E51DE670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5" name="Freeform 9">
                <a:extLst>
                  <a:ext uri="{FF2B5EF4-FFF2-40B4-BE49-F238E27FC236}">
                    <a16:creationId xmlns:a16="http://schemas.microsoft.com/office/drawing/2014/main" id="{732BA37F-0C87-4610-9517-3706A35D938F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6" name="Freeform 10">
                <a:extLst>
                  <a:ext uri="{FF2B5EF4-FFF2-40B4-BE49-F238E27FC236}">
                    <a16:creationId xmlns:a16="http://schemas.microsoft.com/office/drawing/2014/main" id="{F3C507FD-3D22-46F6-9BB4-A4643AED8E41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7" name="Freeform 11">
                <a:extLst>
                  <a:ext uri="{FF2B5EF4-FFF2-40B4-BE49-F238E27FC236}">
                    <a16:creationId xmlns:a16="http://schemas.microsoft.com/office/drawing/2014/main" id="{E66FE954-408D-4E0D-A552-8AD26413F42F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108" name="组合 233">
                <a:extLst>
                  <a:ext uri="{FF2B5EF4-FFF2-40B4-BE49-F238E27FC236}">
                    <a16:creationId xmlns:a16="http://schemas.microsoft.com/office/drawing/2014/main" id="{39B4C5E4-DC5F-44F5-B216-6241B87E7B64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09" name="Freeform 12">
                  <a:extLst>
                    <a:ext uri="{FF2B5EF4-FFF2-40B4-BE49-F238E27FC236}">
                      <a16:creationId xmlns:a16="http://schemas.microsoft.com/office/drawing/2014/main" id="{1CC1FB4F-B2CF-47C3-9CCD-80CD8B4CD99B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0" name="Freeform 13">
                  <a:extLst>
                    <a:ext uri="{FF2B5EF4-FFF2-40B4-BE49-F238E27FC236}">
                      <a16:creationId xmlns:a16="http://schemas.microsoft.com/office/drawing/2014/main" id="{7C133459-1916-4948-BB53-75F3ED57D23B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1" name="Freeform 14">
                  <a:extLst>
                    <a:ext uri="{FF2B5EF4-FFF2-40B4-BE49-F238E27FC236}">
                      <a16:creationId xmlns:a16="http://schemas.microsoft.com/office/drawing/2014/main" id="{3AA93844-824F-45BB-A6B2-9D0AB648370F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2" name="Freeform 15">
                  <a:extLst>
                    <a:ext uri="{FF2B5EF4-FFF2-40B4-BE49-F238E27FC236}">
                      <a16:creationId xmlns:a16="http://schemas.microsoft.com/office/drawing/2014/main" id="{6EAB2814-52AC-40B4-A6B6-8B81CD2EB8CA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3" name="Freeform 16">
                  <a:extLst>
                    <a:ext uri="{FF2B5EF4-FFF2-40B4-BE49-F238E27FC236}">
                      <a16:creationId xmlns:a16="http://schemas.microsoft.com/office/drawing/2014/main" id="{F143E963-4EF0-4CA1-A15E-F39081093ED2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4" name="Freeform 17">
                  <a:extLst>
                    <a:ext uri="{FF2B5EF4-FFF2-40B4-BE49-F238E27FC236}">
                      <a16:creationId xmlns:a16="http://schemas.microsoft.com/office/drawing/2014/main" id="{C9DDCA32-C0E3-4D59-BEB4-40C9C09803B8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5" name="Freeform 18">
                  <a:extLst>
                    <a:ext uri="{FF2B5EF4-FFF2-40B4-BE49-F238E27FC236}">
                      <a16:creationId xmlns:a16="http://schemas.microsoft.com/office/drawing/2014/main" id="{5C4D6D36-804E-467D-9CD0-84A58C8A687E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6" name="Freeform 19">
                  <a:extLst>
                    <a:ext uri="{FF2B5EF4-FFF2-40B4-BE49-F238E27FC236}">
                      <a16:creationId xmlns:a16="http://schemas.microsoft.com/office/drawing/2014/main" id="{CDBE172D-007E-4CE4-B3B6-18DF211AE603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7" name="Freeform 20">
                  <a:extLst>
                    <a:ext uri="{FF2B5EF4-FFF2-40B4-BE49-F238E27FC236}">
                      <a16:creationId xmlns:a16="http://schemas.microsoft.com/office/drawing/2014/main" id="{65919255-C9E6-4279-BFA2-EACEAD6BB356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8" name="Freeform 21">
                  <a:extLst>
                    <a:ext uri="{FF2B5EF4-FFF2-40B4-BE49-F238E27FC236}">
                      <a16:creationId xmlns:a16="http://schemas.microsoft.com/office/drawing/2014/main" id="{8262A73B-76DF-46F6-A017-2DB28844E466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9" name="Freeform 22">
                  <a:extLst>
                    <a:ext uri="{FF2B5EF4-FFF2-40B4-BE49-F238E27FC236}">
                      <a16:creationId xmlns:a16="http://schemas.microsoft.com/office/drawing/2014/main" id="{2166994C-8017-472E-924E-AC6D0B12B2FB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0" name="Freeform 23">
                  <a:extLst>
                    <a:ext uri="{FF2B5EF4-FFF2-40B4-BE49-F238E27FC236}">
                      <a16:creationId xmlns:a16="http://schemas.microsoft.com/office/drawing/2014/main" id="{F045F14A-16A9-4917-975D-C2DFE2F31B1C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1" name="Freeform 24">
                  <a:extLst>
                    <a:ext uri="{FF2B5EF4-FFF2-40B4-BE49-F238E27FC236}">
                      <a16:creationId xmlns:a16="http://schemas.microsoft.com/office/drawing/2014/main" id="{EE62BF87-937C-49F2-8594-789C0228B247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2" name="Freeform 25">
                  <a:extLst>
                    <a:ext uri="{FF2B5EF4-FFF2-40B4-BE49-F238E27FC236}">
                      <a16:creationId xmlns:a16="http://schemas.microsoft.com/office/drawing/2014/main" id="{35100BBB-E0AC-43DC-9C0C-B49CC2F80E72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3" name="Freeform 26">
                  <a:extLst>
                    <a:ext uri="{FF2B5EF4-FFF2-40B4-BE49-F238E27FC236}">
                      <a16:creationId xmlns:a16="http://schemas.microsoft.com/office/drawing/2014/main" id="{A4250710-0030-41C4-A118-42702E39265E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4" name="Freeform 27">
                  <a:extLst>
                    <a:ext uri="{FF2B5EF4-FFF2-40B4-BE49-F238E27FC236}">
                      <a16:creationId xmlns:a16="http://schemas.microsoft.com/office/drawing/2014/main" id="{01237B13-6F7F-491D-9747-64988C355B2A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5" name="Freeform 28">
                  <a:extLst>
                    <a:ext uri="{FF2B5EF4-FFF2-40B4-BE49-F238E27FC236}">
                      <a16:creationId xmlns:a16="http://schemas.microsoft.com/office/drawing/2014/main" id="{48998569-D0E7-4FE7-AD34-C6804B15784F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6" name="Freeform 29">
                  <a:extLst>
                    <a:ext uri="{FF2B5EF4-FFF2-40B4-BE49-F238E27FC236}">
                      <a16:creationId xmlns:a16="http://schemas.microsoft.com/office/drawing/2014/main" id="{5911464F-C5E6-40F0-87AF-CC6DC3E2DA19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7" name="Freeform 30">
                  <a:extLst>
                    <a:ext uri="{FF2B5EF4-FFF2-40B4-BE49-F238E27FC236}">
                      <a16:creationId xmlns:a16="http://schemas.microsoft.com/office/drawing/2014/main" id="{2A901C36-7899-488A-8774-FC22B73A5E2C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8" name="Freeform 31">
                  <a:extLst>
                    <a:ext uri="{FF2B5EF4-FFF2-40B4-BE49-F238E27FC236}">
                      <a16:creationId xmlns:a16="http://schemas.microsoft.com/office/drawing/2014/main" id="{3BF0A5E6-C302-4853-9DC9-91DDD3D53BB2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9" name="Freeform 32">
                  <a:extLst>
                    <a:ext uri="{FF2B5EF4-FFF2-40B4-BE49-F238E27FC236}">
                      <a16:creationId xmlns:a16="http://schemas.microsoft.com/office/drawing/2014/main" id="{7862D852-3291-40B6-AAEC-8E02BF4424BA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0" name="Freeform 33">
                  <a:extLst>
                    <a:ext uri="{FF2B5EF4-FFF2-40B4-BE49-F238E27FC236}">
                      <a16:creationId xmlns:a16="http://schemas.microsoft.com/office/drawing/2014/main" id="{A9D89ED5-817A-46F9-98EE-2D5196B8E3DB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1" name="Freeform 34">
                  <a:extLst>
                    <a:ext uri="{FF2B5EF4-FFF2-40B4-BE49-F238E27FC236}">
                      <a16:creationId xmlns:a16="http://schemas.microsoft.com/office/drawing/2014/main" id="{997C34EF-41BB-4774-A449-9B320C7AAF71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2" name="Freeform 35">
                  <a:extLst>
                    <a:ext uri="{FF2B5EF4-FFF2-40B4-BE49-F238E27FC236}">
                      <a16:creationId xmlns:a16="http://schemas.microsoft.com/office/drawing/2014/main" id="{B46FB9B3-3F48-44ED-938B-34042FD21629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3" name="Freeform 36">
                  <a:extLst>
                    <a:ext uri="{FF2B5EF4-FFF2-40B4-BE49-F238E27FC236}">
                      <a16:creationId xmlns:a16="http://schemas.microsoft.com/office/drawing/2014/main" id="{1F008D06-40D3-4FF0-AF4E-760FC38E5297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4" name="Freeform 37">
                  <a:extLst>
                    <a:ext uri="{FF2B5EF4-FFF2-40B4-BE49-F238E27FC236}">
                      <a16:creationId xmlns:a16="http://schemas.microsoft.com/office/drawing/2014/main" id="{E89D109A-09FB-47BF-95C7-DEB7A295F555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5" name="Freeform 38">
                  <a:extLst>
                    <a:ext uri="{FF2B5EF4-FFF2-40B4-BE49-F238E27FC236}">
                      <a16:creationId xmlns:a16="http://schemas.microsoft.com/office/drawing/2014/main" id="{EE77FF00-5C58-44E9-BB0B-45BD2474FDC6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6" name="Freeform 39">
                  <a:extLst>
                    <a:ext uri="{FF2B5EF4-FFF2-40B4-BE49-F238E27FC236}">
                      <a16:creationId xmlns:a16="http://schemas.microsoft.com/office/drawing/2014/main" id="{0A70D915-7975-4B26-8215-ADC77D1C8C16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7" name="Freeform 40">
                  <a:extLst>
                    <a:ext uri="{FF2B5EF4-FFF2-40B4-BE49-F238E27FC236}">
                      <a16:creationId xmlns:a16="http://schemas.microsoft.com/office/drawing/2014/main" id="{3A10452F-9644-45D9-92BE-70CC51ABC589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8" name="Freeform 41">
                  <a:extLst>
                    <a:ext uri="{FF2B5EF4-FFF2-40B4-BE49-F238E27FC236}">
                      <a16:creationId xmlns:a16="http://schemas.microsoft.com/office/drawing/2014/main" id="{CE14F9EA-6686-4B47-B127-E1C0C764F9B0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9" name="Freeform 42">
                  <a:extLst>
                    <a:ext uri="{FF2B5EF4-FFF2-40B4-BE49-F238E27FC236}">
                      <a16:creationId xmlns:a16="http://schemas.microsoft.com/office/drawing/2014/main" id="{5BAA95B5-C22D-4B49-9C42-ADF80D3AFBBC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0" name="Freeform 43">
                  <a:extLst>
                    <a:ext uri="{FF2B5EF4-FFF2-40B4-BE49-F238E27FC236}">
                      <a16:creationId xmlns:a16="http://schemas.microsoft.com/office/drawing/2014/main" id="{1140603F-DDF7-4CC2-99B4-88685E6A63A7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1" name="Freeform 44">
                  <a:extLst>
                    <a:ext uri="{FF2B5EF4-FFF2-40B4-BE49-F238E27FC236}">
                      <a16:creationId xmlns:a16="http://schemas.microsoft.com/office/drawing/2014/main" id="{0AC024F1-DC05-49BA-9A81-05953DDF0082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2" name="Freeform 45">
                  <a:extLst>
                    <a:ext uri="{FF2B5EF4-FFF2-40B4-BE49-F238E27FC236}">
                      <a16:creationId xmlns:a16="http://schemas.microsoft.com/office/drawing/2014/main" id="{7B9E12D0-5B37-4E6D-A404-AB9D23C7B605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3" name="Freeform 46">
                  <a:extLst>
                    <a:ext uri="{FF2B5EF4-FFF2-40B4-BE49-F238E27FC236}">
                      <a16:creationId xmlns:a16="http://schemas.microsoft.com/office/drawing/2014/main" id="{07BFA8B6-CB7F-4A04-9867-07A652FE30EB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4" name="Freeform 47">
                  <a:extLst>
                    <a:ext uri="{FF2B5EF4-FFF2-40B4-BE49-F238E27FC236}">
                      <a16:creationId xmlns:a16="http://schemas.microsoft.com/office/drawing/2014/main" id="{C5629273-BD2C-4770-A38F-5B0D2FEA784B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5" name="Freeform 48">
                  <a:extLst>
                    <a:ext uri="{FF2B5EF4-FFF2-40B4-BE49-F238E27FC236}">
                      <a16:creationId xmlns:a16="http://schemas.microsoft.com/office/drawing/2014/main" id="{76586D56-42EF-40DE-940B-1B930962816F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6" name="Freeform 49">
                  <a:extLst>
                    <a:ext uri="{FF2B5EF4-FFF2-40B4-BE49-F238E27FC236}">
                      <a16:creationId xmlns:a16="http://schemas.microsoft.com/office/drawing/2014/main" id="{26B0524B-A76C-4DB4-88C2-16187AF308BF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7" name="Freeform 50">
                  <a:extLst>
                    <a:ext uri="{FF2B5EF4-FFF2-40B4-BE49-F238E27FC236}">
                      <a16:creationId xmlns:a16="http://schemas.microsoft.com/office/drawing/2014/main" id="{21B9EA90-4C1D-4167-9A44-F568EF4DD17C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8" name="Freeform 51">
                  <a:extLst>
                    <a:ext uri="{FF2B5EF4-FFF2-40B4-BE49-F238E27FC236}">
                      <a16:creationId xmlns:a16="http://schemas.microsoft.com/office/drawing/2014/main" id="{D66D5AB6-570D-4152-A01F-D16F0FC607A9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9" name="Freeform 52">
                  <a:extLst>
                    <a:ext uri="{FF2B5EF4-FFF2-40B4-BE49-F238E27FC236}">
                      <a16:creationId xmlns:a16="http://schemas.microsoft.com/office/drawing/2014/main" id="{2DAD9EA2-3613-4DDC-AD81-749D1D9BDA38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0" name="Freeform 53">
                  <a:extLst>
                    <a:ext uri="{FF2B5EF4-FFF2-40B4-BE49-F238E27FC236}">
                      <a16:creationId xmlns:a16="http://schemas.microsoft.com/office/drawing/2014/main" id="{43C07C96-020C-46C1-97FB-5B4F05F927F3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1" name="Freeform 54">
                  <a:extLst>
                    <a:ext uri="{FF2B5EF4-FFF2-40B4-BE49-F238E27FC236}">
                      <a16:creationId xmlns:a16="http://schemas.microsoft.com/office/drawing/2014/main" id="{41917549-21FE-4767-8652-C8252389BBF5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2" name="Freeform 55">
                  <a:extLst>
                    <a:ext uri="{FF2B5EF4-FFF2-40B4-BE49-F238E27FC236}">
                      <a16:creationId xmlns:a16="http://schemas.microsoft.com/office/drawing/2014/main" id="{BCB4FF85-8A04-4C3C-9123-8CA7AD2F9112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3" name="Freeform 56">
                  <a:extLst>
                    <a:ext uri="{FF2B5EF4-FFF2-40B4-BE49-F238E27FC236}">
                      <a16:creationId xmlns:a16="http://schemas.microsoft.com/office/drawing/2014/main" id="{792143BC-6F5B-4250-BFF4-C4162C94197E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4" name="Freeform 57">
                  <a:extLst>
                    <a:ext uri="{FF2B5EF4-FFF2-40B4-BE49-F238E27FC236}">
                      <a16:creationId xmlns:a16="http://schemas.microsoft.com/office/drawing/2014/main" id="{34DC1236-58D2-4DDF-8D7F-CAD94CE9488D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5" name="Freeform 58">
                  <a:extLst>
                    <a:ext uri="{FF2B5EF4-FFF2-40B4-BE49-F238E27FC236}">
                      <a16:creationId xmlns:a16="http://schemas.microsoft.com/office/drawing/2014/main" id="{2998E4D6-6BA5-4B9A-9D49-D3E4B78CA340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6" name="Freeform 59">
                  <a:extLst>
                    <a:ext uri="{FF2B5EF4-FFF2-40B4-BE49-F238E27FC236}">
                      <a16:creationId xmlns:a16="http://schemas.microsoft.com/office/drawing/2014/main" id="{6541D4D3-056B-4DFB-8B65-C197D5C456C0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7" name="Freeform 60">
                  <a:extLst>
                    <a:ext uri="{FF2B5EF4-FFF2-40B4-BE49-F238E27FC236}">
                      <a16:creationId xmlns:a16="http://schemas.microsoft.com/office/drawing/2014/main" id="{B7B4A084-78B5-41A0-9590-81AF51899647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8" name="Freeform 61">
                  <a:extLst>
                    <a:ext uri="{FF2B5EF4-FFF2-40B4-BE49-F238E27FC236}">
                      <a16:creationId xmlns:a16="http://schemas.microsoft.com/office/drawing/2014/main" id="{75839296-7F04-4D21-9076-5A169350312D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9" name="Freeform 62">
                  <a:extLst>
                    <a:ext uri="{FF2B5EF4-FFF2-40B4-BE49-F238E27FC236}">
                      <a16:creationId xmlns:a16="http://schemas.microsoft.com/office/drawing/2014/main" id="{6DBA870F-E396-4BA5-B855-405F188CAD03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0" name="Freeform 63">
                  <a:extLst>
                    <a:ext uri="{FF2B5EF4-FFF2-40B4-BE49-F238E27FC236}">
                      <a16:creationId xmlns:a16="http://schemas.microsoft.com/office/drawing/2014/main" id="{D0C7CA47-F7D8-4A40-995A-7F4585E95A27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1" name="Freeform 64">
                  <a:extLst>
                    <a:ext uri="{FF2B5EF4-FFF2-40B4-BE49-F238E27FC236}">
                      <a16:creationId xmlns:a16="http://schemas.microsoft.com/office/drawing/2014/main" id="{6D8A8B14-CCA5-4E70-A70F-405229297ACE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2" name="Freeform 65">
                  <a:extLst>
                    <a:ext uri="{FF2B5EF4-FFF2-40B4-BE49-F238E27FC236}">
                      <a16:creationId xmlns:a16="http://schemas.microsoft.com/office/drawing/2014/main" id="{2C46D352-AFF9-4E41-AD2D-02D8CEC39792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3" name="Freeform 66">
                  <a:extLst>
                    <a:ext uri="{FF2B5EF4-FFF2-40B4-BE49-F238E27FC236}">
                      <a16:creationId xmlns:a16="http://schemas.microsoft.com/office/drawing/2014/main" id="{D9E44860-9C2F-4A6B-AA1F-18EBF15D4AFB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4" name="Freeform 67">
                  <a:extLst>
                    <a:ext uri="{FF2B5EF4-FFF2-40B4-BE49-F238E27FC236}">
                      <a16:creationId xmlns:a16="http://schemas.microsoft.com/office/drawing/2014/main" id="{BA575C10-FB46-4807-88A2-82EC68CE5A3D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5" name="Freeform 68">
                  <a:extLst>
                    <a:ext uri="{FF2B5EF4-FFF2-40B4-BE49-F238E27FC236}">
                      <a16:creationId xmlns:a16="http://schemas.microsoft.com/office/drawing/2014/main" id="{B12F8FB1-ABC3-4B38-B0E7-25D186856CB0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6" name="Freeform 69">
                  <a:extLst>
                    <a:ext uri="{FF2B5EF4-FFF2-40B4-BE49-F238E27FC236}">
                      <a16:creationId xmlns:a16="http://schemas.microsoft.com/office/drawing/2014/main" id="{DA438AF0-6E56-423C-8BCD-DF1F1DB325A3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7" name="Freeform 70">
                  <a:extLst>
                    <a:ext uri="{FF2B5EF4-FFF2-40B4-BE49-F238E27FC236}">
                      <a16:creationId xmlns:a16="http://schemas.microsoft.com/office/drawing/2014/main" id="{D27E61F2-39A4-4AD1-B705-ED5E45888F91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8" name="Freeform 71">
                  <a:extLst>
                    <a:ext uri="{FF2B5EF4-FFF2-40B4-BE49-F238E27FC236}">
                      <a16:creationId xmlns:a16="http://schemas.microsoft.com/office/drawing/2014/main" id="{56AB6D5D-986C-4DC0-ACD3-4FB129E86281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9" name="Freeform 72">
                  <a:extLst>
                    <a:ext uri="{FF2B5EF4-FFF2-40B4-BE49-F238E27FC236}">
                      <a16:creationId xmlns:a16="http://schemas.microsoft.com/office/drawing/2014/main" id="{516DA4F5-8AAE-4161-8897-E02DE6B12766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0" name="Freeform 73">
                  <a:extLst>
                    <a:ext uri="{FF2B5EF4-FFF2-40B4-BE49-F238E27FC236}">
                      <a16:creationId xmlns:a16="http://schemas.microsoft.com/office/drawing/2014/main" id="{7C2D6C3D-DDC6-48C5-8CE6-800AC2AC74F7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1" name="Freeform 74">
                  <a:extLst>
                    <a:ext uri="{FF2B5EF4-FFF2-40B4-BE49-F238E27FC236}">
                      <a16:creationId xmlns:a16="http://schemas.microsoft.com/office/drawing/2014/main" id="{9BA404AD-1970-4144-82DB-712EE103E16C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2" name="Freeform 75">
                  <a:extLst>
                    <a:ext uri="{FF2B5EF4-FFF2-40B4-BE49-F238E27FC236}">
                      <a16:creationId xmlns:a16="http://schemas.microsoft.com/office/drawing/2014/main" id="{DC9A9698-B5F9-4011-87A6-FBB7FED0B563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3" name="Freeform 76">
                  <a:extLst>
                    <a:ext uri="{FF2B5EF4-FFF2-40B4-BE49-F238E27FC236}">
                      <a16:creationId xmlns:a16="http://schemas.microsoft.com/office/drawing/2014/main" id="{CAB6EEA6-3020-461A-8CEE-B6355A940D79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4" name="Freeform 77">
                  <a:extLst>
                    <a:ext uri="{FF2B5EF4-FFF2-40B4-BE49-F238E27FC236}">
                      <a16:creationId xmlns:a16="http://schemas.microsoft.com/office/drawing/2014/main" id="{4FAD6DFB-BED5-4431-A55F-8F051E1AEABA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5" name="Freeform 78">
                  <a:extLst>
                    <a:ext uri="{FF2B5EF4-FFF2-40B4-BE49-F238E27FC236}">
                      <a16:creationId xmlns:a16="http://schemas.microsoft.com/office/drawing/2014/main" id="{9D035AC7-BCDF-4A3B-BB01-666EF57EB15C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6" name="Freeform 79">
                  <a:extLst>
                    <a:ext uri="{FF2B5EF4-FFF2-40B4-BE49-F238E27FC236}">
                      <a16:creationId xmlns:a16="http://schemas.microsoft.com/office/drawing/2014/main" id="{901DAD0C-E4D9-4E7B-B8F3-8C43AAB535A0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7" name="Freeform 80">
                  <a:extLst>
                    <a:ext uri="{FF2B5EF4-FFF2-40B4-BE49-F238E27FC236}">
                      <a16:creationId xmlns:a16="http://schemas.microsoft.com/office/drawing/2014/main" id="{7030CB47-E5EA-429C-9095-F39D3122ECBF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8" name="Freeform 81">
                  <a:extLst>
                    <a:ext uri="{FF2B5EF4-FFF2-40B4-BE49-F238E27FC236}">
                      <a16:creationId xmlns:a16="http://schemas.microsoft.com/office/drawing/2014/main" id="{028E487A-102D-4D24-B41E-F41475259626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9" name="Freeform 82">
                  <a:extLst>
                    <a:ext uri="{FF2B5EF4-FFF2-40B4-BE49-F238E27FC236}">
                      <a16:creationId xmlns:a16="http://schemas.microsoft.com/office/drawing/2014/main" id="{B49748B3-2631-4DB2-BA2B-40929909C616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0" name="Freeform 83">
                  <a:extLst>
                    <a:ext uri="{FF2B5EF4-FFF2-40B4-BE49-F238E27FC236}">
                      <a16:creationId xmlns:a16="http://schemas.microsoft.com/office/drawing/2014/main" id="{F6C39CC8-9FD5-475B-BA1E-7B0528EFDFB5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1" name="Freeform 84">
                  <a:extLst>
                    <a:ext uri="{FF2B5EF4-FFF2-40B4-BE49-F238E27FC236}">
                      <a16:creationId xmlns:a16="http://schemas.microsoft.com/office/drawing/2014/main" id="{9DAB5AF1-26C9-4ACF-B89B-9D324A364918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2" name="Freeform 85">
                  <a:extLst>
                    <a:ext uri="{FF2B5EF4-FFF2-40B4-BE49-F238E27FC236}">
                      <a16:creationId xmlns:a16="http://schemas.microsoft.com/office/drawing/2014/main" id="{C85816B1-8B16-4672-8F69-EFB0BA5222F8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3" name="Freeform 86">
                  <a:extLst>
                    <a:ext uri="{FF2B5EF4-FFF2-40B4-BE49-F238E27FC236}">
                      <a16:creationId xmlns:a16="http://schemas.microsoft.com/office/drawing/2014/main" id="{FC25FD9C-AA2D-4033-A268-4EF58D72478B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4" name="Freeform 87">
                  <a:extLst>
                    <a:ext uri="{FF2B5EF4-FFF2-40B4-BE49-F238E27FC236}">
                      <a16:creationId xmlns:a16="http://schemas.microsoft.com/office/drawing/2014/main" id="{48F21E75-CC89-4294-B9C1-847843872788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5" name="Freeform 88">
                  <a:extLst>
                    <a:ext uri="{FF2B5EF4-FFF2-40B4-BE49-F238E27FC236}">
                      <a16:creationId xmlns:a16="http://schemas.microsoft.com/office/drawing/2014/main" id="{DFA1DA33-CFE9-4D8C-B439-EF4D83169FFF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6" name="Freeform 89">
                  <a:extLst>
                    <a:ext uri="{FF2B5EF4-FFF2-40B4-BE49-F238E27FC236}">
                      <a16:creationId xmlns:a16="http://schemas.microsoft.com/office/drawing/2014/main" id="{191681FE-B991-4A6D-8800-1D15F08B5645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7" name="Freeform 90">
                  <a:extLst>
                    <a:ext uri="{FF2B5EF4-FFF2-40B4-BE49-F238E27FC236}">
                      <a16:creationId xmlns:a16="http://schemas.microsoft.com/office/drawing/2014/main" id="{1B26377A-3621-4AD6-B49D-E61F17470EB8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8" name="Freeform 91">
                  <a:extLst>
                    <a:ext uri="{FF2B5EF4-FFF2-40B4-BE49-F238E27FC236}">
                      <a16:creationId xmlns:a16="http://schemas.microsoft.com/office/drawing/2014/main" id="{E73381C5-8925-48C5-AF8B-7EE058B8A337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9" name="Freeform 92">
                  <a:extLst>
                    <a:ext uri="{FF2B5EF4-FFF2-40B4-BE49-F238E27FC236}">
                      <a16:creationId xmlns:a16="http://schemas.microsoft.com/office/drawing/2014/main" id="{8DEE9A68-A3F7-41AA-B7E6-777579998DA7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100" name="文本框 49">
              <a:extLst>
                <a:ext uri="{FF2B5EF4-FFF2-40B4-BE49-F238E27FC236}">
                  <a16:creationId xmlns:a16="http://schemas.microsoft.com/office/drawing/2014/main" id="{CBBC6582-21DE-424C-8A09-2A31C8141A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90767" y="2018766"/>
              <a:ext cx="1909517" cy="13301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>
                <a:buNone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    2.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quay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video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ghi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quá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thao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trí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phù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giảm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căng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sẻ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lợi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ích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234" name="TextBox 233">
            <a:extLst>
              <a:ext uri="{FF2B5EF4-FFF2-40B4-BE49-F238E27FC236}">
                <a16:creationId xmlns:a16="http://schemas.microsoft.com/office/drawing/2014/main" id="{BBE72E53-9686-4F93-A5FE-C2ED56B0EFB0}"/>
              </a:ext>
            </a:extLst>
          </p:cNvPr>
          <p:cNvSpPr txBox="1"/>
          <p:nvPr/>
        </p:nvSpPr>
        <p:spPr>
          <a:xfrm>
            <a:off x="2510106" y="361349"/>
            <a:ext cx="73889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-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【苹果】迟暮朝朝醉晚灯" panose="02000500000000000000"/>
                <a:cs typeface="Times New Roman" pitchFamily="18" charset="0"/>
                <a:sym typeface="+mn-lt"/>
              </a:rPr>
              <a:t>HOẠT ĐỘNG DỰ 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02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121920"/>
            <a:ext cx="11109960" cy="63398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92926" y="2438401"/>
            <a:ext cx="4623060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ED1E2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TẠM BIỆT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ED1E2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CHÚC CÁC EM HỌC TỐT</a:t>
            </a:r>
          </a:p>
        </p:txBody>
      </p:sp>
    </p:spTree>
    <p:extLst>
      <p:ext uri="{BB962C8B-B14F-4D97-AF65-F5344CB8AC3E}">
        <p14:creationId xmlns:p14="http://schemas.microsoft.com/office/powerpoint/2010/main" val="78285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5A2EE1-AA86-479F-A0F6-4B200ACB2B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D90C57D-D673-4D60-BCD5-CB64D8AC7D81}"/>
              </a:ext>
            </a:extLst>
          </p:cNvPr>
          <p:cNvSpPr txBox="1"/>
          <p:nvPr/>
        </p:nvSpPr>
        <p:spPr>
          <a:xfrm>
            <a:off x="2132634" y="337626"/>
            <a:ext cx="8341047" cy="1846659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kumimoji="1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inpin heiti" charset="-122"/>
              </a:rPr>
              <a:t>Trò</a:t>
            </a:r>
            <a:r>
              <a:rPr kumimoji="1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inpin heiti" charset="-122"/>
              </a:rPr>
              <a:t>chơi</a:t>
            </a:r>
            <a:r>
              <a:rPr kumimoji="1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inpin heiti" charset="-122"/>
              </a:rPr>
              <a:t>: </a:t>
            </a:r>
            <a:r>
              <a:rPr lang="en-US" sz="4800" b="1" dirty="0" err="1">
                <a:solidFill>
                  <a:srgbClr val="00B050"/>
                </a:solidFill>
                <a:latin typeface="Algerian" panose="04020705040A02060702" pitchFamily="82" charset="0"/>
              </a:rPr>
              <a:t>Nhà</a:t>
            </a:r>
            <a:r>
              <a:rPr lang="en-US" sz="4800" b="1" dirty="0">
                <a:solidFill>
                  <a:srgbClr val="00B050"/>
                </a:solidFill>
                <a:latin typeface="Algerian" panose="04020705040A02060702" pitchFamily="82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Algerian" panose="04020705040A02060702" pitchFamily="82" charset="0"/>
              </a:rPr>
              <a:t>thông</a:t>
            </a:r>
            <a:r>
              <a:rPr lang="en-US" sz="4800" b="1" dirty="0">
                <a:solidFill>
                  <a:srgbClr val="00B050"/>
                </a:solidFill>
                <a:latin typeface="Algerian" panose="04020705040A02060702" pitchFamily="82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Algerian" panose="04020705040A02060702" pitchFamily="82" charset="0"/>
              </a:rPr>
              <a:t>thái</a:t>
            </a:r>
            <a:endParaRPr kumimoji="1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lgerian" panose="04020705040A02060702" pitchFamily="82" charset="0"/>
              <a:ea typeface="inpin heiti" charset="-122"/>
              <a:cs typeface="inpin heiti" charset="-122"/>
            </a:endParaRPr>
          </a:p>
        </p:txBody>
      </p:sp>
      <p:pic>
        <p:nvPicPr>
          <p:cNvPr id="6" name="图片 11">
            <a:extLst>
              <a:ext uri="{FF2B5EF4-FFF2-40B4-BE49-F238E27FC236}">
                <a16:creationId xmlns:a16="http://schemas.microsoft.com/office/drawing/2014/main" id="{22158275-793E-4BE1-A862-10544D902D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9638">
            <a:off x="82093" y="-32119"/>
            <a:ext cx="1875686" cy="3157731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3AFE3E60-6692-4000-96D0-E8111C6F45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6344" y="5538797"/>
            <a:ext cx="10542776" cy="1138773"/>
          </a:xfrm>
          <a:prstGeom prst="rect">
            <a:avLst/>
          </a:prstGeom>
          <a:ln>
            <a:noFill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/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1F461A-49C0-450F-8E8C-B4EAA22EF3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5839" y="696176"/>
            <a:ext cx="3691514" cy="52064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2D43C8-2B04-4600-98BE-A544968486F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633" y="1445622"/>
            <a:ext cx="4146499" cy="1726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Cách xử lý thông minh khi trẻ tự kỷ hay la hét, ăn vạ">
            <a:extLst>
              <a:ext uri="{FF2B5EF4-FFF2-40B4-BE49-F238E27FC236}">
                <a16:creationId xmlns:a16="http://schemas.microsoft.com/office/drawing/2014/main" id="{7F7E22B8-D21C-426A-A607-D33E5800849E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039" y="1445622"/>
            <a:ext cx="3781417" cy="1726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29AA1C2-EABC-4F79-B680-A8FB92971082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814" y="3171872"/>
            <a:ext cx="4108319" cy="2082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FDEC403-36A7-4506-B8A5-72E856C644F7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040" y="3171871"/>
            <a:ext cx="3781417" cy="20821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084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5A2EE1-AA86-479F-A0F6-4B200ACB2B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D90C57D-D673-4D60-BCD5-CB64D8AC7D81}"/>
              </a:ext>
            </a:extLst>
          </p:cNvPr>
          <p:cNvSpPr txBox="1"/>
          <p:nvPr/>
        </p:nvSpPr>
        <p:spPr>
          <a:xfrm>
            <a:off x="2132634" y="337626"/>
            <a:ext cx="8341047" cy="1846659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inpin heiti" charset="-122"/>
              </a:rPr>
              <a:t>Trò</a:t>
            </a:r>
            <a:r>
              <a:rPr kumimoji="1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inpin heiti" charset="-122"/>
              </a:rPr>
              <a:t>chơi</a:t>
            </a:r>
            <a:r>
              <a:rPr kumimoji="1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inpin heiti" charset="-122"/>
              </a:rPr>
              <a:t>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Nhà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thông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thái</a:t>
            </a:r>
            <a:endParaRPr kumimoji="1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lgerian" panose="04020705040A02060702" pitchFamily="82" charset="0"/>
              <a:ea typeface="inpin heiti" charset="-122"/>
              <a:cs typeface="inpin heiti" charset="-122"/>
            </a:endParaRPr>
          </a:p>
        </p:txBody>
      </p:sp>
      <p:pic>
        <p:nvPicPr>
          <p:cNvPr id="6" name="图片 11">
            <a:extLst>
              <a:ext uri="{FF2B5EF4-FFF2-40B4-BE49-F238E27FC236}">
                <a16:creationId xmlns:a16="http://schemas.microsoft.com/office/drawing/2014/main" id="{22158275-793E-4BE1-A862-10544D902D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9638">
            <a:off x="82093" y="-32119"/>
            <a:ext cx="1875686" cy="31577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1F461A-49C0-450F-8E8C-B4EAA22EF3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5839" y="696176"/>
            <a:ext cx="3691514" cy="52064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2D43C8-2B04-4600-98BE-A544968486F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633" y="1445622"/>
            <a:ext cx="4146499" cy="1726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Cách xử lý thông minh khi trẻ tự kỷ hay la hét, ăn vạ">
            <a:extLst>
              <a:ext uri="{FF2B5EF4-FFF2-40B4-BE49-F238E27FC236}">
                <a16:creationId xmlns:a16="http://schemas.microsoft.com/office/drawing/2014/main" id="{7F7E22B8-D21C-426A-A607-D33E5800849E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039" y="1445622"/>
            <a:ext cx="3781417" cy="1726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29AA1C2-EABC-4F79-B680-A8FB92971082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633" y="3923480"/>
            <a:ext cx="4108319" cy="2082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FDEC403-36A7-4506-B8A5-72E856C644F7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038" y="3921317"/>
            <a:ext cx="3781417" cy="208210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A0A18A-7FCA-448C-8F68-69A2E4264B17}"/>
              </a:ext>
            </a:extLst>
          </p:cNvPr>
          <p:cNvSpPr txBox="1"/>
          <p:nvPr/>
        </p:nvSpPr>
        <p:spPr>
          <a:xfrm>
            <a:off x="2453640" y="3238433"/>
            <a:ext cx="3642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đễnh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C43CEF-8132-4C9F-AC38-91831CE09785}"/>
              </a:ext>
            </a:extLst>
          </p:cNvPr>
          <p:cNvSpPr txBox="1"/>
          <p:nvPr/>
        </p:nvSpPr>
        <p:spPr>
          <a:xfrm>
            <a:off x="6416038" y="3280233"/>
            <a:ext cx="3093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hét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93E76B-47E5-492F-A322-AE5AFD8762D1}"/>
              </a:ext>
            </a:extLst>
          </p:cNvPr>
          <p:cNvSpPr txBox="1"/>
          <p:nvPr/>
        </p:nvSpPr>
        <p:spPr>
          <a:xfrm>
            <a:off x="2391156" y="6108511"/>
            <a:ext cx="3506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E3B5A9-6838-43DC-BDF6-F32488688C0F}"/>
              </a:ext>
            </a:extLst>
          </p:cNvPr>
          <p:cNvSpPr txBox="1"/>
          <p:nvPr/>
        </p:nvSpPr>
        <p:spPr>
          <a:xfrm>
            <a:off x="6736080" y="6108511"/>
            <a:ext cx="3461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323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1" y="-274700"/>
            <a:ext cx="128027" cy="4389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789041"/>
            <a:ext cx="3941366" cy="2256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873711"/>
            <a:ext cx="2452528" cy="24525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DE3E3E-8FD6-48AA-91D3-B4E1E40EE9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33660" y="0"/>
            <a:ext cx="1158340" cy="10486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0504" y="1295401"/>
            <a:ext cx="4359018" cy="29141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5800" y="2508535"/>
            <a:ext cx="2999492" cy="72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24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6069416" y="1638490"/>
            <a:ext cx="0" cy="5102879"/>
          </a:xfrm>
          <a:prstGeom prst="line">
            <a:avLst/>
          </a:prstGeom>
          <a:noFill/>
          <a:ln w="28575" cap="flat" cmpd="sng" algn="ctr">
            <a:solidFill>
              <a:srgbClr val="3F404B"/>
            </a:solidFill>
            <a:prstDash val="sysDot"/>
            <a:miter lim="800000"/>
          </a:ln>
          <a:effectLst/>
        </p:spPr>
      </p:cxnSp>
      <p:sp>
        <p:nvSpPr>
          <p:cNvPr id="27" name="文本框 53"/>
          <p:cNvSpPr txBox="1"/>
          <p:nvPr/>
        </p:nvSpPr>
        <p:spPr>
          <a:xfrm>
            <a:off x="7004908" y="3522929"/>
            <a:ext cx="1920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bg1"/>
                </a:solidFill>
                <a:latin typeface="+mj-ea"/>
                <a:ea typeface="+mj-ea"/>
                <a:cs typeface="+mn-ea"/>
              </a:defRPr>
            </a:lvl1pPr>
          </a:lstStyle>
          <a:p>
            <a:pPr>
              <a:defRPr/>
            </a:pPr>
            <a:r>
              <a:rPr lang="zh-CN" altLang="en-US" kern="0" dirty="0">
                <a:solidFill>
                  <a:srgbClr val="FFFFFF"/>
                </a:solidFill>
                <a:latin typeface="微软雅黑"/>
                <a:ea typeface="微软雅黑"/>
                <a:sym typeface="+mn-lt"/>
              </a:rPr>
              <a:t>关键文本</a:t>
            </a:r>
          </a:p>
        </p:txBody>
      </p:sp>
      <p:sp>
        <p:nvSpPr>
          <p:cNvPr id="33" name="TextBox 106"/>
          <p:cNvSpPr txBox="1"/>
          <p:nvPr/>
        </p:nvSpPr>
        <p:spPr>
          <a:xfrm>
            <a:off x="-1" y="1638490"/>
            <a:ext cx="5943595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2800" b="1" dirty="0"/>
              <a:t>1, </a:t>
            </a:r>
            <a:r>
              <a:rPr lang="en-US" sz="2800" b="1" dirty="0" err="1"/>
              <a:t>Tình</a:t>
            </a:r>
            <a:r>
              <a:rPr lang="en-US" sz="2800" b="1" dirty="0"/>
              <a:t> </a:t>
            </a:r>
            <a:r>
              <a:rPr lang="en-US" sz="2800" b="1" dirty="0" err="1"/>
              <a:t>huống</a:t>
            </a:r>
            <a:r>
              <a:rPr lang="en-US" sz="2800" b="1" dirty="0"/>
              <a:t> </a:t>
            </a:r>
            <a:r>
              <a:rPr lang="en-US" sz="2800" b="1" dirty="0" err="1"/>
              <a:t>gây</a:t>
            </a:r>
            <a:r>
              <a:rPr lang="en-US" sz="2800" b="1" dirty="0"/>
              <a:t> </a:t>
            </a:r>
            <a:r>
              <a:rPr lang="en-US" sz="2800" b="1" dirty="0" err="1"/>
              <a:t>căng</a:t>
            </a:r>
            <a:r>
              <a:rPr lang="en-US" sz="2800" b="1" dirty="0"/>
              <a:t> </a:t>
            </a:r>
            <a:r>
              <a:rPr lang="en-US" sz="2800" b="1" dirty="0" err="1"/>
              <a:t>thẳng</a:t>
            </a:r>
            <a:r>
              <a:rPr lang="en-US" sz="2800" b="1" dirty="0"/>
              <a:t> </a:t>
            </a:r>
            <a:r>
              <a:rPr lang="en-US" sz="2800" b="1" dirty="0" err="1"/>
              <a:t>và</a:t>
            </a:r>
            <a:r>
              <a:rPr lang="en-US" sz="2800" b="1" dirty="0"/>
              <a:t> </a:t>
            </a:r>
            <a:r>
              <a:rPr lang="en-US" sz="2800" b="1" dirty="0" err="1"/>
              <a:t>biểu</a:t>
            </a:r>
            <a:r>
              <a:rPr lang="en-US" sz="2800" b="1" dirty="0"/>
              <a:t> </a:t>
            </a:r>
            <a:r>
              <a:rPr lang="en-US" sz="2800" b="1" dirty="0" err="1"/>
              <a:t>hiện</a:t>
            </a:r>
            <a:r>
              <a:rPr lang="en-US" sz="2800" b="1" dirty="0"/>
              <a:t> </a:t>
            </a:r>
            <a:r>
              <a:rPr lang="en-US" sz="2800" b="1" dirty="0" err="1"/>
              <a:t>của</a:t>
            </a:r>
            <a:r>
              <a:rPr lang="en-US" sz="2800" b="1" dirty="0"/>
              <a:t> </a:t>
            </a:r>
            <a:r>
              <a:rPr lang="en-US" sz="2800" b="1" dirty="0" err="1"/>
              <a:t>cơ</a:t>
            </a:r>
            <a:r>
              <a:rPr lang="en-US" sz="2800" b="1" dirty="0"/>
              <a:t> </a:t>
            </a:r>
            <a:r>
              <a:rPr lang="en-US" sz="2800" b="1" dirty="0" err="1"/>
              <a:t>thể</a:t>
            </a:r>
            <a:r>
              <a:rPr lang="en-US" sz="2800" b="1" dirty="0"/>
              <a:t> </a:t>
            </a:r>
            <a:r>
              <a:rPr lang="en-US" sz="2800" b="1" dirty="0" err="1"/>
              <a:t>khi</a:t>
            </a:r>
            <a:r>
              <a:rPr lang="en-US" sz="2800" b="1" dirty="0"/>
              <a:t> </a:t>
            </a:r>
            <a:r>
              <a:rPr lang="en-US" sz="2800" b="1" dirty="0" err="1"/>
              <a:t>bị</a:t>
            </a:r>
            <a:r>
              <a:rPr lang="en-US" sz="2800" b="1" dirty="0"/>
              <a:t> </a:t>
            </a:r>
            <a:r>
              <a:rPr lang="en-US" sz="2800" b="1" dirty="0" err="1"/>
              <a:t>căng</a:t>
            </a:r>
            <a:r>
              <a:rPr lang="en-US" sz="2800" b="1" dirty="0"/>
              <a:t> </a:t>
            </a:r>
            <a:r>
              <a:rPr lang="en-US" sz="2800" b="1" dirty="0" err="1"/>
              <a:t>thẳng</a:t>
            </a:r>
            <a:r>
              <a:rPr lang="en-US" sz="2800" b="1" dirty="0"/>
              <a:t>. </a:t>
            </a:r>
            <a:endParaRPr lang="en-US" sz="2800" dirty="0"/>
          </a:p>
          <a:p>
            <a:pPr algn="r"/>
            <a:endParaRPr lang="en-US" altLang="zh-CN" sz="28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64B881-BC20-401D-97BD-C53EA990330D}"/>
              </a:ext>
            </a:extLst>
          </p:cNvPr>
          <p:cNvSpPr txBox="1"/>
          <p:nvPr/>
        </p:nvSpPr>
        <p:spPr>
          <a:xfrm>
            <a:off x="2444656" y="92428"/>
            <a:ext cx="999118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b="1" dirty="0">
                <a:solidFill>
                  <a:srgbClr val="7030A0"/>
                </a:solidFill>
                <a:cs typeface="Times New Roman" panose="02020603050405020304" pitchFamily="18" charset="0"/>
              </a:rPr>
              <a:t>ỨNG PHÓ VỚI TÂM LÍ CĂNG THẲNG</a:t>
            </a:r>
            <a:endParaRPr lang="en-US" sz="4000" dirty="0">
              <a:solidFill>
                <a:srgbClr val="7030A0"/>
              </a:solidFill>
              <a:cs typeface="Times New Roman" panose="02020603050405020304" pitchFamily="18" charset="0"/>
            </a:endParaRPr>
          </a:p>
          <a:p>
            <a:pPr algn="ctr"/>
            <a:endParaRPr lang="en-US" dirty="0">
              <a:solidFill>
                <a:prstClr val="black"/>
              </a:solidFill>
              <a:latin typeface="等线"/>
            </a:endParaRPr>
          </a:p>
        </p:txBody>
      </p:sp>
      <p:sp>
        <p:nvSpPr>
          <p:cNvPr id="12" name="文本框 8">
            <a:extLst>
              <a:ext uri="{FF2B5EF4-FFF2-40B4-BE49-F238E27FC236}">
                <a16:creationId xmlns:a16="http://schemas.microsoft.com/office/drawing/2014/main" id="{E89179A1-59C5-43AA-9FE3-D377E67F701C}"/>
              </a:ext>
            </a:extLst>
          </p:cNvPr>
          <p:cNvSpPr txBox="1"/>
          <p:nvPr/>
        </p:nvSpPr>
        <p:spPr>
          <a:xfrm>
            <a:off x="1114255" y="43499"/>
            <a:ext cx="19399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altLang="zh-CN" sz="4400" b="1" dirty="0">
                <a:solidFill>
                  <a:srgbClr val="0070C0"/>
                </a:solidFill>
                <a:cs typeface="Times New Roman" panose="02020603050405020304" pitchFamily="18" charset="0"/>
              </a:rPr>
              <a:t>BÀI 7: </a:t>
            </a:r>
            <a:endParaRPr lang="zh-CN" altLang="en-US" sz="4400" b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3D56135-0D9B-4DA3-81DF-D22763C92EF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925" y="1554409"/>
            <a:ext cx="5970850" cy="5186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图片 5">
            <a:extLst>
              <a:ext uri="{FF2B5EF4-FFF2-40B4-BE49-F238E27FC236}">
                <a16:creationId xmlns:a16="http://schemas.microsoft.com/office/drawing/2014/main" id="{C064E1D8-632C-4879-9928-F191F58A27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764401"/>
            <a:ext cx="3941366" cy="22563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4744DB-122E-40EF-954D-781F9FA6A901}"/>
              </a:ext>
            </a:extLst>
          </p:cNvPr>
          <p:cNvSpPr txBox="1"/>
          <p:nvPr/>
        </p:nvSpPr>
        <p:spPr>
          <a:xfrm>
            <a:off x="457200" y="2683740"/>
            <a:ext cx="521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B0F0"/>
                </a:solidFill>
                <a:latin typeface="Algerian" panose="04020705040A02060702" pitchFamily="82" charset="0"/>
              </a:rPr>
              <a:t>THẢO LUẬN NHÓM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772D5D-61FF-4821-8743-B147606E2B64}"/>
              </a:ext>
            </a:extLst>
          </p:cNvPr>
          <p:cNvSpPr txBox="1"/>
          <p:nvPr/>
        </p:nvSpPr>
        <p:spPr>
          <a:xfrm>
            <a:off x="-1" y="3803869"/>
            <a:ext cx="60359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b.</a:t>
            </a:r>
          </a:p>
        </p:txBody>
      </p:sp>
    </p:spTree>
    <p:extLst>
      <p:ext uri="{BB962C8B-B14F-4D97-AF65-F5344CB8AC3E}">
        <p14:creationId xmlns:p14="http://schemas.microsoft.com/office/powerpoint/2010/main" val="407367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3" grpId="0"/>
      <p:bldP spid="11" grpId="0"/>
      <p:bldP spid="12" grpId="0"/>
      <p:bldP spid="2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E07A7A-35D0-4727-A1FE-84E16CF57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pic>
        <p:nvPicPr>
          <p:cNvPr id="8" name="Picture 2" descr="http://photos.myjoyonline.com/photos/news/201311/6579331693860_20014378402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3600" y="5323745"/>
            <a:ext cx="2225041" cy="15388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337" y="-208757"/>
            <a:ext cx="1945822" cy="13620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54F2268-2D24-4D93-9366-79F50807D5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3322140"/>
              </p:ext>
            </p:extLst>
          </p:nvPr>
        </p:nvGraphicFramePr>
        <p:xfrm>
          <a:off x="2057400" y="1690298"/>
          <a:ext cx="8305800" cy="1737360"/>
        </p:xfrm>
        <a:graphic>
          <a:graphicData uri="http://schemas.openxmlformats.org/drawingml/2006/table">
            <a:tbl>
              <a:tblPr firstRow="1" firstCol="1" bandRow="1"/>
              <a:tblGrid>
                <a:gridCol w="776476">
                  <a:extLst>
                    <a:ext uri="{9D8B030D-6E8A-4147-A177-3AD203B41FA5}">
                      <a16:colId xmlns:a16="http://schemas.microsoft.com/office/drawing/2014/main" val="933412515"/>
                    </a:ext>
                  </a:extLst>
                </a:gridCol>
                <a:gridCol w="3155444">
                  <a:extLst>
                    <a:ext uri="{9D8B030D-6E8A-4147-A177-3AD203B41FA5}">
                      <a16:colId xmlns:a16="http://schemas.microsoft.com/office/drawing/2014/main" val="3418520780"/>
                    </a:ext>
                  </a:extLst>
                </a:gridCol>
                <a:gridCol w="2782834">
                  <a:extLst>
                    <a:ext uri="{9D8B030D-6E8A-4147-A177-3AD203B41FA5}">
                      <a16:colId xmlns:a16="http://schemas.microsoft.com/office/drawing/2014/main" val="2244609507"/>
                    </a:ext>
                  </a:extLst>
                </a:gridCol>
                <a:gridCol w="1591046">
                  <a:extLst>
                    <a:ext uri="{9D8B030D-6E8A-4147-A177-3AD203B41FA5}">
                      <a16:colId xmlns:a16="http://schemas.microsoft.com/office/drawing/2014/main" val="2296608531"/>
                    </a:ext>
                  </a:extLst>
                </a:gridCol>
              </a:tblGrid>
              <a:tr h="8871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Bức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huống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9052628"/>
                  </a:ext>
                </a:extLst>
              </a:tr>
              <a:tr h="4251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5874225"/>
                  </a:ext>
                </a:extLst>
              </a:tr>
              <a:tr h="4251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7228356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00B4BBF-276F-4C50-AAAA-73E9508872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1725008"/>
              </p:ext>
            </p:extLst>
          </p:nvPr>
        </p:nvGraphicFramePr>
        <p:xfrm>
          <a:off x="2057400" y="4337164"/>
          <a:ext cx="8305800" cy="2063635"/>
        </p:xfrm>
        <a:graphic>
          <a:graphicData uri="http://schemas.openxmlformats.org/drawingml/2006/table">
            <a:tbl>
              <a:tblPr firstRow="1" firstCol="1" bandRow="1"/>
              <a:tblGrid>
                <a:gridCol w="694040">
                  <a:extLst>
                    <a:ext uri="{9D8B030D-6E8A-4147-A177-3AD203B41FA5}">
                      <a16:colId xmlns:a16="http://schemas.microsoft.com/office/drawing/2014/main" val="4020028897"/>
                    </a:ext>
                  </a:extLst>
                </a:gridCol>
                <a:gridCol w="3801760">
                  <a:extLst>
                    <a:ext uri="{9D8B030D-6E8A-4147-A177-3AD203B41FA5}">
                      <a16:colId xmlns:a16="http://schemas.microsoft.com/office/drawing/2014/main" val="2738413177"/>
                    </a:ext>
                  </a:extLst>
                </a:gridCol>
                <a:gridCol w="1722120">
                  <a:extLst>
                    <a:ext uri="{9D8B030D-6E8A-4147-A177-3AD203B41FA5}">
                      <a16:colId xmlns:a16="http://schemas.microsoft.com/office/drawing/2014/main" val="339415664"/>
                    </a:ext>
                  </a:extLst>
                </a:gridCol>
                <a:gridCol w="2087880">
                  <a:extLst>
                    <a:ext uri="{9D8B030D-6E8A-4147-A177-3AD203B41FA5}">
                      <a16:colId xmlns:a16="http://schemas.microsoft.com/office/drawing/2014/main" val="2449839603"/>
                    </a:ext>
                  </a:extLst>
                </a:gridCol>
              </a:tblGrid>
              <a:tr h="8560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huống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gây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căng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thẳng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thẳng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loại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0890521"/>
                  </a:ext>
                </a:extLst>
              </a:tr>
              <a:tr h="6037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3420904"/>
                  </a:ext>
                </a:extLst>
              </a:tr>
              <a:tr h="6037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2668889"/>
                  </a:ext>
                </a:extLst>
              </a:tr>
            </a:tbl>
          </a:graphicData>
        </a:graphic>
      </p:graphicFrame>
      <p:sp>
        <p:nvSpPr>
          <p:cNvPr id="10" name="TextBox 3">
            <a:extLst>
              <a:ext uri="{FF2B5EF4-FFF2-40B4-BE49-F238E27FC236}">
                <a16:creationId xmlns:a16="http://schemas.microsoft.com/office/drawing/2014/main" id="{76ECF7D9-C5AD-4FEC-AC87-66879CA246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961" y="99350"/>
            <a:ext cx="1067950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PHIẾU HỌC TẬP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F78144-6A31-4732-A195-7398A21739EF}"/>
              </a:ext>
            </a:extLst>
          </p:cNvPr>
          <p:cNvSpPr txBox="1"/>
          <p:nvPr/>
        </p:nvSpPr>
        <p:spPr>
          <a:xfrm>
            <a:off x="2057400" y="1153319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FAA6FE-2D39-4384-9EA3-0583276DD21A}"/>
              </a:ext>
            </a:extLst>
          </p:cNvPr>
          <p:cNvSpPr txBox="1"/>
          <p:nvPr/>
        </p:nvSpPr>
        <p:spPr>
          <a:xfrm>
            <a:off x="2057400" y="3754986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</a:p>
        </p:txBody>
      </p:sp>
    </p:spTree>
    <p:extLst>
      <p:ext uri="{BB962C8B-B14F-4D97-AF65-F5344CB8AC3E}">
        <p14:creationId xmlns:p14="http://schemas.microsoft.com/office/powerpoint/2010/main" val="342013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ÔN TOÁN 3: TRƯỜNG TIỂU HỌC ĐẰNG LÂM (16/4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Box 3"/>
          <p:cNvSpPr txBox="1">
            <a:spLocks noChangeArrowheads="1"/>
          </p:cNvSpPr>
          <p:nvPr/>
        </p:nvSpPr>
        <p:spPr bwMode="auto">
          <a:xfrm>
            <a:off x="660010" y="494506"/>
            <a:ext cx="1067950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PHIẾU HỌC TẬP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số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 1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66962AB-E57A-4862-B51F-99340D5BA9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7696453"/>
              </p:ext>
            </p:extLst>
          </p:nvPr>
        </p:nvGraphicFramePr>
        <p:xfrm>
          <a:off x="660010" y="1362600"/>
          <a:ext cx="10907150" cy="3548431"/>
        </p:xfrm>
        <a:graphic>
          <a:graphicData uri="http://schemas.openxmlformats.org/drawingml/2006/table">
            <a:tbl>
              <a:tblPr firstRow="1" firstCol="1" bandRow="1"/>
              <a:tblGrid>
                <a:gridCol w="1012778">
                  <a:extLst>
                    <a:ext uri="{9D8B030D-6E8A-4147-A177-3AD203B41FA5}">
                      <a16:colId xmlns:a16="http://schemas.microsoft.com/office/drawing/2014/main" val="933412515"/>
                    </a:ext>
                  </a:extLst>
                </a:gridCol>
                <a:gridCol w="2686869">
                  <a:extLst>
                    <a:ext uri="{9D8B030D-6E8A-4147-A177-3AD203B41FA5}">
                      <a16:colId xmlns:a16="http://schemas.microsoft.com/office/drawing/2014/main" val="3418520780"/>
                    </a:ext>
                  </a:extLst>
                </a:gridCol>
                <a:gridCol w="4799583">
                  <a:extLst>
                    <a:ext uri="{9D8B030D-6E8A-4147-A177-3AD203B41FA5}">
                      <a16:colId xmlns:a16="http://schemas.microsoft.com/office/drawing/2014/main" val="2244609507"/>
                    </a:ext>
                  </a:extLst>
                </a:gridCol>
                <a:gridCol w="2407920">
                  <a:extLst>
                    <a:ext uri="{9D8B030D-6E8A-4147-A177-3AD203B41FA5}">
                      <a16:colId xmlns:a16="http://schemas.microsoft.com/office/drawing/2014/main" val="1956515853"/>
                    </a:ext>
                  </a:extLst>
                </a:gridCol>
              </a:tblGrid>
              <a:tr h="10758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Bức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huống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9052628"/>
                  </a:ext>
                </a:extLst>
              </a:tr>
              <a:tr h="8816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5874225"/>
                  </a:ext>
                </a:extLst>
              </a:tr>
              <a:tr h="7955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7228356"/>
                  </a:ext>
                </a:extLst>
              </a:tr>
              <a:tr h="7955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4384010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BA4CDE64-0F6B-43B2-BA8B-A8FBBC7BFB4D}"/>
              </a:ext>
            </a:extLst>
          </p:cNvPr>
          <p:cNvSpPr txBox="1"/>
          <p:nvPr/>
        </p:nvSpPr>
        <p:spPr>
          <a:xfrm>
            <a:off x="1905000" y="2483281"/>
            <a:ext cx="2453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1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5A7673-8533-4D89-90EA-ABE3CF601173}"/>
              </a:ext>
            </a:extLst>
          </p:cNvPr>
          <p:cNvSpPr txBox="1"/>
          <p:nvPr/>
        </p:nvSpPr>
        <p:spPr>
          <a:xfrm>
            <a:off x="1920240" y="3414642"/>
            <a:ext cx="256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2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B9FB81-EDFF-4088-9409-E0A349B4461E}"/>
              </a:ext>
            </a:extLst>
          </p:cNvPr>
          <p:cNvSpPr txBox="1"/>
          <p:nvPr/>
        </p:nvSpPr>
        <p:spPr>
          <a:xfrm>
            <a:off x="1859280" y="4215348"/>
            <a:ext cx="256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4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46EC11-EB33-4DF3-B4E3-FC03F313B8BC}"/>
              </a:ext>
            </a:extLst>
          </p:cNvPr>
          <p:cNvSpPr txBox="1"/>
          <p:nvPr/>
        </p:nvSpPr>
        <p:spPr>
          <a:xfrm>
            <a:off x="4358640" y="2561256"/>
            <a:ext cx="4861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ồn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1DC451-855A-4FA4-B4FB-F326F621FD10}"/>
              </a:ext>
            </a:extLst>
          </p:cNvPr>
          <p:cNvSpPr txBox="1"/>
          <p:nvPr/>
        </p:nvSpPr>
        <p:spPr>
          <a:xfrm>
            <a:off x="4450080" y="3470364"/>
            <a:ext cx="4678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cao.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E8F404-4993-47CC-87B0-67D34243DD24}"/>
              </a:ext>
            </a:extLst>
          </p:cNvPr>
          <p:cNvSpPr txBox="1"/>
          <p:nvPr/>
        </p:nvSpPr>
        <p:spPr>
          <a:xfrm>
            <a:off x="4419600" y="4190697"/>
            <a:ext cx="445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E32B0F-180C-44E9-8C6A-111F0B6A5E9C}"/>
              </a:ext>
            </a:extLst>
          </p:cNvPr>
          <p:cNvSpPr txBox="1"/>
          <p:nvPr/>
        </p:nvSpPr>
        <p:spPr>
          <a:xfrm>
            <a:off x="9677400" y="2561256"/>
            <a:ext cx="1662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171BE7-BC43-46DD-A1AD-D973B5508380}"/>
              </a:ext>
            </a:extLst>
          </p:cNvPr>
          <p:cNvSpPr txBox="1"/>
          <p:nvPr/>
        </p:nvSpPr>
        <p:spPr>
          <a:xfrm>
            <a:off x="9220200" y="3380272"/>
            <a:ext cx="256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5F8DCA-4D6B-4884-A26D-17B1DEBAB720}"/>
              </a:ext>
            </a:extLst>
          </p:cNvPr>
          <p:cNvSpPr txBox="1"/>
          <p:nvPr/>
        </p:nvSpPr>
        <p:spPr>
          <a:xfrm>
            <a:off x="9677400" y="4215348"/>
            <a:ext cx="1448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35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autoUpdateAnimBg="0"/>
      <p:bldP spid="2" grpId="0"/>
      <p:bldP spid="8" grpId="0"/>
      <p:bldP spid="10" grpId="0"/>
      <p:bldP spid="6" grpId="0"/>
      <p:bldP spid="7" grpId="0"/>
      <p:bldP spid="9" grpId="0"/>
      <p:bldP spid="11" grpId="0"/>
      <p:bldP spid="1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ÔN TOÁN 3: TRƯỜNG TIỂU HỌC ĐẰNG LÂM (16/4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Box 3"/>
          <p:cNvSpPr txBox="1">
            <a:spLocks noChangeArrowheads="1"/>
          </p:cNvSpPr>
          <p:nvPr/>
        </p:nvSpPr>
        <p:spPr bwMode="auto">
          <a:xfrm>
            <a:off x="660010" y="494506"/>
            <a:ext cx="1067950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PHIẾU HỌC TẬP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số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 2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4753A39-9563-442A-B541-DB0B7C063B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7450356"/>
              </p:ext>
            </p:extLst>
          </p:nvPr>
        </p:nvGraphicFramePr>
        <p:xfrm>
          <a:off x="660010" y="1685404"/>
          <a:ext cx="4552070" cy="2063635"/>
        </p:xfrm>
        <a:graphic>
          <a:graphicData uri="http://schemas.openxmlformats.org/drawingml/2006/table">
            <a:tbl>
              <a:tblPr firstRow="1" firstCol="1" bandRow="1"/>
              <a:tblGrid>
                <a:gridCol w="560811">
                  <a:extLst>
                    <a:ext uri="{9D8B030D-6E8A-4147-A177-3AD203B41FA5}">
                      <a16:colId xmlns:a16="http://schemas.microsoft.com/office/drawing/2014/main" val="4020028897"/>
                    </a:ext>
                  </a:extLst>
                </a:gridCol>
                <a:gridCol w="2034526">
                  <a:extLst>
                    <a:ext uri="{9D8B030D-6E8A-4147-A177-3AD203B41FA5}">
                      <a16:colId xmlns:a16="http://schemas.microsoft.com/office/drawing/2014/main" val="2738413177"/>
                    </a:ext>
                  </a:extLst>
                </a:gridCol>
                <a:gridCol w="812452">
                  <a:extLst>
                    <a:ext uri="{9D8B030D-6E8A-4147-A177-3AD203B41FA5}">
                      <a16:colId xmlns:a16="http://schemas.microsoft.com/office/drawing/2014/main" val="339415664"/>
                    </a:ext>
                  </a:extLst>
                </a:gridCol>
                <a:gridCol w="1144281">
                  <a:extLst>
                    <a:ext uri="{9D8B030D-6E8A-4147-A177-3AD203B41FA5}">
                      <a16:colId xmlns:a16="http://schemas.microsoft.com/office/drawing/2014/main" val="2449839603"/>
                    </a:ext>
                  </a:extLst>
                </a:gridCol>
              </a:tblGrid>
              <a:tr h="8560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huống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gây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căng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thẳng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thẳng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loại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0890521"/>
                  </a:ext>
                </a:extLst>
              </a:tr>
              <a:tr h="6037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3420904"/>
                  </a:ext>
                </a:extLst>
              </a:tr>
              <a:tr h="6037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2668889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5F67C5C6-EC82-4751-85AC-E5624925754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080" y="1234440"/>
            <a:ext cx="6319910" cy="47091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1201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autoUpdateAnimBg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www.33ppt.com ​​">
  <a:themeElements>
    <a:clrScheme name="自定义 15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2B3C5"/>
      </a:accent1>
      <a:accent2>
        <a:srgbClr val="F07474"/>
      </a:accent2>
      <a:accent3>
        <a:srgbClr val="FFBF53"/>
      </a:accent3>
      <a:accent4>
        <a:srgbClr val="673B77"/>
      </a:accent4>
      <a:accent5>
        <a:srgbClr val="00B9FA"/>
      </a:accent5>
      <a:accent6>
        <a:srgbClr val="BECE37"/>
      </a:accent6>
      <a:hlink>
        <a:srgbClr val="B381D9"/>
      </a:hlink>
      <a:folHlink>
        <a:srgbClr val="800080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Thiết kế: Thạch Trương Thảo (0987 039 863)">
  <a:themeElements>
    <a:clrScheme name="Thiết kế: Thạch Trương Thảo (0987 039 863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hiết kế: Thạch Trương Thảo (0987 039 863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hiết kế: Thạch Trương Thảo (0987 039 863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</TotalTime>
  <Words>1209</Words>
  <Application>Microsoft Office PowerPoint</Application>
  <PresentationFormat>Widescreen</PresentationFormat>
  <Paragraphs>168</Paragraphs>
  <Slides>26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26</vt:i4>
      </vt:variant>
    </vt:vector>
  </HeadingPairs>
  <TitlesOfParts>
    <vt:vector size="56" baseType="lpstr">
      <vt:lpstr>微软雅黑</vt:lpstr>
      <vt:lpstr>SimSun</vt:lpstr>
      <vt:lpstr>SimSun</vt:lpstr>
      <vt:lpstr>#9Slide07 Marbelia Regular</vt:lpstr>
      <vt:lpstr>【苹果】迟暮朝朝醉晚灯</vt:lpstr>
      <vt:lpstr>Algerian</vt:lpstr>
      <vt:lpstr>Arial</vt:lpstr>
      <vt:lpstr>Calibri</vt:lpstr>
      <vt:lpstr>Calibri Light</vt:lpstr>
      <vt:lpstr>DengXian</vt:lpstr>
      <vt:lpstr>DengXian</vt:lpstr>
      <vt:lpstr>等线 Light</vt:lpstr>
      <vt:lpstr>Helvetica Neue</vt:lpstr>
      <vt:lpstr>inpin heiti</vt:lpstr>
      <vt:lpstr>ITC Avant Garde Std Bk</vt:lpstr>
      <vt:lpstr>SVN-Vanilla Daisy Pro</vt:lpstr>
      <vt:lpstr>Tahoma</vt:lpstr>
      <vt:lpstr>Times New Roman</vt:lpstr>
      <vt:lpstr>Verdana</vt:lpstr>
      <vt:lpstr>Wingdings</vt:lpstr>
      <vt:lpstr>方正静蕾简体</vt:lpstr>
      <vt:lpstr>Office 主题​​</vt:lpstr>
      <vt:lpstr>4_Office Theme</vt:lpstr>
      <vt:lpstr>1_Office Theme</vt:lpstr>
      <vt:lpstr>第一PPT，www.1ppt.com</vt:lpstr>
      <vt:lpstr>www.33ppt.com ​​</vt:lpstr>
      <vt:lpstr>2_Office Theme</vt:lpstr>
      <vt:lpstr>1_Thiết kế: Thạch Trương Thảo (0987 039 863)</vt:lpstr>
      <vt:lpstr>26_Office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MSHUE</dc:creator>
  <cp:lastModifiedBy>LÊ VÂN</cp:lastModifiedBy>
  <cp:revision>39</cp:revision>
  <dcterms:created xsi:type="dcterms:W3CDTF">2022-08-08T00:24:14Z</dcterms:created>
  <dcterms:modified xsi:type="dcterms:W3CDTF">2023-02-08T08:36:16Z</dcterms:modified>
</cp:coreProperties>
</file>