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20"/>
  </p:notesMasterIdLst>
  <p:sldIdLst>
    <p:sldId id="449" r:id="rId6"/>
    <p:sldId id="355" r:id="rId7"/>
    <p:sldId id="258" r:id="rId8"/>
    <p:sldId id="448" r:id="rId9"/>
    <p:sldId id="465" r:id="rId10"/>
    <p:sldId id="466" r:id="rId11"/>
    <p:sldId id="467" r:id="rId12"/>
    <p:sldId id="432" r:id="rId13"/>
    <p:sldId id="451" r:id="rId14"/>
    <p:sldId id="453" r:id="rId15"/>
    <p:sldId id="455" r:id="rId16"/>
    <p:sldId id="468" r:id="rId17"/>
    <p:sldId id="459" r:id="rId18"/>
    <p:sldId id="463" r:id="rId19"/>
  </p:sldIdLst>
  <p:sldSz cx="9144000" cy="5143500" type="screen16x9"/>
  <p:notesSz cx="6858000" cy="9144000"/>
  <p:embeddedFontLst>
    <p:embeddedFont>
      <p:font typeface="MS Mincho" panose="02020609040205080304" pitchFamily="49" charset="-128"/>
      <p:regular r:id="rId21"/>
    </p:embeddedFont>
    <p:embeddedFont>
      <p:font typeface="Merriweather Light" panose="020B0604020202020204" charset="0"/>
      <p:regular r:id="rId22"/>
      <p:bold r:id="rId23"/>
      <p:italic r:id="rId24"/>
      <p:boldItalic r:id="rId25"/>
    </p:embeddedFont>
    <p:embeddedFont>
      <p:font typeface="Playfair Display"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微软雅黑" panose="020B0503020204020204" pitchFamily="34" charset="-122"/>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53991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5/7/2023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Hãy</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giải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thích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nghĩa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của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từ</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trách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nhiệm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trong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câu</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văn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sau</a:t>
            </a:r>
            <a:r>
              <a:rPr lang="en-US" sz="2400" i="1" kern="1200" dirty="0" smtClean="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err="1" smtClean="0">
                <a:solidFill>
                  <a:schemeClr val="tx1"/>
                </a:solidFill>
                <a:latin typeface="Times New Roman" panose="02020603050405020304" pitchFamily="18" charset="0"/>
                <a:cs typeface="Times New Roman" panose="02020603050405020304" pitchFamily="18" charset="0"/>
              </a:rPr>
              <a:t>phụ</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trách</a:t>
            </a:r>
            <a:r>
              <a:rPr lang="en-US" sz="2400" i="1" kern="1200" dirty="0" smtClean="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err="1" smtClean="0">
                <a:solidFill>
                  <a:schemeClr val="tx1"/>
                </a:solidFill>
                <a:latin typeface="Times New Roman" panose="02020603050405020304" pitchFamily="18" charset="0"/>
                <a:cs typeface="Times New Roman" panose="02020603050405020304" pitchFamily="18" charset="0"/>
              </a:rPr>
              <a:t>gánh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vác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đảm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nhận</a:t>
            </a:r>
            <a:r>
              <a:rPr lang="en-US" sz="2400" i="1" kern="1200" dirty="0" smtClean="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sau</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Sửa</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Cốt</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Đơn</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smtClean="0">
                <a:solidFill>
                  <a:schemeClr val="tx1"/>
                </a:solidFill>
                <a:latin typeface="Times New Roman" panose="02020603050405020304" pitchFamily="18" charset="0"/>
                <a:cs typeface="Times New Roman" panose="02020603050405020304" pitchFamily="18" charset="0"/>
              </a:rPr>
              <a:t>Trống</a:t>
            </a:r>
            <a:r>
              <a:rPr lang="en-US" sz="2200" b="1" i="1" kern="1200" dirty="0" smtClean="0">
                <a:solidFill>
                  <a:schemeClr val="tx1"/>
                </a:solidFill>
                <a:latin typeface="Times New Roman" panose="02020603050405020304" pitchFamily="18" charset="0"/>
                <a:cs typeface="Times New Roman" panose="02020603050405020304" pitchFamily="18" charset="0"/>
              </a:rPr>
              <a:t> </a:t>
            </a:r>
            <a:r>
              <a:rPr lang="en-US" sz="2200" b="1" i="1" kern="1200" dirty="0" err="1" smtClean="0">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Kiên</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a:t>
            </a:r>
            <a:r>
              <a:rPr lang="en-US" sz="2200" dirty="0" err="1" smtClean="0">
                <a:latin typeface="Times New Roman" panose="02020603050405020304" pitchFamily="18" charset="0"/>
                <a:cs typeface="Times New Roman" panose="02020603050405020304" pitchFamily="18" charset="0"/>
              </a:rPr>
              <a:t>ền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câu</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với</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các</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từ</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sau</a:t>
            </a:r>
            <a:r>
              <a:rPr lang="en-US" sz="2400" b="1"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cốt</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lõi</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kiên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nhẫn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đơn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Kiên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nhẫn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là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một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đức</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tính</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tốt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mỗi</a:t>
            </a:r>
            <a:r>
              <a:rPr lang="en-US" sz="2400" dirty="0" smtClean="0">
                <a:solidFill>
                  <a:srgbClr val="000000"/>
                </a:solidFill>
                <a:latin typeface="Times New Roman" pitchFamily="18" charset="0"/>
                <a:cs typeface="Calibri" pitchFamily="34" charset="0"/>
              </a:rPr>
              <a:t> con </a:t>
            </a:r>
            <a:r>
              <a:rPr lang="en-US" sz="2400" dirty="0" err="1" smtClean="0">
                <a:solidFill>
                  <a:srgbClr val="000000"/>
                </a:solidFill>
                <a:latin typeface="Times New Roman" pitchFamily="18" charset="0"/>
                <a:cs typeface="Calibri" pitchFamily="34" charset="0"/>
              </a:rPr>
              <a:t>người</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cần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trang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bị</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và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rèn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Không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có</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bè</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cuộc</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sống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của</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chúng</a:t>
            </a:r>
            <a:r>
              <a:rPr lang="en-US" sz="2400" dirty="0" smtClean="0">
                <a:solidFill>
                  <a:srgbClr val="000000"/>
                </a:solidFill>
                <a:latin typeface="Times New Roman" pitchFamily="18" charset="0"/>
                <a:cs typeface="Calibri" pitchFamily="34" charset="0"/>
              </a:rPr>
              <a:t> ta </a:t>
            </a:r>
            <a:r>
              <a:rPr lang="en-US" sz="2400" dirty="0" err="1" smtClean="0">
                <a:solidFill>
                  <a:srgbClr val="000000"/>
                </a:solidFill>
                <a:latin typeface="Times New Roman" pitchFamily="18" charset="0"/>
                <a:cs typeface="Calibri" pitchFamily="34" charset="0"/>
              </a:rPr>
              <a:t>thật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điệu</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và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buồn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chán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biết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bao</a:t>
            </a:r>
            <a:r>
              <a:rPr lang="en-US" sz="2400" dirty="0" smtClean="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smtClean="0">
                <a:solidFill>
                  <a:schemeClr val="bg1"/>
                </a:solidFill>
                <a:latin typeface="Times New Roman" pitchFamily="18" charset="0"/>
                <a:ea typeface="+mn-ea"/>
                <a:cs typeface="Times New Roman" pitchFamily="18" charset="0"/>
              </a:rPr>
              <a:t>Bài</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tập</a:t>
            </a:r>
            <a:r>
              <a:rPr lang="en-US" sz="2400" b="1" i="1" kern="1200" dirty="0" smtClean="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smtClean="0">
                <a:solidFill>
                  <a:srgbClr val="EF6F81"/>
                </a:solidFill>
                <a:latin typeface="Times New Roman" pitchFamily="18" charset="0"/>
                <a:cs typeface="Calibri" pitchFamily="34" charset="0"/>
              </a:rPr>
              <a:t>Điều</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cốt</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lõi</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vô</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hình</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trong</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mắt</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a:t>
            </a:r>
            <a:r>
              <a:rPr lang="en-US" sz="2000" b="1" kern="1200" dirty="0" err="1" smtClean="0">
                <a:solidFill>
                  <a:srgbClr val="EF6F81"/>
                </a:solidFill>
                <a:latin typeface="Times New Roman" pitchFamily="18" charset="0"/>
                <a:cs typeface="Calibri" pitchFamily="34" charset="0"/>
              </a:rPr>
              <a:t>hính</a:t>
            </a:r>
            <a:r>
              <a:rPr lang="en-US" sz="2000" b="1" kern="1200" dirty="0" smtClean="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smtClean="0">
                <a:solidFill>
                  <a:srgbClr val="EF6F81"/>
                </a:solidFill>
                <a:latin typeface="Times New Roman" pitchFamily="18" charset="0"/>
                <a:cs typeface="Calibri" pitchFamily="34" charset="0"/>
              </a:rPr>
              <a:t>Bạn</a:t>
            </a:r>
            <a:r>
              <a:rPr lang="en-US" sz="2000" b="1" kern="1200" dirty="0" smtClean="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smtClean="0">
                <a:solidFill>
                  <a:srgbClr val="EF6F81"/>
                </a:solidFill>
                <a:latin typeface="Times New Roman" pitchFamily="18" charset="0"/>
                <a:cs typeface="Calibri" pitchFamily="34" charset="0"/>
              </a:rPr>
              <a:t>Xin </a:t>
            </a:r>
            <a:r>
              <a:rPr lang="en-US" sz="2000" b="1" kern="1200" dirty="0" err="1" smtClean="0">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smtClean="0">
                <a:solidFill>
                  <a:schemeClr val="tx1"/>
                </a:solidFill>
                <a:latin typeface="Times New Roman" panose="02020603050405020304" pitchFamily="18" charset="0"/>
                <a:cs typeface="Times New Roman" panose="02020603050405020304" pitchFamily="18" charset="0"/>
              </a:rPr>
              <a:t>                              - </a:t>
            </a:r>
            <a:r>
              <a:rPr lang="en-US" sz="2400" i="1" kern="1200" spc="-4" dirty="0" err="1" smtClean="0">
                <a:solidFill>
                  <a:schemeClr val="tx1"/>
                </a:solidFill>
                <a:latin typeface="Times New Roman" panose="02020603050405020304" pitchFamily="18" charset="0"/>
                <a:cs typeface="Times New Roman" panose="02020603050405020304" pitchFamily="18" charset="0"/>
              </a:rPr>
              <a:t>Tạo</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tính</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nhạc</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tính</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thơ</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cho</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văn</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smtClean="0">
                <a:solidFill>
                  <a:srgbClr val="FF0000"/>
                </a:solidFill>
                <a:latin typeface="Times New Roman" panose="02020603050405020304" pitchFamily="18" charset="0"/>
                <a:cs typeface="Times New Roman" panose="02020603050405020304" pitchFamily="18" charset="0"/>
              </a:rPr>
              <a:t>Tác</a:t>
            </a:r>
            <a:r>
              <a:rPr lang="en-US" sz="2800" b="1" i="1" kern="1200" dirty="0" smtClean="0">
                <a:solidFill>
                  <a:srgbClr val="FF0000"/>
                </a:solidFill>
                <a:latin typeface="Times New Roman" panose="02020603050405020304" pitchFamily="18" charset="0"/>
                <a:cs typeface="Times New Roman" panose="02020603050405020304" pitchFamily="18" charset="0"/>
              </a:rPr>
              <a:t> </a:t>
            </a:r>
            <a:r>
              <a:rPr lang="en-US" sz="2800" b="1" i="1" kern="1200" dirty="0" err="1" smtClean="0">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smtClean="0">
                <a:solidFill>
                  <a:schemeClr val="bg1"/>
                </a:solidFill>
                <a:latin typeface="Times New Roman" pitchFamily="18" charset="0"/>
                <a:ea typeface="MS Mincho" pitchFamily="49" charset="-128"/>
                <a:cs typeface="Arial" charset="0"/>
              </a:rPr>
              <a:t>Viết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đoạn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văn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khoảng</a:t>
            </a:r>
            <a:r>
              <a:rPr lang="en-US" sz="2000" dirty="0" smtClean="0">
                <a:solidFill>
                  <a:schemeClr val="bg1"/>
                </a:solidFill>
                <a:latin typeface="Times New Roman" pitchFamily="18" charset="0"/>
                <a:ea typeface="MS Mincho" pitchFamily="49" charset="-128"/>
                <a:cs typeface="Arial" charset="0"/>
              </a:rPr>
              <a:t> 5-7 </a:t>
            </a:r>
            <a:r>
              <a:rPr lang="en-US" sz="2000" dirty="0" err="1" smtClean="0">
                <a:solidFill>
                  <a:schemeClr val="bg1"/>
                </a:solidFill>
                <a:latin typeface="Times New Roman" pitchFamily="18" charset="0"/>
                <a:ea typeface="MS Mincho" pitchFamily="49" charset="-128"/>
                <a:cs typeface="Arial" charset="0"/>
              </a:rPr>
              <a:t>câu</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trình</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bày</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cảm</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nhận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của</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em</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về</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nhân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hoàng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tử</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bé</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hoặc</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nhân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cáo</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trong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đoạn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văn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có</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sử</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dụng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nhất</a:t>
            </a:r>
            <a:r>
              <a:rPr lang="en-US" sz="2000" dirty="0" smtClean="0">
                <a:solidFill>
                  <a:schemeClr val="bg1"/>
                </a:solidFill>
                <a:latin typeface="Times New Roman" pitchFamily="18" charset="0"/>
                <a:ea typeface="MS Mincho" pitchFamily="49" charset="-128"/>
                <a:cs typeface="Arial" charset="0"/>
              </a:rPr>
              <a:t> 2 </a:t>
            </a:r>
            <a:r>
              <a:rPr lang="en-US" sz="2000" dirty="0" err="1" smtClean="0">
                <a:solidFill>
                  <a:schemeClr val="bg1"/>
                </a:solidFill>
                <a:latin typeface="Times New Roman" pitchFamily="18" charset="0"/>
                <a:ea typeface="MS Mincho" pitchFamily="49" charset="-128"/>
                <a:cs typeface="Arial" charset="0"/>
              </a:rPr>
              <a:t>từ</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ghép</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và</a:t>
            </a:r>
            <a:r>
              <a:rPr lang="en-US" sz="2000" dirty="0" smtClean="0">
                <a:solidFill>
                  <a:schemeClr val="bg1"/>
                </a:solidFill>
                <a:latin typeface="Times New Roman" pitchFamily="18" charset="0"/>
                <a:ea typeface="MS Mincho" pitchFamily="49" charset="-128"/>
                <a:cs typeface="Arial" charset="0"/>
              </a:rPr>
              <a:t> 2 </a:t>
            </a:r>
            <a:r>
              <a:rPr lang="en-US" sz="2000" dirty="0" err="1" smtClean="0">
                <a:solidFill>
                  <a:schemeClr val="bg1"/>
                </a:solidFill>
                <a:latin typeface="Times New Roman" pitchFamily="18" charset="0"/>
                <a:ea typeface="MS Mincho" pitchFamily="49" charset="-128"/>
                <a:cs typeface="Arial" charset="0"/>
              </a:rPr>
              <a:t>từ</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smtClean="0">
                  <a:latin typeface="Times New Roman" panose="02020603050405020304" pitchFamily="18" charset="0"/>
                  <a:cs typeface="Times New Roman" panose="02020603050405020304" pitchFamily="18" charset="0"/>
                </a:rPr>
                <a:t>Nhân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cuốn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truyện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cùng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văn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Ăng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toan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tơ</a:t>
              </a:r>
              <a:r>
                <a:rPr lang="en-US" sz="2200" kern="1200" dirty="0" smtClean="0">
                  <a:latin typeface="Times New Roman" panose="02020603050405020304" pitchFamily="18" charset="0"/>
                  <a:cs typeface="Times New Roman" panose="02020603050405020304" pitchFamily="18" charset="0"/>
                </a:rPr>
                <a:t> Ê-</a:t>
              </a:r>
              <a:r>
                <a:rPr lang="en-US" sz="2200" kern="1200" dirty="0" err="1" smtClean="0">
                  <a:latin typeface="Times New Roman" panose="02020603050405020304" pitchFamily="18" charset="0"/>
                  <a:cs typeface="Times New Roman" panose="02020603050405020304" pitchFamily="18" charset="0"/>
                </a:rPr>
                <a:t>ru</a:t>
              </a:r>
              <a:r>
                <a:rPr lang="en-US" sz="2200" kern="1200" dirty="0" smtClean="0">
                  <a:latin typeface="Times New Roman" panose="02020603050405020304" pitchFamily="18" charset="0"/>
                  <a:cs typeface="Times New Roman" panose="02020603050405020304" pitchFamily="18" charset="0"/>
                </a:rPr>
                <a:t>-</a:t>
              </a:r>
              <a:r>
                <a:rPr lang="en-US" sz="2200" kern="1200" dirty="0" err="1" smtClean="0">
                  <a:latin typeface="Times New Roman" panose="02020603050405020304" pitchFamily="18" charset="0"/>
                  <a:cs typeface="Times New Roman" panose="02020603050405020304" pitchFamily="18" charset="0"/>
                </a:rPr>
                <a:t>pê-ri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trẻ</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nhỏ</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Dưới</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mắt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cậu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mọi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đều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hồn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nhiên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đáng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yêu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Vượt</a:t>
              </a:r>
              <a:r>
                <a:rPr lang="en-US" sz="2200" kern="1200" dirty="0" smtClean="0">
                  <a:latin typeface="Times New Roman" panose="02020603050405020304" pitchFamily="18" charset="0"/>
                  <a:cs typeface="Times New Roman" panose="02020603050405020304" pitchFamily="18" charset="0"/>
                </a:rPr>
                <a:t> qua </a:t>
              </a:r>
              <a:r>
                <a:rPr lang="en-US" sz="2200" kern="1200" dirty="0" err="1" smtClean="0">
                  <a:latin typeface="Times New Roman" panose="02020603050405020304" pitchFamily="18" charset="0"/>
                  <a:cs typeface="Times New Roman" panose="02020603050405020304" pitchFamily="18" charset="0"/>
                </a:rPr>
                <a:t>khoảng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gặp</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ở </a:t>
              </a:r>
              <a:r>
                <a:rPr lang="en-US" sz="2200" kern="1200" dirty="0" err="1" smtClean="0">
                  <a:latin typeface="Times New Roman" panose="02020603050405020304" pitchFamily="18" charset="0"/>
                  <a:cs typeface="Times New Roman" panose="02020603050405020304" pitchFamily="18" charset="0"/>
                </a:rPr>
                <a:t>trái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bạn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đẹp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Quá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hóa</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dạy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them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bạn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biết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dành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yêu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thương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thực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gũi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chia </a:t>
              </a:r>
              <a:r>
                <a:rPr lang="en-US" sz="2200" kern="1200" dirty="0" err="1" smtClean="0">
                  <a:latin typeface="Times New Roman" panose="02020603050405020304" pitchFamily="18" charset="0"/>
                  <a:cs typeface="Times New Roman" panose="02020603050405020304" pitchFamily="18" charset="0"/>
                </a:rPr>
                <a:t>sẻ</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sẽ</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nhớ</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câu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nhắc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lời</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nhắc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nhở</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57239" y="0"/>
            <a:ext cx="6868954" cy="3901634"/>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 </a:t>
            </a:r>
            <a:r>
              <a:rPr lang="pt-BR" altLang="en-US" sz="2400" i="1" kern="1200" dirty="0" smtClean="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smtClean="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a:t>
            </a:r>
            <a:r>
              <a:rPr lang="pt-BR" altLang="en-US" sz="2400" i="1" kern="1200" dirty="0" smtClean="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smtClean="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smtClean="0">
                <a:solidFill>
                  <a:srgbClr val="FF0000"/>
                </a:solidFill>
                <a:latin typeface="Times New Roman" panose="02020603050405020304" pitchFamily="18" charset="0"/>
                <a:cs typeface="Times New Roman" panose="02020603050405020304" pitchFamily="18" charset="0"/>
              </a:rPr>
              <a:t>1. </a:t>
            </a:r>
            <a:r>
              <a:rPr lang="en-US" sz="3200" b="1" kern="1200" dirty="0" err="1" smtClean="0">
                <a:solidFill>
                  <a:srgbClr val="FF0000"/>
                </a:solidFill>
                <a:latin typeface="Times New Roman" panose="02020603050405020304" pitchFamily="18" charset="0"/>
                <a:cs typeface="Times New Roman" panose="02020603050405020304" pitchFamily="18" charset="0"/>
              </a:rPr>
              <a:t>Nghĩa</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của</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từ</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smtClean="0">
                <a:solidFill>
                  <a:srgbClr val="FF0000"/>
                </a:solidFill>
                <a:latin typeface="Times New Roman" panose="02020603050405020304" pitchFamily="18" charset="0"/>
                <a:cs typeface="Times New Roman" panose="02020603050405020304" pitchFamily="18" charset="0"/>
              </a:rPr>
              <a:t>2. BPTT so </a:t>
            </a:r>
            <a:r>
              <a:rPr lang="en-US" sz="3200" b="1" kern="1200" dirty="0" err="1" smtClean="0">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smtClean="0">
                <a:solidFill>
                  <a:srgbClr val="FFFFFF"/>
                </a:solidFill>
                <a:latin typeface="Times New Roman" pitchFamily="18" charset="0"/>
                <a:ea typeface="+mn-ea"/>
                <a:cs typeface="Times New Roman" pitchFamily="18" charset="0"/>
              </a:rPr>
              <a:t>3. </a:t>
            </a:r>
            <a:r>
              <a:rPr lang="en-US" sz="2800" b="1" i="1" kern="1200" dirty="0" err="1" smtClean="0">
                <a:solidFill>
                  <a:srgbClr val="FFFFFF"/>
                </a:solidFill>
                <a:latin typeface="Times New Roman" pitchFamily="18" charset="0"/>
                <a:ea typeface="+mn-ea"/>
                <a:cs typeface="Times New Roman" pitchFamily="18" charset="0"/>
              </a:rPr>
              <a:t>Từ</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ghép</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và</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từ</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smtClean="0">
                  <a:solidFill>
                    <a:srgbClr val="FF0000"/>
                  </a:solidFill>
                  <a:latin typeface="Times New Roman" panose="02020603050405020304" pitchFamily="18" charset="0"/>
                  <a:ea typeface="Times New Roman" panose="02020603050405020304" pitchFamily="18" charset="0"/>
                </a:rPr>
                <a:t>Cảm</a:t>
              </a:r>
              <a:r>
                <a:rPr lang="en-US" sz="3000" b="1" kern="1200" dirty="0" smtClean="0">
                  <a:solidFill>
                    <a:srgbClr val="FF0000"/>
                  </a:solidFill>
                  <a:latin typeface="Times New Roman" panose="02020603050405020304" pitchFamily="18" charset="0"/>
                  <a:ea typeface="Times New Roman" panose="02020603050405020304" pitchFamily="18" charset="0"/>
                </a:rPr>
                <a:t> </a:t>
              </a:r>
              <a:r>
                <a:rPr lang="en-US" sz="3000" b="1" kern="1200" dirty="0" err="1" smtClean="0">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Cảm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xúc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tình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Biến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đổi</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biến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hóa</a:t>
            </a:r>
            <a:endParaRPr lang="en-US" sz="2400" i="1" kern="1200" dirty="0" smtClean="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rung </a:t>
            </a:r>
            <a:r>
              <a:rPr lang="en-US" sz="2400" i="1" kern="1200" dirty="0" err="1" smtClean="0">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Trở</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thành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trở</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thành</a:t>
            </a:r>
            <a:r>
              <a:rPr lang="en-US" sz="2400" i="1" kern="1200" dirty="0" smtClean="0">
                <a:solidFill>
                  <a:schemeClr val="tx1"/>
                </a:solidFill>
                <a:latin typeface="Times New Roman" panose="02020603050405020304" pitchFamily="18" charset="0"/>
                <a:cs typeface="Times New Roman" panose="02020603050405020304" pitchFamily="18" charset="0"/>
              </a:rPr>
              <a:t> hay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có</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tính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chất</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mà</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trước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đó</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chưa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có</a:t>
            </a:r>
            <a:r>
              <a:rPr lang="en-US" sz="2400" i="1" kern="1200" dirty="0" smtClean="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Tha</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Nhân</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cách</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Đồng</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Trẻ</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Biến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cái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khác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mang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đặc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điểm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trái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ngược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xuống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với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bản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vốn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Làm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thay</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đổi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bản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giống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như</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của</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smtClean="0">
                <a:latin typeface="Times New Roman" pitchFamily="18" charset="0"/>
                <a:cs typeface="Calibri" pitchFamily="34" charset="0"/>
              </a:rPr>
              <a:t>Gán</a:t>
            </a:r>
            <a:r>
              <a:rPr lang="en-US" sz="2200" dirty="0" smtClean="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smtClean="0">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Làm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phần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gồm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nhiều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người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trẻ</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hơn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để</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nhiều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nhân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tố</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tích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cực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966</Words>
  <Application>Microsoft Office PowerPoint</Application>
  <PresentationFormat>On-screen Show (16:9)</PresentationFormat>
  <Paragraphs>78</Paragraphs>
  <Slides>14</Slides>
  <Notes>14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vt:i4>
      </vt:variant>
    </vt:vector>
  </HeadingPairs>
  <TitlesOfParts>
    <vt:vector size="27" baseType="lpstr">
      <vt:lpstr>MS Mincho</vt:lpstr>
      <vt:lpstr>Merriweather Light</vt:lpstr>
      <vt:lpstr>Playfair Display</vt:lpstr>
      <vt:lpstr>Calibri</vt:lpstr>
      <vt:lpstr>Times New Roman</vt:lpstr>
      <vt:lpstr>微软雅黑</vt:lpstr>
      <vt:lpstr>Arial</vt:lpstr>
      <vt:lpstr>Wingdings</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AutoBVT</cp:lastModifiedBy>
  <cp:revision>289</cp:revision>
  <dcterms:modified xsi:type="dcterms:W3CDTF">2023-05-07T03:55:35Z</dcterms:modified>
</cp:coreProperties>
</file>