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42" r:id="rId2"/>
    <p:sldId id="264" r:id="rId3"/>
    <p:sldId id="343" r:id="rId4"/>
    <p:sldId id="344" r:id="rId5"/>
    <p:sldId id="256" r:id="rId6"/>
    <p:sldId id="314" r:id="rId7"/>
    <p:sldId id="308" r:id="rId8"/>
    <p:sldId id="299" r:id="rId9"/>
    <p:sldId id="367" r:id="rId10"/>
    <p:sldId id="364" r:id="rId11"/>
    <p:sldId id="370" r:id="rId12"/>
    <p:sldId id="304" r:id="rId13"/>
    <p:sldId id="313" r:id="rId14"/>
    <p:sldId id="347" r:id="rId15"/>
    <p:sldId id="350" r:id="rId16"/>
    <p:sldId id="349" r:id="rId17"/>
    <p:sldId id="351" r:id="rId18"/>
    <p:sldId id="369" r:id="rId19"/>
    <p:sldId id="352" r:id="rId20"/>
    <p:sldId id="374" r:id="rId21"/>
    <p:sldId id="372" r:id="rId22"/>
    <p:sldId id="362" r:id="rId23"/>
    <p:sldId id="348" r:id="rId24"/>
    <p:sldId id="375" r:id="rId25"/>
    <p:sldId id="355" r:id="rId26"/>
    <p:sldId id="353" r:id="rId27"/>
    <p:sldId id="310" r:id="rId28"/>
    <p:sldId id="377" r:id="rId29"/>
    <p:sldId id="357" r:id="rId30"/>
    <p:sldId id="376" r:id="rId31"/>
    <p:sldId id="365" r:id="rId32"/>
    <p:sldId id="379" r:id="rId33"/>
    <p:sldId id="354" r:id="rId34"/>
    <p:sldId id="271" r:id="rId35"/>
    <p:sldId id="328" r:id="rId36"/>
  </p:sldIdLst>
  <p:sldSz cx="12192000" cy="6858000"/>
  <p:notesSz cx="6858000" cy="9144000"/>
  <p:embeddedFontLst>
    <p:embeddedFont>
      <p:font typeface="#9Slide03 AmpleSoft" panose="02000000000000000000" pitchFamily="2" charset="0"/>
      <p:regular r:id="rId38"/>
    </p:embeddedFont>
    <p:embeddedFont>
      <p:font typeface="#9Slide03 Arima Madurai Bold" panose="00000800000000000000" pitchFamily="2" charset="0"/>
      <p:bold r:id="rId39"/>
    </p:embeddedFont>
    <p:embeddedFont>
      <p:font typeface="#9Slide03 Arima Madurai ExtraBo" panose="00000900000000000000" pitchFamily="2" charset="0"/>
      <p:bold r:id="rId40"/>
    </p:embeddedFont>
    <p:embeddedFont>
      <p:font typeface="Amazone" panose="03020702060507090A04" pitchFamily="66"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F"/>
    <a:srgbClr val="E3D9D8"/>
    <a:srgbClr val="E4DAD9"/>
    <a:srgbClr val="C8A858"/>
    <a:srgbClr val="FF99FF"/>
    <a:srgbClr val="E6E6E6"/>
    <a:srgbClr val="FFFFFF"/>
    <a:srgbClr val="F7B759"/>
    <a:srgbClr val="819FA1"/>
    <a:srgbClr val="C7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101"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t>31/3/2020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t>‹#›</a:t>
            </a:fld>
            <a:endParaRPr lang="en-SG"/>
          </a:p>
        </p:txBody>
      </p:sp>
    </p:spTree>
    <p:extLst>
      <p:ext uri="{BB962C8B-B14F-4D97-AF65-F5344CB8AC3E}">
        <p14:creationId xmlns:p14="http://schemas.microsoft.com/office/powerpoint/2010/main" val="40647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6</a:t>
            </a:fld>
            <a:endParaRPr lang="zh-CN" altLang="en-US"/>
          </a:p>
        </p:txBody>
      </p:sp>
    </p:spTree>
    <p:extLst>
      <p:ext uri="{BB962C8B-B14F-4D97-AF65-F5344CB8AC3E}">
        <p14:creationId xmlns:p14="http://schemas.microsoft.com/office/powerpoint/2010/main" val="17823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16</a:t>
            </a:fld>
            <a:endParaRPr lang="zh-CN" altLang="en-US"/>
          </a:p>
        </p:txBody>
      </p:sp>
    </p:spTree>
    <p:extLst>
      <p:ext uri="{BB962C8B-B14F-4D97-AF65-F5344CB8AC3E}">
        <p14:creationId xmlns:p14="http://schemas.microsoft.com/office/powerpoint/2010/main" val="29636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17</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18</a:t>
            </a:fld>
            <a:endParaRPr lang="zh-CN" altLang="en-US"/>
          </a:p>
        </p:txBody>
      </p:sp>
    </p:spTree>
    <p:extLst>
      <p:ext uri="{BB962C8B-B14F-4D97-AF65-F5344CB8AC3E}">
        <p14:creationId xmlns:p14="http://schemas.microsoft.com/office/powerpoint/2010/main" val="12054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19</a:t>
            </a:fld>
            <a:endParaRPr lang="zh-CN" altLang="en-US"/>
          </a:p>
        </p:txBody>
      </p:sp>
    </p:spTree>
    <p:extLst>
      <p:ext uri="{BB962C8B-B14F-4D97-AF65-F5344CB8AC3E}">
        <p14:creationId xmlns:p14="http://schemas.microsoft.com/office/powerpoint/2010/main" val="329962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20</a:t>
            </a:fld>
            <a:endParaRPr lang="zh-CN" altLang="en-US"/>
          </a:p>
        </p:txBody>
      </p:sp>
    </p:spTree>
    <p:extLst>
      <p:ext uri="{BB962C8B-B14F-4D97-AF65-F5344CB8AC3E}">
        <p14:creationId xmlns:p14="http://schemas.microsoft.com/office/powerpoint/2010/main" val="91713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21</a:t>
            </a:fld>
            <a:endParaRPr lang="zh-CN" altLang="en-US"/>
          </a:p>
        </p:txBody>
      </p:sp>
    </p:spTree>
    <p:extLst>
      <p:ext uri="{BB962C8B-B14F-4D97-AF65-F5344CB8AC3E}">
        <p14:creationId xmlns:p14="http://schemas.microsoft.com/office/powerpoint/2010/main" val="358716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22</a:t>
            </a:fld>
            <a:endParaRPr lang="zh-CN" altLang="en-US"/>
          </a:p>
        </p:txBody>
      </p:sp>
    </p:spTree>
    <p:extLst>
      <p:ext uri="{BB962C8B-B14F-4D97-AF65-F5344CB8AC3E}">
        <p14:creationId xmlns:p14="http://schemas.microsoft.com/office/powerpoint/2010/main" val="33729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23</a:t>
            </a:fld>
            <a:endParaRPr lang="zh-CN" altLang="en-US"/>
          </a:p>
        </p:txBody>
      </p:sp>
    </p:spTree>
    <p:extLst>
      <p:ext uri="{BB962C8B-B14F-4D97-AF65-F5344CB8AC3E}">
        <p14:creationId xmlns:p14="http://schemas.microsoft.com/office/powerpoint/2010/main" val="167613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24</a:t>
            </a:fld>
            <a:endParaRPr lang="zh-CN" altLang="en-US"/>
          </a:p>
        </p:txBody>
      </p:sp>
    </p:spTree>
    <p:extLst>
      <p:ext uri="{BB962C8B-B14F-4D97-AF65-F5344CB8AC3E}">
        <p14:creationId xmlns:p14="http://schemas.microsoft.com/office/powerpoint/2010/main" val="81999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25</a:t>
            </a:fld>
            <a:endParaRPr lang="zh-CN" altLang="en-US"/>
          </a:p>
        </p:txBody>
      </p:sp>
    </p:spTree>
    <p:extLst>
      <p:ext uri="{BB962C8B-B14F-4D97-AF65-F5344CB8AC3E}">
        <p14:creationId xmlns:p14="http://schemas.microsoft.com/office/powerpoint/2010/main" val="185188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7</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26</a:t>
            </a:fld>
            <a:endParaRPr lang="zh-CN" altLang="en-US"/>
          </a:p>
        </p:txBody>
      </p:sp>
    </p:spTree>
    <p:extLst>
      <p:ext uri="{BB962C8B-B14F-4D97-AF65-F5344CB8AC3E}">
        <p14:creationId xmlns:p14="http://schemas.microsoft.com/office/powerpoint/2010/main" val="222450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27</a:t>
            </a:fld>
            <a:endParaRPr lang="zh-CN" altLang="en-US"/>
          </a:p>
        </p:txBody>
      </p:sp>
    </p:spTree>
    <p:extLst>
      <p:ext uri="{BB962C8B-B14F-4D97-AF65-F5344CB8AC3E}">
        <p14:creationId xmlns:p14="http://schemas.microsoft.com/office/powerpoint/2010/main" val="237148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28</a:t>
            </a:fld>
            <a:endParaRPr lang="zh-CN" altLang="en-US"/>
          </a:p>
        </p:txBody>
      </p:sp>
    </p:spTree>
    <p:extLst>
      <p:ext uri="{BB962C8B-B14F-4D97-AF65-F5344CB8AC3E}">
        <p14:creationId xmlns:p14="http://schemas.microsoft.com/office/powerpoint/2010/main" val="41781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29</a:t>
            </a:fld>
            <a:endParaRPr lang="zh-CN" altLang="en-US"/>
          </a:p>
        </p:txBody>
      </p:sp>
    </p:spTree>
    <p:extLst>
      <p:ext uri="{BB962C8B-B14F-4D97-AF65-F5344CB8AC3E}">
        <p14:creationId xmlns:p14="http://schemas.microsoft.com/office/powerpoint/2010/main" val="125093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30</a:t>
            </a:fld>
            <a:endParaRPr lang="zh-CN" altLang="en-US"/>
          </a:p>
        </p:txBody>
      </p:sp>
    </p:spTree>
    <p:extLst>
      <p:ext uri="{BB962C8B-B14F-4D97-AF65-F5344CB8AC3E}">
        <p14:creationId xmlns:p14="http://schemas.microsoft.com/office/powerpoint/2010/main" val="322741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31</a:t>
            </a:fld>
            <a:endParaRPr lang="zh-CN" altLang="en-US"/>
          </a:p>
        </p:txBody>
      </p:sp>
    </p:spTree>
    <p:extLst>
      <p:ext uri="{BB962C8B-B14F-4D97-AF65-F5344CB8AC3E}">
        <p14:creationId xmlns:p14="http://schemas.microsoft.com/office/powerpoint/2010/main" val="419467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33</a:t>
            </a:fld>
            <a:endParaRPr lang="zh-CN" altLang="en-US"/>
          </a:p>
        </p:txBody>
      </p:sp>
    </p:spTree>
    <p:extLst>
      <p:ext uri="{BB962C8B-B14F-4D97-AF65-F5344CB8AC3E}">
        <p14:creationId xmlns:p14="http://schemas.microsoft.com/office/powerpoint/2010/main" val="147368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35</a:t>
            </a:fld>
            <a:endParaRPr lang="zh-CN" altLang="en-US"/>
          </a:p>
        </p:txBody>
      </p:sp>
    </p:spTree>
    <p:extLst>
      <p:ext uri="{BB962C8B-B14F-4D97-AF65-F5344CB8AC3E}">
        <p14:creationId xmlns:p14="http://schemas.microsoft.com/office/powerpoint/2010/main" val="21537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8</a:t>
            </a:fld>
            <a:endParaRPr lang="zh-CN" altLang="en-US"/>
          </a:p>
        </p:txBody>
      </p:sp>
    </p:spTree>
    <p:extLst>
      <p:ext uri="{BB962C8B-B14F-4D97-AF65-F5344CB8AC3E}">
        <p14:creationId xmlns:p14="http://schemas.microsoft.com/office/powerpoint/2010/main" val="19479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9</a:t>
            </a:fld>
            <a:endParaRPr lang="zh-CN" altLang="en-US"/>
          </a:p>
        </p:txBody>
      </p:sp>
    </p:spTree>
    <p:extLst>
      <p:ext uri="{BB962C8B-B14F-4D97-AF65-F5344CB8AC3E}">
        <p14:creationId xmlns:p14="http://schemas.microsoft.com/office/powerpoint/2010/main" val="2145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10</a:t>
            </a:fld>
            <a:endParaRPr lang="zh-CN" altLang="en-US"/>
          </a:p>
        </p:txBody>
      </p:sp>
    </p:spTree>
    <p:extLst>
      <p:ext uri="{BB962C8B-B14F-4D97-AF65-F5344CB8AC3E}">
        <p14:creationId xmlns:p14="http://schemas.microsoft.com/office/powerpoint/2010/main" val="7781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11</a:t>
            </a:fld>
            <a:endParaRPr lang="zh-CN" altLang="en-US"/>
          </a:p>
        </p:txBody>
      </p:sp>
    </p:spTree>
    <p:extLst>
      <p:ext uri="{BB962C8B-B14F-4D97-AF65-F5344CB8AC3E}">
        <p14:creationId xmlns:p14="http://schemas.microsoft.com/office/powerpoint/2010/main" val="261428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12</a:t>
            </a:fld>
            <a:endParaRPr lang="zh-CN" altLang="en-US"/>
          </a:p>
        </p:txBody>
      </p:sp>
    </p:spTree>
    <p:extLst>
      <p:ext uri="{BB962C8B-B14F-4D97-AF65-F5344CB8AC3E}">
        <p14:creationId xmlns:p14="http://schemas.microsoft.com/office/powerpoint/2010/main" val="6298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13</a:t>
            </a:fld>
            <a:endParaRPr lang="zh-CN" altLang="en-US"/>
          </a:p>
        </p:txBody>
      </p:sp>
    </p:spTree>
    <p:extLst>
      <p:ext uri="{BB962C8B-B14F-4D97-AF65-F5344CB8AC3E}">
        <p14:creationId xmlns:p14="http://schemas.microsoft.com/office/powerpoint/2010/main" val="424899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15</a:t>
            </a:fld>
            <a:endParaRPr lang="zh-CN" altLang="en-US"/>
          </a:p>
        </p:txBody>
      </p:sp>
    </p:spTree>
    <p:extLst>
      <p:ext uri="{BB962C8B-B14F-4D97-AF65-F5344CB8AC3E}">
        <p14:creationId xmlns:p14="http://schemas.microsoft.com/office/powerpoint/2010/main" val="251212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5263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3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592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80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43347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4"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4"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3"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2571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1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203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7917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410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285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290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4501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3238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76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66" y="1298301"/>
            <a:ext cx="3294062"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7091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45048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802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2998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583" y="457029"/>
            <a:ext cx="6457134"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80272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5675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1094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t>2020/3/31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9" r:id="rId19"/>
    <p:sldLayoutId id="2147483670" r:id="rId20"/>
    <p:sldLayoutId id="2147483671" r:id="rId21"/>
    <p:sldLayoutId id="2147483675" r:id="rId22"/>
    <p:sldLayoutId id="2147483676" r:id="rId23"/>
    <p:sldLayoutId id="2147483681" r:id="rId24"/>
    <p:sldLayoutId id="2147483683" r:id="rId25"/>
    <p:sldLayoutId id="2147483684" r:id="rId26"/>
    <p:sldLayoutId id="2147483685" r:id="rId27"/>
    <p:sldLayoutId id="2147483688" r:id="rId28"/>
    <p:sldLayoutId id="2147483689" r:id="rId29"/>
    <p:sldLayoutId id="2147483690" r:id="rId30"/>
    <p:sldLayoutId id="2147483691" r:id="rId31"/>
    <p:sldLayoutId id="2147483693" r:id="rId32"/>
    <p:sldLayoutId id="2147483694"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B2002-546C-414D-9FC4-0A0F270B372B}"/>
              </a:ext>
            </a:extLst>
          </p:cNvPr>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180109" y="629516"/>
            <a:ext cx="6009409" cy="5708939"/>
          </a:xfrm>
          <a:prstGeom prst="rect">
            <a:avLst/>
          </a:prstGeom>
        </p:spPr>
      </p:pic>
      <p:sp>
        <p:nvSpPr>
          <p:cNvPr id="4" name="TextBox 23">
            <a:extLst>
              <a:ext uri="{FF2B5EF4-FFF2-40B4-BE49-F238E27FC236}">
                <a16:creationId xmlns:a16="http://schemas.microsoft.com/office/drawing/2014/main" id="{28C1B2D2-731C-4CD0-9828-8EB1177B50B5}"/>
              </a:ext>
            </a:extLst>
          </p:cNvPr>
          <p:cNvSpPr txBox="1"/>
          <p:nvPr/>
        </p:nvSpPr>
        <p:spPr>
          <a:xfrm>
            <a:off x="6684820" y="243512"/>
            <a:ext cx="4725034" cy="6370975"/>
          </a:xfrm>
          <a:prstGeom prst="rect">
            <a:avLst/>
          </a:prstGeom>
          <a:noFill/>
          <a:ln>
            <a:solidFill>
              <a:srgbClr val="FFFFFF"/>
            </a:solid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Đoán</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ý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đồng</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đội</a:t>
            </a:r>
            <a:endParaRPr lang="zh-CN" altLang="en-US" sz="13800" b="1" dirty="0">
              <a:solidFill>
                <a:srgbClr val="7030A0"/>
              </a:solidFill>
              <a:latin typeface="Amazone" panose="03020702060507090A04" pitchFamily="66" charset="0"/>
              <a:ea typeface="微软雅黑" panose="020B0503020204020204" pitchFamily="34" charset="-122"/>
              <a:cs typeface="STHeiti Light" charset="-122"/>
            </a:endParaRPr>
          </a:p>
        </p:txBody>
      </p:sp>
    </p:spTree>
    <p:extLst>
      <p:ext uri="{BB962C8B-B14F-4D97-AF65-F5344CB8AC3E}">
        <p14:creationId xmlns:p14="http://schemas.microsoft.com/office/powerpoint/2010/main" val="11422016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5A7F3-AA37-41B4-AC1F-10567E336C74}"/>
              </a:ext>
            </a:extLst>
          </p:cNvPr>
          <p:cNvSpPr/>
          <p:nvPr/>
        </p:nvSpPr>
        <p:spPr>
          <a:xfrm flipH="1">
            <a:off x="4727733" y="0"/>
            <a:ext cx="2655475"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a:extLst>
              <a:ext uri="{FF2B5EF4-FFF2-40B4-BE49-F238E27FC236}">
                <a16:creationId xmlns:a16="http://schemas.microsoft.com/office/drawing/2014/main" id="{E4FBABD6-6958-4DB5-89CF-BC260093507A}"/>
              </a:ext>
            </a:extLst>
          </p:cNvPr>
          <p:cNvPicPr preferRelativeResize="0"/>
          <p:nvPr/>
        </p:nvPicPr>
        <p:blipFill rotWithShape="1">
          <a:blip r:embed="rId3">
            <a:alphaModFix/>
          </a:blip>
          <a:srcRect/>
          <a:stretch/>
        </p:blipFill>
        <p:spPr>
          <a:xfrm>
            <a:off x="4059154" y="2053057"/>
            <a:ext cx="3992632" cy="4366484"/>
          </a:xfrm>
          <a:prstGeom prst="rect">
            <a:avLst/>
          </a:prstGeom>
          <a:noFill/>
          <a:ln>
            <a:noFill/>
          </a:ln>
        </p:spPr>
      </p:pic>
      <p:sp>
        <p:nvSpPr>
          <p:cNvPr id="6" name="Rectangle 5">
            <a:extLst>
              <a:ext uri="{FF2B5EF4-FFF2-40B4-BE49-F238E27FC236}">
                <a16:creationId xmlns:a16="http://schemas.microsoft.com/office/drawing/2014/main" id="{B04C5EDC-A946-472D-9B6F-EFBF1A4C9A7A}"/>
              </a:ext>
            </a:extLst>
          </p:cNvPr>
          <p:cNvSpPr/>
          <p:nvPr/>
        </p:nvSpPr>
        <p:spPr>
          <a:xfrm>
            <a:off x="357345"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tay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a:extLst>
              <a:ext uri="{FF2B5EF4-FFF2-40B4-BE49-F238E27FC236}">
                <a16:creationId xmlns:a16="http://schemas.microsoft.com/office/drawing/2014/main" id="{DB648F74-422A-4E6B-8649-640915ECE6A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2630" r="2630"/>
          <a:stretch>
            <a:fillRect/>
          </a:stretch>
        </p:blipFill>
        <p:spPr>
          <a:xfrm>
            <a:off x="4332125" y="2305577"/>
            <a:ext cx="3446690" cy="2046063"/>
          </a:xfrm>
        </p:spPr>
      </p:pic>
      <p:sp>
        <p:nvSpPr>
          <p:cNvPr id="48" name="Rectangle 47">
            <a:extLst>
              <a:ext uri="{FF2B5EF4-FFF2-40B4-BE49-F238E27FC236}">
                <a16:creationId xmlns:a16="http://schemas.microsoft.com/office/drawing/2014/main" id="{8D0646E9-C058-4847-9877-7A1158531D95}"/>
              </a:ext>
            </a:extLst>
          </p:cNvPr>
          <p:cNvSpPr/>
          <p:nvPr/>
        </p:nvSpPr>
        <p:spPr>
          <a:xfrm>
            <a:off x="4420416" y="2326852"/>
            <a:ext cx="3364062" cy="369332"/>
          </a:xfrm>
          <a:prstGeom prst="rect">
            <a:avLst/>
          </a:prstGeom>
        </p:spPr>
        <p:txBody>
          <a:bodyPr wrap="none">
            <a:spAutoFit/>
          </a:bodyPr>
          <a:lstStyle/>
          <a:p>
            <a:pPr algn="just"/>
            <a:r>
              <a:rPr lang="vi-VN" b="1" i="1" dirty="0">
                <a:solidFill>
                  <a:srgbClr val="FF0000"/>
                </a:solidFill>
              </a:rPr>
              <a:t>Trời ơi, chỉ còn có năm phút!</a:t>
            </a:r>
          </a:p>
        </p:txBody>
      </p:sp>
      <p:sp>
        <p:nvSpPr>
          <p:cNvPr id="76" name="Rectangle 75">
            <a:extLst>
              <a:ext uri="{FF2B5EF4-FFF2-40B4-BE49-F238E27FC236}">
                <a16:creationId xmlns:a16="http://schemas.microsoft.com/office/drawing/2014/main" id="{FAFDBE35-8536-4307-A60C-689C5665A979}"/>
              </a:ext>
            </a:extLst>
          </p:cNvPr>
          <p:cNvSpPr/>
          <p:nvPr/>
        </p:nvSpPr>
        <p:spPr>
          <a:xfrm>
            <a:off x="8324757"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a:extLst>
              <a:ext uri="{FF2B5EF4-FFF2-40B4-BE49-F238E27FC236}">
                <a16:creationId xmlns:a16="http://schemas.microsoft.com/office/drawing/2014/main" id="{D3311994-EE9B-42DF-991F-61FE21C32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7" y="1927345"/>
            <a:ext cx="1373908" cy="1373908"/>
          </a:xfrm>
          <a:prstGeom prst="rect">
            <a:avLst/>
          </a:prstGeom>
        </p:spPr>
      </p:pic>
      <p:sp>
        <p:nvSpPr>
          <p:cNvPr id="79" name="Rectangle 78">
            <a:extLst>
              <a:ext uri="{FF2B5EF4-FFF2-40B4-BE49-F238E27FC236}">
                <a16:creationId xmlns:a16="http://schemas.microsoft.com/office/drawing/2014/main" id="{F2592263-65BB-465B-9F12-0A1ED13B68AF}"/>
              </a:ext>
            </a:extLst>
          </p:cNvPr>
          <p:cNvSpPr/>
          <p:nvPr/>
        </p:nvSpPr>
        <p:spPr>
          <a:xfrm>
            <a:off x="157081" y="3018030"/>
            <a:ext cx="3790100"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a:extLst>
              <a:ext uri="{FF2B5EF4-FFF2-40B4-BE49-F238E27FC236}">
                <a16:creationId xmlns:a16="http://schemas.microsoft.com/office/drawing/2014/main" id="{C5E372ED-5E1C-40DC-9CA3-B8079F686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309118" y="1809953"/>
            <a:ext cx="1373908" cy="1373908"/>
          </a:xfrm>
          <a:prstGeom prst="rect">
            <a:avLst/>
          </a:prstGeom>
        </p:spPr>
      </p:pic>
      <p:sp>
        <p:nvSpPr>
          <p:cNvPr id="81" name="Rectangle 80">
            <a:extLst>
              <a:ext uri="{FF2B5EF4-FFF2-40B4-BE49-F238E27FC236}">
                <a16:creationId xmlns:a16="http://schemas.microsoft.com/office/drawing/2014/main" id="{BBA8D5B7-743B-45D0-B449-213C3950C165}"/>
              </a:ext>
            </a:extLst>
          </p:cNvPr>
          <p:cNvSpPr/>
          <p:nvPr/>
        </p:nvSpPr>
        <p:spPr>
          <a:xfrm>
            <a:off x="8008813" y="2949145"/>
            <a:ext cx="4183187"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Không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9C6086B3-48C3-461D-AF2B-03980BE0D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8" y="4507457"/>
            <a:ext cx="1373908" cy="1373908"/>
          </a:xfrm>
          <a:prstGeom prst="rect">
            <a:avLst/>
          </a:prstGeom>
        </p:spPr>
      </p:pic>
      <p:sp>
        <p:nvSpPr>
          <p:cNvPr id="88" name="Rectangle 87">
            <a:extLst>
              <a:ext uri="{FF2B5EF4-FFF2-40B4-BE49-F238E27FC236}">
                <a16:creationId xmlns:a16="http://schemas.microsoft.com/office/drawing/2014/main" id="{BCA85557-8F03-4E21-9C9D-18AA39F44E86}"/>
              </a:ext>
            </a:extLst>
          </p:cNvPr>
          <p:cNvSpPr/>
          <p:nvPr/>
        </p:nvSpPr>
        <p:spPr>
          <a:xfrm>
            <a:off x="102694"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0D557D16-D7AE-41BD-AE9E-E809895C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221930" y="4507457"/>
            <a:ext cx="1373908" cy="1373908"/>
          </a:xfrm>
          <a:prstGeom prst="rect">
            <a:avLst/>
          </a:prstGeom>
        </p:spPr>
      </p:pic>
      <p:sp>
        <p:nvSpPr>
          <p:cNvPr id="90" name="Rectangle 89">
            <a:extLst>
              <a:ext uri="{FF2B5EF4-FFF2-40B4-BE49-F238E27FC236}">
                <a16:creationId xmlns:a16="http://schemas.microsoft.com/office/drawing/2014/main" id="{7743DAA4-FFDF-402B-897F-5B792CBB35A1}"/>
              </a:ext>
            </a:extLst>
          </p:cNvPr>
          <p:cNvSpPr/>
          <p:nvPr/>
        </p:nvSpPr>
        <p:spPr>
          <a:xfrm>
            <a:off x="7963496"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10578675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inVertic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arn(inVertic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randombar(horizontal)">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barn(inVertical)">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barn(inVertical)">
                                      <p:cBhvr>
                                        <p:cTn id="6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8" grpId="0"/>
      <p:bldP spid="76" grpId="0"/>
      <p:bldP spid="79" grpId="0"/>
      <p:bldP spid="81" grpId="0"/>
      <p:bldP spid="8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1DC0C76F-E174-437E-9A27-AA56F253C6B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19314" r="72062" b="19314"/>
          <a:stretch/>
        </p:blipFill>
        <p:spPr>
          <a:xfrm>
            <a:off x="710583" y="457029"/>
            <a:ext cx="5055553" cy="5943942"/>
          </a:xfrm>
        </p:spPr>
      </p:pic>
      <p:sp>
        <p:nvSpPr>
          <p:cNvPr id="2" name="Rectangle 1">
            <a:extLst>
              <a:ext uri="{FF2B5EF4-FFF2-40B4-BE49-F238E27FC236}">
                <a16:creationId xmlns:a16="http://schemas.microsoft.com/office/drawing/2014/main" id="{EC4522AA-2B5C-4DF7-8F0F-AB2178A65BCC}"/>
              </a:ext>
            </a:extLst>
          </p:cNvPr>
          <p:cNvSpPr/>
          <p:nvPr/>
        </p:nvSpPr>
        <p:spPr>
          <a:xfrm rot="5400000">
            <a:off x="-2" y="0"/>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a:extLst>
              <a:ext uri="{FF2B5EF4-FFF2-40B4-BE49-F238E27FC236}">
                <a16:creationId xmlns:a16="http://schemas.microsoft.com/office/drawing/2014/main" id="{7DA2D9D6-6403-44CF-BA48-8CC294FF241B}"/>
              </a:ext>
            </a:extLst>
          </p:cNvPr>
          <p:cNvSpPr>
            <a:spLocks noEditPoints="1"/>
          </p:cNvSpPr>
          <p:nvPr/>
        </p:nvSpPr>
        <p:spPr bwMode="auto">
          <a:xfrm>
            <a:off x="6406660" y="4910965"/>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 name="Group 7">
            <a:extLst>
              <a:ext uri="{FF2B5EF4-FFF2-40B4-BE49-F238E27FC236}">
                <a16:creationId xmlns:a16="http://schemas.microsoft.com/office/drawing/2014/main" id="{2AB01919-BB17-49E4-B899-C642AEBBAAAF}"/>
              </a:ext>
            </a:extLst>
          </p:cNvPr>
          <p:cNvGrpSpPr/>
          <p:nvPr/>
        </p:nvGrpSpPr>
        <p:grpSpPr>
          <a:xfrm>
            <a:off x="6406660" y="3174080"/>
            <a:ext cx="381484" cy="384010"/>
            <a:chOff x="9344026" y="2587626"/>
            <a:chExt cx="239713" cy="241300"/>
          </a:xfrm>
          <a:solidFill>
            <a:schemeClr val="tx1">
              <a:lumMod val="75000"/>
              <a:lumOff val="25000"/>
            </a:schemeClr>
          </a:solidFill>
        </p:grpSpPr>
        <p:sp>
          <p:nvSpPr>
            <p:cNvPr id="9" name="Oval 339">
              <a:extLst>
                <a:ext uri="{FF2B5EF4-FFF2-40B4-BE49-F238E27FC236}">
                  <a16:creationId xmlns:a16="http://schemas.microsoft.com/office/drawing/2014/main" id="{2EC8F774-66DC-48A8-8D6F-245C57174A9C}"/>
                </a:ext>
              </a:extLst>
            </p:cNvPr>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Oval 340">
              <a:extLst>
                <a:ext uri="{FF2B5EF4-FFF2-40B4-BE49-F238E27FC236}">
                  <a16:creationId xmlns:a16="http://schemas.microsoft.com/office/drawing/2014/main" id="{A75183CC-DE0F-46D4-B438-FF76C52CFED8}"/>
                </a:ext>
              </a:extLst>
            </p:cNvPr>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Oval 341">
              <a:extLst>
                <a:ext uri="{FF2B5EF4-FFF2-40B4-BE49-F238E27FC236}">
                  <a16:creationId xmlns:a16="http://schemas.microsoft.com/office/drawing/2014/main" id="{5CCE47F0-6D57-4208-8816-704C00B67890}"/>
                </a:ext>
              </a:extLst>
            </p:cNvPr>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42">
              <a:extLst>
                <a:ext uri="{FF2B5EF4-FFF2-40B4-BE49-F238E27FC236}">
                  <a16:creationId xmlns:a16="http://schemas.microsoft.com/office/drawing/2014/main" id="{B07F9555-7A85-48BA-BD3C-BE915158FEE9}"/>
                </a:ext>
              </a:extLst>
            </p:cNvPr>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 name="TextBox 12">
            <a:extLst>
              <a:ext uri="{FF2B5EF4-FFF2-40B4-BE49-F238E27FC236}">
                <a16:creationId xmlns:a16="http://schemas.microsoft.com/office/drawing/2014/main" id="{AC41CE75-4091-45C4-8823-7262FEC056EC}"/>
              </a:ext>
            </a:extLst>
          </p:cNvPr>
          <p:cNvSpPr txBox="1"/>
          <p:nvPr/>
        </p:nvSpPr>
        <p:spPr>
          <a:xfrm>
            <a:off x="7104972" y="4804508"/>
            <a:ext cx="4501673" cy="523220"/>
          </a:xfrm>
          <a:prstGeom prst="rect">
            <a:avLst/>
          </a:prstGeom>
          <a:noFill/>
        </p:spPr>
        <p:txBody>
          <a:bodyPr wrap="square" rtlCol="0">
            <a:spAutoFit/>
          </a:bodyPr>
          <a:lstStyle/>
          <a:p>
            <a:r>
              <a:rPr lang="en-US" sz="2800" dirty="0" err="1">
                <a:solidFill>
                  <a:srgbClr val="00B0F0"/>
                </a:solidFill>
                <a:latin typeface="Times New Roman" panose="02020603050405020304" pitchFamily="18" charset="0"/>
                <a:cs typeface="Times New Roman" panose="02020603050405020304" pitchFamily="18" charset="0"/>
              </a:rPr>
              <a:t>Cách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diễn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tế</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nhị</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khéo</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léo</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7C3A134-5876-4870-81AE-7ABCD78F14EE}"/>
              </a:ext>
            </a:extLst>
          </p:cNvPr>
          <p:cNvSpPr txBox="1"/>
          <p:nvPr/>
        </p:nvSpPr>
        <p:spPr>
          <a:xfrm>
            <a:off x="7104972" y="2624444"/>
            <a:ext cx="4501673" cy="1384995"/>
          </a:xfrm>
          <a:prstGeom prst="rect">
            <a:avLst/>
          </a:prstGeom>
          <a:noFill/>
        </p:spPr>
        <p:txBody>
          <a:bodyPr wrap="square" rtlCol="0">
            <a:spAutoFit/>
          </a:bodyPr>
          <a:lstStyle/>
          <a:p>
            <a:pPr algn="just"/>
            <a:r>
              <a:rPr lang="en-US" sz="2800" dirty="0" err="1">
                <a:solidFill>
                  <a:srgbClr val="00B0F0"/>
                </a:solidFill>
                <a:latin typeface="Times New Roman" panose="02020603050405020304" pitchFamily="18" charset="0"/>
                <a:cs typeface="Times New Roman" panose="02020603050405020304" pitchFamily="18" charset="0"/>
              </a:rPr>
              <a:t>Ngại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ngùng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muốn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người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thấy</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tình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cảm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của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mình</a:t>
            </a:r>
            <a:endParaRPr lang="en-US" sz="2800" dirty="0">
              <a:solidFill>
                <a:srgbClr val="00B0F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0C6D4A7-69C1-4B57-B394-C7ABE9348867}"/>
              </a:ext>
            </a:extLst>
          </p:cNvPr>
          <p:cNvGrpSpPr/>
          <p:nvPr/>
        </p:nvGrpSpPr>
        <p:grpSpPr>
          <a:xfrm>
            <a:off x="5188630" y="-42324"/>
            <a:ext cx="2803161" cy="2803161"/>
            <a:chOff x="684358" y="2902022"/>
            <a:chExt cx="3364308" cy="3364307"/>
          </a:xfrm>
          <a:solidFill>
            <a:schemeClr val="bg1">
              <a:lumMod val="95000"/>
            </a:schemeClr>
          </a:solidFill>
        </p:grpSpPr>
        <p:sp>
          <p:nvSpPr>
            <p:cNvPr id="16" name="Freeform 6">
              <a:extLst>
                <a:ext uri="{FF2B5EF4-FFF2-40B4-BE49-F238E27FC236}">
                  <a16:creationId xmlns:a16="http://schemas.microsoft.com/office/drawing/2014/main" id="{9543D53A-8A22-496B-81F3-5C7ADC5FC6C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7">
              <a:extLst>
                <a:ext uri="{FF2B5EF4-FFF2-40B4-BE49-F238E27FC236}">
                  <a16:creationId xmlns:a16="http://schemas.microsoft.com/office/drawing/2014/main" id="{2CCC36E4-9B06-40D6-BA3D-8E17D906D8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8">
              <a:extLst>
                <a:ext uri="{FF2B5EF4-FFF2-40B4-BE49-F238E27FC236}">
                  <a16:creationId xmlns:a16="http://schemas.microsoft.com/office/drawing/2014/main" id="{FE5A9AA2-EABF-48A5-902D-7A3F6FB9F8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9">
              <a:extLst>
                <a:ext uri="{FF2B5EF4-FFF2-40B4-BE49-F238E27FC236}">
                  <a16:creationId xmlns:a16="http://schemas.microsoft.com/office/drawing/2014/main" id="{D117E36B-D782-4E17-8047-E7A3A89D459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0">
              <a:extLst>
                <a:ext uri="{FF2B5EF4-FFF2-40B4-BE49-F238E27FC236}">
                  <a16:creationId xmlns:a16="http://schemas.microsoft.com/office/drawing/2014/main" id="{77FA418D-524E-4CDA-85E6-B1F9C4D331C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1">
              <a:extLst>
                <a:ext uri="{FF2B5EF4-FFF2-40B4-BE49-F238E27FC236}">
                  <a16:creationId xmlns:a16="http://schemas.microsoft.com/office/drawing/2014/main" id="{3EC88DFC-1547-4374-A366-7CB8F3B607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2">
              <a:extLst>
                <a:ext uri="{FF2B5EF4-FFF2-40B4-BE49-F238E27FC236}">
                  <a16:creationId xmlns:a16="http://schemas.microsoft.com/office/drawing/2014/main" id="{71353746-4CA5-49F5-ABFF-B3066E42653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3">
              <a:extLst>
                <a:ext uri="{FF2B5EF4-FFF2-40B4-BE49-F238E27FC236}">
                  <a16:creationId xmlns:a16="http://schemas.microsoft.com/office/drawing/2014/main" id="{CEF93303-63C2-498C-8419-E741C7B5C42D}"/>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4">
              <a:extLst>
                <a:ext uri="{FF2B5EF4-FFF2-40B4-BE49-F238E27FC236}">
                  <a16:creationId xmlns:a16="http://schemas.microsoft.com/office/drawing/2014/main" id="{F2F0551C-E812-4774-A588-F8CF05DC55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
              <a:extLst>
                <a:ext uri="{FF2B5EF4-FFF2-40B4-BE49-F238E27FC236}">
                  <a16:creationId xmlns:a16="http://schemas.microsoft.com/office/drawing/2014/main" id="{A83A9BD1-DB5F-45BC-98CA-4B313BA5041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6">
              <a:extLst>
                <a:ext uri="{FF2B5EF4-FFF2-40B4-BE49-F238E27FC236}">
                  <a16:creationId xmlns:a16="http://schemas.microsoft.com/office/drawing/2014/main" id="{C91705BC-65AC-45BE-AC0F-0F8E52AA79BE}"/>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7">
              <a:extLst>
                <a:ext uri="{FF2B5EF4-FFF2-40B4-BE49-F238E27FC236}">
                  <a16:creationId xmlns:a16="http://schemas.microsoft.com/office/drawing/2014/main" id="{0895740E-4D2C-4C19-84DB-47EE48A6CC7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8">
              <a:extLst>
                <a:ext uri="{FF2B5EF4-FFF2-40B4-BE49-F238E27FC236}">
                  <a16:creationId xmlns:a16="http://schemas.microsoft.com/office/drawing/2014/main" id="{3CE23DB9-8E8F-47AE-981F-131256F57A2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9">
              <a:extLst>
                <a:ext uri="{FF2B5EF4-FFF2-40B4-BE49-F238E27FC236}">
                  <a16:creationId xmlns:a16="http://schemas.microsoft.com/office/drawing/2014/main" id="{84272820-8C7C-4D77-8F55-FEEA9D266560}"/>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0">
              <a:extLst>
                <a:ext uri="{FF2B5EF4-FFF2-40B4-BE49-F238E27FC236}">
                  <a16:creationId xmlns:a16="http://schemas.microsoft.com/office/drawing/2014/main" id="{3B221825-1D3A-4637-9E5E-4867827A34E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1">
              <a:extLst>
                <a:ext uri="{FF2B5EF4-FFF2-40B4-BE49-F238E27FC236}">
                  <a16:creationId xmlns:a16="http://schemas.microsoft.com/office/drawing/2014/main" id="{8A1711A2-3F3D-4125-9D01-C0B3AE559D8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2">
              <a:extLst>
                <a:ext uri="{FF2B5EF4-FFF2-40B4-BE49-F238E27FC236}">
                  <a16:creationId xmlns:a16="http://schemas.microsoft.com/office/drawing/2014/main" id="{FDB482F4-47F7-44C7-B917-1F0388013C1C}"/>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3">
              <a:extLst>
                <a:ext uri="{FF2B5EF4-FFF2-40B4-BE49-F238E27FC236}">
                  <a16:creationId xmlns:a16="http://schemas.microsoft.com/office/drawing/2014/main" id="{4D57649A-A293-4582-BB6D-646A65AF0B20}"/>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4">
              <a:extLst>
                <a:ext uri="{FF2B5EF4-FFF2-40B4-BE49-F238E27FC236}">
                  <a16:creationId xmlns:a16="http://schemas.microsoft.com/office/drawing/2014/main" id="{735FB670-D50B-4FEC-A9BF-869D19D47A0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5">
              <a:extLst>
                <a:ext uri="{FF2B5EF4-FFF2-40B4-BE49-F238E27FC236}">
                  <a16:creationId xmlns:a16="http://schemas.microsoft.com/office/drawing/2014/main" id="{9502E7C4-6A82-4FBB-98D4-3703D0A906E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6">
              <a:extLst>
                <a:ext uri="{FF2B5EF4-FFF2-40B4-BE49-F238E27FC236}">
                  <a16:creationId xmlns:a16="http://schemas.microsoft.com/office/drawing/2014/main" id="{03B49172-C459-4BD0-91EB-3EC03890235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7">
              <a:extLst>
                <a:ext uri="{FF2B5EF4-FFF2-40B4-BE49-F238E27FC236}">
                  <a16:creationId xmlns:a16="http://schemas.microsoft.com/office/drawing/2014/main" id="{186B8E14-7C45-414C-9ABC-E85755D49FDB}"/>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8">
              <a:extLst>
                <a:ext uri="{FF2B5EF4-FFF2-40B4-BE49-F238E27FC236}">
                  <a16:creationId xmlns:a16="http://schemas.microsoft.com/office/drawing/2014/main" id="{A51DE4C4-17C1-47C3-9697-A19D37CB0EC4}"/>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9">
              <a:extLst>
                <a:ext uri="{FF2B5EF4-FFF2-40B4-BE49-F238E27FC236}">
                  <a16:creationId xmlns:a16="http://schemas.microsoft.com/office/drawing/2014/main" id="{FD282070-1CB0-4349-8777-5CF93500A22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30">
              <a:extLst>
                <a:ext uri="{FF2B5EF4-FFF2-40B4-BE49-F238E27FC236}">
                  <a16:creationId xmlns:a16="http://schemas.microsoft.com/office/drawing/2014/main" id="{CFE9F20D-E3F1-4175-A501-946B4EF7D0C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TextBox 5">
            <a:extLst>
              <a:ext uri="{FF2B5EF4-FFF2-40B4-BE49-F238E27FC236}">
                <a16:creationId xmlns:a16="http://schemas.microsoft.com/office/drawing/2014/main" id="{FAB6F897-B0A0-47ED-A7D4-739C1E2BC0AC}"/>
              </a:ext>
            </a:extLst>
          </p:cNvPr>
          <p:cNvSpPr txBox="1"/>
          <p:nvPr/>
        </p:nvSpPr>
        <p:spPr>
          <a:xfrm>
            <a:off x="6514562" y="904869"/>
            <a:ext cx="4966855" cy="923330"/>
          </a:xfrm>
          <a:prstGeom prst="rect">
            <a:avLst/>
          </a:prstGeom>
          <a:noFill/>
        </p:spPr>
        <p:txBody>
          <a:bodyPr wrap="square" rtlCol="0">
            <a:spAutoFit/>
          </a:bodyPr>
          <a:lstStyle/>
          <a:p>
            <a:r>
              <a:rPr lang="en-US" sz="5400" b="1" dirty="0" err="1">
                <a:solidFill>
                  <a:schemeClr val="tx1">
                    <a:lumMod val="75000"/>
                    <a:lumOff val="25000"/>
                  </a:schemeClr>
                </a:solidFill>
                <a:latin typeface="Amazone" panose="03020702060507090A04" pitchFamily="66" charset="0"/>
              </a:rPr>
              <a:t>Lí</a:t>
            </a:r>
            <a:r>
              <a:rPr lang="en-US" sz="5400" b="1" dirty="0">
                <a:solidFill>
                  <a:schemeClr val="tx1">
                    <a:lumMod val="75000"/>
                    <a:lumOff val="25000"/>
                  </a:schemeClr>
                </a:solidFill>
                <a:latin typeface="Amazone" panose="03020702060507090A04" pitchFamily="66" charset="0"/>
              </a:rPr>
              <a:t> do </a:t>
            </a:r>
            <a:r>
              <a:rPr lang="en-US" sz="5400" b="1" dirty="0" err="1">
                <a:solidFill>
                  <a:schemeClr val="tx1">
                    <a:lumMod val="75000"/>
                    <a:lumOff val="25000"/>
                  </a:schemeClr>
                </a:solidFill>
                <a:latin typeface="Amazone" panose="03020702060507090A04" pitchFamily="66" charset="0"/>
              </a:rPr>
              <a:t>dùng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pic>
        <p:nvPicPr>
          <p:cNvPr id="4" name="Picture 3">
            <a:extLst>
              <a:ext uri="{FF2B5EF4-FFF2-40B4-BE49-F238E27FC236}">
                <a16:creationId xmlns:a16="http://schemas.microsoft.com/office/drawing/2014/main" id="{6900D3B6-C5FD-4406-9132-90D498E15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472"/>
          <a:stretch/>
        </p:blipFill>
        <p:spPr>
          <a:xfrm rot="267097">
            <a:off x="2418030" y="269955"/>
            <a:ext cx="2984275" cy="6554870"/>
          </a:xfrm>
          <a:prstGeom prst="rect">
            <a:avLst/>
          </a:prstGeom>
        </p:spPr>
      </p:pic>
    </p:spTree>
    <p:extLst>
      <p:ext uri="{BB962C8B-B14F-4D97-AF65-F5344CB8AC3E}">
        <p14:creationId xmlns:p14="http://schemas.microsoft.com/office/powerpoint/2010/main" val="21842318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67EA8D-003D-432B-99E0-F5023B12F432}"/>
              </a:ext>
            </a:extLst>
          </p:cNvPr>
          <p:cNvSpPr/>
          <p:nvPr/>
        </p:nvSpPr>
        <p:spPr>
          <a:xfrm>
            <a:off x="0" y="0"/>
            <a:ext cx="586115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C79536CD-0490-4E73-9ADA-A2E2895B59FC}"/>
              </a:ext>
            </a:extLst>
          </p:cNvPr>
          <p:cNvSpPr txBox="1"/>
          <p:nvPr/>
        </p:nvSpPr>
        <p:spPr>
          <a:xfrm>
            <a:off x="-27729" y="1191045"/>
            <a:ext cx="5930302" cy="1631216"/>
          </a:xfrm>
          <a:prstGeom prst="rect">
            <a:avLst/>
          </a:prstGeom>
          <a:noFill/>
        </p:spPr>
        <p:txBody>
          <a:bodyPr wrap="square" rtlCol="0">
            <a:spAutoFit/>
          </a:bodyPr>
          <a:lstStyle/>
          <a:p>
            <a:pPr algn="ctr"/>
            <a:r>
              <a:rPr lang="vi-VN" sz="5000" b="1" dirty="0">
                <a:solidFill>
                  <a:srgbClr val="000000"/>
                </a:solidFill>
                <a:latin typeface="Amazone" panose="03020702060507090A04" pitchFamily="66" charset="0"/>
              </a:rPr>
              <a:t>Ô! Cô còn quên chiếc mùi soa đây này!</a:t>
            </a:r>
            <a:endParaRPr lang="id-ID" sz="5000" b="1" dirty="0">
              <a:solidFill>
                <a:schemeClr val="tx1">
                  <a:lumMod val="75000"/>
                  <a:lumOff val="25000"/>
                </a:schemeClr>
              </a:solidFill>
              <a:latin typeface="Amazone" panose="03020702060507090A04" pitchFamily="66" charset="0"/>
            </a:endParaRPr>
          </a:p>
        </p:txBody>
      </p:sp>
      <p:sp>
        <p:nvSpPr>
          <p:cNvPr id="5" name="Rectangle 4">
            <a:extLst>
              <a:ext uri="{FF2B5EF4-FFF2-40B4-BE49-F238E27FC236}">
                <a16:creationId xmlns:a16="http://schemas.microsoft.com/office/drawing/2014/main" id="{74DEFFF1-C5B9-47B0-9FDE-6F68F9291C1F}"/>
              </a:ext>
            </a:extLst>
          </p:cNvPr>
          <p:cNvSpPr/>
          <p:nvPr/>
        </p:nvSpPr>
        <p:spPr>
          <a:xfrm>
            <a:off x="5859675" y="831547"/>
            <a:ext cx="5157599" cy="524354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4" name="Picture 63">
            <a:extLst>
              <a:ext uri="{FF2B5EF4-FFF2-40B4-BE49-F238E27FC236}">
                <a16:creationId xmlns:a16="http://schemas.microsoft.com/office/drawing/2014/main" id="{9220985C-3249-408A-916A-8CC5286AFE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39" t="-795" r="24545" b="23239"/>
          <a:stretch/>
        </p:blipFill>
        <p:spPr>
          <a:xfrm>
            <a:off x="7082534" y="1313365"/>
            <a:ext cx="3792682" cy="4727825"/>
          </a:xfrm>
          <a:prstGeom prst="rect">
            <a:avLst/>
          </a:prstGeom>
        </p:spPr>
      </p:pic>
      <p:grpSp>
        <p:nvGrpSpPr>
          <p:cNvPr id="65" name="Group 64">
            <a:extLst>
              <a:ext uri="{FF2B5EF4-FFF2-40B4-BE49-F238E27FC236}">
                <a16:creationId xmlns:a16="http://schemas.microsoft.com/office/drawing/2014/main" id="{45621326-8975-4214-9CC7-108550047593}"/>
              </a:ext>
            </a:extLst>
          </p:cNvPr>
          <p:cNvGrpSpPr/>
          <p:nvPr/>
        </p:nvGrpSpPr>
        <p:grpSpPr>
          <a:xfrm>
            <a:off x="5662126" y="-187036"/>
            <a:ext cx="2840616" cy="2840616"/>
            <a:chOff x="684358" y="2902022"/>
            <a:chExt cx="3364308" cy="3364307"/>
          </a:xfrm>
          <a:solidFill>
            <a:schemeClr val="bg1">
              <a:lumMod val="95000"/>
            </a:schemeClr>
          </a:solidFill>
        </p:grpSpPr>
        <p:sp>
          <p:nvSpPr>
            <p:cNvPr id="66" name="Freeform 6">
              <a:extLst>
                <a:ext uri="{FF2B5EF4-FFF2-40B4-BE49-F238E27FC236}">
                  <a16:creationId xmlns:a16="http://schemas.microsoft.com/office/drawing/2014/main" id="{2E7925A7-793F-4A2C-925E-02DCB283FA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7">
              <a:extLst>
                <a:ext uri="{FF2B5EF4-FFF2-40B4-BE49-F238E27FC236}">
                  <a16:creationId xmlns:a16="http://schemas.microsoft.com/office/drawing/2014/main" id="{B46143FB-DE26-4347-9025-0B9A0F8ADC0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8">
              <a:extLst>
                <a:ext uri="{FF2B5EF4-FFF2-40B4-BE49-F238E27FC236}">
                  <a16:creationId xmlns:a16="http://schemas.microsoft.com/office/drawing/2014/main" id="{939231E7-4B7A-4AA6-90FD-0960C68F104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9">
              <a:extLst>
                <a:ext uri="{FF2B5EF4-FFF2-40B4-BE49-F238E27FC236}">
                  <a16:creationId xmlns:a16="http://schemas.microsoft.com/office/drawing/2014/main" id="{EDFD51B9-B560-4892-8251-9D0BD53769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0">
              <a:extLst>
                <a:ext uri="{FF2B5EF4-FFF2-40B4-BE49-F238E27FC236}">
                  <a16:creationId xmlns:a16="http://schemas.microsoft.com/office/drawing/2014/main" id="{1644B665-11E9-40BE-819C-969CD93FED18}"/>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1">
              <a:extLst>
                <a:ext uri="{FF2B5EF4-FFF2-40B4-BE49-F238E27FC236}">
                  <a16:creationId xmlns:a16="http://schemas.microsoft.com/office/drawing/2014/main" id="{F5F366BA-5057-4F38-A2A7-0EA9B1E0C53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2">
              <a:extLst>
                <a:ext uri="{FF2B5EF4-FFF2-40B4-BE49-F238E27FC236}">
                  <a16:creationId xmlns:a16="http://schemas.microsoft.com/office/drawing/2014/main" id="{49C37BEA-24FB-4F7E-8B37-7750D7F8A8A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3">
              <a:extLst>
                <a:ext uri="{FF2B5EF4-FFF2-40B4-BE49-F238E27FC236}">
                  <a16:creationId xmlns:a16="http://schemas.microsoft.com/office/drawing/2014/main" id="{4588D3F2-7B6D-4AED-BFC9-8BE4D823592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4">
              <a:extLst>
                <a:ext uri="{FF2B5EF4-FFF2-40B4-BE49-F238E27FC236}">
                  <a16:creationId xmlns:a16="http://schemas.microsoft.com/office/drawing/2014/main" id="{57244370-0A61-498D-9447-31790F847AB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5">
              <a:extLst>
                <a:ext uri="{FF2B5EF4-FFF2-40B4-BE49-F238E27FC236}">
                  <a16:creationId xmlns:a16="http://schemas.microsoft.com/office/drawing/2014/main" id="{25168D44-E2B9-4820-80FF-9EDA8ABFAC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6">
              <a:extLst>
                <a:ext uri="{FF2B5EF4-FFF2-40B4-BE49-F238E27FC236}">
                  <a16:creationId xmlns:a16="http://schemas.microsoft.com/office/drawing/2014/main" id="{F8325730-A25F-45BA-8C85-4558726778C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7">
              <a:extLst>
                <a:ext uri="{FF2B5EF4-FFF2-40B4-BE49-F238E27FC236}">
                  <a16:creationId xmlns:a16="http://schemas.microsoft.com/office/drawing/2014/main" id="{6B1FE19B-BBD0-4A38-BFBE-97910E2DD2BC}"/>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8">
              <a:extLst>
                <a:ext uri="{FF2B5EF4-FFF2-40B4-BE49-F238E27FC236}">
                  <a16:creationId xmlns:a16="http://schemas.microsoft.com/office/drawing/2014/main" id="{D518246D-CF69-4219-83E4-F8F0B8AEC5D8}"/>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9">
              <a:extLst>
                <a:ext uri="{FF2B5EF4-FFF2-40B4-BE49-F238E27FC236}">
                  <a16:creationId xmlns:a16="http://schemas.microsoft.com/office/drawing/2014/main" id="{ABC7B4B2-4D11-4AEE-BF8B-F6DDB2851B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
              <a:extLst>
                <a:ext uri="{FF2B5EF4-FFF2-40B4-BE49-F238E27FC236}">
                  <a16:creationId xmlns:a16="http://schemas.microsoft.com/office/drawing/2014/main" id="{F867522F-0E6F-464D-ADF0-2CF2C003D2C6}"/>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1">
              <a:extLst>
                <a:ext uri="{FF2B5EF4-FFF2-40B4-BE49-F238E27FC236}">
                  <a16:creationId xmlns:a16="http://schemas.microsoft.com/office/drawing/2014/main" id="{EC5777DF-47E4-4B05-98E6-2FB29D06C9A5}"/>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72B08A02-3EA9-4A70-97E9-C52F3C91F25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810A7599-229C-4DFA-BDF0-6F71CB60C6BD}"/>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4">
              <a:extLst>
                <a:ext uri="{FF2B5EF4-FFF2-40B4-BE49-F238E27FC236}">
                  <a16:creationId xmlns:a16="http://schemas.microsoft.com/office/drawing/2014/main" id="{77D5327B-F8AC-496F-B22A-E95ED3C35A3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5">
              <a:extLst>
                <a:ext uri="{FF2B5EF4-FFF2-40B4-BE49-F238E27FC236}">
                  <a16:creationId xmlns:a16="http://schemas.microsoft.com/office/drawing/2014/main" id="{6783457E-7962-46B4-9394-993B12BBABD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6">
              <a:extLst>
                <a:ext uri="{FF2B5EF4-FFF2-40B4-BE49-F238E27FC236}">
                  <a16:creationId xmlns:a16="http://schemas.microsoft.com/office/drawing/2014/main" id="{9A31E98F-DEAB-4A7D-AE5A-0B9E1FAA439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7">
              <a:extLst>
                <a:ext uri="{FF2B5EF4-FFF2-40B4-BE49-F238E27FC236}">
                  <a16:creationId xmlns:a16="http://schemas.microsoft.com/office/drawing/2014/main" id="{A9B55C56-4CFC-45C1-BC2E-4DFA7BB5F49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8">
              <a:extLst>
                <a:ext uri="{FF2B5EF4-FFF2-40B4-BE49-F238E27FC236}">
                  <a16:creationId xmlns:a16="http://schemas.microsoft.com/office/drawing/2014/main" id="{B9A5EC0B-7316-43CE-91A8-C3B01BF4F09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9">
              <a:extLst>
                <a:ext uri="{FF2B5EF4-FFF2-40B4-BE49-F238E27FC236}">
                  <a16:creationId xmlns:a16="http://schemas.microsoft.com/office/drawing/2014/main" id="{ACBD4C95-B633-4BA6-9CE9-6AEE643731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30">
              <a:extLst>
                <a:ext uri="{FF2B5EF4-FFF2-40B4-BE49-F238E27FC236}">
                  <a16:creationId xmlns:a16="http://schemas.microsoft.com/office/drawing/2014/main" id="{58069339-69A5-4BC3-9CF5-C0FD3526642B}"/>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91" name="Picture 90">
            <a:extLst>
              <a:ext uri="{FF2B5EF4-FFF2-40B4-BE49-F238E27FC236}">
                <a16:creationId xmlns:a16="http://schemas.microsoft.com/office/drawing/2014/main" id="{0E8F07A3-20DC-4877-AF41-0B92335AE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2107330" y="3301989"/>
            <a:ext cx="1373908" cy="1373908"/>
          </a:xfrm>
          <a:prstGeom prst="rect">
            <a:avLst/>
          </a:prstGeom>
        </p:spPr>
      </p:pic>
      <p:sp>
        <p:nvSpPr>
          <p:cNvPr id="92" name="Rectangle 91">
            <a:extLst>
              <a:ext uri="{FF2B5EF4-FFF2-40B4-BE49-F238E27FC236}">
                <a16:creationId xmlns:a16="http://schemas.microsoft.com/office/drawing/2014/main" id="{7D063A83-4D85-4836-B01B-C7EE922DCCC0}"/>
              </a:ext>
            </a:extLst>
          </p:cNvPr>
          <p:cNvSpPr/>
          <p:nvPr/>
        </p:nvSpPr>
        <p:spPr>
          <a:xfrm>
            <a:off x="195005" y="4529708"/>
            <a:ext cx="5205936" cy="1088439"/>
          </a:xfrm>
          <a:prstGeom prst="rect">
            <a:avLst/>
          </a:prstGeom>
        </p:spPr>
        <p:txBody>
          <a:bodyPr wrap="square">
            <a:spAutoFit/>
          </a:bodyPr>
          <a:lstStyle/>
          <a:p>
            <a:pPr algn="ctr">
              <a:lnSpc>
                <a:spcPct val="150000"/>
              </a:lnSpc>
            </a:pPr>
            <a:r>
              <a:rPr lang="en-US" sz="4800" b="1" dirty="0" err="1">
                <a:solidFill>
                  <a:srgbClr val="00B0F0"/>
                </a:solidFill>
                <a:latin typeface="Amazone" panose="03020702060507090A04" pitchFamily="66" charset="0"/>
                <a:cs typeface="Times New Roman" panose="02020603050405020304" pitchFamily="18" charset="0"/>
              </a:rPr>
              <a:t>Nghĩa</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tường</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minh</a:t>
            </a:r>
            <a:endParaRPr lang="en-US" sz="4800" b="1" dirty="0">
              <a:solidFill>
                <a:srgbClr val="00B0F0"/>
              </a:solidFill>
              <a:latin typeface="Amazone" panose="03020702060507090A04" pitchFamily="66" charset="0"/>
              <a:cs typeface="Times New Roman" panose="02020603050405020304" pitchFamily="18" charset="0"/>
            </a:endParaRPr>
          </a:p>
        </p:txBody>
      </p:sp>
    </p:spTree>
    <p:extLst>
      <p:ext uri="{BB962C8B-B14F-4D97-AF65-F5344CB8AC3E}">
        <p14:creationId xmlns:p14="http://schemas.microsoft.com/office/powerpoint/2010/main" val="37657605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0BE0739-4970-4E55-A108-8676FB97AD18}"/>
              </a:ext>
            </a:extLst>
          </p:cNvPr>
          <p:cNvGrpSpPr/>
          <p:nvPr/>
        </p:nvGrpSpPr>
        <p:grpSpPr>
          <a:xfrm>
            <a:off x="869411" y="1924406"/>
            <a:ext cx="3180174" cy="3180174"/>
            <a:chOff x="684358" y="2902022"/>
            <a:chExt cx="3364308" cy="3364307"/>
          </a:xfrm>
          <a:solidFill>
            <a:schemeClr val="bg1">
              <a:lumMod val="95000"/>
            </a:schemeClr>
          </a:solidFill>
        </p:grpSpPr>
        <p:sp>
          <p:nvSpPr>
            <p:cNvPr id="35" name="Freeform 6">
              <a:extLst>
                <a:ext uri="{FF2B5EF4-FFF2-40B4-BE49-F238E27FC236}">
                  <a16:creationId xmlns:a16="http://schemas.microsoft.com/office/drawing/2014/main" id="{39CE071B-2312-402F-8F18-C6670F201EE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7">
              <a:extLst>
                <a:ext uri="{FF2B5EF4-FFF2-40B4-BE49-F238E27FC236}">
                  <a16:creationId xmlns:a16="http://schemas.microsoft.com/office/drawing/2014/main" id="{8F0E7B14-6FD6-444B-B28F-99AD2530383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8">
              <a:extLst>
                <a:ext uri="{FF2B5EF4-FFF2-40B4-BE49-F238E27FC236}">
                  <a16:creationId xmlns:a16="http://schemas.microsoft.com/office/drawing/2014/main" id="{5B261616-7A9A-446C-B167-56325279B7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9">
              <a:extLst>
                <a:ext uri="{FF2B5EF4-FFF2-40B4-BE49-F238E27FC236}">
                  <a16:creationId xmlns:a16="http://schemas.microsoft.com/office/drawing/2014/main" id="{C4911E68-980E-4C2A-A4E1-2EE6A3C414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0">
              <a:extLst>
                <a:ext uri="{FF2B5EF4-FFF2-40B4-BE49-F238E27FC236}">
                  <a16:creationId xmlns:a16="http://schemas.microsoft.com/office/drawing/2014/main" id="{4626C702-9818-4DC6-9E3D-09AF796C932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1">
              <a:extLst>
                <a:ext uri="{FF2B5EF4-FFF2-40B4-BE49-F238E27FC236}">
                  <a16:creationId xmlns:a16="http://schemas.microsoft.com/office/drawing/2014/main" id="{4EED0521-871C-46F5-8495-7FF40935BE8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2">
              <a:extLst>
                <a:ext uri="{FF2B5EF4-FFF2-40B4-BE49-F238E27FC236}">
                  <a16:creationId xmlns:a16="http://schemas.microsoft.com/office/drawing/2014/main" id="{D0FB62D1-ACE8-44D3-B73B-CBE11F4CA8A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3">
              <a:extLst>
                <a:ext uri="{FF2B5EF4-FFF2-40B4-BE49-F238E27FC236}">
                  <a16:creationId xmlns:a16="http://schemas.microsoft.com/office/drawing/2014/main" id="{6BC79796-AC3E-4947-8EFC-238D6C7B363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314BFE69-CBE8-4CE8-8134-436E885683A0}"/>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3755A294-5DDD-4EF8-ADDB-07A09422803B}"/>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2AF7B07A-0DDA-4455-BCDA-A8DE437A26D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5A8C84C-440B-44DC-A71E-11603F5912C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8">
              <a:extLst>
                <a:ext uri="{FF2B5EF4-FFF2-40B4-BE49-F238E27FC236}">
                  <a16:creationId xmlns:a16="http://schemas.microsoft.com/office/drawing/2014/main" id="{2ED1459D-7582-47EB-B66B-F1B69732A8A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9">
              <a:extLst>
                <a:ext uri="{FF2B5EF4-FFF2-40B4-BE49-F238E27FC236}">
                  <a16:creationId xmlns:a16="http://schemas.microsoft.com/office/drawing/2014/main" id="{E221AD44-9AAB-49A6-99C5-17F8639375C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0">
              <a:extLst>
                <a:ext uri="{FF2B5EF4-FFF2-40B4-BE49-F238E27FC236}">
                  <a16:creationId xmlns:a16="http://schemas.microsoft.com/office/drawing/2014/main" id="{86D54968-AF7A-4C48-9C30-4F55D73E287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1">
              <a:extLst>
                <a:ext uri="{FF2B5EF4-FFF2-40B4-BE49-F238E27FC236}">
                  <a16:creationId xmlns:a16="http://schemas.microsoft.com/office/drawing/2014/main" id="{08558AC3-09F6-44D3-AED6-F1564AD321DB}"/>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2">
              <a:extLst>
                <a:ext uri="{FF2B5EF4-FFF2-40B4-BE49-F238E27FC236}">
                  <a16:creationId xmlns:a16="http://schemas.microsoft.com/office/drawing/2014/main" id="{438738FE-2A11-491F-A3E5-3A903B6B629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3">
              <a:extLst>
                <a:ext uri="{FF2B5EF4-FFF2-40B4-BE49-F238E27FC236}">
                  <a16:creationId xmlns:a16="http://schemas.microsoft.com/office/drawing/2014/main" id="{3F0D8BC8-E8A8-4B01-80D7-EB62181E8284}"/>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24">
              <a:extLst>
                <a:ext uri="{FF2B5EF4-FFF2-40B4-BE49-F238E27FC236}">
                  <a16:creationId xmlns:a16="http://schemas.microsoft.com/office/drawing/2014/main" id="{4F50558D-CB34-4379-96DE-A7E60C8031E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25">
              <a:extLst>
                <a:ext uri="{FF2B5EF4-FFF2-40B4-BE49-F238E27FC236}">
                  <a16:creationId xmlns:a16="http://schemas.microsoft.com/office/drawing/2014/main" id="{DAD2803F-5061-4841-93E7-372AF04DCBF5}"/>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26">
              <a:extLst>
                <a:ext uri="{FF2B5EF4-FFF2-40B4-BE49-F238E27FC236}">
                  <a16:creationId xmlns:a16="http://schemas.microsoft.com/office/drawing/2014/main" id="{46BC3545-27FC-4CC2-BEC3-25045FF5789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27">
              <a:extLst>
                <a:ext uri="{FF2B5EF4-FFF2-40B4-BE49-F238E27FC236}">
                  <a16:creationId xmlns:a16="http://schemas.microsoft.com/office/drawing/2014/main" id="{56A217E9-EE3A-45ED-BCEA-67AA6FF0B43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28">
              <a:extLst>
                <a:ext uri="{FF2B5EF4-FFF2-40B4-BE49-F238E27FC236}">
                  <a16:creationId xmlns:a16="http://schemas.microsoft.com/office/drawing/2014/main" id="{E09CCE8E-F551-4D5B-A7AB-A6460A43421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29">
              <a:extLst>
                <a:ext uri="{FF2B5EF4-FFF2-40B4-BE49-F238E27FC236}">
                  <a16:creationId xmlns:a16="http://schemas.microsoft.com/office/drawing/2014/main" id="{6CA44B8B-2422-418D-AD6E-41A1213C266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0">
              <a:extLst>
                <a:ext uri="{FF2B5EF4-FFF2-40B4-BE49-F238E27FC236}">
                  <a16:creationId xmlns:a16="http://schemas.microsoft.com/office/drawing/2014/main" id="{C66C904A-150C-4A32-93A7-799D34B699E6}"/>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4" name="Rectangle 23">
            <a:extLst>
              <a:ext uri="{FF2B5EF4-FFF2-40B4-BE49-F238E27FC236}">
                <a16:creationId xmlns:a16="http://schemas.microsoft.com/office/drawing/2014/main" id="{780D07A7-FAA0-4034-8D62-AD8AD3BFEA76}"/>
              </a:ext>
            </a:extLst>
          </p:cNvPr>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E37C41B9-C4C8-41C8-B568-6A461752B0F6}"/>
              </a:ext>
            </a:extLst>
          </p:cNvPr>
          <p:cNvSpPr txBox="1"/>
          <p:nvPr/>
        </p:nvSpPr>
        <p:spPr>
          <a:xfrm>
            <a:off x="483309" y="1806333"/>
            <a:ext cx="3566276" cy="3416320"/>
          </a:xfrm>
          <a:prstGeom prst="rect">
            <a:avLst/>
          </a:prstGeom>
          <a:noFill/>
        </p:spPr>
        <p:txBody>
          <a:bodyPr wrap="square" rtlCol="0">
            <a:spAutoFit/>
          </a:bodyPr>
          <a:lstStyle/>
          <a:p>
            <a:pPr algn="ctr"/>
            <a:r>
              <a:rPr lang="en-US" sz="5400" b="1" dirty="0" err="1">
                <a:solidFill>
                  <a:schemeClr val="tx1">
                    <a:lumMod val="75000"/>
                    <a:lumOff val="25000"/>
                  </a:schemeClr>
                </a:solidFill>
                <a:latin typeface="Amazone" panose="03020702060507090A04" pitchFamily="66" charset="0"/>
              </a:rPr>
              <a:t>Lập</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bảng</a:t>
            </a:r>
            <a:r>
              <a:rPr lang="en-US" sz="5400" b="1" dirty="0">
                <a:solidFill>
                  <a:schemeClr val="tx1">
                    <a:lumMod val="75000"/>
                    <a:lumOff val="25000"/>
                  </a:schemeClr>
                </a:solidFill>
                <a:latin typeface="Amazone" panose="03020702060507090A04" pitchFamily="66" charset="0"/>
              </a:rPr>
              <a:t> so </a:t>
            </a:r>
            <a:r>
              <a:rPr lang="en-US" sz="5400" b="1" dirty="0" err="1">
                <a:solidFill>
                  <a:schemeClr val="tx1">
                    <a:lumMod val="75000"/>
                    <a:lumOff val="25000"/>
                  </a:schemeClr>
                </a:solidFill>
                <a:latin typeface="Amazone" panose="03020702060507090A04" pitchFamily="66" charset="0"/>
              </a:rPr>
              <a:t>sánh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nghĩa</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tường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minh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và</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graphicFrame>
        <p:nvGraphicFramePr>
          <p:cNvPr id="23" name="Table 24">
            <a:extLst>
              <a:ext uri="{FF2B5EF4-FFF2-40B4-BE49-F238E27FC236}">
                <a16:creationId xmlns:a16="http://schemas.microsoft.com/office/drawing/2014/main" id="{45D572AF-2BEF-44EA-BD93-68E116C45E1B}"/>
              </a:ext>
            </a:extLst>
          </p:cNvPr>
          <p:cNvGraphicFramePr>
            <a:graphicFrameLocks noGrp="1"/>
          </p:cNvGraphicFramePr>
          <p:nvPr>
            <p:extLst>
              <p:ext uri="{D42A27DB-BD31-4B8C-83A1-F6EECF244321}">
                <p14:modId xmlns:p14="http://schemas.microsoft.com/office/powerpoint/2010/main" val="4057233093"/>
              </p:ext>
            </p:extLst>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extLst>
                    <a:ext uri="{9D8B030D-6E8A-4147-A177-3AD203B41FA5}">
                      <a16:colId xmlns:a16="http://schemas.microsoft.com/office/drawing/2014/main" val="3248504722"/>
                    </a:ext>
                  </a:extLst>
                </a:gridCol>
                <a:gridCol w="2452254">
                  <a:extLst>
                    <a:ext uri="{9D8B030D-6E8A-4147-A177-3AD203B41FA5}">
                      <a16:colId xmlns:a16="http://schemas.microsoft.com/office/drawing/2014/main" val="1496025221"/>
                    </a:ext>
                  </a:extLst>
                </a:gridCol>
                <a:gridCol w="2552662">
                  <a:extLst>
                    <a:ext uri="{9D8B030D-6E8A-4147-A177-3AD203B41FA5}">
                      <a16:colId xmlns:a16="http://schemas.microsoft.com/office/drawing/2014/main" val="2477213404"/>
                    </a:ext>
                  </a:extLst>
                </a:gridCol>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p>
                  </a:txBody>
                  <a:tcPr anchor="ctr"/>
                </a:tc>
                <a:extLst>
                  <a:ext uri="{0D108BD9-81ED-4DB2-BD59-A6C34878D82A}">
                    <a16:rowId xmlns:a16="http://schemas.microsoft.com/office/drawing/2014/main" val="696211393"/>
                  </a:ext>
                </a:extLst>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xBody>
                    <a:bodyPr/>
                    <a:lstStyle/>
                    <a:p>
                      <a:endParaRPr lang="en-SG"/>
                    </a:p>
                  </a:txBody>
                  <a:tcPr/>
                </a:tc>
                <a:extLst>
                  <a:ext uri="{0D108BD9-81ED-4DB2-BD59-A6C34878D82A}">
                    <a16:rowId xmlns:a16="http://schemas.microsoft.com/office/drawing/2014/main" val="2804379722"/>
                  </a:ext>
                </a:extLst>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20791694"/>
                  </a:ext>
                </a:extLst>
              </a:tr>
            </a:tbl>
          </a:graphicData>
        </a:graphic>
      </p:graphicFrame>
      <p:sp>
        <p:nvSpPr>
          <p:cNvPr id="60" name="TextBox 59">
            <a:extLst>
              <a:ext uri="{FF2B5EF4-FFF2-40B4-BE49-F238E27FC236}">
                <a16:creationId xmlns:a16="http://schemas.microsoft.com/office/drawing/2014/main" id="{9F5BCE58-75A3-4D2C-905F-98BF8180FEB7}"/>
              </a:ext>
            </a:extLst>
          </p:cNvPr>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58623B-46EB-4E4C-AEA5-2819CC74C4CC}"/>
              </a:ext>
            </a:extLst>
          </p:cNvPr>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AE1464-6014-4494-8861-A1F900FCBCE8}"/>
              </a:ext>
            </a:extLst>
          </p:cNvPr>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772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766964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0597DC-A0C4-48A8-B071-6EB038C4E2DB}"/>
              </a:ext>
            </a:extLst>
          </p:cNvPr>
          <p:cNvGrpSpPr/>
          <p:nvPr/>
        </p:nvGrpSpPr>
        <p:grpSpPr>
          <a:xfrm>
            <a:off x="2342566" y="789986"/>
            <a:ext cx="3180174" cy="3180174"/>
            <a:chOff x="684358" y="2902022"/>
            <a:chExt cx="3364308" cy="3364307"/>
          </a:xfrm>
          <a:solidFill>
            <a:schemeClr val="bg1">
              <a:lumMod val="95000"/>
            </a:schemeClr>
          </a:solidFill>
        </p:grpSpPr>
        <p:sp>
          <p:nvSpPr>
            <p:cNvPr id="12" name="Freeform 6">
              <a:extLst>
                <a:ext uri="{FF2B5EF4-FFF2-40B4-BE49-F238E27FC236}">
                  <a16:creationId xmlns:a16="http://schemas.microsoft.com/office/drawing/2014/main" id="{5EF13899-3BED-4E4D-94A0-1CB45BDF037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id="{F4E00DB7-82EA-44AC-8EE7-F13328FE8E4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B483C7D3-2991-4BAD-A8AF-23AF100FE4BE}"/>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07658BB6-8E2E-4DDC-989C-C090E5DA39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id="{114FF30D-0EED-4A13-A968-435A1AD0F81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C8E95652-B699-4B3E-9AA3-6AC8E03D069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8E7BDE-223D-4D8A-9AAB-194A875F5E4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3">
              <a:extLst>
                <a:ext uri="{FF2B5EF4-FFF2-40B4-BE49-F238E27FC236}">
                  <a16:creationId xmlns:a16="http://schemas.microsoft.com/office/drawing/2014/main" id="{38734F87-B618-4FB2-AA39-51FA7C5E06E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
              <a:extLst>
                <a:ext uri="{FF2B5EF4-FFF2-40B4-BE49-F238E27FC236}">
                  <a16:creationId xmlns:a16="http://schemas.microsoft.com/office/drawing/2014/main" id="{8793EC21-EBAC-4692-8975-F59798A3247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5">
              <a:extLst>
                <a:ext uri="{FF2B5EF4-FFF2-40B4-BE49-F238E27FC236}">
                  <a16:creationId xmlns:a16="http://schemas.microsoft.com/office/drawing/2014/main" id="{22A1B66D-3550-461D-9564-932B9213B61F}"/>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id="{DACD26A7-DAAE-4592-B435-536407A8E69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id="{DB48A6CF-9AC4-422A-BD57-80338D77DE2D}"/>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8">
              <a:extLst>
                <a:ext uri="{FF2B5EF4-FFF2-40B4-BE49-F238E27FC236}">
                  <a16:creationId xmlns:a16="http://schemas.microsoft.com/office/drawing/2014/main" id="{B1D5B310-3159-4EC2-B633-75369481B74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9">
              <a:extLst>
                <a:ext uri="{FF2B5EF4-FFF2-40B4-BE49-F238E27FC236}">
                  <a16:creationId xmlns:a16="http://schemas.microsoft.com/office/drawing/2014/main" id="{7D596F9A-2446-4E1B-8518-7B171230C611}"/>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0">
              <a:extLst>
                <a:ext uri="{FF2B5EF4-FFF2-40B4-BE49-F238E27FC236}">
                  <a16:creationId xmlns:a16="http://schemas.microsoft.com/office/drawing/2014/main" id="{A73E3FB5-3AFE-469B-B5AF-75B7D879E311}"/>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1">
              <a:extLst>
                <a:ext uri="{FF2B5EF4-FFF2-40B4-BE49-F238E27FC236}">
                  <a16:creationId xmlns:a16="http://schemas.microsoft.com/office/drawing/2014/main" id="{D06C962A-A453-424E-8B05-3474E3F64A0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2">
              <a:extLst>
                <a:ext uri="{FF2B5EF4-FFF2-40B4-BE49-F238E27FC236}">
                  <a16:creationId xmlns:a16="http://schemas.microsoft.com/office/drawing/2014/main" id="{0EC37468-85EA-4D7F-B56B-FCA507AEE8B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3">
              <a:extLst>
                <a:ext uri="{FF2B5EF4-FFF2-40B4-BE49-F238E27FC236}">
                  <a16:creationId xmlns:a16="http://schemas.microsoft.com/office/drawing/2014/main" id="{5023BB47-8C06-4F15-B2ED-9887AD6186A7}"/>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4">
              <a:extLst>
                <a:ext uri="{FF2B5EF4-FFF2-40B4-BE49-F238E27FC236}">
                  <a16:creationId xmlns:a16="http://schemas.microsoft.com/office/drawing/2014/main" id="{940D9580-A86D-41E9-9F17-09B586E5255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5">
              <a:extLst>
                <a:ext uri="{FF2B5EF4-FFF2-40B4-BE49-F238E27FC236}">
                  <a16:creationId xmlns:a16="http://schemas.microsoft.com/office/drawing/2014/main" id="{9278B9E6-5CCD-4585-A61D-F8DD8E35531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6">
              <a:extLst>
                <a:ext uri="{FF2B5EF4-FFF2-40B4-BE49-F238E27FC236}">
                  <a16:creationId xmlns:a16="http://schemas.microsoft.com/office/drawing/2014/main" id="{96F20A91-BBA0-4E58-81C9-98D533508346}"/>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7">
              <a:extLst>
                <a:ext uri="{FF2B5EF4-FFF2-40B4-BE49-F238E27FC236}">
                  <a16:creationId xmlns:a16="http://schemas.microsoft.com/office/drawing/2014/main" id="{2959CDDB-6BF4-4DC8-8735-E30B930BD93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D01C4F7A-1579-4DFA-97CD-B935879FB62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B64D846B-AD1C-4945-A7A8-82371FF80132}"/>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4174DADC-21CE-4B12-AD35-EC2D3DEDB1B1}"/>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091E2FCC-BD45-4131-86D5-D7FECB3015E3}"/>
              </a:ext>
            </a:extLst>
          </p:cNvPr>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9C9C1D20-8DAE-43D9-A737-DC32B74901D2}"/>
              </a:ext>
            </a:extLst>
          </p:cNvPr>
          <p:cNvSpPr/>
          <p:nvPr/>
        </p:nvSpPr>
        <p:spPr>
          <a:xfrm>
            <a:off x="3685057" y="2721562"/>
            <a:ext cx="3661316"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minh</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D8C56F-F8DC-4200-BAE4-6A9713B2FA8E}"/>
              </a:ext>
            </a:extLst>
          </p:cNvPr>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a:t>
            </a:r>
          </a:p>
        </p:txBody>
      </p:sp>
      <p:pic>
        <p:nvPicPr>
          <p:cNvPr id="4" name="图片占位符 3">
            <a:extLst>
              <a:ext uri="{FF2B5EF4-FFF2-40B4-BE49-F238E27FC236}">
                <a16:creationId xmlns:a16="http://schemas.microsoft.com/office/drawing/2014/main" id="{7D216068-9C9C-4427-8D7B-35961B7D8D3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a:extLst>
              <a:ext uri="{FF2B5EF4-FFF2-40B4-BE49-F238E27FC236}">
                <a16:creationId xmlns:a16="http://schemas.microsoft.com/office/drawing/2014/main" id="{95675CDF-EF6D-4040-BB06-67AAF5A7A011}"/>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a:extLst>
              <a:ext uri="{FF2B5EF4-FFF2-40B4-BE49-F238E27FC236}">
                <a16:creationId xmlns:a16="http://schemas.microsoft.com/office/drawing/2014/main" id="{2B70A2C3-6A7D-4336-9940-A1D0D91F32DA}"/>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a:extLst>
              <a:ext uri="{FF2B5EF4-FFF2-40B4-BE49-F238E27FC236}">
                <a16:creationId xmlns:a16="http://schemas.microsoft.com/office/drawing/2014/main" id="{7812AC68-01F8-4A94-82D7-4CDD860F6661}"/>
              </a:ext>
            </a:extLst>
          </p:cNvPr>
          <p:cNvSpPr txBox="1"/>
          <p:nvPr/>
        </p:nvSpPr>
        <p:spPr>
          <a:xfrm>
            <a:off x="3246849" y="194775"/>
            <a:ext cx="4326694" cy="1446550"/>
          </a:xfrm>
          <a:prstGeom prst="rect">
            <a:avLst/>
          </a:prstGeom>
          <a:noFill/>
        </p:spPr>
        <p:txBody>
          <a:bodyPr wrap="square" rtlCol="0">
            <a:spAutoFit/>
          </a:bodyPr>
          <a:lstStyle/>
          <a:p>
            <a:r>
              <a:rPr lang="en-US" sz="8800" dirty="0" err="1">
                <a:solidFill>
                  <a:schemeClr val="tx1">
                    <a:lumMod val="75000"/>
                    <a:lumOff val="25000"/>
                  </a:schemeClr>
                </a:solidFill>
                <a:latin typeface="Amazone" panose="03020702060507090A04" pitchFamily="66" charset="0"/>
              </a:rPr>
              <a:t>Ghi</a:t>
            </a:r>
            <a:r>
              <a:rPr lang="en-US" sz="8800" dirty="0">
                <a:solidFill>
                  <a:schemeClr val="tx1">
                    <a:lumMod val="75000"/>
                    <a:lumOff val="25000"/>
                  </a:schemeClr>
                </a:solidFill>
                <a:latin typeface="Amazone" panose="03020702060507090A04" pitchFamily="66" charset="0"/>
              </a:rPr>
              <a:t> </a:t>
            </a:r>
            <a:r>
              <a:rPr lang="en-US" sz="8800" dirty="0" err="1">
                <a:solidFill>
                  <a:schemeClr val="tx1">
                    <a:lumMod val="75000"/>
                    <a:lumOff val="25000"/>
                  </a:schemeClr>
                </a:solidFill>
                <a:latin typeface="Amazone" panose="03020702060507090A04" pitchFamily="66" charset="0"/>
              </a:rPr>
              <a:t>nhớ</a:t>
            </a:r>
            <a:endParaRPr lang="id-ID" sz="11500" b="1" dirty="0">
              <a:solidFill>
                <a:schemeClr val="tx1">
                  <a:lumMod val="75000"/>
                  <a:lumOff val="25000"/>
                </a:schemeClr>
              </a:solidFill>
              <a:latin typeface="Amazone" panose="03020702060507090A04" pitchFamily="66" charset="0"/>
            </a:endParaRPr>
          </a:p>
        </p:txBody>
      </p:sp>
      <p:sp>
        <p:nvSpPr>
          <p:cNvPr id="37" name="Rectangle 36">
            <a:extLst>
              <a:ext uri="{FF2B5EF4-FFF2-40B4-BE49-F238E27FC236}">
                <a16:creationId xmlns:a16="http://schemas.microsoft.com/office/drawing/2014/main" id="{2729B88E-F082-4EE1-BCB2-52B464BEF693}"/>
              </a:ext>
            </a:extLst>
          </p:cNvPr>
          <p:cNvSpPr/>
          <p:nvPr/>
        </p:nvSpPr>
        <p:spPr>
          <a:xfrm>
            <a:off x="3878598" y="4826908"/>
            <a:ext cx="3288284"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38" name="TextBox 37">
            <a:extLst>
              <a:ext uri="{FF2B5EF4-FFF2-40B4-BE49-F238E27FC236}">
                <a16:creationId xmlns:a16="http://schemas.microsoft.com/office/drawing/2014/main" id="{68F82DE3-E8BD-43F1-9AAB-F59EB7448F5A}"/>
              </a:ext>
            </a:extLst>
          </p:cNvPr>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tuy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9603845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a:extLst>
              <a:ext uri="{FF2B5EF4-FFF2-40B4-BE49-F238E27FC236}">
                <a16:creationId xmlns:a16="http://schemas.microsoft.com/office/drawing/2014/main" id="{BAC0D6C8-11C6-4125-8D19-BCC8DA9764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5092" b="25092"/>
          <a:stretch>
            <a:fillRect/>
          </a:stretch>
        </p:blipFill>
        <p:spPr>
          <a:xfrm>
            <a:off x="704539" y="3494759"/>
            <a:ext cx="8049717" cy="2676411"/>
          </a:xfrm>
        </p:spPr>
      </p:pic>
      <p:sp>
        <p:nvSpPr>
          <p:cNvPr id="7" name="TextBox 6">
            <a:extLst>
              <a:ext uri="{FF2B5EF4-FFF2-40B4-BE49-F238E27FC236}">
                <a16:creationId xmlns:a16="http://schemas.microsoft.com/office/drawing/2014/main" id="{DCEA58CA-E804-4AFD-8FA9-4DFD4E1ACB03}"/>
              </a:ext>
            </a:extLst>
          </p:cNvPr>
          <p:cNvSpPr txBox="1"/>
          <p:nvPr/>
        </p:nvSpPr>
        <p:spPr>
          <a:xfrm>
            <a:off x="1139709" y="4371299"/>
            <a:ext cx="4596073" cy="923330"/>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DECF8CF-60EA-44C1-981C-ABED6488664D}"/>
              </a:ext>
            </a:extLst>
          </p:cNvPr>
          <p:cNvGrpSpPr/>
          <p:nvPr/>
        </p:nvGrpSpPr>
        <p:grpSpPr>
          <a:xfrm>
            <a:off x="0" y="0"/>
            <a:ext cx="1888761" cy="1888761"/>
            <a:chOff x="684358" y="2902022"/>
            <a:chExt cx="3364308" cy="3364307"/>
          </a:xfrm>
          <a:solidFill>
            <a:schemeClr val="bg1">
              <a:lumMod val="95000"/>
            </a:schemeClr>
          </a:solidFill>
        </p:grpSpPr>
        <p:sp>
          <p:nvSpPr>
            <p:cNvPr id="10" name="Freeform 6">
              <a:extLst>
                <a:ext uri="{FF2B5EF4-FFF2-40B4-BE49-F238E27FC236}">
                  <a16:creationId xmlns:a16="http://schemas.microsoft.com/office/drawing/2014/main" id="{70E20D21-17C5-488C-A066-6BAEFA3AD8F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7">
              <a:extLst>
                <a:ext uri="{FF2B5EF4-FFF2-40B4-BE49-F238E27FC236}">
                  <a16:creationId xmlns:a16="http://schemas.microsoft.com/office/drawing/2014/main" id="{D5C22E41-BBE3-4188-A576-9166301937D0}"/>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8">
              <a:extLst>
                <a:ext uri="{FF2B5EF4-FFF2-40B4-BE49-F238E27FC236}">
                  <a16:creationId xmlns:a16="http://schemas.microsoft.com/office/drawing/2014/main" id="{4FE8B410-6635-41DE-86D5-6A6B4BCF7DD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9">
              <a:extLst>
                <a:ext uri="{FF2B5EF4-FFF2-40B4-BE49-F238E27FC236}">
                  <a16:creationId xmlns:a16="http://schemas.microsoft.com/office/drawing/2014/main" id="{1B047C7A-325A-4E8A-82BB-0E07CC35585D}"/>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0">
              <a:extLst>
                <a:ext uri="{FF2B5EF4-FFF2-40B4-BE49-F238E27FC236}">
                  <a16:creationId xmlns:a16="http://schemas.microsoft.com/office/drawing/2014/main" id="{3BD17079-7DBC-48B6-83EB-4008E43FA343}"/>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1">
              <a:extLst>
                <a:ext uri="{FF2B5EF4-FFF2-40B4-BE49-F238E27FC236}">
                  <a16:creationId xmlns:a16="http://schemas.microsoft.com/office/drawing/2014/main" id="{D57F6B39-CEF7-45AF-8B2A-0047F03B3DDD}"/>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2">
              <a:extLst>
                <a:ext uri="{FF2B5EF4-FFF2-40B4-BE49-F238E27FC236}">
                  <a16:creationId xmlns:a16="http://schemas.microsoft.com/office/drawing/2014/main" id="{6CD1790B-4EE3-47BE-A132-2E8478513D91}"/>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3">
              <a:extLst>
                <a:ext uri="{FF2B5EF4-FFF2-40B4-BE49-F238E27FC236}">
                  <a16:creationId xmlns:a16="http://schemas.microsoft.com/office/drawing/2014/main" id="{A6F0E442-B884-4AE6-93A1-FE2BC00487A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
              <a:extLst>
                <a:ext uri="{FF2B5EF4-FFF2-40B4-BE49-F238E27FC236}">
                  <a16:creationId xmlns:a16="http://schemas.microsoft.com/office/drawing/2014/main" id="{1226ED83-F101-4938-97E3-FB7F8494CCB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5">
              <a:extLst>
                <a:ext uri="{FF2B5EF4-FFF2-40B4-BE49-F238E27FC236}">
                  <a16:creationId xmlns:a16="http://schemas.microsoft.com/office/drawing/2014/main" id="{C4E4FCBE-86CC-4A4F-B765-9DD8F1277438}"/>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6">
              <a:extLst>
                <a:ext uri="{FF2B5EF4-FFF2-40B4-BE49-F238E27FC236}">
                  <a16:creationId xmlns:a16="http://schemas.microsoft.com/office/drawing/2014/main" id="{7697B83F-A6C7-4FDC-B406-AE41268D4C5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7">
              <a:extLst>
                <a:ext uri="{FF2B5EF4-FFF2-40B4-BE49-F238E27FC236}">
                  <a16:creationId xmlns:a16="http://schemas.microsoft.com/office/drawing/2014/main" id="{E1152FC7-85C3-48B9-BD05-1E16C19E8656}"/>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8">
              <a:extLst>
                <a:ext uri="{FF2B5EF4-FFF2-40B4-BE49-F238E27FC236}">
                  <a16:creationId xmlns:a16="http://schemas.microsoft.com/office/drawing/2014/main" id="{FB22784C-0807-427B-9B81-A3025A2FDAE7}"/>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9">
              <a:extLst>
                <a:ext uri="{FF2B5EF4-FFF2-40B4-BE49-F238E27FC236}">
                  <a16:creationId xmlns:a16="http://schemas.microsoft.com/office/drawing/2014/main" id="{222F915B-852C-4458-9B4D-EBEACBD5145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0">
              <a:extLst>
                <a:ext uri="{FF2B5EF4-FFF2-40B4-BE49-F238E27FC236}">
                  <a16:creationId xmlns:a16="http://schemas.microsoft.com/office/drawing/2014/main" id="{9F57652E-8E57-43F0-929B-27FC8F5950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1">
              <a:extLst>
                <a:ext uri="{FF2B5EF4-FFF2-40B4-BE49-F238E27FC236}">
                  <a16:creationId xmlns:a16="http://schemas.microsoft.com/office/drawing/2014/main" id="{A1793FFB-DA7D-483F-AE05-86F3CCFFF93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2">
              <a:extLst>
                <a:ext uri="{FF2B5EF4-FFF2-40B4-BE49-F238E27FC236}">
                  <a16:creationId xmlns:a16="http://schemas.microsoft.com/office/drawing/2014/main" id="{5C3757B7-3011-4928-A828-56E951BC266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3">
              <a:extLst>
                <a:ext uri="{FF2B5EF4-FFF2-40B4-BE49-F238E27FC236}">
                  <a16:creationId xmlns:a16="http://schemas.microsoft.com/office/drawing/2014/main" id="{4BEB7099-8CC5-4E0B-AA75-D46D381C1DE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4">
              <a:extLst>
                <a:ext uri="{FF2B5EF4-FFF2-40B4-BE49-F238E27FC236}">
                  <a16:creationId xmlns:a16="http://schemas.microsoft.com/office/drawing/2014/main" id="{548B5FE5-CDA6-4676-BA0C-227B2B6E122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5">
              <a:extLst>
                <a:ext uri="{FF2B5EF4-FFF2-40B4-BE49-F238E27FC236}">
                  <a16:creationId xmlns:a16="http://schemas.microsoft.com/office/drawing/2014/main" id="{F66526E3-C5D3-4E7D-9A18-EF41CD9661C0}"/>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6">
              <a:extLst>
                <a:ext uri="{FF2B5EF4-FFF2-40B4-BE49-F238E27FC236}">
                  <a16:creationId xmlns:a16="http://schemas.microsoft.com/office/drawing/2014/main" id="{5340C660-4A8B-4401-8A18-1F07669513E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7">
              <a:extLst>
                <a:ext uri="{FF2B5EF4-FFF2-40B4-BE49-F238E27FC236}">
                  <a16:creationId xmlns:a16="http://schemas.microsoft.com/office/drawing/2014/main" id="{C461107C-7DC9-4C5E-84CC-32479E66078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8">
              <a:extLst>
                <a:ext uri="{FF2B5EF4-FFF2-40B4-BE49-F238E27FC236}">
                  <a16:creationId xmlns:a16="http://schemas.microsoft.com/office/drawing/2014/main" id="{F930DDF7-8EA9-4289-AFED-11F48393053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9">
              <a:extLst>
                <a:ext uri="{FF2B5EF4-FFF2-40B4-BE49-F238E27FC236}">
                  <a16:creationId xmlns:a16="http://schemas.microsoft.com/office/drawing/2014/main" id="{D033D1D0-8AB2-4C93-BAEC-C602E2EADFA8}"/>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0">
              <a:extLst>
                <a:ext uri="{FF2B5EF4-FFF2-40B4-BE49-F238E27FC236}">
                  <a16:creationId xmlns:a16="http://schemas.microsoft.com/office/drawing/2014/main" id="{96F7B0A6-4806-472F-8508-537B060D287C}"/>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Thá»£ Äiá»n vÃ  cÆ¡n mÆ°a">
            <a:extLst>
              <a:ext uri="{FF2B5EF4-FFF2-40B4-BE49-F238E27FC236}">
                <a16:creationId xmlns:a16="http://schemas.microsoft.com/office/drawing/2014/main" id="{8A66130D-E459-4D5C-BE88-5928393BE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15" y="685800"/>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a:extLst>
              <a:ext uri="{FF2B5EF4-FFF2-40B4-BE49-F238E27FC236}">
                <a16:creationId xmlns:a16="http://schemas.microsoft.com/office/drawing/2014/main" id="{EBF202E3-FDB8-4F51-A722-1CEBF7D15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110"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705B35-19FA-4EFA-9906-13C145B1B154}"/>
              </a:ext>
            </a:extLst>
          </p:cNvPr>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a:extLst>
              <a:ext uri="{FF2B5EF4-FFF2-40B4-BE49-F238E27FC236}">
                <a16:creationId xmlns:a16="http://schemas.microsoft.com/office/drawing/2014/main" id="{28595AF7-3D43-467F-9992-42B46193BFBD}"/>
              </a:ext>
            </a:extLst>
          </p:cNvPr>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p>
        </p:txBody>
      </p:sp>
    </p:spTree>
    <p:extLst>
      <p:ext uri="{BB962C8B-B14F-4D97-AF65-F5344CB8AC3E}">
        <p14:creationId xmlns:p14="http://schemas.microsoft.com/office/powerpoint/2010/main" val="28746395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80">
                                          <p:stCondLst>
                                            <p:cond delay="0"/>
                                          </p:stCondLst>
                                        </p:cTn>
                                        <p:tgtEl>
                                          <p:spTgt spid="1028"/>
                                        </p:tgtEl>
                                      </p:cBhvr>
                                    </p:animEffect>
                                    <p:anim calcmode="lin" valueType="num">
                                      <p:cBhvr>
                                        <p:cTn id="4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8"/>
                                        </p:tgtEl>
                                      </p:cBhvr>
                                      <p:to x="100000" y="60000"/>
                                    </p:animScale>
                                    <p:animScale>
                                      <p:cBhvr>
                                        <p:cTn id="52" dur="166" decel="50000">
                                          <p:stCondLst>
                                            <p:cond delay="676"/>
                                          </p:stCondLst>
                                        </p:cTn>
                                        <p:tgtEl>
                                          <p:spTgt spid="1028"/>
                                        </p:tgtEl>
                                      </p:cBhvr>
                                      <p:to x="100000" y="100000"/>
                                    </p:animScale>
                                    <p:animScale>
                                      <p:cBhvr>
                                        <p:cTn id="53" dur="26">
                                          <p:stCondLst>
                                            <p:cond delay="1312"/>
                                          </p:stCondLst>
                                        </p:cTn>
                                        <p:tgtEl>
                                          <p:spTgt spid="1028"/>
                                        </p:tgtEl>
                                      </p:cBhvr>
                                      <p:to x="100000" y="80000"/>
                                    </p:animScale>
                                    <p:animScale>
                                      <p:cBhvr>
                                        <p:cTn id="54" dur="166" decel="50000">
                                          <p:stCondLst>
                                            <p:cond delay="1338"/>
                                          </p:stCondLst>
                                        </p:cTn>
                                        <p:tgtEl>
                                          <p:spTgt spid="1028"/>
                                        </p:tgtEl>
                                      </p:cBhvr>
                                      <p:to x="100000" y="100000"/>
                                    </p:animScale>
                                    <p:animScale>
                                      <p:cBhvr>
                                        <p:cTn id="55" dur="26">
                                          <p:stCondLst>
                                            <p:cond delay="1642"/>
                                          </p:stCondLst>
                                        </p:cTn>
                                        <p:tgtEl>
                                          <p:spTgt spid="1028"/>
                                        </p:tgtEl>
                                      </p:cBhvr>
                                      <p:to x="100000" y="90000"/>
                                    </p:animScale>
                                    <p:animScale>
                                      <p:cBhvr>
                                        <p:cTn id="56" dur="166" decel="50000">
                                          <p:stCondLst>
                                            <p:cond delay="1668"/>
                                          </p:stCondLst>
                                        </p:cTn>
                                        <p:tgtEl>
                                          <p:spTgt spid="1028"/>
                                        </p:tgtEl>
                                      </p:cBhvr>
                                      <p:to x="100000" y="100000"/>
                                    </p:animScale>
                                    <p:animScale>
                                      <p:cBhvr>
                                        <p:cTn id="57" dur="26">
                                          <p:stCondLst>
                                            <p:cond delay="1808"/>
                                          </p:stCondLst>
                                        </p:cTn>
                                        <p:tgtEl>
                                          <p:spTgt spid="1028"/>
                                        </p:tgtEl>
                                      </p:cBhvr>
                                      <p:to x="100000" y="95000"/>
                                    </p:animScale>
                                    <p:animScale>
                                      <p:cBhvr>
                                        <p:cTn id="5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pic>
        <p:nvPicPr>
          <p:cNvPr id="46" name="图片占位符 40">
            <a:extLst>
              <a:ext uri="{FF2B5EF4-FFF2-40B4-BE49-F238E27FC236}">
                <a16:creationId xmlns:a16="http://schemas.microsoft.com/office/drawing/2014/main" id="{9C3B3EAF-392C-442B-B2CB-82E310465D1B}"/>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743200" y="2725301"/>
            <a:ext cx="1319134" cy="1319134"/>
          </a:xfrm>
        </p:spPr>
      </p:pic>
      <p:sp>
        <p:nvSpPr>
          <p:cNvPr id="47" name="Rectangle 46">
            <a:extLst>
              <a:ext uri="{FF2B5EF4-FFF2-40B4-BE49-F238E27FC236}">
                <a16:creationId xmlns:a16="http://schemas.microsoft.com/office/drawing/2014/main" id="{0D732008-29A5-4811-B441-B79EDEC6B38D}"/>
              </a:ext>
            </a:extLst>
          </p:cNvPr>
          <p:cNvSpPr/>
          <p:nvPr/>
        </p:nvSpPr>
        <p:spPr>
          <a:xfrm>
            <a:off x="4598792" y="2893823"/>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đời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3297337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a:extLst>
              <a:ext uri="{FF2B5EF4-FFF2-40B4-BE49-F238E27FC236}">
                <a16:creationId xmlns:a16="http://schemas.microsoft.com/office/drawing/2014/main" id="{557E7723-9C05-4F47-8CF1-29921F7CCA2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789" r="13789"/>
          <a:stretch>
            <a:fillRect/>
          </a:stretch>
        </p:blipFill>
        <p:spPr/>
      </p:pic>
      <p:sp>
        <p:nvSpPr>
          <p:cNvPr id="2" name="Rectangle 4">
            <a:extLst>
              <a:ext uri="{FF2B5EF4-FFF2-40B4-BE49-F238E27FC236}">
                <a16:creationId xmlns:a16="http://schemas.microsoft.com/office/drawing/2014/main" id="{F49B66F5-0886-4755-AC1C-BC319ECB1793}"/>
              </a:ext>
            </a:extLst>
          </p:cNvPr>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 fmla="*/ 0 w 7914807"/>
              <a:gd name="connsiteY0" fmla="*/ 0 h 6190938"/>
              <a:gd name="connsiteX1" fmla="*/ 5231568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a:extLst>
              <a:ext uri="{FF2B5EF4-FFF2-40B4-BE49-F238E27FC236}">
                <a16:creationId xmlns:a16="http://schemas.microsoft.com/office/drawing/2014/main" id="{502507FE-4CA2-4244-BF4A-6A675DB1DC0B}"/>
              </a:ext>
            </a:extLst>
          </p:cNvPr>
          <p:cNvGrpSpPr/>
          <p:nvPr/>
        </p:nvGrpSpPr>
        <p:grpSpPr>
          <a:xfrm>
            <a:off x="5397817" y="2043089"/>
            <a:ext cx="2771822" cy="2771822"/>
            <a:chOff x="684358" y="2902022"/>
            <a:chExt cx="3364308" cy="3364307"/>
          </a:xfrm>
          <a:solidFill>
            <a:schemeClr val="bg1">
              <a:lumMod val="95000"/>
            </a:schemeClr>
          </a:solidFill>
        </p:grpSpPr>
        <p:sp>
          <p:nvSpPr>
            <p:cNvPr id="8" name="Freeform 6">
              <a:extLst>
                <a:ext uri="{FF2B5EF4-FFF2-40B4-BE49-F238E27FC236}">
                  <a16:creationId xmlns:a16="http://schemas.microsoft.com/office/drawing/2014/main" id="{2CD51310-8746-4408-931B-B37F7639226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a:extLst>
                <a:ext uri="{FF2B5EF4-FFF2-40B4-BE49-F238E27FC236}">
                  <a16:creationId xmlns:a16="http://schemas.microsoft.com/office/drawing/2014/main" id="{F77BDA41-DA1F-4CE0-8F0E-CE305E367FE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a:extLst>
                <a:ext uri="{FF2B5EF4-FFF2-40B4-BE49-F238E27FC236}">
                  <a16:creationId xmlns:a16="http://schemas.microsoft.com/office/drawing/2014/main" id="{807214D3-79F5-43E6-9F72-F376E3FF15A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a:extLst>
                <a:ext uri="{FF2B5EF4-FFF2-40B4-BE49-F238E27FC236}">
                  <a16:creationId xmlns:a16="http://schemas.microsoft.com/office/drawing/2014/main" id="{A869E1A3-4C3E-40D7-9E0C-56544417B35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a:extLst>
                <a:ext uri="{FF2B5EF4-FFF2-40B4-BE49-F238E27FC236}">
                  <a16:creationId xmlns:a16="http://schemas.microsoft.com/office/drawing/2014/main" id="{52FDB491-1062-4DAB-A913-F5F6CD5B0F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a:extLst>
                <a:ext uri="{FF2B5EF4-FFF2-40B4-BE49-F238E27FC236}">
                  <a16:creationId xmlns:a16="http://schemas.microsoft.com/office/drawing/2014/main" id="{F02027DE-8F77-4277-924E-118FA708FD8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a:extLst>
                <a:ext uri="{FF2B5EF4-FFF2-40B4-BE49-F238E27FC236}">
                  <a16:creationId xmlns:a16="http://schemas.microsoft.com/office/drawing/2014/main" id="{C1843C55-0632-4DBF-B2A2-78D874E9CB8F}"/>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a:extLst>
                <a:ext uri="{FF2B5EF4-FFF2-40B4-BE49-F238E27FC236}">
                  <a16:creationId xmlns:a16="http://schemas.microsoft.com/office/drawing/2014/main" id="{90BEF86B-9959-406E-B572-304524A4DC8B}"/>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a:extLst>
                <a:ext uri="{FF2B5EF4-FFF2-40B4-BE49-F238E27FC236}">
                  <a16:creationId xmlns:a16="http://schemas.microsoft.com/office/drawing/2014/main" id="{49DCAC3C-A229-4E6F-A8EE-EBF2FE1556F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a:extLst>
                <a:ext uri="{FF2B5EF4-FFF2-40B4-BE49-F238E27FC236}">
                  <a16:creationId xmlns:a16="http://schemas.microsoft.com/office/drawing/2014/main" id="{56872D7D-4688-4BC1-8452-EF008C12D3E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a:extLst>
                <a:ext uri="{FF2B5EF4-FFF2-40B4-BE49-F238E27FC236}">
                  <a16:creationId xmlns:a16="http://schemas.microsoft.com/office/drawing/2014/main" id="{95B34401-EBE8-4C50-9178-F9C1EA0F471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7">
              <a:extLst>
                <a:ext uri="{FF2B5EF4-FFF2-40B4-BE49-F238E27FC236}">
                  <a16:creationId xmlns:a16="http://schemas.microsoft.com/office/drawing/2014/main" id="{7502EAEE-FA2A-4985-885F-76EE3917041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8">
              <a:extLst>
                <a:ext uri="{FF2B5EF4-FFF2-40B4-BE49-F238E27FC236}">
                  <a16:creationId xmlns:a16="http://schemas.microsoft.com/office/drawing/2014/main" id="{E3155DF2-8EB8-4CBE-8CDD-910BE1FA690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9">
              <a:extLst>
                <a:ext uri="{FF2B5EF4-FFF2-40B4-BE49-F238E27FC236}">
                  <a16:creationId xmlns:a16="http://schemas.microsoft.com/office/drawing/2014/main" id="{4E9C7E63-A98C-4DFF-8B87-656CF6FBB6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0">
              <a:extLst>
                <a:ext uri="{FF2B5EF4-FFF2-40B4-BE49-F238E27FC236}">
                  <a16:creationId xmlns:a16="http://schemas.microsoft.com/office/drawing/2014/main" id="{7470D4A1-2015-4866-B881-B9ECCB0DE37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1">
              <a:extLst>
                <a:ext uri="{FF2B5EF4-FFF2-40B4-BE49-F238E27FC236}">
                  <a16:creationId xmlns:a16="http://schemas.microsoft.com/office/drawing/2014/main" id="{BED0C4F3-C90E-468F-B62D-9647F04B5EB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2">
              <a:extLst>
                <a:ext uri="{FF2B5EF4-FFF2-40B4-BE49-F238E27FC236}">
                  <a16:creationId xmlns:a16="http://schemas.microsoft.com/office/drawing/2014/main" id="{60E9C02B-62C7-48FE-8D43-FA53F9A0282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EED8B1CA-EF09-43E8-A780-9035A91C45F1}"/>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4">
              <a:extLst>
                <a:ext uri="{FF2B5EF4-FFF2-40B4-BE49-F238E27FC236}">
                  <a16:creationId xmlns:a16="http://schemas.microsoft.com/office/drawing/2014/main" id="{0B80EB46-5FDC-4E27-B64A-53539693F6C0}"/>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5">
              <a:extLst>
                <a:ext uri="{FF2B5EF4-FFF2-40B4-BE49-F238E27FC236}">
                  <a16:creationId xmlns:a16="http://schemas.microsoft.com/office/drawing/2014/main" id="{44D7CE18-6D17-4C33-8B39-42391CDAF29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6">
              <a:extLst>
                <a:ext uri="{FF2B5EF4-FFF2-40B4-BE49-F238E27FC236}">
                  <a16:creationId xmlns:a16="http://schemas.microsoft.com/office/drawing/2014/main" id="{20E72EEA-E6D1-49DA-A45A-46E21117E1E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7">
              <a:extLst>
                <a:ext uri="{FF2B5EF4-FFF2-40B4-BE49-F238E27FC236}">
                  <a16:creationId xmlns:a16="http://schemas.microsoft.com/office/drawing/2014/main" id="{ABBA3299-EBAA-40D1-8EF9-C2193503073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8">
              <a:extLst>
                <a:ext uri="{FF2B5EF4-FFF2-40B4-BE49-F238E27FC236}">
                  <a16:creationId xmlns:a16="http://schemas.microsoft.com/office/drawing/2014/main" id="{22123054-CBEE-4919-985D-957777E14D7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9">
              <a:extLst>
                <a:ext uri="{FF2B5EF4-FFF2-40B4-BE49-F238E27FC236}">
                  <a16:creationId xmlns:a16="http://schemas.microsoft.com/office/drawing/2014/main" id="{F554E997-FCD4-4EDB-B579-6407175677F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0">
              <a:extLst>
                <a:ext uri="{FF2B5EF4-FFF2-40B4-BE49-F238E27FC236}">
                  <a16:creationId xmlns:a16="http://schemas.microsoft.com/office/drawing/2014/main" id="{A89A7406-D509-480B-9039-834DC1DB30E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3" name="Rectangle 32">
            <a:extLst>
              <a:ext uri="{FF2B5EF4-FFF2-40B4-BE49-F238E27FC236}">
                <a16:creationId xmlns:a16="http://schemas.microsoft.com/office/drawing/2014/main" id="{A3C27C6F-CEC4-4C4A-8899-FA574C7613F8}"/>
              </a:ext>
            </a:extLst>
          </p:cNvPr>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4FC00EC-CF7D-4672-82EE-284EBFF54EF7}"/>
              </a:ext>
            </a:extLst>
          </p:cNvPr>
          <p:cNvSpPr txBox="1"/>
          <p:nvPr/>
        </p:nvSpPr>
        <p:spPr>
          <a:xfrm>
            <a:off x="959550" y="3799444"/>
            <a:ext cx="10262632" cy="2308324"/>
          </a:xfrm>
          <a:prstGeom prst="rect">
            <a:avLst/>
          </a:prstGeom>
          <a:noFill/>
        </p:spPr>
        <p:txBody>
          <a:bodyPr wrap="square" rtlCol="0">
            <a:spAutoFit/>
          </a:bodyPr>
          <a:lstStyle/>
          <a:p>
            <a:pPr algn="ctr"/>
            <a:r>
              <a:rPr lang="en-US" sz="4800" dirty="0" err="1">
                <a:solidFill>
                  <a:schemeClr val="bg1"/>
                </a:solidFill>
                <a:latin typeface="Amazone" panose="03020702060507090A04" pitchFamily="66" charset="0"/>
              </a:rPr>
              <a:t>Tìm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những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từ</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ngữ</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miêu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tả</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của</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cô</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trong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cuối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văn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ấy</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giúp</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em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đoán</a:t>
            </a:r>
            <a:r>
              <a:rPr lang="en-US" sz="4800" dirty="0">
                <a:solidFill>
                  <a:schemeClr val="bg1"/>
                </a:solidFill>
                <a:latin typeface="Amazone" panose="03020702060507090A04" pitchFamily="66" charset="0"/>
              </a:rPr>
              <a:t> ra </a:t>
            </a:r>
            <a:r>
              <a:rPr lang="en-US" sz="4800" dirty="0" err="1">
                <a:solidFill>
                  <a:schemeClr val="bg1"/>
                </a:solidFill>
                <a:latin typeface="Amazone" panose="03020702060507090A04" pitchFamily="66" charset="0"/>
              </a:rPr>
              <a:t>điều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gì</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liên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quan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tới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chiếc</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mùi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soa</a:t>
            </a:r>
            <a:r>
              <a:rPr lang="en-US" sz="4800" dirty="0">
                <a:solidFill>
                  <a:schemeClr val="bg1"/>
                </a:solidFill>
                <a:latin typeface="Amazone" panose="03020702060507090A04" pitchFamily="66" charset="0"/>
              </a:rPr>
              <a:t>? </a:t>
            </a:r>
            <a:endParaRPr lang="id-ID" sz="6000" b="1" dirty="0">
              <a:solidFill>
                <a:schemeClr val="bg1"/>
              </a:solidFill>
              <a:latin typeface="Amazone" panose="03020702060507090A04" pitchFamily="66" charset="0"/>
            </a:endParaRPr>
          </a:p>
        </p:txBody>
      </p:sp>
    </p:spTree>
    <p:extLst>
      <p:ext uri="{BB962C8B-B14F-4D97-AF65-F5344CB8AC3E}">
        <p14:creationId xmlns:p14="http://schemas.microsoft.com/office/powerpoint/2010/main" val="4571834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C9134C-01DE-4E7F-8970-5083A7D6FD1C}"/>
              </a:ext>
            </a:extLst>
          </p:cNvPr>
          <p:cNvGrpSpPr/>
          <p:nvPr/>
        </p:nvGrpSpPr>
        <p:grpSpPr>
          <a:xfrm>
            <a:off x="2861902" y="2008692"/>
            <a:ext cx="2840616" cy="2840616"/>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3A879C27-D312-4F31-B73F-4029CE241112}"/>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2AA0E943-D919-4CEB-B02C-071196C3894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84C8E3A0-5B0A-4E42-8D7F-8AD72B7EEB9F}"/>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AFB337AF-800D-48B1-AC3C-7094407C785E}"/>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0668C50E-8458-46B7-950B-DA8A456BDC2A}"/>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D7584DE4-BC3A-4272-9EC2-820AEA2B534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B9B4B7E3-A989-41B6-8AAF-9EA9D37BCED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AA7E104D-B97B-425F-9A06-ECB303546BE6}"/>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1C6257A6-530E-47FC-8658-CEBFB1C9E9A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D521D395-2F05-4776-82CD-78175ADD6F02}"/>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27235537-82D0-4DA8-AFC6-0C6FB90C315B}"/>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0362795E-9299-47FF-9E6C-0D8D595C2B4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68A6936D-5AA2-4C7A-A33D-F54DE95277B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C3FC7FF3-AA41-4F30-9631-6D65922FFEB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DB30AC8E-BC65-4A9B-B866-16E82FDBD2F0}"/>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DC0393CF-3397-4477-9737-53A7832577D2}"/>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C2E2E865-BA2D-42FB-B7FE-8BD5A85969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F16901A6-A2E6-4390-A60D-42DAB31879C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EB1EAFCF-545C-46D8-9E61-20DF86180EB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B83A551F-4AFD-45E1-A057-203D0750A00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CC6C6908-A533-435A-86EF-FD2120C070C2}"/>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650B4F39-50F2-469A-98A9-F79E20118299}"/>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34C5B1B-15F3-4AEE-92A6-A0C490C897E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88349CF7-05A1-45DC-8883-C043D52267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7D518D7-4029-47AD-812D-CCBC80A80BB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1" name="图片占位符 10">
            <a:extLst>
              <a:ext uri="{FF2B5EF4-FFF2-40B4-BE49-F238E27FC236}">
                <a16:creationId xmlns:a16="http://schemas.microsoft.com/office/drawing/2014/main" id="{082C62A7-1D0E-4362-AA63-08E99759132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a:extLst>
              <a:ext uri="{FF2B5EF4-FFF2-40B4-BE49-F238E27FC236}">
                <a16:creationId xmlns:a16="http://schemas.microsoft.com/office/drawing/2014/main" id="{25F5FDA0-70B4-41BC-B73D-FB5131DDBF90}"/>
              </a:ext>
            </a:extLst>
          </p:cNvPr>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AA8BD04-6F59-4157-B3F8-CDE488E68CE9}"/>
              </a:ext>
            </a:extLst>
          </p:cNvPr>
          <p:cNvSpPr txBox="1"/>
          <p:nvPr/>
        </p:nvSpPr>
        <p:spPr>
          <a:xfrm>
            <a:off x="280618" y="857631"/>
            <a:ext cx="3792977" cy="5262979"/>
          </a:xfrm>
          <a:prstGeom prst="rect">
            <a:avLst/>
          </a:prstGeom>
          <a:noFill/>
        </p:spPr>
        <p:txBody>
          <a:bodyPr wrap="square" rtlCol="0">
            <a:spAutoFit/>
          </a:bodyPr>
          <a:lstStyle/>
          <a:p>
            <a:pPr algn="ct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Thái</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độ</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ngượng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ngùng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xấu</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hổ</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mặt</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đỏ</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ửng</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nhận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lại</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chiếc</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khăn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vội</a:t>
            </a:r>
            <a:r>
              <a:rPr lang="en-US" altLang="en-US" sz="4800" i="1" dirty="0">
                <a:solidFill>
                  <a:srgbClr val="000000"/>
                </a:solidFill>
                <a:latin typeface="Times New Roman" panose="02020603050405020304" pitchFamily="18" charset="0"/>
                <a:cs typeface="Times New Roman" panose="02020603050405020304" pitchFamily="18" charset="0"/>
              </a:rPr>
              <a:t> quay </a:t>
            </a:r>
            <a:r>
              <a:rPr lang="en-US" altLang="en-US" sz="4800" i="1" dirty="0" err="1">
                <a:solidFill>
                  <a:srgbClr val="000000"/>
                </a:solidFill>
                <a:latin typeface="Times New Roman" panose="02020603050405020304" pitchFamily="18" charset="0"/>
                <a:cs typeface="Times New Roman" panose="02020603050405020304" pitchFamily="18" charset="0"/>
              </a:rPr>
              <a:t>đi</a:t>
            </a:r>
            <a:r>
              <a:rPr lang="en-US" sz="48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60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a:extLst>
              <a:ext uri="{FF2B5EF4-FFF2-40B4-BE49-F238E27FC236}">
                <a16:creationId xmlns:a16="http://schemas.microsoft.com/office/drawing/2014/main" id="{40A88521-C166-4CB6-A9E9-887373F0D8A2}"/>
              </a:ext>
            </a:extLst>
          </p:cNvPr>
          <p:cNvSpPr>
            <a:spLocks noChangeArrowheads="1"/>
          </p:cNvSpPr>
          <p:nvPr/>
        </p:nvSpPr>
        <p:spPr bwMode="auto">
          <a:xfrm>
            <a:off x="9061162" y="1026907"/>
            <a:ext cx="290592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gái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tặng</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niên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khăn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xoa</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kỉ</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niệm</a:t>
            </a:r>
            <a:endParaRPr kumimoji="0" lang="en-US" altLang="en-US" sz="6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521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31274" y="1658065"/>
            <a:ext cx="6378758" cy="5355800"/>
            <a:chOff x="35629" y="1798852"/>
            <a:chExt cx="5471472" cy="4189923"/>
          </a:xfrm>
        </p:grpSpPr>
        <p:sp>
          <p:nvSpPr>
            <p:cNvPr id="12" name="Rectangle 12"/>
            <p:cNvSpPr/>
            <p:nvPr/>
          </p:nvSpPr>
          <p:spPr>
            <a:xfrm>
              <a:off x="4533881" y="1798852"/>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3" name="Group 8"/>
            <p:cNvGrpSpPr/>
            <p:nvPr/>
          </p:nvGrpSpPr>
          <p:grpSpPr>
            <a:xfrm>
              <a:off x="3639386" y="3508929"/>
              <a:ext cx="876538" cy="892262"/>
              <a:chOff x="3639386" y="2651679"/>
              <a:chExt cx="876538" cy="892262"/>
            </a:xfrm>
          </p:grpSpPr>
          <p:grpSp>
            <p:nvGrpSpPr>
              <p:cNvPr id="33" name="Group 28"/>
              <p:cNvGrpSpPr/>
              <p:nvPr/>
            </p:nvGrpSpPr>
            <p:grpSpPr>
              <a:xfrm>
                <a:off x="3639386" y="2651679"/>
                <a:ext cx="876538" cy="892262"/>
                <a:chOff x="3394848" y="792919"/>
                <a:chExt cx="1114154" cy="1134140"/>
              </a:xfrm>
            </p:grpSpPr>
            <p:sp>
              <p:nvSpPr>
                <p:cNvPr id="35" name="Round Diagonal Corner Rectangle 29"/>
                <p:cNvSpPr/>
                <p:nvPr/>
              </p:nvSpPr>
              <p:spPr>
                <a:xfrm rot="16200000">
                  <a:off x="3384855" y="802912"/>
                  <a:ext cx="1134140" cy="1114154"/>
                </a:xfrm>
                <a:prstGeom prst="round2DiagRect">
                  <a:avLst>
                    <a:gd name="adj1" fmla="val 50000"/>
                    <a:gd name="adj2" fmla="val 0"/>
                  </a:avLst>
                </a:prstGeom>
                <a:noFill/>
                <a:ln>
                  <a:solidFill>
                    <a:srgbClr val="71B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0"/>
                <p:cNvSpPr/>
                <p:nvPr/>
              </p:nvSpPr>
              <p:spPr>
                <a:xfrm rot="16200000">
                  <a:off x="3487046" y="892037"/>
                  <a:ext cx="950796" cy="934040"/>
                </a:xfrm>
                <a:prstGeom prst="round2DiagRect">
                  <a:avLst>
                    <a:gd name="adj1" fmla="val 50000"/>
                    <a:gd name="adj2" fmla="val 0"/>
                  </a:avLst>
                </a:prstGeom>
                <a:solidFill>
                  <a:srgbClr val="71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6"/>
              <p:cNvSpPr>
                <a:spLocks noEditPoints="1"/>
              </p:cNvSpPr>
              <p:nvPr/>
            </p:nvSpPr>
            <p:spPr bwMode="auto">
              <a:xfrm rot="10800000" flipV="1">
                <a:off x="3900296" y="2893051"/>
                <a:ext cx="333330" cy="36197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4" name="Group 5"/>
            <p:cNvGrpSpPr/>
            <p:nvPr/>
          </p:nvGrpSpPr>
          <p:grpSpPr>
            <a:xfrm>
              <a:off x="3612189" y="1949378"/>
              <a:ext cx="909546" cy="925862"/>
              <a:chOff x="3612189" y="1092128"/>
              <a:chExt cx="909546" cy="925862"/>
            </a:xfrm>
          </p:grpSpPr>
          <p:grpSp>
            <p:nvGrpSpPr>
              <p:cNvPr id="29" name="Group 4"/>
              <p:cNvGrpSpPr/>
              <p:nvPr/>
            </p:nvGrpSpPr>
            <p:grpSpPr>
              <a:xfrm>
                <a:off x="3612189" y="1092128"/>
                <a:ext cx="909546" cy="925862"/>
                <a:chOff x="3394848" y="792919"/>
                <a:chExt cx="1114154" cy="1134140"/>
              </a:xfrm>
            </p:grpSpPr>
            <p:sp>
              <p:nvSpPr>
                <p:cNvPr id="31" name="Round Diagonal Corner Rectangle 3"/>
                <p:cNvSpPr/>
                <p:nvPr/>
              </p:nvSpPr>
              <p:spPr>
                <a:xfrm rot="16200000">
                  <a:off x="3384855" y="802912"/>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3487046" y="892037"/>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938236" y="1344213"/>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4597007" y="2903637"/>
              <a:ext cx="909546" cy="925862"/>
              <a:chOff x="4597007" y="2046387"/>
              <a:chExt cx="909546" cy="925862"/>
            </a:xfrm>
          </p:grpSpPr>
          <p:grpSp>
            <p:nvGrpSpPr>
              <p:cNvPr id="25" name="Group 31"/>
              <p:cNvGrpSpPr/>
              <p:nvPr/>
            </p:nvGrpSpPr>
            <p:grpSpPr>
              <a:xfrm>
                <a:off x="4597007" y="2046387"/>
                <a:ext cx="909546" cy="925862"/>
                <a:chOff x="3394848" y="792919"/>
                <a:chExt cx="1114154" cy="1134140"/>
              </a:xfrm>
            </p:grpSpPr>
            <p:sp>
              <p:nvSpPr>
                <p:cNvPr id="27" name="Round Diagonal Corner Rectangle 32"/>
                <p:cNvSpPr/>
                <p:nvPr/>
              </p:nvSpPr>
              <p:spPr>
                <a:xfrm rot="16200000">
                  <a:off x="3384855" y="802912"/>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3487046" y="892037"/>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4915493" y="2277192"/>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4597555" y="4439255"/>
              <a:ext cx="909546" cy="925862"/>
              <a:chOff x="4597555" y="3582005"/>
              <a:chExt cx="909546" cy="925862"/>
            </a:xfrm>
          </p:grpSpPr>
          <p:grpSp>
            <p:nvGrpSpPr>
              <p:cNvPr id="18" name="Group 34"/>
              <p:cNvGrpSpPr/>
              <p:nvPr/>
            </p:nvGrpSpPr>
            <p:grpSpPr>
              <a:xfrm>
                <a:off x="4597555" y="3582005"/>
                <a:ext cx="909546" cy="925862"/>
                <a:chOff x="3394848" y="792919"/>
                <a:chExt cx="1114154" cy="1134140"/>
              </a:xfrm>
            </p:grpSpPr>
            <p:sp>
              <p:nvSpPr>
                <p:cNvPr id="20" name="Round Diagonal Corner Rectangle 35"/>
                <p:cNvSpPr/>
                <p:nvPr/>
              </p:nvSpPr>
              <p:spPr>
                <a:xfrm rot="16200000">
                  <a:off x="3384855" y="802912"/>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3487046" y="892037"/>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4839897" y="3895194"/>
                <a:ext cx="440940" cy="2921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1" name="Text Placeholder 32">
            <a:extLst>
              <a:ext uri="{FF2B5EF4-FFF2-40B4-BE49-F238E27FC236}">
                <a16:creationId xmlns:a16="http://schemas.microsoft.com/office/drawing/2014/main" id="{0E55080D-566A-44F1-8351-543F2A9D7AC7}"/>
              </a:ext>
            </a:extLst>
          </p:cNvPr>
          <p:cNvSpPr txBox="1"/>
          <p:nvPr/>
        </p:nvSpPr>
        <p:spPr>
          <a:xfrm>
            <a:off x="7658101" y="3254771"/>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2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nhóm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bất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kì</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lên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bốc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diễn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phút</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Text Placeholder 32">
            <a:extLst>
              <a:ext uri="{FF2B5EF4-FFF2-40B4-BE49-F238E27FC236}">
                <a16:creationId xmlns:a16="http://schemas.microsoft.com/office/drawing/2014/main" id="{B77B522E-0F40-4639-858E-DF9B6E27A1D4}"/>
              </a:ext>
            </a:extLst>
          </p:cNvPr>
          <p:cNvSpPr txBox="1"/>
          <p:nvPr/>
        </p:nvSpPr>
        <p:spPr>
          <a:xfrm>
            <a:off x="865032" y="1928231"/>
            <a:ext cx="3467978"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GV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cho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hộp</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0943716F-45ED-402C-81D6-AD57091A6FEE}"/>
              </a:ext>
            </a:extLst>
          </p:cNvPr>
          <p:cNvSpPr txBox="1"/>
          <p:nvPr/>
        </p:nvSpPr>
        <p:spPr>
          <a:xfrm flipH="1">
            <a:off x="4044592" y="99913"/>
            <a:ext cx="4102816" cy="1323439"/>
          </a:xfrm>
          <a:prstGeom prst="rect">
            <a:avLst/>
          </a:prstGeom>
          <a:noFill/>
        </p:spPr>
        <p:txBody>
          <a:bodyPr wrap="square" rtlCol="0">
            <a:spAutoFit/>
          </a:bodyPr>
          <a:lstStyle/>
          <a:p>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Luật</a:t>
            </a:r>
            <a:r>
              <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 </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ch</a:t>
            </a:r>
            <a:r>
              <a:rPr lang="vi-VN"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ơ</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i</a:t>
            </a:r>
            <a:endPar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endParaRPr>
          </a:p>
        </p:txBody>
      </p:sp>
      <p:sp>
        <p:nvSpPr>
          <p:cNvPr id="45" name="Text Placeholder 32">
            <a:extLst>
              <a:ext uri="{FF2B5EF4-FFF2-40B4-BE49-F238E27FC236}">
                <a16:creationId xmlns:a16="http://schemas.microsoft.com/office/drawing/2014/main" id="{95BFCC6A-3598-4D07-8BC9-D8D0FE7960EA}"/>
              </a:ext>
            </a:extLst>
          </p:cNvPr>
          <p:cNvSpPr txBox="1"/>
          <p:nvPr/>
        </p:nvSpPr>
        <p:spPr>
          <a:xfrm>
            <a:off x="7810501" y="5277534"/>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Đúng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được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điểm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cộng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sai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nhường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quyền</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Text Placeholder 32">
            <a:extLst>
              <a:ext uri="{FF2B5EF4-FFF2-40B4-BE49-F238E27FC236}">
                <a16:creationId xmlns:a16="http://schemas.microsoft.com/office/drawing/2014/main" id="{19BED8B5-CD2F-46AA-9DCC-5BA12A3EDC04}"/>
              </a:ext>
            </a:extLst>
          </p:cNvPr>
          <p:cNvSpPr txBox="1"/>
          <p:nvPr/>
        </p:nvSpPr>
        <p:spPr>
          <a:xfrm>
            <a:off x="831274" y="3870950"/>
            <a:ext cx="3681583"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HS ở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dưới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đoán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ý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của</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nhân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randombar(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41"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p:pic>
      <p:pic>
        <p:nvPicPr>
          <p:cNvPr id="43" name="图片占位符 42">
            <a:extLst>
              <a:ext uri="{FF2B5EF4-FFF2-40B4-BE49-F238E27FC236}">
                <a16:creationId xmlns:a16="http://schemas.microsoft.com/office/drawing/2014/main" id="{029A0699-6CAC-405D-A137-7B3F9A7972AC}"/>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0000" b="10000"/>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
        <p:nvSpPr>
          <p:cNvPr id="40" name="Rectangle 39">
            <a:extLst>
              <a:ext uri="{FF2B5EF4-FFF2-40B4-BE49-F238E27FC236}">
                <a16:creationId xmlns:a16="http://schemas.microsoft.com/office/drawing/2014/main" id="{D048E988-1CDA-40B1-92CA-5AB0C0D5FD81}"/>
              </a:ext>
            </a:extLst>
          </p:cNvPr>
          <p:cNvSpPr/>
          <p:nvPr/>
        </p:nvSpPr>
        <p:spPr>
          <a:xfrm>
            <a:off x="4598792" y="293795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42" name="Rectangle 41">
            <a:extLst>
              <a:ext uri="{FF2B5EF4-FFF2-40B4-BE49-F238E27FC236}">
                <a16:creationId xmlns:a16="http://schemas.microsoft.com/office/drawing/2014/main" id="{0CB702D8-411E-4DDE-9FB6-49293143D3D3}"/>
              </a:ext>
            </a:extLst>
          </p:cNvPr>
          <p:cNvSpPr/>
          <p:nvPr/>
        </p:nvSpPr>
        <p:spPr>
          <a:xfrm>
            <a:off x="4595787" y="4999409"/>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còn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xuất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hiện</a:t>
            </a:r>
            <a:r>
              <a:rPr lang="en-US" altLang="en-US" sz="3200" b="1" dirty="0">
                <a:solidFill>
                  <a:srgbClr val="0070C0"/>
                </a:solidFill>
                <a:latin typeface="Times New Roman" panose="02020603050405020304" pitchFamily="18" charset="0"/>
              </a:rPr>
              <a:t> qua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động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chỉ</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9622542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242708" y="2082393"/>
              <a:ext cx="1396216"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73024"/>
            <a:ext cx="7338710" cy="2215991"/>
          </a:xfrm>
          <a:prstGeom prst="rect">
            <a:avLst/>
          </a:prstGeom>
          <a:noFill/>
        </p:spPr>
        <p:txBody>
          <a:bodyPr wrap="square" rtlCol="0">
            <a:spAutoFit/>
          </a:bodyPr>
          <a:lstStyle/>
          <a:p>
            <a:pPr algn="ctr">
              <a:defRPr/>
            </a:pPr>
            <a:r>
              <a:rPr lang="en-SG" altLang="zh-CN" sz="13800" dirty="0" err="1">
                <a:solidFill>
                  <a:schemeClr val="accent1">
                    <a:lumMod val="75000"/>
                  </a:schemeClr>
                </a:solidFill>
                <a:latin typeface="Amazone" panose="03020702060507090A04" pitchFamily="66" charset="0"/>
              </a:rPr>
              <a:t>Luyện</a:t>
            </a:r>
            <a:r>
              <a:rPr lang="en-SG" altLang="zh-CN" sz="13800" dirty="0">
                <a:solidFill>
                  <a:schemeClr val="accent1">
                    <a:lumMod val="75000"/>
                  </a:schemeClr>
                </a:solidFill>
                <a:latin typeface="Amazone" panose="03020702060507090A04" pitchFamily="66" charset="0"/>
              </a:rPr>
              <a:t> </a:t>
            </a:r>
            <a:r>
              <a:rPr lang="en-SG" altLang="zh-CN" sz="13800" dirty="0" err="1">
                <a:solidFill>
                  <a:schemeClr val="accent1">
                    <a:lumMod val="75000"/>
                  </a:schemeClr>
                </a:solidFill>
                <a:latin typeface="Amazone" panose="03020702060507090A04" pitchFamily="66" charset="0"/>
              </a:rPr>
              <a:t>tập</a:t>
            </a:r>
            <a:endParaRPr lang="id-ID" altLang="zh-CN" sz="138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1177972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3B52316-64A0-465A-9D72-E5C838B05A11}"/>
              </a:ext>
            </a:extLst>
          </p:cNvPr>
          <p:cNvGrpSpPr/>
          <p:nvPr/>
        </p:nvGrpSpPr>
        <p:grpSpPr>
          <a:xfrm>
            <a:off x="3510452" y="0"/>
            <a:ext cx="3180174" cy="3180174"/>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5FB8AF4C-46F3-49E4-B558-B68BB0C6222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498EF1CC-F478-4837-81A9-1ADDB7418B1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5C0D470A-111B-42A2-B188-85215245949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0AE0A113-F11D-481F-BD77-B5C0DB2C9679}"/>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D2063C69-63ED-47EE-BC9F-2850902890F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4D77D920-C592-497B-B229-C54257272C9E}"/>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72FDC479-5D2B-4E9B-BB12-2525406EF6D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45AD927E-1A9B-4013-B1AF-02D9DB82E4E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07D7C05C-1CC2-4BE7-A46A-6D9FDC95688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A490EBC1-7438-4A93-B296-71A35610470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D89B3B62-D6FC-499F-BD49-B6608EEA01A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F0898FC7-BE54-42C8-AFC1-3143D60898A0}"/>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1D5214B0-1D2F-46B8-972A-34C0E9F7B48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5E6571AB-DA3D-4A70-B060-6D5C8952E2F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40273157-6433-4ABD-8F96-0A41DE33F95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88EB6A2E-1477-4484-AA4B-96408816BC8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5926C728-CED8-4F6F-A77B-AAAE16B760DB}"/>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5198C659-EFA4-4E66-9424-CFE9C99B1E8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7DBFD8C9-16F6-42C4-82C3-FDD4CF9CF86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A3C1C600-4D55-4438-B078-F2F49015DAD2}"/>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64A6E476-8673-461C-9D5E-4D73E186D3E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932066F0-A8E2-47C2-83AD-E410D102747A}"/>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8160F65-47C6-4593-9A7C-1FC120963B0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15455E3A-2911-4FAE-A5EA-4C2740A569B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B1ECEE2-0F6B-42A7-BC00-A517CB40838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3" name="Rectangle 12">
            <a:extLst>
              <a:ext uri="{FF2B5EF4-FFF2-40B4-BE49-F238E27FC236}">
                <a16:creationId xmlns:a16="http://schemas.microsoft.com/office/drawing/2014/main" id="{B2325D05-058C-4697-8D48-01C2161BD883}"/>
              </a:ext>
            </a:extLst>
          </p:cNvPr>
          <p:cNvSpPr/>
          <p:nvPr/>
        </p:nvSpPr>
        <p:spPr>
          <a:xfrm flipH="1">
            <a:off x="6096000" y="0"/>
            <a:ext cx="609600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a:extLst>
              <a:ext uri="{FF2B5EF4-FFF2-40B4-BE49-F238E27FC236}">
                <a16:creationId xmlns:a16="http://schemas.microsoft.com/office/drawing/2014/main" id="{31ACFDC3-ECDA-45BA-B66F-E96E1AA3A6B3}"/>
              </a:ext>
            </a:extLst>
          </p:cNvPr>
          <p:cNvCxnSpPr>
            <a:cxnSpLocks/>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320C1-FD71-45DB-9D76-CD10F4E3AF8D}"/>
              </a:ext>
            </a:extLst>
          </p:cNvPr>
          <p:cNvCxnSpPr>
            <a:cxnSpLocks/>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1525A4C-96D1-4B50-963F-8EA1ED6477D4}"/>
              </a:ext>
            </a:extLst>
          </p:cNvPr>
          <p:cNvSpPr/>
          <p:nvPr/>
        </p:nvSpPr>
        <p:spPr>
          <a:xfrm>
            <a:off x="4957492" y="847918"/>
            <a:ext cx="2220686" cy="4783136"/>
          </a:xfrm>
          <a:prstGeom prst="rect">
            <a:avLst/>
          </a:prstGeom>
          <a:solidFill>
            <a:srgbClr val="E3D9D8"/>
          </a:solidFill>
          <a:ln>
            <a:solidFill>
              <a:srgbClr val="E4D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4" name="Group 53">
            <a:extLst>
              <a:ext uri="{FF2B5EF4-FFF2-40B4-BE49-F238E27FC236}">
                <a16:creationId xmlns:a16="http://schemas.microsoft.com/office/drawing/2014/main" id="{812DE74F-22E7-42CB-80D6-94177B4B9CA3}"/>
              </a:ext>
            </a:extLst>
          </p:cNvPr>
          <p:cNvGrpSpPr/>
          <p:nvPr/>
        </p:nvGrpSpPr>
        <p:grpSpPr>
          <a:xfrm>
            <a:off x="4584082" y="715126"/>
            <a:ext cx="3021182" cy="5610952"/>
            <a:chOff x="9603561" y="2502535"/>
            <a:chExt cx="5173705" cy="9608623"/>
          </a:xfrm>
        </p:grpSpPr>
        <p:pic>
          <p:nvPicPr>
            <p:cNvPr id="55" name="Picture 54">
              <a:extLst>
                <a:ext uri="{FF2B5EF4-FFF2-40B4-BE49-F238E27FC236}">
                  <a16:creationId xmlns:a16="http://schemas.microsoft.com/office/drawing/2014/main" id="{CBB5BF2B-4613-411E-8EA3-229A807D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6" name="Group 55">
              <a:extLst>
                <a:ext uri="{FF2B5EF4-FFF2-40B4-BE49-F238E27FC236}">
                  <a16:creationId xmlns:a16="http://schemas.microsoft.com/office/drawing/2014/main" id="{1AEFDF8F-C67A-49C9-ACCE-678C48D2D8DF}"/>
                </a:ext>
              </a:extLst>
            </p:cNvPr>
            <p:cNvGrpSpPr/>
            <p:nvPr/>
          </p:nvGrpSpPr>
          <p:grpSpPr>
            <a:xfrm>
              <a:off x="10000616" y="2502535"/>
              <a:ext cx="4379595" cy="8717280"/>
              <a:chOff x="10000616" y="2502535"/>
              <a:chExt cx="4379595" cy="8717280"/>
            </a:xfrm>
          </p:grpSpPr>
          <p:sp>
            <p:nvSpPr>
              <p:cNvPr id="57" name="Freeform 16">
                <a:extLst>
                  <a:ext uri="{FF2B5EF4-FFF2-40B4-BE49-F238E27FC236}">
                    <a16:creationId xmlns:a16="http://schemas.microsoft.com/office/drawing/2014/main" id="{CA2E5A85-050E-4A6F-9471-CD0D97F90A9C}"/>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B9B691F1-18A7-4CF2-9B74-143A581FBA8D}"/>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CE9EB2A-1A9D-4319-A7FA-3D2FC64B55A3}"/>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9">
                <a:extLst>
                  <a:ext uri="{FF2B5EF4-FFF2-40B4-BE49-F238E27FC236}">
                    <a16:creationId xmlns:a16="http://schemas.microsoft.com/office/drawing/2014/main" id="{88E2A564-0050-4AEA-A77D-2409F7C8FAE3}"/>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0">
                <a:extLst>
                  <a:ext uri="{FF2B5EF4-FFF2-40B4-BE49-F238E27FC236}">
                    <a16:creationId xmlns:a16="http://schemas.microsoft.com/office/drawing/2014/main" id="{24704C05-DBA1-4F29-8FDA-82A2EC1A8C05}"/>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
                <a:extLst>
                  <a:ext uri="{FF2B5EF4-FFF2-40B4-BE49-F238E27FC236}">
                    <a16:creationId xmlns:a16="http://schemas.microsoft.com/office/drawing/2014/main" id="{579B3DD8-D29D-4F35-9534-DD7CF75EBA2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
                <a:extLst>
                  <a:ext uri="{FF2B5EF4-FFF2-40B4-BE49-F238E27FC236}">
                    <a16:creationId xmlns:a16="http://schemas.microsoft.com/office/drawing/2014/main" id="{51443F5F-B50C-472A-95FF-58B6524D4101}"/>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4" name="TextBox 63">
            <a:extLst>
              <a:ext uri="{FF2B5EF4-FFF2-40B4-BE49-F238E27FC236}">
                <a16:creationId xmlns:a16="http://schemas.microsoft.com/office/drawing/2014/main" id="{23CAADDD-7EB0-4BC0-B86F-5CB2F62F7980}"/>
              </a:ext>
            </a:extLst>
          </p:cNvPr>
          <p:cNvSpPr txBox="1"/>
          <p:nvPr/>
        </p:nvSpPr>
        <p:spPr>
          <a:xfrm>
            <a:off x="4530662" y="1744736"/>
            <a:ext cx="3082885" cy="3139321"/>
          </a:xfrm>
          <a:prstGeom prst="rect">
            <a:avLst/>
          </a:prstGeom>
          <a:noFill/>
        </p:spPr>
        <p:txBody>
          <a:bodyPr wrap="square" rtlCol="0">
            <a:spAutoFit/>
          </a:bodyPr>
          <a:lstStyle/>
          <a:p>
            <a:pPr algn="ctr"/>
            <a:r>
              <a:rPr lang="en-US" sz="6600" dirty="0">
                <a:solidFill>
                  <a:srgbClr val="0070C0"/>
                </a:solidFill>
                <a:latin typeface="Amazone" panose="03020702060507090A04" pitchFamily="66" charset="0"/>
              </a:rPr>
              <a:t>Ai </a:t>
            </a:r>
            <a:r>
              <a:rPr lang="en-US" sz="6600" dirty="0" err="1">
                <a:solidFill>
                  <a:srgbClr val="0070C0"/>
                </a:solidFill>
                <a:latin typeface="Amazone" panose="03020702060507090A04" pitchFamily="66" charset="0"/>
              </a:rPr>
              <a:t>nhanh</a:t>
            </a:r>
            <a:r>
              <a:rPr lang="en-US" sz="6600" dirty="0">
                <a:solidFill>
                  <a:srgbClr val="0070C0"/>
                </a:solidFill>
                <a:latin typeface="Amazone" panose="03020702060507090A04" pitchFamily="66" charset="0"/>
              </a:rPr>
              <a:t> </a:t>
            </a:r>
            <a:r>
              <a:rPr lang="en-US" sz="6600" dirty="0" err="1">
                <a:solidFill>
                  <a:srgbClr val="0070C0"/>
                </a:solidFill>
                <a:latin typeface="Amazone" panose="03020702060507090A04" pitchFamily="66" charset="0"/>
              </a:rPr>
              <a:t>hơn</a:t>
            </a:r>
            <a:r>
              <a:rPr lang="en-US" sz="6600" dirty="0">
                <a:solidFill>
                  <a:srgbClr val="0070C0"/>
                </a:solidFill>
                <a:latin typeface="Amazone" panose="03020702060507090A04" pitchFamily="66" charset="0"/>
              </a:rPr>
              <a:t>?</a:t>
            </a:r>
            <a:endParaRPr lang="id-ID" sz="6600" b="1" dirty="0">
              <a:solidFill>
                <a:srgbClr val="0070C0"/>
              </a:solidFill>
              <a:latin typeface="Amazone" panose="03020702060507090A04" pitchFamily="66" charset="0"/>
            </a:endParaRPr>
          </a:p>
        </p:txBody>
      </p:sp>
      <p:sp>
        <p:nvSpPr>
          <p:cNvPr id="65" name="TextBox 64">
            <a:extLst>
              <a:ext uri="{FF2B5EF4-FFF2-40B4-BE49-F238E27FC236}">
                <a16:creationId xmlns:a16="http://schemas.microsoft.com/office/drawing/2014/main" id="{407D3786-9468-4ADE-8F20-47C3B615F0E9}"/>
              </a:ext>
            </a:extLst>
          </p:cNvPr>
          <p:cNvSpPr txBox="1"/>
          <p:nvPr/>
        </p:nvSpPr>
        <p:spPr>
          <a:xfrm>
            <a:off x="532291" y="3299214"/>
            <a:ext cx="2845138" cy="3046988"/>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Ngay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GV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hỏi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mỗi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phút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suy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SG" sz="3200" dirty="0">
                <a:latin typeface="Times New Roman" panose="02020603050405020304" pitchFamily="18" charset="0"/>
                <a:cs typeface="Times New Roman" panose="02020603050405020304" pitchFamily="18" charset="0"/>
              </a:rPr>
              <a:t>a </a:t>
            </a:r>
            <a:r>
              <a:rPr lang="en-SG" sz="3200" dirty="0" err="1">
                <a:latin typeface="Times New Roman" panose="02020603050405020304" pitchFamily="18" charset="0"/>
                <a:cs typeface="Times New Roman" panose="02020603050405020304" pitchFamily="18" charset="0"/>
              </a:rPr>
              <a:t>ra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endParaRPr lang="en-SG" sz="320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994C5348-30E9-46AE-8D5E-9D8447D0AC1C}"/>
              </a:ext>
            </a:extLst>
          </p:cNvPr>
          <p:cNvSpPr txBox="1"/>
          <p:nvPr/>
        </p:nvSpPr>
        <p:spPr>
          <a:xfrm>
            <a:off x="8810653" y="558921"/>
            <a:ext cx="2864110" cy="3539430"/>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cộng</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1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Sai/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sẽ</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nhường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quyền</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00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7423931" y="210878"/>
            <a:ext cx="1718443" cy="1795222"/>
          </a:xfrm>
          <a:prstGeom prst="rect">
            <a:avLst/>
          </a:prstGeom>
        </p:spPr>
      </p:pic>
      <p:sp>
        <p:nvSpPr>
          <p:cNvPr id="47" name="Text Box 2">
            <a:extLst>
              <a:ext uri="{FF2B5EF4-FFF2-40B4-BE49-F238E27FC236}">
                <a16:creationId xmlns:a16="http://schemas.microsoft.com/office/drawing/2014/main" id="{37E30431-3884-4C54-833E-6953786C8C28}"/>
              </a:ext>
            </a:extLst>
          </p:cNvPr>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p>
        </p:txBody>
      </p:sp>
      <p:sp>
        <p:nvSpPr>
          <p:cNvPr id="48" name="Text Box 2">
            <a:extLst>
              <a:ext uri="{FF2B5EF4-FFF2-40B4-BE49-F238E27FC236}">
                <a16:creationId xmlns:a16="http://schemas.microsoft.com/office/drawing/2014/main" id="{51808818-8C59-4FF2-B55B-0429D5E1385F}"/>
              </a:ext>
            </a:extLst>
          </p:cNvPr>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p>
        </p:txBody>
      </p:sp>
      <p:pic>
        <p:nvPicPr>
          <p:cNvPr id="50" name="Picture 49">
            <a:extLst>
              <a:ext uri="{FF2B5EF4-FFF2-40B4-BE49-F238E27FC236}">
                <a16:creationId xmlns:a16="http://schemas.microsoft.com/office/drawing/2014/main" id="{5D770380-A1D8-4016-AA18-6457B190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extLst>
      <p:ext uri="{BB962C8B-B14F-4D97-AF65-F5344CB8AC3E}">
        <p14:creationId xmlns:p14="http://schemas.microsoft.com/office/powerpoint/2010/main" val="32709534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393544" y="210878"/>
            <a:ext cx="1718443" cy="1795222"/>
          </a:xfrm>
          <a:prstGeom prst="rect">
            <a:avLst/>
          </a:prstGeom>
        </p:spPr>
      </p:pic>
      <p:sp>
        <p:nvSpPr>
          <p:cNvPr id="34" name="Text Box 3">
            <a:extLst>
              <a:ext uri="{FF2B5EF4-FFF2-40B4-BE49-F238E27FC236}">
                <a16:creationId xmlns:a16="http://schemas.microsoft.com/office/drawing/2014/main" id="{7EA03B2B-366E-42DB-B9E7-FA59B6C9D341}"/>
              </a:ext>
            </a:extLst>
          </p:cNvPr>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a:extLst>
              <a:ext uri="{FF2B5EF4-FFF2-40B4-BE49-F238E27FC236}">
                <a16:creationId xmlns:a16="http://schemas.microsoft.com/office/drawing/2014/main" id="{3C69B28D-26F7-4551-B4D2-C6FCECE30A8B}"/>
              </a:ext>
            </a:extLst>
          </p:cNvPr>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p>
        </p:txBody>
      </p:sp>
      <p:sp>
        <p:nvSpPr>
          <p:cNvPr id="37" name="Text Box 3">
            <a:extLst>
              <a:ext uri="{FF2B5EF4-FFF2-40B4-BE49-F238E27FC236}">
                <a16:creationId xmlns:a16="http://schemas.microsoft.com/office/drawing/2014/main" id="{04FC6B5B-99D9-455D-B322-6855FDD23A25}"/>
              </a:ext>
            </a:extLst>
          </p:cNvPr>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a:extLst>
              <a:ext uri="{FF2B5EF4-FFF2-40B4-BE49-F238E27FC236}">
                <a16:creationId xmlns:a16="http://schemas.microsoft.com/office/drawing/2014/main" id="{CAF5B859-247C-4912-9A66-636AE585EE53}"/>
              </a:ext>
            </a:extLst>
          </p:cNvPr>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p>
        </p:txBody>
      </p:sp>
      <p:sp>
        <p:nvSpPr>
          <p:cNvPr id="39" name="Text Box 3">
            <a:extLst>
              <a:ext uri="{FF2B5EF4-FFF2-40B4-BE49-F238E27FC236}">
                <a16:creationId xmlns:a16="http://schemas.microsoft.com/office/drawing/2014/main" id="{7FF75D21-4DF4-40EC-88D8-F5BE00D27F20}"/>
              </a:ext>
            </a:extLst>
          </p:cNvPr>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4149101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9BC45E-FAE0-4801-96F0-3777ED382BAD}"/>
              </a:ext>
            </a:extLst>
          </p:cNvPr>
          <p:cNvGrpSpPr/>
          <p:nvPr/>
        </p:nvGrpSpPr>
        <p:grpSpPr>
          <a:xfrm>
            <a:off x="1136250" y="3074524"/>
            <a:ext cx="1672710" cy="1672710"/>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1BDBC9CD-BDDE-459E-9813-8E542769EE5B}"/>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0CB4DDDD-B62D-45F6-848E-473AC2D2DF4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3C7E05-8959-40D8-8637-26438EC5D27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C5E86D3B-DCFE-401A-839F-BA6F2DA217F0}"/>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8C2762F0-8356-403D-941B-403F86717805}"/>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D20E2E14-5030-4162-87DB-9022201C4D6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2CBD07FA-3FBD-49BC-A50C-08F4A434C67A}"/>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FDB0C01D-0A10-47DD-88E4-0ECF9EC80ED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D9CD41C-FA50-4E00-93D0-03106144A95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07F9744-84C2-4B59-8C99-CE06B6A7500E}"/>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E7F82653-275F-4E1F-8467-DFD4B5F399F7}"/>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A3E73D48-0950-4A44-9832-9A9BF2451E2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5B29E7BD-DFA0-4FAF-9A47-75AF7E50EA7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E947C2E3-0496-4D37-9411-9E547BADAC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92A536A8-46BA-4727-A8BB-8A3B2A99A569}"/>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5CDBE89F-A25B-4C5B-BB78-2E7BF4FA01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0B991F8A-97D9-428F-BF0D-9B30B3187D7A}"/>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AA2CA4EC-AEFD-4DCD-B564-ACCCC1CCB47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0027106A-F84D-4E94-9705-50E2B8AE5F5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FA91F64-2B6B-4C2A-B24D-468B89F9FC4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5395557B-826A-4D6A-A932-8BD55DB9C55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481DBB4E-6F83-4C6A-970B-88DD12A4D08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C1F5DCAF-0699-45B7-96C1-C9F16EA8286B}"/>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0034D0A3-72C3-4E69-A081-B79E951AFC3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EC613820-6D48-485E-A7D4-15B20CF44B3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 name="Rectangle 3">
            <a:extLst>
              <a:ext uri="{FF2B5EF4-FFF2-40B4-BE49-F238E27FC236}">
                <a16:creationId xmlns:a16="http://schemas.microsoft.com/office/drawing/2014/main" id="{5A374CD8-E194-4036-9C79-CDEFB5AD9597}"/>
              </a:ext>
            </a:extLst>
          </p:cNvPr>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4657DBD-4F62-4F00-BB46-74B25E0EA17E}"/>
              </a:ext>
            </a:extLst>
          </p:cNvPr>
          <p:cNvSpPr txBox="1"/>
          <p:nvPr/>
        </p:nvSpPr>
        <p:spPr>
          <a:xfrm>
            <a:off x="261467" y="246205"/>
            <a:ext cx="5084916" cy="2308324"/>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của</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đây</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pic>
        <p:nvPicPr>
          <p:cNvPr id="43" name="图片占位符 42">
            <a:extLst>
              <a:ext uri="{FF2B5EF4-FFF2-40B4-BE49-F238E27FC236}">
                <a16:creationId xmlns:a16="http://schemas.microsoft.com/office/drawing/2014/main" id="{D0D1BA1E-CD05-4E69-AEB9-987E5568F2D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7058" r="17058" b="69635"/>
          <a:stretch/>
        </p:blipFill>
        <p:spPr>
          <a:xfrm>
            <a:off x="5621910" y="0"/>
            <a:ext cx="6570090" cy="5255176"/>
          </a:xfrm>
        </p:spPr>
      </p:pic>
      <p:pic>
        <p:nvPicPr>
          <p:cNvPr id="41" name="图片占位符 40">
            <a:extLst>
              <a:ext uri="{FF2B5EF4-FFF2-40B4-BE49-F238E27FC236}">
                <a16:creationId xmlns:a16="http://schemas.microsoft.com/office/drawing/2014/main" id="{9FE536BD-8B64-446D-8112-3D06D117FAEC}"/>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a:extLst>
              <a:ext uri="{FF2B5EF4-FFF2-40B4-BE49-F238E27FC236}">
                <a16:creationId xmlns:a16="http://schemas.microsoft.com/office/drawing/2014/main" id="{49AFA023-E67E-4429-A1E6-90FD0D8A3010}"/>
              </a:ext>
            </a:extLst>
          </p:cNvPr>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p>
        </p:txBody>
      </p:sp>
    </p:spTree>
    <p:extLst>
      <p:ext uri="{BB962C8B-B14F-4D97-AF65-F5344CB8AC3E}">
        <p14:creationId xmlns:p14="http://schemas.microsoft.com/office/powerpoint/2010/main" val="9919962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a:extLst>
              <a:ext uri="{FF2B5EF4-FFF2-40B4-BE49-F238E27FC236}">
                <a16:creationId xmlns:a16="http://schemas.microsoft.com/office/drawing/2014/main" id="{3522086F-40D1-496D-88AD-63CE80E98D1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250386" y="-20103"/>
            <a:ext cx="3950584" cy="6886717"/>
          </a:xfrm>
        </p:spPr>
      </p:pic>
      <p:sp>
        <p:nvSpPr>
          <p:cNvPr id="2" name="Rectangle 1">
            <a:extLst>
              <a:ext uri="{FF2B5EF4-FFF2-40B4-BE49-F238E27FC236}">
                <a16:creationId xmlns:a16="http://schemas.microsoft.com/office/drawing/2014/main" id="{CA8DB7E8-4656-4FB2-9BF9-41E715E78F48}"/>
              </a:ext>
            </a:extLst>
          </p:cNvPr>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77D6A417-8062-49BE-B68F-CCDB3A7EE602}"/>
              </a:ext>
            </a:extLst>
          </p:cNvPr>
          <p:cNvGrpSpPr/>
          <p:nvPr/>
        </p:nvGrpSpPr>
        <p:grpSpPr>
          <a:xfrm>
            <a:off x="9519740" y="-184184"/>
            <a:ext cx="2803161" cy="2803161"/>
            <a:chOff x="684358" y="2902022"/>
            <a:chExt cx="3364308" cy="3364307"/>
          </a:xfrm>
          <a:solidFill>
            <a:schemeClr val="bg1">
              <a:lumMod val="95000"/>
            </a:schemeClr>
          </a:solidFill>
        </p:grpSpPr>
        <p:sp>
          <p:nvSpPr>
            <p:cNvPr id="14" name="Freeform 6">
              <a:extLst>
                <a:ext uri="{FF2B5EF4-FFF2-40B4-BE49-F238E27FC236}">
                  <a16:creationId xmlns:a16="http://schemas.microsoft.com/office/drawing/2014/main" id="{14218FA1-EB6C-4686-84A5-F4FE8E99CA1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7">
              <a:extLst>
                <a:ext uri="{FF2B5EF4-FFF2-40B4-BE49-F238E27FC236}">
                  <a16:creationId xmlns:a16="http://schemas.microsoft.com/office/drawing/2014/main" id="{20BE3041-36B1-4F5C-AEC1-143A357C5C03}"/>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8">
              <a:extLst>
                <a:ext uri="{FF2B5EF4-FFF2-40B4-BE49-F238E27FC236}">
                  <a16:creationId xmlns:a16="http://schemas.microsoft.com/office/drawing/2014/main" id="{F3301C6C-988F-4475-985F-2D6905DBC96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9">
              <a:extLst>
                <a:ext uri="{FF2B5EF4-FFF2-40B4-BE49-F238E27FC236}">
                  <a16:creationId xmlns:a16="http://schemas.microsoft.com/office/drawing/2014/main" id="{1A67E095-9221-4B78-9AE1-87933817B6C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0">
              <a:extLst>
                <a:ext uri="{FF2B5EF4-FFF2-40B4-BE49-F238E27FC236}">
                  <a16:creationId xmlns:a16="http://schemas.microsoft.com/office/drawing/2014/main" id="{A66291F9-85A6-4DBA-A347-DC7DF6694BC9}"/>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1">
              <a:extLst>
                <a:ext uri="{FF2B5EF4-FFF2-40B4-BE49-F238E27FC236}">
                  <a16:creationId xmlns:a16="http://schemas.microsoft.com/office/drawing/2014/main" id="{78B09502-A5B7-4349-B37C-E1EC6E9B452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2">
              <a:extLst>
                <a:ext uri="{FF2B5EF4-FFF2-40B4-BE49-F238E27FC236}">
                  <a16:creationId xmlns:a16="http://schemas.microsoft.com/office/drawing/2014/main" id="{0CB1CED6-0998-49DD-9296-B45DD270183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3">
              <a:extLst>
                <a:ext uri="{FF2B5EF4-FFF2-40B4-BE49-F238E27FC236}">
                  <a16:creationId xmlns:a16="http://schemas.microsoft.com/office/drawing/2014/main" id="{8402651F-BAE3-4996-B66D-665C6A7AD15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4">
              <a:extLst>
                <a:ext uri="{FF2B5EF4-FFF2-40B4-BE49-F238E27FC236}">
                  <a16:creationId xmlns:a16="http://schemas.microsoft.com/office/drawing/2014/main" id="{72A483E1-7376-4D12-A455-2F789C3A5A7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
              <a:extLst>
                <a:ext uri="{FF2B5EF4-FFF2-40B4-BE49-F238E27FC236}">
                  <a16:creationId xmlns:a16="http://schemas.microsoft.com/office/drawing/2014/main" id="{CA016874-62F5-46D5-8937-E04742C707F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6">
              <a:extLst>
                <a:ext uri="{FF2B5EF4-FFF2-40B4-BE49-F238E27FC236}">
                  <a16:creationId xmlns:a16="http://schemas.microsoft.com/office/drawing/2014/main" id="{8926071B-0DF9-4955-AA58-31E829D3F45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7">
              <a:extLst>
                <a:ext uri="{FF2B5EF4-FFF2-40B4-BE49-F238E27FC236}">
                  <a16:creationId xmlns:a16="http://schemas.microsoft.com/office/drawing/2014/main" id="{E309F639-16F1-455F-9923-996D1D5E6DA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8">
              <a:extLst>
                <a:ext uri="{FF2B5EF4-FFF2-40B4-BE49-F238E27FC236}">
                  <a16:creationId xmlns:a16="http://schemas.microsoft.com/office/drawing/2014/main" id="{756DD72D-DE64-41D6-BA6C-091464662F1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9">
              <a:extLst>
                <a:ext uri="{FF2B5EF4-FFF2-40B4-BE49-F238E27FC236}">
                  <a16:creationId xmlns:a16="http://schemas.microsoft.com/office/drawing/2014/main" id="{ABB2BA7B-89D1-40A6-A89D-A8A85BC73F3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0">
              <a:extLst>
                <a:ext uri="{FF2B5EF4-FFF2-40B4-BE49-F238E27FC236}">
                  <a16:creationId xmlns:a16="http://schemas.microsoft.com/office/drawing/2014/main" id="{3FFE04E7-7F7C-43E4-9E79-1FED66242ED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1">
              <a:extLst>
                <a:ext uri="{FF2B5EF4-FFF2-40B4-BE49-F238E27FC236}">
                  <a16:creationId xmlns:a16="http://schemas.microsoft.com/office/drawing/2014/main" id="{F90386A1-4A87-4DE7-AC65-02272822558E}"/>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2">
              <a:extLst>
                <a:ext uri="{FF2B5EF4-FFF2-40B4-BE49-F238E27FC236}">
                  <a16:creationId xmlns:a16="http://schemas.microsoft.com/office/drawing/2014/main" id="{2C277919-4462-4E23-9411-1243C230C2E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3">
              <a:extLst>
                <a:ext uri="{FF2B5EF4-FFF2-40B4-BE49-F238E27FC236}">
                  <a16:creationId xmlns:a16="http://schemas.microsoft.com/office/drawing/2014/main" id="{297D2266-0CC4-46B7-9C1F-ED3253EF5E7E}"/>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4">
              <a:extLst>
                <a:ext uri="{FF2B5EF4-FFF2-40B4-BE49-F238E27FC236}">
                  <a16:creationId xmlns:a16="http://schemas.microsoft.com/office/drawing/2014/main" id="{B71B4159-0820-42BE-AB24-21134B70B34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5">
              <a:extLst>
                <a:ext uri="{FF2B5EF4-FFF2-40B4-BE49-F238E27FC236}">
                  <a16:creationId xmlns:a16="http://schemas.microsoft.com/office/drawing/2014/main" id="{B7313C79-01A8-4BB0-B1F1-2B10B2ADD703}"/>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6">
              <a:extLst>
                <a:ext uri="{FF2B5EF4-FFF2-40B4-BE49-F238E27FC236}">
                  <a16:creationId xmlns:a16="http://schemas.microsoft.com/office/drawing/2014/main" id="{07646DF8-C5D3-4BB3-971C-813DC33B4F8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7">
              <a:extLst>
                <a:ext uri="{FF2B5EF4-FFF2-40B4-BE49-F238E27FC236}">
                  <a16:creationId xmlns:a16="http://schemas.microsoft.com/office/drawing/2014/main" id="{FEAE1559-D097-468F-9555-1ECBC895D6ED}"/>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8">
              <a:extLst>
                <a:ext uri="{FF2B5EF4-FFF2-40B4-BE49-F238E27FC236}">
                  <a16:creationId xmlns:a16="http://schemas.microsoft.com/office/drawing/2014/main" id="{A8032BD3-D788-4033-A1DE-4D40057D3155}"/>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9">
              <a:extLst>
                <a:ext uri="{FF2B5EF4-FFF2-40B4-BE49-F238E27FC236}">
                  <a16:creationId xmlns:a16="http://schemas.microsoft.com/office/drawing/2014/main" id="{A2B5F09E-9580-4C17-AAD2-55B46DCA586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0">
              <a:extLst>
                <a:ext uri="{FF2B5EF4-FFF2-40B4-BE49-F238E27FC236}">
                  <a16:creationId xmlns:a16="http://schemas.microsoft.com/office/drawing/2014/main" id="{E95F3B3B-67B1-44A0-8378-CC86617C256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5" name="Rectangle 44">
            <a:extLst>
              <a:ext uri="{FF2B5EF4-FFF2-40B4-BE49-F238E27FC236}">
                <a16:creationId xmlns:a16="http://schemas.microsoft.com/office/drawing/2014/main" id="{326B2F29-A76B-490E-BB54-0343604DD086}"/>
              </a:ext>
            </a:extLst>
          </p:cNvPr>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p>
        </p:txBody>
      </p:sp>
      <p:pic>
        <p:nvPicPr>
          <p:cNvPr id="47" name="Picture 46">
            <a:extLst>
              <a:ext uri="{FF2B5EF4-FFF2-40B4-BE49-F238E27FC236}">
                <a16:creationId xmlns:a16="http://schemas.microsoft.com/office/drawing/2014/main" id="{8462C4AE-1259-47ED-B399-7679D4A2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a:extLst>
              <a:ext uri="{FF2B5EF4-FFF2-40B4-BE49-F238E27FC236}">
                <a16:creationId xmlns:a16="http://schemas.microsoft.com/office/drawing/2014/main" id="{A61F04A4-905B-4EED-95B2-187DFE18022E}"/>
              </a:ext>
            </a:extLst>
          </p:cNvPr>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432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70CD913-7147-478B-9991-BD81D84094E1}"/>
              </a:ext>
            </a:extLst>
          </p:cNvPr>
          <p:cNvGrpSpPr/>
          <p:nvPr/>
        </p:nvGrpSpPr>
        <p:grpSpPr>
          <a:xfrm>
            <a:off x="5912427" y="3901195"/>
            <a:ext cx="2483378" cy="2483378"/>
            <a:chOff x="684358" y="2902022"/>
            <a:chExt cx="3364308" cy="3364307"/>
          </a:xfrm>
          <a:solidFill>
            <a:schemeClr val="bg1">
              <a:lumMod val="95000"/>
            </a:schemeClr>
          </a:solidFill>
        </p:grpSpPr>
        <p:sp>
          <p:nvSpPr>
            <p:cNvPr id="24" name="Freeform 6">
              <a:extLst>
                <a:ext uri="{FF2B5EF4-FFF2-40B4-BE49-F238E27FC236}">
                  <a16:creationId xmlns:a16="http://schemas.microsoft.com/office/drawing/2014/main" id="{5FCCAB36-7BA6-469A-9B16-D6DAD3F20F3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2929D725-4B8A-42C7-A7F1-2C73EE0CCDD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09E13BC2-8DC7-41CD-8330-20EBDACC3287}"/>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93565479-B41E-4522-9619-3CCDCA2985F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988291BF-8438-4CF5-8C46-4FB76861A16C}"/>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BA6E8FE6-C3B7-484E-8767-0669289942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F3A9F02D-56FE-4A4E-BA67-CD2773FCF94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000B19BF-F2BA-4A70-89B5-14D43955AF8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786F6D79-9C1D-42DC-A6ED-9B3CD35AEA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9ED518AA-D2A9-4036-B648-08F138AF73D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1B4026C4-58AA-4A62-ADCB-7E8529A65EB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id="{210ACE24-95E1-48B7-B960-318D7F456F1A}"/>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8">
              <a:extLst>
                <a:ext uri="{FF2B5EF4-FFF2-40B4-BE49-F238E27FC236}">
                  <a16:creationId xmlns:a16="http://schemas.microsoft.com/office/drawing/2014/main" id="{3AAEB8BE-DD17-4ACD-ADC5-D730A01C24FB}"/>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6D23DADD-9E79-4757-8211-2FCC2B62E8AB}"/>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D449A8EE-5A96-4198-9E1C-300454FF182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B711A131-1B3D-4A88-9E94-D3F91D342FE8}"/>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2">
              <a:extLst>
                <a:ext uri="{FF2B5EF4-FFF2-40B4-BE49-F238E27FC236}">
                  <a16:creationId xmlns:a16="http://schemas.microsoft.com/office/drawing/2014/main" id="{7F194432-7106-4F2F-BE70-E28077B8FC86}"/>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3">
              <a:extLst>
                <a:ext uri="{FF2B5EF4-FFF2-40B4-BE49-F238E27FC236}">
                  <a16:creationId xmlns:a16="http://schemas.microsoft.com/office/drawing/2014/main" id="{7CCF1E59-93C6-4DA0-89E0-FD76B9AE3B1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4">
              <a:extLst>
                <a:ext uri="{FF2B5EF4-FFF2-40B4-BE49-F238E27FC236}">
                  <a16:creationId xmlns:a16="http://schemas.microsoft.com/office/drawing/2014/main" id="{1290DB51-7E2E-473F-840C-6751BF75478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5">
              <a:extLst>
                <a:ext uri="{FF2B5EF4-FFF2-40B4-BE49-F238E27FC236}">
                  <a16:creationId xmlns:a16="http://schemas.microsoft.com/office/drawing/2014/main" id="{3BFB6D9C-1634-41A1-A18B-1D2A34931ACD}"/>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6">
              <a:extLst>
                <a:ext uri="{FF2B5EF4-FFF2-40B4-BE49-F238E27FC236}">
                  <a16:creationId xmlns:a16="http://schemas.microsoft.com/office/drawing/2014/main" id="{3255FF3B-2BA0-4C66-BD93-654E6B28800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7">
              <a:extLst>
                <a:ext uri="{FF2B5EF4-FFF2-40B4-BE49-F238E27FC236}">
                  <a16:creationId xmlns:a16="http://schemas.microsoft.com/office/drawing/2014/main" id="{74D7A419-EE90-43E4-B522-1173674C8890}"/>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8">
              <a:extLst>
                <a:ext uri="{FF2B5EF4-FFF2-40B4-BE49-F238E27FC236}">
                  <a16:creationId xmlns:a16="http://schemas.microsoft.com/office/drawing/2014/main" id="{F471D9E1-6FC5-41D7-ACB4-16A5513F5316}"/>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9">
              <a:extLst>
                <a:ext uri="{FF2B5EF4-FFF2-40B4-BE49-F238E27FC236}">
                  <a16:creationId xmlns:a16="http://schemas.microsoft.com/office/drawing/2014/main" id="{9D2B2CEE-DA45-4523-80A0-12A54270199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0">
              <a:extLst>
                <a:ext uri="{FF2B5EF4-FFF2-40B4-BE49-F238E27FC236}">
                  <a16:creationId xmlns:a16="http://schemas.microsoft.com/office/drawing/2014/main" id="{4429F803-B1E3-448D-910E-60AE5DB6290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2" name="Rectangle 21">
            <a:extLst>
              <a:ext uri="{FF2B5EF4-FFF2-40B4-BE49-F238E27FC236}">
                <a16:creationId xmlns:a16="http://schemas.microsoft.com/office/drawing/2014/main" id="{95CBA8AF-5019-4DD8-9EC3-FC08B84E5C83}"/>
              </a:ext>
            </a:extLst>
          </p:cNvPr>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a:extLst>
              <a:ext uri="{FF2B5EF4-FFF2-40B4-BE49-F238E27FC236}">
                <a16:creationId xmlns:a16="http://schemas.microsoft.com/office/drawing/2014/main" id="{9F9E7019-4553-46AC-B99F-F69B4928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BB5F73-E15A-49D6-95ED-CEDE59CD2D08}"/>
              </a:ext>
            </a:extLst>
          </p:cNvPr>
          <p:cNvSpPr txBox="1"/>
          <p:nvPr/>
        </p:nvSpPr>
        <p:spPr>
          <a:xfrm>
            <a:off x="447302" y="473427"/>
            <a:ext cx="6837458" cy="1446550"/>
          </a:xfrm>
          <a:prstGeom prst="rect">
            <a:avLst/>
          </a:prstGeom>
          <a:noFill/>
        </p:spPr>
        <p:txBody>
          <a:bodyPr wrap="square" rtlCol="0">
            <a:spAutoFit/>
          </a:bodyPr>
          <a:lstStyle/>
          <a:p>
            <a:pPr algn="ctr"/>
            <a:r>
              <a:rPr lang="en-US" sz="4400" dirty="0" err="1">
                <a:solidFill>
                  <a:srgbClr val="0070C0"/>
                </a:solidFill>
                <a:latin typeface="Amazone" panose="03020702060507090A04" pitchFamily="66" charset="0"/>
              </a:rPr>
              <a:t>Tìm</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và</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nêu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nội</a:t>
            </a:r>
            <a:r>
              <a:rPr lang="en-US" sz="4400" dirty="0">
                <a:solidFill>
                  <a:srgbClr val="0070C0"/>
                </a:solidFill>
                <a:latin typeface="Amazone" panose="03020702060507090A04" pitchFamily="66" charset="0"/>
              </a:rPr>
              <a:t> dung </a:t>
            </a:r>
            <a:r>
              <a:rPr lang="en-US" sz="4400" dirty="0" err="1">
                <a:solidFill>
                  <a:srgbClr val="0070C0"/>
                </a:solidFill>
                <a:latin typeface="Amazone" panose="03020702060507090A04" pitchFamily="66" charset="0"/>
              </a:rPr>
              <a:t>của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câu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chứa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hàm</a:t>
            </a:r>
            <a:r>
              <a:rPr lang="en-US" sz="4400" dirty="0">
                <a:solidFill>
                  <a:srgbClr val="0070C0"/>
                </a:solidFill>
                <a:latin typeface="Amazone" panose="03020702060507090A04" pitchFamily="66" charset="0"/>
              </a:rPr>
              <a:t> ý </a:t>
            </a:r>
            <a:r>
              <a:rPr lang="en-US" sz="4400" dirty="0" err="1">
                <a:solidFill>
                  <a:srgbClr val="0070C0"/>
                </a:solidFill>
                <a:latin typeface="Amazone" panose="03020702060507090A04" pitchFamily="66" charset="0"/>
              </a:rPr>
              <a:t>trong</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đoạn</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trích</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sau</a:t>
            </a:r>
            <a:r>
              <a:rPr lang="en-US" sz="4400" dirty="0">
                <a:solidFill>
                  <a:srgbClr val="0070C0"/>
                </a:solidFill>
                <a:latin typeface="Amazone" panose="03020702060507090A04" pitchFamily="66" charset="0"/>
              </a:rPr>
              <a:t>:</a:t>
            </a:r>
            <a:endParaRPr lang="id-ID" sz="5400" b="1" dirty="0">
              <a:solidFill>
                <a:srgbClr val="0070C0"/>
              </a:solidFill>
              <a:latin typeface="Amazone" panose="03020702060507090A04" pitchFamily="66" charset="0"/>
            </a:endParaRPr>
          </a:p>
        </p:txBody>
      </p:sp>
      <p:sp>
        <p:nvSpPr>
          <p:cNvPr id="14" name="Rectangle 13">
            <a:extLst>
              <a:ext uri="{FF2B5EF4-FFF2-40B4-BE49-F238E27FC236}">
                <a16:creationId xmlns:a16="http://schemas.microsoft.com/office/drawing/2014/main" id="{789DD817-E788-4CFF-A2FA-6301A5B59D39}"/>
              </a:ext>
            </a:extLst>
          </p:cNvPr>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extLst>
      <p:ext uri="{BB962C8B-B14F-4D97-AF65-F5344CB8AC3E}">
        <p14:creationId xmlns:p14="http://schemas.microsoft.com/office/powerpoint/2010/main" val="20357786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BC89F-D4CF-430C-97F2-EC538F9613FD}"/>
              </a:ext>
            </a:extLst>
          </p:cNvPr>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a:extLst>
              <a:ext uri="{FF2B5EF4-FFF2-40B4-BE49-F238E27FC236}">
                <a16:creationId xmlns:a16="http://schemas.microsoft.com/office/drawing/2014/main" id="{0EC3A55B-EDCC-40BB-8842-577A9C14A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1798183"/>
            <a:ext cx="4610334" cy="1529161"/>
          </a:xfrm>
          <a:prstGeom prst="rect">
            <a:avLst/>
          </a:prstGeom>
        </p:spPr>
      </p:pic>
      <p:sp>
        <p:nvSpPr>
          <p:cNvPr id="52" name="Rectangle 51">
            <a:extLst>
              <a:ext uri="{FF2B5EF4-FFF2-40B4-BE49-F238E27FC236}">
                <a16:creationId xmlns:a16="http://schemas.microsoft.com/office/drawing/2014/main" id="{96370951-8E6A-4AEC-AEF6-A83BCF0B1FBE}"/>
              </a:ext>
            </a:extLst>
          </p:cNvPr>
          <p:cNvSpPr/>
          <p:nvPr/>
        </p:nvSpPr>
        <p:spPr>
          <a:xfrm flipH="1">
            <a:off x="6518199" y="1226785"/>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Câu</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chứa</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3" name="Rectangle 52">
            <a:extLst>
              <a:ext uri="{FF2B5EF4-FFF2-40B4-BE49-F238E27FC236}">
                <a16:creationId xmlns:a16="http://schemas.microsoft.com/office/drawing/2014/main" id="{5A2EB36C-772B-49F8-A72C-251724BEC9C4}"/>
              </a:ext>
            </a:extLst>
          </p:cNvPr>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a:extLst>
              <a:ext uri="{FF2B5EF4-FFF2-40B4-BE49-F238E27FC236}">
                <a16:creationId xmlns:a16="http://schemas.microsoft.com/office/drawing/2014/main" id="{493C5C70-FD6F-426D-9BAB-CD65FD0A6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4637465"/>
            <a:ext cx="4610334" cy="1529161"/>
          </a:xfrm>
          <a:prstGeom prst="rect">
            <a:avLst/>
          </a:prstGeom>
        </p:spPr>
      </p:pic>
      <p:sp>
        <p:nvSpPr>
          <p:cNvPr id="55" name="Rectangle 54">
            <a:extLst>
              <a:ext uri="{FF2B5EF4-FFF2-40B4-BE49-F238E27FC236}">
                <a16:creationId xmlns:a16="http://schemas.microsoft.com/office/drawing/2014/main" id="{CD749AF0-AC13-4F4A-A7E8-4A62DF4ECB04}"/>
              </a:ext>
            </a:extLst>
          </p:cNvPr>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6" name="Rectangle 55">
            <a:extLst>
              <a:ext uri="{FF2B5EF4-FFF2-40B4-BE49-F238E27FC236}">
                <a16:creationId xmlns:a16="http://schemas.microsoft.com/office/drawing/2014/main" id="{DF87DA57-30FA-42F7-AC11-80E9E7D96E6A}"/>
              </a:ext>
            </a:extLst>
          </p:cNvPr>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a:extLst>
              <a:ext uri="{FF2B5EF4-FFF2-40B4-BE49-F238E27FC236}">
                <a16:creationId xmlns:a16="http://schemas.microsoft.com/office/drawing/2014/main" id="{79E36D8D-1AAB-4AA4-A8B8-1A2C572D9441}"/>
              </a:ext>
            </a:extLst>
          </p:cNvPr>
          <p:cNvGrpSpPr/>
          <p:nvPr/>
        </p:nvGrpSpPr>
        <p:grpSpPr>
          <a:xfrm>
            <a:off x="303501" y="746288"/>
            <a:ext cx="2483378" cy="2483378"/>
            <a:chOff x="684358" y="2902022"/>
            <a:chExt cx="3364308" cy="3364307"/>
          </a:xfrm>
          <a:solidFill>
            <a:schemeClr val="bg1">
              <a:lumMod val="95000"/>
            </a:schemeClr>
          </a:solidFill>
        </p:grpSpPr>
        <p:sp>
          <p:nvSpPr>
            <p:cNvPr id="58" name="Freeform 6">
              <a:extLst>
                <a:ext uri="{FF2B5EF4-FFF2-40B4-BE49-F238E27FC236}">
                  <a16:creationId xmlns:a16="http://schemas.microsoft.com/office/drawing/2014/main" id="{C996DBFE-CF7D-4DB9-87B3-17927EAC2AF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7">
              <a:extLst>
                <a:ext uri="{FF2B5EF4-FFF2-40B4-BE49-F238E27FC236}">
                  <a16:creationId xmlns:a16="http://schemas.microsoft.com/office/drawing/2014/main" id="{DFF8BC7E-A2D8-4818-81EE-15481DC06DA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506C706B-7C31-457D-B378-6D503EC87D3B}"/>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9">
              <a:extLst>
                <a:ext uri="{FF2B5EF4-FFF2-40B4-BE49-F238E27FC236}">
                  <a16:creationId xmlns:a16="http://schemas.microsoft.com/office/drawing/2014/main" id="{3404356D-8625-4BCB-858C-92BB32E29EDC}"/>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0">
              <a:extLst>
                <a:ext uri="{FF2B5EF4-FFF2-40B4-BE49-F238E27FC236}">
                  <a16:creationId xmlns:a16="http://schemas.microsoft.com/office/drawing/2014/main" id="{A62FC461-EB81-4897-B20D-BF8315F8B46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1">
              <a:extLst>
                <a:ext uri="{FF2B5EF4-FFF2-40B4-BE49-F238E27FC236}">
                  <a16:creationId xmlns:a16="http://schemas.microsoft.com/office/drawing/2014/main" id="{6944A40E-26CD-43F2-952F-E1E3F865B28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2">
              <a:extLst>
                <a:ext uri="{FF2B5EF4-FFF2-40B4-BE49-F238E27FC236}">
                  <a16:creationId xmlns:a16="http://schemas.microsoft.com/office/drawing/2014/main" id="{27C77506-6A03-401F-9012-02F1D68B3FA5}"/>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3">
              <a:extLst>
                <a:ext uri="{FF2B5EF4-FFF2-40B4-BE49-F238E27FC236}">
                  <a16:creationId xmlns:a16="http://schemas.microsoft.com/office/drawing/2014/main" id="{95E11B6E-D6DB-4C35-824F-8D0BC144F11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4">
              <a:extLst>
                <a:ext uri="{FF2B5EF4-FFF2-40B4-BE49-F238E27FC236}">
                  <a16:creationId xmlns:a16="http://schemas.microsoft.com/office/drawing/2014/main" id="{9FF309F6-236C-47F0-8958-50A40514F52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5">
              <a:extLst>
                <a:ext uri="{FF2B5EF4-FFF2-40B4-BE49-F238E27FC236}">
                  <a16:creationId xmlns:a16="http://schemas.microsoft.com/office/drawing/2014/main" id="{4ABD8E84-E3C4-4F1D-B1EE-923E1C38F0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6">
              <a:extLst>
                <a:ext uri="{FF2B5EF4-FFF2-40B4-BE49-F238E27FC236}">
                  <a16:creationId xmlns:a16="http://schemas.microsoft.com/office/drawing/2014/main" id="{BF8414DE-2760-456E-84E2-D59FF65220B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7">
              <a:extLst>
                <a:ext uri="{FF2B5EF4-FFF2-40B4-BE49-F238E27FC236}">
                  <a16:creationId xmlns:a16="http://schemas.microsoft.com/office/drawing/2014/main" id="{4CCDF86B-D2A1-4A87-B9D8-9FE970F1466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8">
              <a:extLst>
                <a:ext uri="{FF2B5EF4-FFF2-40B4-BE49-F238E27FC236}">
                  <a16:creationId xmlns:a16="http://schemas.microsoft.com/office/drawing/2014/main" id="{CF5C10F1-5441-42C1-82C6-9BC393CBA70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
              <a:extLst>
                <a:ext uri="{FF2B5EF4-FFF2-40B4-BE49-F238E27FC236}">
                  <a16:creationId xmlns:a16="http://schemas.microsoft.com/office/drawing/2014/main" id="{613563E8-16A0-4A88-893E-7979C9B37B9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
              <a:extLst>
                <a:ext uri="{FF2B5EF4-FFF2-40B4-BE49-F238E27FC236}">
                  <a16:creationId xmlns:a16="http://schemas.microsoft.com/office/drawing/2014/main" id="{612E52EC-413C-4FDA-BB3B-4B251DFD7AD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1">
              <a:extLst>
                <a:ext uri="{FF2B5EF4-FFF2-40B4-BE49-F238E27FC236}">
                  <a16:creationId xmlns:a16="http://schemas.microsoft.com/office/drawing/2014/main" id="{965BC0E0-7A21-40BE-9D18-349B18876B1C}"/>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2">
              <a:extLst>
                <a:ext uri="{FF2B5EF4-FFF2-40B4-BE49-F238E27FC236}">
                  <a16:creationId xmlns:a16="http://schemas.microsoft.com/office/drawing/2014/main" id="{4BC5050F-9E04-4876-BE7B-4E73C92C0DE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3">
              <a:extLst>
                <a:ext uri="{FF2B5EF4-FFF2-40B4-BE49-F238E27FC236}">
                  <a16:creationId xmlns:a16="http://schemas.microsoft.com/office/drawing/2014/main" id="{6F725B73-6A1C-47E7-86B2-D88E49D49C5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4">
              <a:extLst>
                <a:ext uri="{FF2B5EF4-FFF2-40B4-BE49-F238E27FC236}">
                  <a16:creationId xmlns:a16="http://schemas.microsoft.com/office/drawing/2014/main" id="{AB4FB774-059D-4EB6-8063-DD71D9F51FB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5">
              <a:extLst>
                <a:ext uri="{FF2B5EF4-FFF2-40B4-BE49-F238E27FC236}">
                  <a16:creationId xmlns:a16="http://schemas.microsoft.com/office/drawing/2014/main" id="{E44A7535-FDD7-4D9D-ABC8-554BDF4A5E1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6">
              <a:extLst>
                <a:ext uri="{FF2B5EF4-FFF2-40B4-BE49-F238E27FC236}">
                  <a16:creationId xmlns:a16="http://schemas.microsoft.com/office/drawing/2014/main" id="{5737E3C6-C584-4377-8154-669B1DB430A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7">
              <a:extLst>
                <a:ext uri="{FF2B5EF4-FFF2-40B4-BE49-F238E27FC236}">
                  <a16:creationId xmlns:a16="http://schemas.microsoft.com/office/drawing/2014/main" id="{CC6ED752-64CE-4884-B6EE-4DF141F57A9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8">
              <a:extLst>
                <a:ext uri="{FF2B5EF4-FFF2-40B4-BE49-F238E27FC236}">
                  <a16:creationId xmlns:a16="http://schemas.microsoft.com/office/drawing/2014/main" id="{5D9DE7C4-FDCB-40C0-89CB-1707AC9F4B3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9">
              <a:extLst>
                <a:ext uri="{FF2B5EF4-FFF2-40B4-BE49-F238E27FC236}">
                  <a16:creationId xmlns:a16="http://schemas.microsoft.com/office/drawing/2014/main" id="{9FD4B4E1-97C2-4F0B-836E-4AAD428C8EFA}"/>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30">
              <a:extLst>
                <a:ext uri="{FF2B5EF4-FFF2-40B4-BE49-F238E27FC236}">
                  <a16:creationId xmlns:a16="http://schemas.microsoft.com/office/drawing/2014/main" id="{1C9A587D-A3DE-4201-B28A-49D125C27EF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83" name="Picture 6" descr="Nghá» luáº­n vá» truyá»n ngáº¯n &quot;Chiáº¿c lÆ°á»£c ngÃ &quot; - VÄn máº«u nghá» luáº­n lá»p ...">
            <a:extLst>
              <a:ext uri="{FF2B5EF4-FFF2-40B4-BE49-F238E27FC236}">
                <a16:creationId xmlns:a16="http://schemas.microsoft.com/office/drawing/2014/main" id="{A57A04A9-C8E7-49D9-BC78-2FD2677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827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7CEB9F6C-AF98-4312-8858-0898BBF2197F}"/>
              </a:ext>
            </a:extLst>
          </p:cNvPr>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extLst>
      <p:ext uri="{BB962C8B-B14F-4D97-AF65-F5344CB8AC3E}">
        <p14:creationId xmlns:p14="http://schemas.microsoft.com/office/powerpoint/2010/main" val="29349918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C2D5B-96F3-46A2-BD06-0B4317E3A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29" y="239521"/>
            <a:ext cx="2670464" cy="2670464"/>
          </a:xfrm>
          <a:prstGeom prst="rect">
            <a:avLst/>
          </a:prstGeom>
        </p:spPr>
      </p:pic>
      <p:pic>
        <p:nvPicPr>
          <p:cNvPr id="5" name="Picture 4">
            <a:extLst>
              <a:ext uri="{FF2B5EF4-FFF2-40B4-BE49-F238E27FC236}">
                <a16:creationId xmlns:a16="http://schemas.microsoft.com/office/drawing/2014/main" id="{363C5565-66CE-4BFF-AE25-E82605C7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6" y="3621883"/>
            <a:ext cx="4030614" cy="4030614"/>
          </a:xfrm>
          <a:prstGeom prst="rect">
            <a:avLst/>
          </a:prstGeom>
        </p:spPr>
      </p:pic>
      <p:pic>
        <p:nvPicPr>
          <p:cNvPr id="7" name="Picture 6">
            <a:extLst>
              <a:ext uri="{FF2B5EF4-FFF2-40B4-BE49-F238E27FC236}">
                <a16:creationId xmlns:a16="http://schemas.microsoft.com/office/drawing/2014/main" id="{FB0DF873-26D6-4B1E-B615-A921E9BDBD0A}"/>
              </a:ext>
            </a:extLst>
          </p:cNvPr>
          <p:cNvPicPr>
            <a:picLocks noChangeAspect="1"/>
          </p:cNvPicPr>
          <p:nvPr/>
        </p:nvPicPr>
        <p:blipFill rotWithShape="1">
          <a:blip r:embed="rId4">
            <a:extLst>
              <a:ext uri="{28A0092B-C50C-407E-A947-70E740481C1C}">
                <a14:useLocalDpi xmlns:a14="http://schemas.microsoft.com/office/drawing/2010/main" val="0"/>
              </a:ext>
            </a:extLst>
          </a:blip>
          <a:srcRect l="26296" t="9695" r="29167" b="14453"/>
          <a:stretch/>
        </p:blipFill>
        <p:spPr>
          <a:xfrm>
            <a:off x="7969833" y="1267691"/>
            <a:ext cx="3447063" cy="5870864"/>
          </a:xfrm>
          <a:prstGeom prst="rect">
            <a:avLst/>
          </a:prstGeom>
        </p:spPr>
      </p:pic>
      <p:sp>
        <p:nvSpPr>
          <p:cNvPr id="8" name="TextBox 7">
            <a:extLst>
              <a:ext uri="{FF2B5EF4-FFF2-40B4-BE49-F238E27FC236}">
                <a16:creationId xmlns:a16="http://schemas.microsoft.com/office/drawing/2014/main" id="{159BA2E5-8759-49B2-A2A3-7218195FC31A}"/>
              </a:ext>
            </a:extLst>
          </p:cNvPr>
          <p:cNvSpPr txBox="1"/>
          <p:nvPr/>
        </p:nvSpPr>
        <p:spPr>
          <a:xfrm>
            <a:off x="7751618" y="498764"/>
            <a:ext cx="4364181" cy="1323439"/>
          </a:xfrm>
          <a:prstGeom prst="rect">
            <a:avLst/>
          </a:prstGeom>
          <a:noFill/>
        </p:spPr>
        <p:txBody>
          <a:bodyPr wrap="square" rtlCol="0">
            <a:spAutoFit/>
          </a:bodyPr>
          <a:lstStyle/>
          <a:p>
            <a:pPr algn="ctr"/>
            <a:r>
              <a:rPr lang="en-SG" sz="4000" dirty="0" err="1">
                <a:latin typeface="Amazone" panose="03020702060507090A04" pitchFamily="66" charset="0"/>
              </a:rPr>
              <a:t>Các</a:t>
            </a:r>
            <a:r>
              <a:rPr lang="en-SG" sz="4000" dirty="0">
                <a:latin typeface="Amazone" panose="03020702060507090A04" pitchFamily="66" charset="0"/>
              </a:rPr>
              <a:t> </a:t>
            </a: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đã</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bài</a:t>
            </a:r>
            <a:r>
              <a:rPr lang="en-SG" sz="4000" dirty="0">
                <a:latin typeface="Amazone" panose="03020702060507090A04" pitchFamily="66" charset="0"/>
              </a:rPr>
              <a:t> </a:t>
            </a:r>
            <a:r>
              <a:rPr lang="en-SG" sz="4000" dirty="0" err="1">
                <a:latin typeface="Amazone" panose="03020702060507090A04" pitchFamily="66" charset="0"/>
              </a:rPr>
              <a:t>tập</a:t>
            </a:r>
            <a:r>
              <a:rPr lang="en-SG" sz="4000" dirty="0">
                <a:latin typeface="Amazone" panose="03020702060507090A04" pitchFamily="66" charset="0"/>
              </a:rPr>
              <a:t> </a:t>
            </a:r>
            <a:r>
              <a:rPr lang="en-SG" sz="4000" dirty="0" err="1">
                <a:latin typeface="Amazone" panose="03020702060507090A04" pitchFamily="66" charset="0"/>
              </a:rPr>
              <a:t>thầy</a:t>
            </a:r>
            <a:r>
              <a:rPr lang="en-SG" sz="4000" dirty="0">
                <a:latin typeface="Amazone" panose="03020702060507090A04" pitchFamily="66" charset="0"/>
              </a:rPr>
              <a:t> </a:t>
            </a:r>
            <a:r>
              <a:rPr lang="en-SG" sz="4000" dirty="0" err="1">
                <a:latin typeface="Amazone" panose="03020702060507090A04" pitchFamily="66" charset="0"/>
              </a:rPr>
              <a:t>giao</a:t>
            </a:r>
            <a:r>
              <a:rPr lang="en-SG" sz="4000" dirty="0">
                <a:latin typeface="Amazone" panose="03020702060507090A04" pitchFamily="66" charset="0"/>
              </a:rPr>
              <a:t> </a:t>
            </a:r>
            <a:r>
              <a:rPr lang="en-SG" sz="4000" dirty="0" err="1">
                <a:latin typeface="Amazone" panose="03020702060507090A04" pitchFamily="66" charset="0"/>
              </a:rPr>
              <a:t>ch</a:t>
            </a:r>
            <a:r>
              <a:rPr lang="vi-VN" sz="4000" dirty="0">
                <a:latin typeface="Amazone" panose="03020702060507090A04" pitchFamily="66" charset="0"/>
              </a:rPr>
              <a:t>ư</a:t>
            </a:r>
            <a:r>
              <a:rPr lang="en-SG" sz="4000" dirty="0">
                <a:latin typeface="Amazone" panose="03020702060507090A04" pitchFamily="66" charset="0"/>
              </a:rPr>
              <a:t>a?</a:t>
            </a:r>
          </a:p>
        </p:txBody>
      </p:sp>
      <p:sp>
        <p:nvSpPr>
          <p:cNvPr id="9" name="TextBox 8">
            <a:extLst>
              <a:ext uri="{FF2B5EF4-FFF2-40B4-BE49-F238E27FC236}">
                <a16:creationId xmlns:a16="http://schemas.microsoft.com/office/drawing/2014/main" id="{837CEC68-BB65-45C1-9A1A-9ADAD5AF55A9}"/>
              </a:ext>
            </a:extLst>
          </p:cNvPr>
          <p:cNvSpPr txBox="1"/>
          <p:nvPr/>
        </p:nvSpPr>
        <p:spPr>
          <a:xfrm>
            <a:off x="3049208" y="1220810"/>
            <a:ext cx="3348578" cy="707886"/>
          </a:xfrm>
          <a:prstGeom prst="rect">
            <a:avLst/>
          </a:prstGeom>
          <a:noFill/>
        </p:spPr>
        <p:txBody>
          <a:bodyPr wrap="square" rtlCol="0">
            <a:spAutoFit/>
          </a:bodyPr>
          <a:lstStyle/>
          <a:p>
            <a:pPr algn="ct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rồi</a:t>
            </a:r>
            <a:r>
              <a:rPr lang="en-SG" sz="4000" dirty="0">
                <a:latin typeface="Amazone" panose="03020702060507090A04" pitchFamily="66" charset="0"/>
              </a:rPr>
              <a:t> ạ!</a:t>
            </a:r>
          </a:p>
        </p:txBody>
      </p:sp>
      <p:sp>
        <p:nvSpPr>
          <p:cNvPr id="10" name="TextBox 9">
            <a:extLst>
              <a:ext uri="{FF2B5EF4-FFF2-40B4-BE49-F238E27FC236}">
                <a16:creationId xmlns:a16="http://schemas.microsoft.com/office/drawing/2014/main" id="{227F2690-7ACF-4F40-8D1F-D5FD83103649}"/>
              </a:ext>
            </a:extLst>
          </p:cNvPr>
          <p:cNvSpPr txBox="1"/>
          <p:nvPr/>
        </p:nvSpPr>
        <p:spPr>
          <a:xfrm>
            <a:off x="3049208" y="4891877"/>
            <a:ext cx="3348578"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Hôm</a:t>
            </a:r>
            <a:r>
              <a:rPr lang="en-SG" sz="4000" dirty="0">
                <a:solidFill>
                  <a:srgbClr val="FF0000"/>
                </a:solidFill>
                <a:latin typeface="Amazone" panose="03020702060507090A04" pitchFamily="66" charset="0"/>
              </a:rPr>
              <a:t> qua </a:t>
            </a:r>
            <a:r>
              <a:rPr lang="en-SG" sz="4000" dirty="0" err="1">
                <a:solidFill>
                  <a:srgbClr val="FF0000"/>
                </a:solidFill>
                <a:latin typeface="Amazone" panose="03020702060507090A04" pitchFamily="66" charset="0"/>
              </a:rPr>
              <a:t>em</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bị</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nhức</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đầu</a:t>
            </a:r>
            <a:r>
              <a:rPr lang="en-SG" sz="4000" dirty="0">
                <a:solidFill>
                  <a:srgbClr val="FF0000"/>
                </a:solidFill>
                <a:latin typeface="Amazone" panose="03020702060507090A04" pitchFamily="66" charset="0"/>
              </a:rPr>
              <a:t> ạ.</a:t>
            </a:r>
          </a:p>
        </p:txBody>
      </p:sp>
    </p:spTree>
    <p:extLst>
      <p:ext uri="{BB962C8B-B14F-4D97-AF65-F5344CB8AC3E}">
        <p14:creationId xmlns:p14="http://schemas.microsoft.com/office/powerpoint/2010/main" val="634196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17" name="Rectangle 16">
            <a:extLst>
              <a:ext uri="{FF2B5EF4-FFF2-40B4-BE49-F238E27FC236}">
                <a16:creationId xmlns:a16="http://schemas.microsoft.com/office/drawing/2014/main" id="{1DB37F3B-EBED-4E9D-815B-854871CC2724}"/>
              </a:ext>
            </a:extLst>
          </p:cNvPr>
          <p:cNvSpPr/>
          <p:nvPr/>
        </p:nvSpPr>
        <p:spPr>
          <a:xfrm>
            <a:off x="1007252" y="128237"/>
            <a:ext cx="8137239" cy="3970318"/>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132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4A77D6-EEA6-4E59-B7A5-5C2124D32979}"/>
              </a:ext>
            </a:extLst>
          </p:cNvPr>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5B5E495B-086C-4307-96A9-F7429F2899F4}"/>
              </a:ext>
            </a:extLst>
          </p:cNvPr>
          <p:cNvSpPr txBox="1"/>
          <p:nvPr/>
        </p:nvSpPr>
        <p:spPr>
          <a:xfrm>
            <a:off x="214287" y="238604"/>
            <a:ext cx="9677857" cy="1015663"/>
          </a:xfrm>
          <a:prstGeom prst="rect">
            <a:avLst/>
          </a:prstGeom>
          <a:noFill/>
        </p:spPr>
        <p:txBody>
          <a:bodyPr wrap="square" rtlCol="0">
            <a:spAutoFit/>
          </a:bodyPr>
          <a:lstStyle/>
          <a:p>
            <a:pPr algn="ctr"/>
            <a:r>
              <a:rPr lang="en-US" sz="6000" b="1" dirty="0" err="1">
                <a:solidFill>
                  <a:srgbClr val="0070C0"/>
                </a:solidFill>
                <a:latin typeface="Amazone" panose="03020702060507090A04" pitchFamily="66" charset="0"/>
              </a:rPr>
              <a:t>Tìm</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hàm</a:t>
            </a:r>
            <a:r>
              <a:rPr lang="en-US" sz="6000" b="1" dirty="0">
                <a:solidFill>
                  <a:srgbClr val="0070C0"/>
                </a:solidFill>
                <a:latin typeface="Amazone" panose="03020702060507090A04" pitchFamily="66" charset="0"/>
              </a:rPr>
              <a:t> ý </a:t>
            </a:r>
            <a:r>
              <a:rPr lang="en-US" sz="6000" b="1" dirty="0" err="1">
                <a:solidFill>
                  <a:srgbClr val="0070C0"/>
                </a:solidFill>
                <a:latin typeface="Amazone" panose="03020702060507090A04" pitchFamily="66" charset="0"/>
              </a:rPr>
              <a:t>trong</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truyện</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cười</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sau</a:t>
            </a:r>
            <a:r>
              <a:rPr lang="en-US" sz="6000" b="1" dirty="0">
                <a:solidFill>
                  <a:srgbClr val="0070C0"/>
                </a:solidFill>
                <a:latin typeface="Amazone" panose="03020702060507090A04" pitchFamily="66" charset="0"/>
              </a:rPr>
              <a:t>:</a:t>
            </a:r>
            <a:endParaRPr lang="id-ID" sz="7200" b="1" dirty="0">
              <a:solidFill>
                <a:srgbClr val="0070C0"/>
              </a:solidFill>
              <a:latin typeface="Amazone" panose="03020702060507090A04" pitchFamily="66" charset="0"/>
            </a:endParaRPr>
          </a:p>
        </p:txBody>
      </p:sp>
      <p:sp>
        <p:nvSpPr>
          <p:cNvPr id="51" name="Rectangle 50">
            <a:extLst>
              <a:ext uri="{FF2B5EF4-FFF2-40B4-BE49-F238E27FC236}">
                <a16:creationId xmlns:a16="http://schemas.microsoft.com/office/drawing/2014/main" id="{D893F2DE-43EC-4993-8C56-4B70845E9174}"/>
              </a:ext>
            </a:extLst>
          </p:cNvPr>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a:extLst>
              <a:ext uri="{FF2B5EF4-FFF2-40B4-BE49-F238E27FC236}">
                <a16:creationId xmlns:a16="http://schemas.microsoft.com/office/drawing/2014/main" id="{479FE8CB-451C-44FB-8235-7D943AC68E94}"/>
              </a:ext>
            </a:extLst>
          </p:cNvPr>
          <p:cNvSpPr/>
          <p:nvPr/>
        </p:nvSpPr>
        <p:spPr>
          <a:xfrm>
            <a:off x="492792" y="3079966"/>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a:extLst>
              <a:ext uri="{FF2B5EF4-FFF2-40B4-BE49-F238E27FC236}">
                <a16:creationId xmlns:a16="http://schemas.microsoft.com/office/drawing/2014/main" id="{7F1C569D-04EE-4CAE-9E94-4C8BC52E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8" r="17058" b="69635"/>
          <a:stretch/>
        </p:blipFill>
        <p:spPr>
          <a:xfrm>
            <a:off x="10260228" y="1558636"/>
            <a:ext cx="1931772" cy="5299364"/>
          </a:xfrm>
          <a:prstGeom prst="rect">
            <a:avLst/>
          </a:prstGeom>
        </p:spPr>
      </p:pic>
      <p:cxnSp>
        <p:nvCxnSpPr>
          <p:cNvPr id="55" name="Straight Connector 54">
            <a:extLst>
              <a:ext uri="{FF2B5EF4-FFF2-40B4-BE49-F238E27FC236}">
                <a16:creationId xmlns:a16="http://schemas.microsoft.com/office/drawing/2014/main" id="{59F19B0C-DCCE-46E2-AE32-04B179EB4B0A}"/>
              </a:ext>
            </a:extLst>
          </p:cNvPr>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95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a:extLst>
              <a:ext uri="{FF2B5EF4-FFF2-40B4-BE49-F238E27FC236}">
                <a16:creationId xmlns:a16="http://schemas.microsoft.com/office/drawing/2014/main" id="{612F51CB-E650-4926-9654-9D4EB5562425}"/>
              </a:ext>
            </a:extLst>
          </p:cNvPr>
          <p:cNvPicPr>
            <a:picLocks noChangeAspect="1"/>
          </p:cNvPicPr>
          <p:nvPr/>
        </p:nvPicPr>
        <p:blipFill>
          <a:blip r:embed="rId2"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a:extLst>
              <a:ext uri="{FF2B5EF4-FFF2-40B4-BE49-F238E27FC236}">
                <a16:creationId xmlns:a16="http://schemas.microsoft.com/office/drawing/2014/main" id="{CC6206DA-2BA9-4240-BF4C-7B4CC2CA9ACC}"/>
              </a:ext>
            </a:extLst>
          </p:cNvPr>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8B92603F-33AE-46A1-9CD3-D321950AF842}"/>
              </a:ext>
            </a:extLst>
          </p:cNvPr>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a:extLst>
              <a:ext uri="{FF2B5EF4-FFF2-40B4-BE49-F238E27FC236}">
                <a16:creationId xmlns:a16="http://schemas.microsoft.com/office/drawing/2014/main" id="{A9ED7C5B-2BF2-43B4-BC88-A3404A07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a:extLst>
              <a:ext uri="{FF2B5EF4-FFF2-40B4-BE49-F238E27FC236}">
                <a16:creationId xmlns:a16="http://schemas.microsoft.com/office/drawing/2014/main" id="{F0AAA93D-6272-4D19-BE6F-1163DB879937}"/>
              </a:ext>
            </a:extLst>
          </p:cNvPr>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a:extLst>
              <a:ext uri="{FF2B5EF4-FFF2-40B4-BE49-F238E27FC236}">
                <a16:creationId xmlns:a16="http://schemas.microsoft.com/office/drawing/2014/main" id="{E097B6BC-C168-4C14-8B2E-403792C69BF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2297" r="12297"/>
          <a:stretch>
            <a:fillRect/>
          </a:stretch>
        </p:blipFill>
        <p:spPr/>
      </p:pic>
      <p:pic>
        <p:nvPicPr>
          <p:cNvPr id="5" name="图片占位符 4">
            <a:extLst>
              <a:ext uri="{FF2B5EF4-FFF2-40B4-BE49-F238E27FC236}">
                <a16:creationId xmlns:a16="http://schemas.microsoft.com/office/drawing/2014/main" id="{0A37B711-A56F-4B24-9FB1-C5B5D831195C}"/>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0800" r="10800"/>
          <a:stretch>
            <a:fillRect/>
          </a:stretch>
        </p:blipFill>
        <p:spPr/>
      </p:pic>
      <p:sp>
        <p:nvSpPr>
          <p:cNvPr id="4" name="TextBox 3">
            <a:extLst>
              <a:ext uri="{FF2B5EF4-FFF2-40B4-BE49-F238E27FC236}">
                <a16:creationId xmlns:a16="http://schemas.microsoft.com/office/drawing/2014/main" id="{DA945EBE-9349-4FEC-B00E-5C9AA7889B04}"/>
              </a:ext>
            </a:extLst>
          </p:cNvPr>
          <p:cNvSpPr txBox="1"/>
          <p:nvPr/>
        </p:nvSpPr>
        <p:spPr>
          <a:xfrm>
            <a:off x="1382485" y="207220"/>
            <a:ext cx="9731830" cy="1654748"/>
          </a:xfrm>
          <a:prstGeom prst="rect">
            <a:avLst/>
          </a:prstGeom>
          <a:noFill/>
        </p:spPr>
        <p:txBody>
          <a:bodyPr wrap="square" rtlCol="0">
            <a:spAutoFit/>
          </a:bodyPr>
          <a:lstStyle/>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Theo </a:t>
            </a:r>
            <a:r>
              <a:rPr lang="en-US" sz="3600" b="1" dirty="0" err="1">
                <a:solidFill>
                  <a:srgbClr val="0070C0"/>
                </a:solidFill>
                <a:latin typeface="Times New Roman" panose="02020603050405020304" pitchFamily="18" charset="0"/>
                <a:cs typeface="Times New Roman" panose="02020603050405020304" pitchFamily="18" charset="0"/>
              </a:rPr>
              <a:t>em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cuộc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nói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dùng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a:t>
            </a:r>
          </a:p>
        </p:txBody>
      </p:sp>
      <p:sp>
        <p:nvSpPr>
          <p:cNvPr id="13" name="Rectangle 12">
            <a:extLst>
              <a:ext uri="{FF2B5EF4-FFF2-40B4-BE49-F238E27FC236}">
                <a16:creationId xmlns:a16="http://schemas.microsoft.com/office/drawing/2014/main" id="{E6218131-AE7F-4C33-954F-432CF0D1806E}"/>
              </a:ext>
            </a:extLst>
          </p:cNvPr>
          <p:cNvSpPr/>
          <p:nvPr/>
        </p:nvSpPr>
        <p:spPr>
          <a:xfrm>
            <a:off x="2720714" y="2660754"/>
            <a:ext cx="2833140" cy="36576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2C08249D-6607-4FC9-8E73-0861710D5231}"/>
              </a:ext>
            </a:extLst>
          </p:cNvPr>
          <p:cNvSpPr txBox="1"/>
          <p:nvPr/>
        </p:nvSpPr>
        <p:spPr>
          <a:xfrm>
            <a:off x="2455888" y="2919893"/>
            <a:ext cx="3362792" cy="3139321"/>
          </a:xfrm>
          <a:prstGeom prst="rect">
            <a:avLst/>
          </a:prstGeom>
          <a:noFill/>
        </p:spPr>
        <p:txBody>
          <a:bodyPr wrap="square" rtlCol="0">
            <a:spAutoFit/>
          </a:bodyPr>
          <a:lstStyle/>
          <a:p>
            <a:pPr algn="ct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Thảo</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luận</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tập</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thể</a:t>
            </a:r>
            <a:endParaRPr lang="id-ID" sz="8000" b="1" dirty="0">
              <a:solidFill>
                <a:schemeClr val="tx1">
                  <a:lumMod val="75000"/>
                  <a:lumOff val="25000"/>
                </a:schemeClr>
              </a:solidFill>
              <a:latin typeface="Amazone" panose="03020702060507090A04" pitchFamily="66" charset="0"/>
              <a:cs typeface="Times New Roman" panose="02020603050405020304" pitchFamily="18" charset="0"/>
            </a:endParaRPr>
          </a:p>
        </p:txBody>
      </p:sp>
    </p:spTree>
    <p:extLst>
      <p:ext uri="{BB962C8B-B14F-4D97-AF65-F5344CB8AC3E}">
        <p14:creationId xmlns:p14="http://schemas.microsoft.com/office/powerpoint/2010/main" val="24402922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a:extLst>
              <a:ext uri="{FF2B5EF4-FFF2-40B4-BE49-F238E27FC236}">
                <a16:creationId xmlns:a16="http://schemas.microsoft.com/office/drawing/2014/main" id="{60F11B7F-2361-4D49-886A-66263A5BCA86}"/>
              </a:ext>
            </a:extLst>
          </p:cNvPr>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Amazone" panose="03020702060507090A04" pitchFamily="66" charset="0"/>
              </a:rPr>
              <a:t>H</a:t>
            </a:r>
            <a:r>
              <a:rPr lang="vi-VN" sz="6000" dirty="0">
                <a:solidFill>
                  <a:srgbClr val="FF0000"/>
                </a:solidFill>
                <a:latin typeface="Amazone" panose="03020702060507090A04" pitchFamily="66" charset="0"/>
              </a:rPr>
              <a:t>ư</a:t>
            </a:r>
            <a:r>
              <a:rPr lang="en-SG" sz="6000" dirty="0" err="1">
                <a:solidFill>
                  <a:srgbClr val="FF0000"/>
                </a:solidFill>
                <a:latin typeface="Amazone" panose="03020702060507090A04" pitchFamily="66" charset="0"/>
              </a:rPr>
              <a:t>ớng</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dẫn</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tự</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học</a:t>
            </a:r>
            <a:endParaRPr lang="en-SG" sz="6000" dirty="0">
              <a:solidFill>
                <a:srgbClr val="FF0000"/>
              </a:solidFill>
              <a:latin typeface="Amazone" panose="03020702060507090A04" pitchFamily="66" charset="0"/>
            </a:endParaRPr>
          </a:p>
        </p:txBody>
      </p:sp>
      <p:sp>
        <p:nvSpPr>
          <p:cNvPr id="54" name="Text Placeholder 32">
            <a:extLst>
              <a:ext uri="{FF2B5EF4-FFF2-40B4-BE49-F238E27FC236}">
                <a16:creationId xmlns:a16="http://schemas.microsoft.com/office/drawing/2014/main" id="{3AB766E8-D361-4980-8952-52B156C0D9A8}"/>
              </a:ext>
            </a:extLst>
          </p:cNvPr>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Placeholder 32">
            <a:extLst>
              <a:ext uri="{FF2B5EF4-FFF2-40B4-BE49-F238E27FC236}">
                <a16:creationId xmlns:a16="http://schemas.microsoft.com/office/drawing/2014/main" id="{31866841-6C02-4AD0-BFE9-FE87846B1683}"/>
              </a:ext>
            </a:extLst>
          </p:cNvPr>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bài</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tập</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vở</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Text Placeholder 32">
            <a:extLst>
              <a:ext uri="{FF2B5EF4-FFF2-40B4-BE49-F238E27FC236}">
                <a16:creationId xmlns:a16="http://schemas.microsoft.com/office/drawing/2014/main" id="{38172DEE-59C6-4D58-B60D-FFFBE2388DED}"/>
              </a:ext>
            </a:extLst>
          </p:cNvPr>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Text Placeholder 32">
            <a:extLst>
              <a:ext uri="{FF2B5EF4-FFF2-40B4-BE49-F238E27FC236}">
                <a16:creationId xmlns:a16="http://schemas.microsoft.com/office/drawing/2014/main" id="{13285F93-9AEA-4EA1-B39E-002D8F6FF8D5}"/>
              </a:ext>
            </a:extLst>
          </p:cNvPr>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516B15-D3AD-48E9-B68F-9F3D4E69435C}"/>
              </a:ext>
            </a:extLst>
          </p:cNvPr>
          <p:cNvGrpSpPr/>
          <p:nvPr/>
        </p:nvGrpSpPr>
        <p:grpSpPr>
          <a:xfrm>
            <a:off x="8181342" y="2377754"/>
            <a:ext cx="3180174" cy="3180174"/>
            <a:chOff x="684358" y="2902022"/>
            <a:chExt cx="3364308" cy="3364307"/>
          </a:xfrm>
          <a:solidFill>
            <a:schemeClr val="bg1">
              <a:lumMod val="95000"/>
            </a:schemeClr>
          </a:solidFill>
        </p:grpSpPr>
        <p:sp>
          <p:nvSpPr>
            <p:cNvPr id="15" name="Freeform 6">
              <a:extLst>
                <a:ext uri="{FF2B5EF4-FFF2-40B4-BE49-F238E27FC236}">
                  <a16:creationId xmlns:a16="http://schemas.microsoft.com/office/drawing/2014/main" id="{2B45C93D-BC48-4576-9103-E9A3F334971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7">
              <a:extLst>
                <a:ext uri="{FF2B5EF4-FFF2-40B4-BE49-F238E27FC236}">
                  <a16:creationId xmlns:a16="http://schemas.microsoft.com/office/drawing/2014/main" id="{B7A8A7C1-6A41-4DE2-871B-6191E66446C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8">
              <a:extLst>
                <a:ext uri="{FF2B5EF4-FFF2-40B4-BE49-F238E27FC236}">
                  <a16:creationId xmlns:a16="http://schemas.microsoft.com/office/drawing/2014/main" id="{92980580-C111-45F7-93A3-1A8769473832}"/>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9">
              <a:extLst>
                <a:ext uri="{FF2B5EF4-FFF2-40B4-BE49-F238E27FC236}">
                  <a16:creationId xmlns:a16="http://schemas.microsoft.com/office/drawing/2014/main" id="{02B75F79-0947-48E5-89B3-6E2860D7DA2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0">
              <a:extLst>
                <a:ext uri="{FF2B5EF4-FFF2-40B4-BE49-F238E27FC236}">
                  <a16:creationId xmlns:a16="http://schemas.microsoft.com/office/drawing/2014/main" id="{AA7E9BD7-E99F-445C-A81C-BE8AFBAB7BB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1">
              <a:extLst>
                <a:ext uri="{FF2B5EF4-FFF2-40B4-BE49-F238E27FC236}">
                  <a16:creationId xmlns:a16="http://schemas.microsoft.com/office/drawing/2014/main" id="{57C11F40-D44E-4B44-91A5-7325D9C43E4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2">
              <a:extLst>
                <a:ext uri="{FF2B5EF4-FFF2-40B4-BE49-F238E27FC236}">
                  <a16:creationId xmlns:a16="http://schemas.microsoft.com/office/drawing/2014/main" id="{2323B350-0652-468C-9485-8CB8332B6B6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3">
              <a:extLst>
                <a:ext uri="{FF2B5EF4-FFF2-40B4-BE49-F238E27FC236}">
                  <a16:creationId xmlns:a16="http://schemas.microsoft.com/office/drawing/2014/main" id="{617D98A6-B72F-448D-BC53-881E16E39F09}"/>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4">
              <a:extLst>
                <a:ext uri="{FF2B5EF4-FFF2-40B4-BE49-F238E27FC236}">
                  <a16:creationId xmlns:a16="http://schemas.microsoft.com/office/drawing/2014/main" id="{29CF5059-4815-4EAC-91DA-519EFB2B971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5">
              <a:extLst>
                <a:ext uri="{FF2B5EF4-FFF2-40B4-BE49-F238E27FC236}">
                  <a16:creationId xmlns:a16="http://schemas.microsoft.com/office/drawing/2014/main" id="{840B1CCD-FB1D-4A0C-9FA9-CE273178B38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6">
              <a:extLst>
                <a:ext uri="{FF2B5EF4-FFF2-40B4-BE49-F238E27FC236}">
                  <a16:creationId xmlns:a16="http://schemas.microsoft.com/office/drawing/2014/main" id="{B853D3BE-83C2-4728-A558-4EC9944F692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7">
              <a:extLst>
                <a:ext uri="{FF2B5EF4-FFF2-40B4-BE49-F238E27FC236}">
                  <a16:creationId xmlns:a16="http://schemas.microsoft.com/office/drawing/2014/main" id="{EC7C3301-4AAF-43C2-B917-C7896DE50B9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8">
              <a:extLst>
                <a:ext uri="{FF2B5EF4-FFF2-40B4-BE49-F238E27FC236}">
                  <a16:creationId xmlns:a16="http://schemas.microsoft.com/office/drawing/2014/main" id="{92FBEE0D-9930-4C86-8383-93D4C91FCE7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9">
              <a:extLst>
                <a:ext uri="{FF2B5EF4-FFF2-40B4-BE49-F238E27FC236}">
                  <a16:creationId xmlns:a16="http://schemas.microsoft.com/office/drawing/2014/main" id="{2B30B6E4-6C97-4B21-B4E3-614F11FAF0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0">
              <a:extLst>
                <a:ext uri="{FF2B5EF4-FFF2-40B4-BE49-F238E27FC236}">
                  <a16:creationId xmlns:a16="http://schemas.microsoft.com/office/drawing/2014/main" id="{F8DCBE8F-40E6-4086-9731-74B87DDF657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1">
              <a:extLst>
                <a:ext uri="{FF2B5EF4-FFF2-40B4-BE49-F238E27FC236}">
                  <a16:creationId xmlns:a16="http://schemas.microsoft.com/office/drawing/2014/main" id="{FB07BEED-5570-4F14-99D6-1507ACADDC21}"/>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2">
              <a:extLst>
                <a:ext uri="{FF2B5EF4-FFF2-40B4-BE49-F238E27FC236}">
                  <a16:creationId xmlns:a16="http://schemas.microsoft.com/office/drawing/2014/main" id="{821A5AC2-10E2-49FD-9928-21B9B29EBFB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3">
              <a:extLst>
                <a:ext uri="{FF2B5EF4-FFF2-40B4-BE49-F238E27FC236}">
                  <a16:creationId xmlns:a16="http://schemas.microsoft.com/office/drawing/2014/main" id="{0F50BB03-B7C3-408F-B6E7-088D17D9633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4">
              <a:extLst>
                <a:ext uri="{FF2B5EF4-FFF2-40B4-BE49-F238E27FC236}">
                  <a16:creationId xmlns:a16="http://schemas.microsoft.com/office/drawing/2014/main" id="{D45365E2-B155-4B9B-9F99-1DB91303027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5">
              <a:extLst>
                <a:ext uri="{FF2B5EF4-FFF2-40B4-BE49-F238E27FC236}">
                  <a16:creationId xmlns:a16="http://schemas.microsoft.com/office/drawing/2014/main" id="{5F2A26D4-2713-4512-954D-9E9605D2EB5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6">
              <a:extLst>
                <a:ext uri="{FF2B5EF4-FFF2-40B4-BE49-F238E27FC236}">
                  <a16:creationId xmlns:a16="http://schemas.microsoft.com/office/drawing/2014/main" id="{EE774E32-E8A4-4382-982F-CA396AB7BEF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7">
              <a:extLst>
                <a:ext uri="{FF2B5EF4-FFF2-40B4-BE49-F238E27FC236}">
                  <a16:creationId xmlns:a16="http://schemas.microsoft.com/office/drawing/2014/main" id="{91FC6290-932C-45B0-832D-CABE16DE8E82}"/>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8">
              <a:extLst>
                <a:ext uri="{FF2B5EF4-FFF2-40B4-BE49-F238E27FC236}">
                  <a16:creationId xmlns:a16="http://schemas.microsoft.com/office/drawing/2014/main" id="{7A22098D-8F28-4C2E-B476-8C73627D8E6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9">
              <a:extLst>
                <a:ext uri="{FF2B5EF4-FFF2-40B4-BE49-F238E27FC236}">
                  <a16:creationId xmlns:a16="http://schemas.microsoft.com/office/drawing/2014/main" id="{5FF59313-8BAE-4CB7-A221-A4AD91E2CF9F}"/>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30">
              <a:extLst>
                <a:ext uri="{FF2B5EF4-FFF2-40B4-BE49-F238E27FC236}">
                  <a16:creationId xmlns:a16="http://schemas.microsoft.com/office/drawing/2014/main" id="{89C7A066-41F8-4148-A4C7-AFAFBD6E4BA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Rectangle 5">
            <a:extLst>
              <a:ext uri="{FF2B5EF4-FFF2-40B4-BE49-F238E27FC236}">
                <a16:creationId xmlns:a16="http://schemas.microsoft.com/office/drawing/2014/main" id="{F28EFA60-CAF4-4951-91F8-34C9C0326E8F}"/>
              </a:ext>
            </a:extLst>
          </p:cNvPr>
          <p:cNvSpPr/>
          <p:nvPr/>
        </p:nvSpPr>
        <p:spPr>
          <a:xfrm flipH="1">
            <a:off x="-4" y="4755129"/>
            <a:ext cx="12191999" cy="210287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a:extLst>
              <a:ext uri="{FF2B5EF4-FFF2-40B4-BE49-F238E27FC236}">
                <a16:creationId xmlns:a16="http://schemas.microsoft.com/office/drawing/2014/main" id="{F074D46F-6D79-4DAF-AFF8-8D998DEA95D8}"/>
              </a:ext>
            </a:extLst>
          </p:cNvPr>
          <p:cNvSpPr/>
          <p:nvPr/>
        </p:nvSpPr>
        <p:spPr>
          <a:xfrm>
            <a:off x="830484" y="647184"/>
            <a:ext cx="2068642" cy="2102870"/>
          </a:xfrm>
          <a:prstGeom prst="ellipse">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原创设计师QQ598969553      _12">
            <a:extLst>
              <a:ext uri="{FF2B5EF4-FFF2-40B4-BE49-F238E27FC236}">
                <a16:creationId xmlns:a16="http://schemas.microsoft.com/office/drawing/2014/main" id="{663D2DAE-A05C-4BD3-8F68-93622EA0BE17}"/>
              </a:ext>
            </a:extLst>
          </p:cNvPr>
          <p:cNvSpPr>
            <a:spLocks noChangeArrowheads="1"/>
          </p:cNvSpPr>
          <p:nvPr/>
        </p:nvSpPr>
        <p:spPr bwMode="auto">
          <a:xfrm>
            <a:off x="1352710" y="1297885"/>
            <a:ext cx="94865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6600" dirty="0">
                <a:solidFill>
                  <a:srgbClr val="C75346"/>
                </a:solidFill>
                <a:latin typeface="Amazone" panose="03020702060507090A04" pitchFamily="66" charset="0"/>
                <a:ea typeface="微软雅黑" panose="020B0503020204020204" pitchFamily="34" charset="-122"/>
                <a:cs typeface="宋体" panose="02010600030101010101" pitchFamily="2" charset="-122"/>
              </a:rPr>
              <a:t>Thank you!</a:t>
            </a:r>
          </a:p>
        </p:txBody>
      </p:sp>
      <p:sp>
        <p:nvSpPr>
          <p:cNvPr id="43" name="原创设计师QQ598969553      _5">
            <a:extLst>
              <a:ext uri="{FF2B5EF4-FFF2-40B4-BE49-F238E27FC236}">
                <a16:creationId xmlns:a16="http://schemas.microsoft.com/office/drawing/2014/main" id="{05AED452-B141-4C26-B85D-74741C33B817}"/>
              </a:ext>
            </a:extLst>
          </p:cNvPr>
          <p:cNvSpPr>
            <a:spLocks noChangeArrowheads="1"/>
          </p:cNvSpPr>
          <p:nvPr/>
        </p:nvSpPr>
        <p:spPr bwMode="auto">
          <a:xfrm>
            <a:off x="4462278" y="5591120"/>
            <a:ext cx="3267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Nguyễn</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Thị</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Hạnh</a:t>
            </a:r>
            <a:endPar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6595726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3ED66-A8ED-4DA4-A825-8700061A5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330" y="1444330"/>
            <a:ext cx="5413670" cy="5413670"/>
          </a:xfrm>
          <a:prstGeom prst="rect">
            <a:avLst/>
          </a:prstGeom>
        </p:spPr>
      </p:pic>
      <p:pic>
        <p:nvPicPr>
          <p:cNvPr id="1026" name="Picture 2" descr="FACT] Äá» vui: 12 giá» trÆ°a lÃ  12am hay... - Cháº¯c gÃ¬ báº¡n ÄÃ£ biáº¿t :3 ...">
            <a:extLst>
              <a:ext uri="{FF2B5EF4-FFF2-40B4-BE49-F238E27FC236}">
                <a16:creationId xmlns:a16="http://schemas.microsoft.com/office/drawing/2014/main" id="{8F226CF4-D33A-47DB-9253-7F8FC6EDA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86" y="0"/>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147407057c3e2541113905c55f403a2.png">
            <a:extLst>
              <a:ext uri="{FF2B5EF4-FFF2-40B4-BE49-F238E27FC236}">
                <a16:creationId xmlns:a16="http://schemas.microsoft.com/office/drawing/2014/main" id="{FD5B9BBF-1C89-4475-9C57-1E6FC5DA90B4}"/>
              </a:ext>
            </a:extLst>
          </p:cNvPr>
          <p:cNvPicPr>
            <a:picLocks noChangeAspect="1"/>
          </p:cNvPicPr>
          <p:nvPr/>
        </p:nvPicPr>
        <p:blipFill>
          <a:blip r:embed="rId4"/>
          <a:srcRect l="20000" r="26667"/>
          <a:stretch>
            <a:fillRect/>
          </a:stretch>
        </p:blipFill>
        <p:spPr>
          <a:xfrm>
            <a:off x="571501" y="2348345"/>
            <a:ext cx="3164021" cy="4727776"/>
          </a:xfrm>
          <a:prstGeom prst="rect">
            <a:avLst/>
          </a:prstGeom>
        </p:spPr>
      </p:pic>
      <p:sp>
        <p:nvSpPr>
          <p:cNvPr id="6" name="TextBox 5">
            <a:extLst>
              <a:ext uri="{FF2B5EF4-FFF2-40B4-BE49-F238E27FC236}">
                <a16:creationId xmlns:a16="http://schemas.microsoft.com/office/drawing/2014/main" id="{A9B427C6-5983-4C86-9F1E-8CF96A5B5451}"/>
              </a:ext>
            </a:extLst>
          </p:cNvPr>
          <p:cNvSpPr txBox="1"/>
          <p:nvPr/>
        </p:nvSpPr>
        <p:spPr>
          <a:xfrm>
            <a:off x="353293" y="962560"/>
            <a:ext cx="3616036"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Đã</a:t>
            </a:r>
            <a:r>
              <a:rPr lang="en-SG" sz="4000" dirty="0">
                <a:solidFill>
                  <a:srgbClr val="FF0000"/>
                </a:solidFill>
                <a:latin typeface="Amazone" panose="03020702060507090A04" pitchFamily="66" charset="0"/>
              </a:rPr>
              <a:t> 12 </a:t>
            </a:r>
            <a:r>
              <a:rPr lang="en-SG" sz="4000" dirty="0" err="1">
                <a:solidFill>
                  <a:srgbClr val="FF0000"/>
                </a:solidFill>
                <a:latin typeface="Amazone" panose="03020702060507090A04" pitchFamily="66" charset="0"/>
              </a:rPr>
              <a:t>giờ</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rồi</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các</a:t>
            </a:r>
            <a:r>
              <a:rPr lang="en-SG" sz="4000" dirty="0">
                <a:solidFill>
                  <a:srgbClr val="FF0000"/>
                </a:solidFill>
                <a:latin typeface="Amazone" panose="03020702060507090A04" pitchFamily="66" charset="0"/>
              </a:rPr>
              <a:t> con ạ!</a:t>
            </a:r>
          </a:p>
        </p:txBody>
      </p:sp>
    </p:spTree>
    <p:extLst>
      <p:ext uri="{BB962C8B-B14F-4D97-AF65-F5344CB8AC3E}">
        <p14:creationId xmlns:p14="http://schemas.microsoft.com/office/powerpoint/2010/main" val="3843323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6" name="原创设计师QQ598969553      _5">
            <a:extLst>
              <a:ext uri="{FF2B5EF4-FFF2-40B4-BE49-F238E27FC236}">
                <a16:creationId xmlns:a16="http://schemas.microsoft.com/office/drawing/2014/main" id="{FC9EE40A-24CA-421F-BBE1-1EE8C12E248B}"/>
              </a:ext>
            </a:extLst>
          </p:cNvPr>
          <p:cNvSpPr>
            <a:spLocks noChangeArrowheads="1"/>
          </p:cNvSpPr>
          <p:nvPr/>
        </p:nvSpPr>
        <p:spPr bwMode="auto">
          <a:xfrm>
            <a:off x="8924567" y="6427113"/>
            <a:ext cx="3267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Nguyễn</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Thị</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Hạnh</a:t>
            </a:r>
            <a:endPar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7" name="TextBox 23">
            <a:extLst>
              <a:ext uri="{FF2B5EF4-FFF2-40B4-BE49-F238E27FC236}">
                <a16:creationId xmlns:a16="http://schemas.microsoft.com/office/drawing/2014/main" id="{E075A05A-9E81-4591-9FB2-4137C54E3E5E}"/>
              </a:ext>
            </a:extLst>
          </p:cNvPr>
          <p:cNvSpPr txBox="1"/>
          <p:nvPr/>
        </p:nvSpPr>
        <p:spPr>
          <a:xfrm>
            <a:off x="914400" y="2514600"/>
            <a:ext cx="10173336" cy="3539430"/>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1500" b="1" dirty="0" err="1">
                <a:solidFill>
                  <a:srgbClr val="F7B759"/>
                </a:solidFill>
                <a:latin typeface="Amazone" panose="03020702060507090A04" pitchFamily="66" charset="0"/>
                <a:ea typeface="微软雅黑" panose="020B0503020204020204" pitchFamily="34" charset="-122"/>
                <a:cs typeface="STHeiti Light" charset="-122"/>
              </a:rPr>
              <a:t>Nghĩa</a:t>
            </a:r>
            <a:r>
              <a:rPr lang="en-US" altLang="zh-CN" sz="11500" b="1" dirty="0">
                <a:solidFill>
                  <a:srgbClr val="F7B759"/>
                </a:solidFill>
                <a:latin typeface="Amazone" panose="03020702060507090A04" pitchFamily="66" charset="0"/>
                <a:ea typeface="微软雅黑" panose="020B0503020204020204" pitchFamily="34" charset="-122"/>
                <a:cs typeface="STHeiti Light" charset="-122"/>
              </a:rPr>
              <a:t> </a:t>
            </a:r>
            <a:r>
              <a:rPr lang="en-US" altLang="zh-CN" sz="11500" b="1" dirty="0">
                <a:solidFill>
                  <a:srgbClr val="00B0F0"/>
                </a:solidFill>
                <a:latin typeface="Amazone" panose="03020702060507090A04" pitchFamily="66" charset="0"/>
                <a:ea typeface="微软雅黑" panose="020B0503020204020204" pitchFamily="34" charset="-122"/>
                <a:cs typeface="STHeiti Light" charset="-122"/>
              </a:rPr>
              <a:t>t</a:t>
            </a:r>
            <a:r>
              <a:rPr lang="vi-VN" altLang="zh-CN" sz="11500" b="1" dirty="0">
                <a:solidFill>
                  <a:srgbClr val="00B0F0"/>
                </a:solidFill>
                <a:latin typeface="Amazone" panose="03020702060507090A04" pitchFamily="66" charset="0"/>
                <a:ea typeface="微软雅黑" panose="020B0503020204020204" pitchFamily="34" charset="-122"/>
                <a:cs typeface="STHeiti Light" charset="-122"/>
              </a:rPr>
              <a:t>ư</a:t>
            </a:r>
            <a:r>
              <a:rPr lang="en-SG" altLang="zh-CN" sz="11500" b="1" dirty="0" err="1">
                <a:solidFill>
                  <a:srgbClr val="00B0F0"/>
                </a:solidFill>
                <a:latin typeface="Amazone" panose="03020702060507090A04" pitchFamily="66" charset="0"/>
                <a:ea typeface="微软雅黑" panose="020B0503020204020204" pitchFamily="34" charset="-122"/>
                <a:cs typeface="STHeiti Light" charset="-122"/>
              </a:rPr>
              <a:t>ờng</a:t>
            </a:r>
            <a:r>
              <a:rPr lang="en-SG" altLang="zh-CN" sz="11500" b="1" dirty="0">
                <a:solidFill>
                  <a:srgbClr val="00B0F0"/>
                </a:solidFill>
                <a:latin typeface="Amazone" panose="03020702060507090A04" pitchFamily="66" charset="0"/>
                <a:ea typeface="微软雅黑" panose="020B0503020204020204" pitchFamily="34" charset="-122"/>
                <a:cs typeface="STHeiti Light" charset="-122"/>
              </a:rPr>
              <a:t> </a:t>
            </a:r>
            <a:r>
              <a:rPr lang="en-US" altLang="zh-CN" sz="11500" b="1" dirty="0" err="1">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minh</a:t>
            </a:r>
            <a:r>
              <a:rPr lang="en-US" altLang="zh-CN" sz="11500" b="1" dirty="0">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 </a:t>
            </a:r>
            <a:r>
              <a:rPr lang="en-US" altLang="zh-CN" sz="11500" b="1" dirty="0" err="1">
                <a:solidFill>
                  <a:srgbClr val="71BEA0"/>
                </a:solidFill>
                <a:latin typeface="Amazone" panose="03020702060507090A04" pitchFamily="66" charset="0"/>
                <a:ea typeface="微软雅黑" panose="020B0503020204020204" pitchFamily="34" charset="-122"/>
                <a:cs typeface="STHeiti Light" charset="-122"/>
              </a:rPr>
              <a:t>và</a:t>
            </a:r>
            <a:r>
              <a:rPr lang="en-US" altLang="zh-CN" sz="11500" b="1" dirty="0">
                <a:solidFill>
                  <a:srgbClr val="71BEA0"/>
                </a:solidFill>
                <a:latin typeface="Amazone" panose="03020702060507090A04" pitchFamily="66" charset="0"/>
                <a:ea typeface="微软雅黑" panose="020B0503020204020204" pitchFamily="34" charset="-122"/>
                <a:cs typeface="STHeiti Light" charset="-122"/>
              </a:rPr>
              <a:t> </a:t>
            </a:r>
            <a:r>
              <a:rPr lang="en-US" altLang="zh-CN" sz="11500" b="1" dirty="0" err="1">
                <a:solidFill>
                  <a:srgbClr val="FF99FF"/>
                </a:solidFill>
                <a:latin typeface="Amazone" panose="03020702060507090A04" pitchFamily="66" charset="0"/>
                <a:ea typeface="微软雅黑" panose="020B0503020204020204" pitchFamily="34" charset="-122"/>
                <a:cs typeface="STHeiti Light" charset="-122"/>
              </a:rPr>
              <a:t>hàm</a:t>
            </a:r>
            <a:r>
              <a:rPr lang="en-US" altLang="zh-CN" sz="11500" b="1" dirty="0">
                <a:solidFill>
                  <a:srgbClr val="FF99FF"/>
                </a:solidFill>
                <a:latin typeface="Amazone" panose="03020702060507090A04" pitchFamily="66" charset="0"/>
                <a:ea typeface="微软雅黑" panose="020B0503020204020204" pitchFamily="34" charset="-122"/>
                <a:cs typeface="STHeiti Light" charset="-122"/>
              </a:rPr>
              <a:t> </a:t>
            </a:r>
            <a:r>
              <a:rPr lang="en-US" altLang="zh-CN" sz="11500" b="1" dirty="0">
                <a:solidFill>
                  <a:srgbClr val="7030A0"/>
                </a:solidFill>
                <a:latin typeface="Amazone" panose="03020702060507090A04" pitchFamily="66" charset="0"/>
                <a:ea typeface="微软雅黑" panose="020B0503020204020204" pitchFamily="34" charset="-122"/>
                <a:cs typeface="STHeiti Light" charset="-122"/>
              </a:rPr>
              <a:t>ý</a:t>
            </a:r>
            <a:endParaRPr lang="zh-CN" altLang="en-US" sz="11500" b="1" dirty="0">
              <a:solidFill>
                <a:srgbClr val="7030A0"/>
              </a:solidFill>
              <a:latin typeface="Amazone" panose="03020702060507090A04" pitchFamily="66" charset="0"/>
              <a:ea typeface="微软雅黑" panose="020B0503020204020204" pitchFamily="34" charset="-122"/>
              <a:cs typeface="STHeiti Light"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B27E7E-3693-4A17-A2F7-11B57F55D173}"/>
              </a:ext>
            </a:extLst>
          </p:cNvPr>
          <p:cNvGrpSpPr/>
          <p:nvPr/>
        </p:nvGrpSpPr>
        <p:grpSpPr>
          <a:xfrm>
            <a:off x="6790112" y="1593306"/>
            <a:ext cx="3180174" cy="3180174"/>
            <a:chOff x="684358" y="2902022"/>
            <a:chExt cx="3364308" cy="3364307"/>
          </a:xfrm>
          <a:solidFill>
            <a:schemeClr val="bg1">
              <a:lumMod val="95000"/>
            </a:schemeClr>
          </a:solidFill>
        </p:grpSpPr>
        <p:sp>
          <p:nvSpPr>
            <p:cNvPr id="19" name="Freeform 6">
              <a:extLst>
                <a:ext uri="{FF2B5EF4-FFF2-40B4-BE49-F238E27FC236}">
                  <a16:creationId xmlns:a16="http://schemas.microsoft.com/office/drawing/2014/main" id="{7B6F400E-4971-4AD0-A965-2C2AB98693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7">
              <a:extLst>
                <a:ext uri="{FF2B5EF4-FFF2-40B4-BE49-F238E27FC236}">
                  <a16:creationId xmlns:a16="http://schemas.microsoft.com/office/drawing/2014/main" id="{2CAF8797-69C9-4FCD-95C5-9266EB24C4C8}"/>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8">
              <a:extLst>
                <a:ext uri="{FF2B5EF4-FFF2-40B4-BE49-F238E27FC236}">
                  <a16:creationId xmlns:a16="http://schemas.microsoft.com/office/drawing/2014/main" id="{6CFA7F60-96C8-4B96-BCDA-8D81CFEC5F1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9">
              <a:extLst>
                <a:ext uri="{FF2B5EF4-FFF2-40B4-BE49-F238E27FC236}">
                  <a16:creationId xmlns:a16="http://schemas.microsoft.com/office/drawing/2014/main" id="{F8FB8AF3-EF8F-4DC8-96C6-43122E9EC23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
              <a:extLst>
                <a:ext uri="{FF2B5EF4-FFF2-40B4-BE49-F238E27FC236}">
                  <a16:creationId xmlns:a16="http://schemas.microsoft.com/office/drawing/2014/main" id="{F8680206-27E4-4BAB-9610-B646131057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1">
              <a:extLst>
                <a:ext uri="{FF2B5EF4-FFF2-40B4-BE49-F238E27FC236}">
                  <a16:creationId xmlns:a16="http://schemas.microsoft.com/office/drawing/2014/main" id="{B9D1CB2F-D8C7-45AB-9E7A-ADBF4CB573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2">
              <a:extLst>
                <a:ext uri="{FF2B5EF4-FFF2-40B4-BE49-F238E27FC236}">
                  <a16:creationId xmlns:a16="http://schemas.microsoft.com/office/drawing/2014/main" id="{686D3F71-92E6-42F6-9791-409DB9DD6DA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3">
              <a:extLst>
                <a:ext uri="{FF2B5EF4-FFF2-40B4-BE49-F238E27FC236}">
                  <a16:creationId xmlns:a16="http://schemas.microsoft.com/office/drawing/2014/main" id="{757E8D77-1253-47B9-86F3-32E46744511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4">
              <a:extLst>
                <a:ext uri="{FF2B5EF4-FFF2-40B4-BE49-F238E27FC236}">
                  <a16:creationId xmlns:a16="http://schemas.microsoft.com/office/drawing/2014/main" id="{EA2B51A7-5862-4FD5-838D-0D83FF98D5D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5">
              <a:extLst>
                <a:ext uri="{FF2B5EF4-FFF2-40B4-BE49-F238E27FC236}">
                  <a16:creationId xmlns:a16="http://schemas.microsoft.com/office/drawing/2014/main" id="{ECDE3D30-61AD-484C-AEA1-5380D38D462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
              <a:extLst>
                <a:ext uri="{FF2B5EF4-FFF2-40B4-BE49-F238E27FC236}">
                  <a16:creationId xmlns:a16="http://schemas.microsoft.com/office/drawing/2014/main" id="{2EFDF482-54EC-4281-969E-F52FB449C3BC}"/>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7">
              <a:extLst>
                <a:ext uri="{FF2B5EF4-FFF2-40B4-BE49-F238E27FC236}">
                  <a16:creationId xmlns:a16="http://schemas.microsoft.com/office/drawing/2014/main" id="{5D73AAA0-7459-4130-9683-E56BD79C0EA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B78F806D-C91A-4755-9964-A96E7B45BD7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9">
              <a:extLst>
                <a:ext uri="{FF2B5EF4-FFF2-40B4-BE49-F238E27FC236}">
                  <a16:creationId xmlns:a16="http://schemas.microsoft.com/office/drawing/2014/main" id="{DF8AF83F-CC86-4E0C-9471-DC0A4F110EC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0">
              <a:extLst>
                <a:ext uri="{FF2B5EF4-FFF2-40B4-BE49-F238E27FC236}">
                  <a16:creationId xmlns:a16="http://schemas.microsoft.com/office/drawing/2014/main" id="{94D7884F-920E-4154-8745-ED781217C9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1">
              <a:extLst>
                <a:ext uri="{FF2B5EF4-FFF2-40B4-BE49-F238E27FC236}">
                  <a16:creationId xmlns:a16="http://schemas.microsoft.com/office/drawing/2014/main" id="{EC5130CC-923F-4B7A-BA9B-C0119D5020F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2">
              <a:extLst>
                <a:ext uri="{FF2B5EF4-FFF2-40B4-BE49-F238E27FC236}">
                  <a16:creationId xmlns:a16="http://schemas.microsoft.com/office/drawing/2014/main" id="{64F2D5A1-6B91-4AA6-BF04-564D669CCD7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3">
              <a:extLst>
                <a:ext uri="{FF2B5EF4-FFF2-40B4-BE49-F238E27FC236}">
                  <a16:creationId xmlns:a16="http://schemas.microsoft.com/office/drawing/2014/main" id="{EE74FE53-DB94-45C6-886B-299FF61088C8}"/>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4">
              <a:extLst>
                <a:ext uri="{FF2B5EF4-FFF2-40B4-BE49-F238E27FC236}">
                  <a16:creationId xmlns:a16="http://schemas.microsoft.com/office/drawing/2014/main" id="{C665279C-5E95-41AB-B267-E990DA6C86AF}"/>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5">
              <a:extLst>
                <a:ext uri="{FF2B5EF4-FFF2-40B4-BE49-F238E27FC236}">
                  <a16:creationId xmlns:a16="http://schemas.microsoft.com/office/drawing/2014/main" id="{44669EDB-E62E-4EDA-9906-271C40EC0256}"/>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6">
              <a:extLst>
                <a:ext uri="{FF2B5EF4-FFF2-40B4-BE49-F238E27FC236}">
                  <a16:creationId xmlns:a16="http://schemas.microsoft.com/office/drawing/2014/main" id="{136BE987-40BF-432E-A617-D7C1E493CCEA}"/>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1C7FA06F-57E1-4460-83F3-64F60D0B069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8">
              <a:extLst>
                <a:ext uri="{FF2B5EF4-FFF2-40B4-BE49-F238E27FC236}">
                  <a16:creationId xmlns:a16="http://schemas.microsoft.com/office/drawing/2014/main" id="{820E67EA-80EE-49B2-8351-266CEC5B2368}"/>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9">
              <a:extLst>
                <a:ext uri="{FF2B5EF4-FFF2-40B4-BE49-F238E27FC236}">
                  <a16:creationId xmlns:a16="http://schemas.microsoft.com/office/drawing/2014/main" id="{F484B0E1-768E-4844-8B0B-CA44614EEE91}"/>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0">
              <a:extLst>
                <a:ext uri="{FF2B5EF4-FFF2-40B4-BE49-F238E27FC236}">
                  <a16:creationId xmlns:a16="http://schemas.microsoft.com/office/drawing/2014/main" id="{5CA572DA-3B9C-4445-9D02-23C3E9381F4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7" name="Rectangle 16">
            <a:extLst>
              <a:ext uri="{FF2B5EF4-FFF2-40B4-BE49-F238E27FC236}">
                <a16:creationId xmlns:a16="http://schemas.microsoft.com/office/drawing/2014/main" id="{C8653284-15AE-4A5A-8DDB-65826FFA2383}"/>
              </a:ext>
            </a:extLst>
          </p:cNvPr>
          <p:cNvSpPr/>
          <p:nvPr/>
        </p:nvSpPr>
        <p:spPr>
          <a:xfrm flipH="1">
            <a:off x="-4999" y="0"/>
            <a:ext cx="12196998" cy="2487306"/>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6">
            <a:extLst>
              <a:ext uri="{FF2B5EF4-FFF2-40B4-BE49-F238E27FC236}">
                <a16:creationId xmlns:a16="http://schemas.microsoft.com/office/drawing/2014/main" id="{8A0C1E7F-3FC9-4557-983C-AFFD395D14A7}"/>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38001" r="38001"/>
          <a:stretch>
            <a:fillRect/>
          </a:stretch>
        </p:blipFill>
        <p:spPr/>
      </p:pic>
      <p:grpSp>
        <p:nvGrpSpPr>
          <p:cNvPr id="48" name="组合 15">
            <a:extLst>
              <a:ext uri="{FF2B5EF4-FFF2-40B4-BE49-F238E27FC236}">
                <a16:creationId xmlns:a16="http://schemas.microsoft.com/office/drawing/2014/main" id="{13D0CA2D-9F29-4728-BF87-1846C44BEAF7}"/>
              </a:ext>
            </a:extLst>
          </p:cNvPr>
          <p:cNvGrpSpPr/>
          <p:nvPr/>
        </p:nvGrpSpPr>
        <p:grpSpPr>
          <a:xfrm>
            <a:off x="4792175" y="641507"/>
            <a:ext cx="2602650" cy="1166204"/>
            <a:chOff x="4494701" y="963042"/>
            <a:chExt cx="2880741" cy="1290811"/>
          </a:xfrm>
          <a:solidFill>
            <a:srgbClr val="35DB91"/>
          </a:solidFill>
        </p:grpSpPr>
        <p:grpSp>
          <p:nvGrpSpPr>
            <p:cNvPr id="50" name="组 19">
              <a:extLst>
                <a:ext uri="{FF2B5EF4-FFF2-40B4-BE49-F238E27FC236}">
                  <a16:creationId xmlns:a16="http://schemas.microsoft.com/office/drawing/2014/main" id="{C3867282-D25F-4B5B-94CB-6015CBF783DF}"/>
                </a:ext>
              </a:extLst>
            </p:cNvPr>
            <p:cNvGrpSpPr/>
            <p:nvPr/>
          </p:nvGrpSpPr>
          <p:grpSpPr>
            <a:xfrm>
              <a:off x="5970701" y="963042"/>
              <a:ext cx="1404741" cy="1290811"/>
              <a:chOff x="2798288" y="-216920"/>
              <a:chExt cx="1971191" cy="2170282"/>
            </a:xfrm>
            <a:grpFill/>
          </p:grpSpPr>
          <p:sp>
            <p:nvSpPr>
              <p:cNvPr id="52" name="矩形 18">
                <a:extLst>
                  <a:ext uri="{FF2B5EF4-FFF2-40B4-BE49-F238E27FC236}">
                    <a16:creationId xmlns:a16="http://schemas.microsoft.com/office/drawing/2014/main" id="{8ACB621A-10B6-4168-91D3-38DB72B81DE6}"/>
                  </a:ext>
                </a:extLst>
              </p:cNvPr>
              <p:cNvSpPr/>
              <p:nvPr/>
            </p:nvSpPr>
            <p:spPr>
              <a:xfrm>
                <a:off x="2798288" y="-216920"/>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3" name="矩形 19">
                <a:extLst>
                  <a:ext uri="{FF2B5EF4-FFF2-40B4-BE49-F238E27FC236}">
                    <a16:creationId xmlns:a16="http://schemas.microsoft.com/office/drawing/2014/main" id="{6B42190D-925B-47BC-BA8E-FAD5DA1F2247}"/>
                  </a:ext>
                </a:extLst>
              </p:cNvPr>
              <p:cNvSpPr/>
              <p:nvPr/>
            </p:nvSpPr>
            <p:spPr>
              <a:xfrm>
                <a:off x="2798288" y="-216920"/>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4" name="矩形 20">
                <a:extLst>
                  <a:ext uri="{FF2B5EF4-FFF2-40B4-BE49-F238E27FC236}">
                    <a16:creationId xmlns:a16="http://schemas.microsoft.com/office/drawing/2014/main" id="{2A7B6337-CD70-45F0-98FC-0D2DCEBEAE10}"/>
                  </a:ext>
                </a:extLst>
              </p:cNvPr>
              <p:cNvSpPr/>
              <p:nvPr/>
            </p:nvSpPr>
            <p:spPr>
              <a:xfrm rot="5400000">
                <a:off x="3641486" y="825369"/>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5" name="矩形 21">
                <a:extLst>
                  <a:ext uri="{FF2B5EF4-FFF2-40B4-BE49-F238E27FC236}">
                    <a16:creationId xmlns:a16="http://schemas.microsoft.com/office/drawing/2014/main" id="{839B9086-0C9A-46F8-B6F7-1E09B10BF813}"/>
                  </a:ext>
                </a:extLst>
              </p:cNvPr>
              <p:cNvSpPr/>
              <p:nvPr/>
            </p:nvSpPr>
            <p:spPr>
              <a:xfrm flipV="1">
                <a:off x="2798288" y="1513411"/>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6" name="矩形 22">
                <a:extLst>
                  <a:ext uri="{FF2B5EF4-FFF2-40B4-BE49-F238E27FC236}">
                    <a16:creationId xmlns:a16="http://schemas.microsoft.com/office/drawing/2014/main" id="{CFE00CEA-15F3-40A3-BF8F-B60175DFC3FC}"/>
                  </a:ext>
                </a:extLst>
              </p:cNvPr>
              <p:cNvSpPr/>
              <p:nvPr/>
            </p:nvSpPr>
            <p:spPr>
              <a:xfrm flipV="1">
                <a:off x="2798288" y="1882955"/>
                <a:ext cx="1971191" cy="7040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grpSp>
        <p:sp>
          <p:nvSpPr>
            <p:cNvPr id="51" name="TextBox 23">
              <a:extLst>
                <a:ext uri="{FF2B5EF4-FFF2-40B4-BE49-F238E27FC236}">
                  <a16:creationId xmlns:a16="http://schemas.microsoft.com/office/drawing/2014/main" id="{6BE40EA6-4F76-4B5C-A09E-9F6E840C3B4A}"/>
                </a:ext>
              </a:extLst>
            </p:cNvPr>
            <p:cNvSpPr txBox="1"/>
            <p:nvPr/>
          </p:nvSpPr>
          <p:spPr>
            <a:xfrm>
              <a:off x="4494701" y="1276468"/>
              <a:ext cx="2029566" cy="545060"/>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Humnst777 BT" panose="020B0603030504020204" pitchFamily="34" charset="0"/>
                  <a:ea typeface="微软雅黑" panose="020B0503020204020204" pitchFamily="34" charset="-122"/>
                  <a:cs typeface="STHeiti Light" charset="-122"/>
                </a:rPr>
                <a:t>CONTENTS</a:t>
              </a:r>
              <a:endParaRPr lang="zh-CN" altLang="en-US" sz="4200" b="1" dirty="0">
                <a:solidFill>
                  <a:srgbClr val="FF0000"/>
                </a:solidFill>
                <a:latin typeface="Humnst777 BT" panose="020B0603030504020204" pitchFamily="34" charset="0"/>
                <a:ea typeface="微软雅黑" panose="020B0503020204020204" pitchFamily="34" charset="-122"/>
                <a:cs typeface="STHeiti Light" charset="-122"/>
              </a:endParaRPr>
            </a:p>
          </p:txBody>
        </p:sp>
      </p:grpSp>
      <p:sp>
        <p:nvSpPr>
          <p:cNvPr id="57" name="矩形: 圆角 10">
            <a:extLst>
              <a:ext uri="{FF2B5EF4-FFF2-40B4-BE49-F238E27FC236}">
                <a16:creationId xmlns:a16="http://schemas.microsoft.com/office/drawing/2014/main" id="{E249A5EA-ABEC-47FD-8292-9E6E3CB3693A}"/>
              </a:ext>
            </a:extLst>
          </p:cNvPr>
          <p:cNvSpPr/>
          <p:nvPr/>
        </p:nvSpPr>
        <p:spPr>
          <a:xfrm>
            <a:off x="2476999" y="3521912"/>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01</a:t>
            </a:r>
            <a:endParaRPr lang="zh-CN" altLang="en-US" sz="3200" b="1" dirty="0">
              <a:solidFill>
                <a:srgbClr val="424242"/>
              </a:solidFill>
              <a:latin typeface="Amazone" panose="03020702060507090A04" pitchFamily="66" charset="0"/>
              <a:ea typeface="黑体" panose="02010609060101010101" pitchFamily="49" charset="-122"/>
            </a:endParaRPr>
          </a:p>
        </p:txBody>
      </p:sp>
      <p:sp>
        <p:nvSpPr>
          <p:cNvPr id="58" name="文本框 48">
            <a:extLst>
              <a:ext uri="{FF2B5EF4-FFF2-40B4-BE49-F238E27FC236}">
                <a16:creationId xmlns:a16="http://schemas.microsoft.com/office/drawing/2014/main" id="{D57768C0-457F-4D35-962C-C7181485D55A}"/>
              </a:ext>
            </a:extLst>
          </p:cNvPr>
          <p:cNvSpPr txBox="1">
            <a:spLocks noChangeArrowheads="1"/>
          </p:cNvSpPr>
          <p:nvPr/>
        </p:nvSpPr>
        <p:spPr bwMode="auto">
          <a:xfrm>
            <a:off x="3497406" y="2978829"/>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Phân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biệt</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nghĩa</a:t>
            </a:r>
            <a:r>
              <a:rPr lang="en-US" altLang="zh-CN" sz="5400" dirty="0">
                <a:solidFill>
                  <a:srgbClr val="424242"/>
                </a:solidFill>
                <a:latin typeface="Amazone" panose="03020702060507090A04" pitchFamily="66" charset="0"/>
              </a:rPr>
              <a:t> t</a:t>
            </a:r>
            <a:r>
              <a:rPr lang="vi-VN" altLang="zh-CN" sz="5400" dirty="0">
                <a:solidFill>
                  <a:srgbClr val="424242"/>
                </a:solidFill>
                <a:latin typeface="Amazone" panose="03020702060507090A04" pitchFamily="66" charset="0"/>
              </a:rPr>
              <a:t>ư</a:t>
            </a:r>
            <a:r>
              <a:rPr lang="en-SG" altLang="zh-CN" sz="5400" dirty="0" err="1">
                <a:solidFill>
                  <a:srgbClr val="424242"/>
                </a:solidFill>
                <a:latin typeface="Amazone" panose="03020702060507090A04" pitchFamily="66" charset="0"/>
              </a:rPr>
              <a:t>ờng</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minh</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và</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hàm</a:t>
            </a:r>
            <a:r>
              <a:rPr lang="en-SG" altLang="zh-CN" sz="5400" dirty="0">
                <a:solidFill>
                  <a:srgbClr val="424242"/>
                </a:solidFill>
                <a:latin typeface="Amazone" panose="03020702060507090A04" pitchFamily="66" charset="0"/>
              </a:rPr>
              <a:t> ý</a:t>
            </a:r>
            <a:endParaRPr lang="id-ID" altLang="zh-CN" sz="5400" dirty="0">
              <a:solidFill>
                <a:srgbClr val="424242"/>
              </a:solidFill>
              <a:latin typeface="Amazone" panose="03020702060507090A04" pitchFamily="66" charset="0"/>
            </a:endParaRPr>
          </a:p>
        </p:txBody>
      </p:sp>
      <p:sp>
        <p:nvSpPr>
          <p:cNvPr id="59" name="文本框 48">
            <a:extLst>
              <a:ext uri="{FF2B5EF4-FFF2-40B4-BE49-F238E27FC236}">
                <a16:creationId xmlns:a16="http://schemas.microsoft.com/office/drawing/2014/main" id="{BE9A0E11-06ED-4A3A-92DD-B3E70F5D43C2}"/>
              </a:ext>
            </a:extLst>
          </p:cNvPr>
          <p:cNvSpPr txBox="1">
            <a:spLocks noChangeArrowheads="1"/>
          </p:cNvSpPr>
          <p:nvPr/>
        </p:nvSpPr>
        <p:spPr bwMode="auto">
          <a:xfrm>
            <a:off x="3559750" y="5286796"/>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Luyện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tập</a:t>
            </a:r>
            <a:endParaRPr lang="id-ID" altLang="zh-CN" sz="5400" dirty="0">
              <a:solidFill>
                <a:srgbClr val="424242"/>
              </a:solidFill>
              <a:latin typeface="Amazone" panose="03020702060507090A04" pitchFamily="66" charset="0"/>
            </a:endParaRPr>
          </a:p>
        </p:txBody>
      </p:sp>
      <p:sp>
        <p:nvSpPr>
          <p:cNvPr id="60" name="矩形: 圆角 10">
            <a:extLst>
              <a:ext uri="{FF2B5EF4-FFF2-40B4-BE49-F238E27FC236}">
                <a16:creationId xmlns:a16="http://schemas.microsoft.com/office/drawing/2014/main" id="{8C789582-FB30-4CBC-8BCB-884A6EEBFD6F}"/>
              </a:ext>
            </a:extLst>
          </p:cNvPr>
          <p:cNvSpPr/>
          <p:nvPr/>
        </p:nvSpPr>
        <p:spPr>
          <a:xfrm>
            <a:off x="2561472" y="5444480"/>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02</a:t>
            </a:r>
            <a:endParaRPr lang="zh-CN" altLang="en-US" sz="3200" b="1" dirty="0">
              <a:solidFill>
                <a:srgbClr val="424242"/>
              </a:solidFill>
              <a:latin typeface="Amazone" panose="03020702060507090A04" pitchFamily="66" charset="0"/>
              <a:ea typeface="黑体" panose="02010609060101010101" pitchFamily="49" charset="-122"/>
            </a:endParaRPr>
          </a:p>
        </p:txBody>
      </p:sp>
    </p:spTree>
    <p:extLst>
      <p:ext uri="{BB962C8B-B14F-4D97-AF65-F5344CB8AC3E}">
        <p14:creationId xmlns:p14="http://schemas.microsoft.com/office/powerpoint/2010/main" val="2193345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555177" y="2101193"/>
              <a:ext cx="81753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52242"/>
            <a:ext cx="7338710" cy="2308324"/>
          </a:xfrm>
          <a:prstGeom prst="rect">
            <a:avLst/>
          </a:prstGeom>
          <a:noFill/>
        </p:spPr>
        <p:txBody>
          <a:bodyPr wrap="square" rtlCol="0">
            <a:spAutoFit/>
          </a:bodyPr>
          <a:lstStyle/>
          <a:p>
            <a:pPr algn="ctr">
              <a:defRPr/>
            </a:pPr>
            <a:r>
              <a:rPr lang="en-US" altLang="zh-CN" sz="7200" dirty="0" err="1">
                <a:solidFill>
                  <a:schemeClr val="accent1">
                    <a:lumMod val="75000"/>
                  </a:schemeClr>
                </a:solidFill>
                <a:latin typeface="Amazone" panose="03020702060507090A04" pitchFamily="66" charset="0"/>
              </a:rPr>
              <a:t>Phân</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biệt</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nghĩa</a:t>
            </a:r>
            <a:r>
              <a:rPr lang="en-US" altLang="zh-CN" sz="7200" dirty="0">
                <a:solidFill>
                  <a:schemeClr val="accent1">
                    <a:lumMod val="75000"/>
                  </a:schemeClr>
                </a:solidFill>
                <a:latin typeface="Amazone" panose="03020702060507090A04" pitchFamily="66" charset="0"/>
              </a:rPr>
              <a:t> t</a:t>
            </a:r>
            <a:r>
              <a:rPr lang="vi-VN" altLang="zh-CN" sz="7200" dirty="0">
                <a:solidFill>
                  <a:schemeClr val="accent1">
                    <a:lumMod val="75000"/>
                  </a:schemeClr>
                </a:solidFill>
                <a:latin typeface="Amazone" panose="03020702060507090A04" pitchFamily="66" charset="0"/>
              </a:rPr>
              <a:t>ư</a:t>
            </a:r>
            <a:r>
              <a:rPr lang="en-SG" altLang="zh-CN" sz="7200" dirty="0" err="1">
                <a:solidFill>
                  <a:schemeClr val="accent1">
                    <a:lumMod val="75000"/>
                  </a:schemeClr>
                </a:solidFill>
                <a:latin typeface="Amazone" panose="03020702060507090A04" pitchFamily="66" charset="0"/>
              </a:rPr>
              <a:t>ờng</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minh</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và</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hàm</a:t>
            </a:r>
            <a:r>
              <a:rPr lang="en-SG" altLang="zh-CN" sz="7200" dirty="0">
                <a:solidFill>
                  <a:schemeClr val="accent1">
                    <a:lumMod val="75000"/>
                  </a:schemeClr>
                </a:solidFill>
                <a:latin typeface="Amazone" panose="03020702060507090A04" pitchFamily="66" charset="0"/>
              </a:rPr>
              <a:t> ý</a:t>
            </a:r>
            <a:endParaRPr lang="id-ID" altLang="zh-CN" sz="72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31373456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77CAF-0237-4ACC-976E-0DC69C5CBDB0}"/>
              </a:ext>
            </a:extLst>
          </p:cNvPr>
          <p:cNvSpPr/>
          <p:nvPr/>
        </p:nvSpPr>
        <p:spPr>
          <a:xfrm>
            <a:off x="2698230" y="0"/>
            <a:ext cx="949377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5A67991D-8D90-4497-ABA4-5DF82B4C5836}"/>
              </a:ext>
            </a:extLst>
          </p:cNvPr>
          <p:cNvSpPr txBox="1"/>
          <p:nvPr/>
        </p:nvSpPr>
        <p:spPr>
          <a:xfrm>
            <a:off x="5608742" y="3054609"/>
            <a:ext cx="6389294"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trích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(sgk-tr74+75)</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7BD199-383B-48AC-A4A3-5FF3589CDC19}"/>
              </a:ext>
            </a:extLst>
          </p:cNvPr>
          <p:cNvSpPr txBox="1"/>
          <p:nvPr/>
        </p:nvSpPr>
        <p:spPr>
          <a:xfrm>
            <a:off x="5608742" y="4134203"/>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Trả</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lời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sgk</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E2D25751-462A-42AB-BB57-7791A521A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56" r="56751" b="12068"/>
          <a:stretch/>
        </p:blipFill>
        <p:spPr>
          <a:xfrm>
            <a:off x="6883117" y="414603"/>
            <a:ext cx="3467280" cy="1938993"/>
          </a:xfrm>
          <a:prstGeom prst="rect">
            <a:avLst/>
          </a:prstGeom>
        </p:spPr>
      </p:pic>
      <p:sp>
        <p:nvSpPr>
          <p:cNvPr id="22" name="TextBox 21">
            <a:extLst>
              <a:ext uri="{FF2B5EF4-FFF2-40B4-BE49-F238E27FC236}">
                <a16:creationId xmlns:a16="http://schemas.microsoft.com/office/drawing/2014/main" id="{0028AF5E-422C-4055-A06A-1BD34F08FF1C}"/>
              </a:ext>
            </a:extLst>
          </p:cNvPr>
          <p:cNvSpPr txBox="1"/>
          <p:nvPr/>
        </p:nvSpPr>
        <p:spPr>
          <a:xfrm>
            <a:off x="6995090" y="741954"/>
            <a:ext cx="3131579" cy="1323439"/>
          </a:xfrm>
          <a:prstGeom prst="rect">
            <a:avLst/>
          </a:prstGeom>
          <a:noFill/>
        </p:spPr>
        <p:txBody>
          <a:bodyPr wrap="square" rtlCol="0">
            <a:spAutoFit/>
          </a:bodyPr>
          <a:lstStyle/>
          <a:p>
            <a:pPr algn="ctr"/>
            <a:r>
              <a:rPr lang="en-SG" sz="4000" b="1" dirty="0">
                <a:latin typeface="#9Slide03 AmpleSoft" panose="02000000000000000000" pitchFamily="2" charset="0"/>
                <a:cs typeface="Times New Roman" panose="02020603050405020304" pitchFamily="18" charset="0"/>
              </a:rPr>
              <a:t>THẢO LUẬN NHÓM ĐÔI</a:t>
            </a:r>
          </a:p>
        </p:txBody>
      </p:sp>
      <p:sp>
        <p:nvSpPr>
          <p:cNvPr id="23" name="TextBox 22">
            <a:extLst>
              <a:ext uri="{FF2B5EF4-FFF2-40B4-BE49-F238E27FC236}">
                <a16:creationId xmlns:a16="http://schemas.microsoft.com/office/drawing/2014/main" id="{53DD8076-9760-4D91-81D6-B773ABF6D4A6}"/>
              </a:ext>
            </a:extLst>
          </p:cNvPr>
          <p:cNvSpPr txBox="1"/>
          <p:nvPr/>
        </p:nvSpPr>
        <p:spPr>
          <a:xfrm>
            <a:off x="5608742" y="5302605"/>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diện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bày</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050" name="Picture 2" descr="Ãn thi vÃ o 10 mÃ´n VÄn: Láº¶NG Láº¼ SA PA - NGUYá»N THÃNH LONG - TrÆ°á»ng ...">
            <a:extLst>
              <a:ext uri="{FF2B5EF4-FFF2-40B4-BE49-F238E27FC236}">
                <a16:creationId xmlns:a16="http://schemas.microsoft.com/office/drawing/2014/main" id="{5F6A75DF-1091-4F91-BECA-7136DD74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99" y="517236"/>
            <a:ext cx="4233761" cy="577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68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a:extLst>
              <a:ext uri="{FF2B5EF4-FFF2-40B4-BE49-F238E27FC236}">
                <a16:creationId xmlns:a16="http://schemas.microsoft.com/office/drawing/2014/main" id="{13EF97EE-1A53-4A6C-AFAB-30EF83FC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5FAE4E07-1EC4-4B0D-8551-2514063DE1BC}"/>
              </a:ext>
            </a:extLst>
          </p:cNvPr>
          <p:cNvGrpSpPr/>
          <p:nvPr/>
        </p:nvGrpSpPr>
        <p:grpSpPr>
          <a:xfrm>
            <a:off x="3867896" y="3429000"/>
            <a:ext cx="1938992" cy="1938992"/>
            <a:chOff x="684358" y="2902022"/>
            <a:chExt cx="3364308" cy="3364307"/>
          </a:xfrm>
          <a:solidFill>
            <a:schemeClr val="bg1">
              <a:lumMod val="95000"/>
            </a:schemeClr>
          </a:solidFill>
        </p:grpSpPr>
        <p:sp>
          <p:nvSpPr>
            <p:cNvPr id="68" name="Freeform 6">
              <a:extLst>
                <a:ext uri="{FF2B5EF4-FFF2-40B4-BE49-F238E27FC236}">
                  <a16:creationId xmlns:a16="http://schemas.microsoft.com/office/drawing/2014/main" id="{15FB9A29-063F-4871-BFF0-B45569942B2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7">
              <a:extLst>
                <a:ext uri="{FF2B5EF4-FFF2-40B4-BE49-F238E27FC236}">
                  <a16:creationId xmlns:a16="http://schemas.microsoft.com/office/drawing/2014/main" id="{E89589F7-FC62-4E6C-B0FA-B15B2758438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8">
              <a:extLst>
                <a:ext uri="{FF2B5EF4-FFF2-40B4-BE49-F238E27FC236}">
                  <a16:creationId xmlns:a16="http://schemas.microsoft.com/office/drawing/2014/main" id="{0D5DE620-71C9-4DB1-9C42-EF7DFFC0677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9">
              <a:extLst>
                <a:ext uri="{FF2B5EF4-FFF2-40B4-BE49-F238E27FC236}">
                  <a16:creationId xmlns:a16="http://schemas.microsoft.com/office/drawing/2014/main" id="{4EA9515E-6C53-4B55-B2D7-82F8C4CF73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0">
              <a:extLst>
                <a:ext uri="{FF2B5EF4-FFF2-40B4-BE49-F238E27FC236}">
                  <a16:creationId xmlns:a16="http://schemas.microsoft.com/office/drawing/2014/main" id="{DFD5378F-AC55-4681-B49B-AE73C1BDFD3E}"/>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1">
              <a:extLst>
                <a:ext uri="{FF2B5EF4-FFF2-40B4-BE49-F238E27FC236}">
                  <a16:creationId xmlns:a16="http://schemas.microsoft.com/office/drawing/2014/main" id="{3BA529C9-B6FF-4F8A-8109-FEFA471830D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2">
              <a:extLst>
                <a:ext uri="{FF2B5EF4-FFF2-40B4-BE49-F238E27FC236}">
                  <a16:creationId xmlns:a16="http://schemas.microsoft.com/office/drawing/2014/main" id="{BEAC195A-6C57-451E-A367-5DEBE60AF5E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3">
              <a:extLst>
                <a:ext uri="{FF2B5EF4-FFF2-40B4-BE49-F238E27FC236}">
                  <a16:creationId xmlns:a16="http://schemas.microsoft.com/office/drawing/2014/main" id="{EAD707F9-A799-431D-84C6-FC6EFEB61DD8}"/>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4">
              <a:extLst>
                <a:ext uri="{FF2B5EF4-FFF2-40B4-BE49-F238E27FC236}">
                  <a16:creationId xmlns:a16="http://schemas.microsoft.com/office/drawing/2014/main" id="{49FB4905-76E7-4FDF-8641-3495AE1AA9C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5">
              <a:extLst>
                <a:ext uri="{FF2B5EF4-FFF2-40B4-BE49-F238E27FC236}">
                  <a16:creationId xmlns:a16="http://schemas.microsoft.com/office/drawing/2014/main" id="{A3F230A2-4B2D-4259-A329-E90D336F0287}"/>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6">
              <a:extLst>
                <a:ext uri="{FF2B5EF4-FFF2-40B4-BE49-F238E27FC236}">
                  <a16:creationId xmlns:a16="http://schemas.microsoft.com/office/drawing/2014/main" id="{B2E4F03C-9B19-4230-84AF-92069317EA2D}"/>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7">
              <a:extLst>
                <a:ext uri="{FF2B5EF4-FFF2-40B4-BE49-F238E27FC236}">
                  <a16:creationId xmlns:a16="http://schemas.microsoft.com/office/drawing/2014/main" id="{87BBA0A9-D74C-46D2-AE3D-85C8F8DA7E18}"/>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18">
              <a:extLst>
                <a:ext uri="{FF2B5EF4-FFF2-40B4-BE49-F238E27FC236}">
                  <a16:creationId xmlns:a16="http://schemas.microsoft.com/office/drawing/2014/main" id="{AF58D474-037A-45CC-A479-F3279A2F483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19">
              <a:extLst>
                <a:ext uri="{FF2B5EF4-FFF2-40B4-BE49-F238E27FC236}">
                  <a16:creationId xmlns:a16="http://schemas.microsoft.com/office/drawing/2014/main" id="{E3198522-9E7B-4309-8917-D0562B21C11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0">
              <a:extLst>
                <a:ext uri="{FF2B5EF4-FFF2-40B4-BE49-F238E27FC236}">
                  <a16:creationId xmlns:a16="http://schemas.microsoft.com/office/drawing/2014/main" id="{D52D88AD-8DDA-47C4-A747-08DFF3D19E9C}"/>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
              <a:extLst>
                <a:ext uri="{FF2B5EF4-FFF2-40B4-BE49-F238E27FC236}">
                  <a16:creationId xmlns:a16="http://schemas.microsoft.com/office/drawing/2014/main" id="{C00CFA2C-0A71-4654-965B-B2C1548DCAF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1E5995D7-778A-4ABF-9832-8BB5BB6165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37FE7996-B64B-458D-88B0-8713327FA2A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4">
              <a:extLst>
                <a:ext uri="{FF2B5EF4-FFF2-40B4-BE49-F238E27FC236}">
                  <a16:creationId xmlns:a16="http://schemas.microsoft.com/office/drawing/2014/main" id="{7271271B-C3FC-4C7F-B4B4-DB7FD096447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5">
              <a:extLst>
                <a:ext uri="{FF2B5EF4-FFF2-40B4-BE49-F238E27FC236}">
                  <a16:creationId xmlns:a16="http://schemas.microsoft.com/office/drawing/2014/main" id="{79723EA8-43EB-4D93-B384-9681D97D686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6">
              <a:extLst>
                <a:ext uri="{FF2B5EF4-FFF2-40B4-BE49-F238E27FC236}">
                  <a16:creationId xmlns:a16="http://schemas.microsoft.com/office/drawing/2014/main" id="{3A92E378-D444-43E2-98BC-94DA8E936935}"/>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7">
              <a:extLst>
                <a:ext uri="{FF2B5EF4-FFF2-40B4-BE49-F238E27FC236}">
                  <a16:creationId xmlns:a16="http://schemas.microsoft.com/office/drawing/2014/main" id="{09916EC6-E935-4089-A257-6D9BDC0A90E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8">
              <a:extLst>
                <a:ext uri="{FF2B5EF4-FFF2-40B4-BE49-F238E27FC236}">
                  <a16:creationId xmlns:a16="http://schemas.microsoft.com/office/drawing/2014/main" id="{9F9519BB-9E47-41A9-B938-127746915EC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9">
              <a:extLst>
                <a:ext uri="{FF2B5EF4-FFF2-40B4-BE49-F238E27FC236}">
                  <a16:creationId xmlns:a16="http://schemas.microsoft.com/office/drawing/2014/main" id="{F4F8EBB8-BF44-4841-86C7-3B176497861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30">
              <a:extLst>
                <a:ext uri="{FF2B5EF4-FFF2-40B4-BE49-F238E27FC236}">
                  <a16:creationId xmlns:a16="http://schemas.microsoft.com/office/drawing/2014/main" id="{AD8E43A0-5EA5-45D6-AD11-5BF8A5CA913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93" name="TextBox 92">
            <a:extLst>
              <a:ext uri="{FF2B5EF4-FFF2-40B4-BE49-F238E27FC236}">
                <a16:creationId xmlns:a16="http://schemas.microsoft.com/office/drawing/2014/main" id="{168C41A6-1A20-4038-BF0C-D14808AD3FD8}"/>
              </a:ext>
            </a:extLst>
          </p:cNvPr>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p>
          <a:p>
            <a:pPr algn="just"/>
            <a:r>
              <a:rPr lang="en-SG" sz="3000" dirty="0">
                <a:solidFill>
                  <a:srgbClr val="000000"/>
                </a:solidFill>
                <a:latin typeface="+mj-lt"/>
              </a:rPr>
              <a:t>	</a:t>
            </a:r>
            <a:r>
              <a:rPr lang="vi-VN" sz="3000" dirty="0">
                <a:solidFill>
                  <a:srgbClr val="000000"/>
                </a:solidFill>
                <a:latin typeface="+mj-lt"/>
              </a:rPr>
              <a:t>- Ô! Cô còn quên chiếc mùi soa đây này!</a:t>
            </a: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6328116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1485</Words>
  <Application>Microsoft Office PowerPoint</Application>
  <PresentationFormat>Widescreen</PresentationFormat>
  <Paragraphs>156</Paragraphs>
  <Slides>35</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Helvetica Light</vt:lpstr>
      <vt:lpstr>#9Slide03 Arima Madurai ExtraBo</vt:lpstr>
      <vt:lpstr>Amazone</vt:lpstr>
      <vt:lpstr>Times New Roman</vt:lpstr>
      <vt:lpstr>Calibri Light</vt:lpstr>
      <vt:lpstr>#9Slide03 Arima Madurai Bold</vt:lpstr>
      <vt:lpstr>Open Sans</vt:lpstr>
      <vt:lpstr>Calibri</vt:lpstr>
      <vt:lpstr>Kontrapunkt Bob Bold</vt:lpstr>
      <vt:lpstr>Humnst777 BT</vt:lpstr>
      <vt:lpstr>Arial</vt:lpstr>
      <vt:lpstr>Wingdings</vt:lpstr>
      <vt:lpstr>#9Slide03 AmpleSoft</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Hanh Phuong</cp:lastModifiedBy>
  <cp:revision>87</cp:revision>
  <dcterms:created xsi:type="dcterms:W3CDTF">2017-12-01T03:39:00Z</dcterms:created>
  <dcterms:modified xsi:type="dcterms:W3CDTF">2020-03-31T03:32:01Z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