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330" r:id="rId3"/>
    <p:sldId id="289" r:id="rId4"/>
    <p:sldId id="290" r:id="rId5"/>
    <p:sldId id="304" r:id="rId6"/>
    <p:sldId id="326" r:id="rId7"/>
    <p:sldId id="301" r:id="rId8"/>
    <p:sldId id="299" r:id="rId9"/>
    <p:sldId id="305" r:id="rId10"/>
    <p:sldId id="327" r:id="rId11"/>
    <p:sldId id="310" r:id="rId12"/>
    <p:sldId id="328" r:id="rId13"/>
    <p:sldId id="318" r:id="rId14"/>
    <p:sldId id="329" r:id="rId15"/>
    <p:sldId id="321" r:id="rId16"/>
    <p:sldId id="322" r:id="rId17"/>
    <p:sldId id="323" r:id="rId18"/>
    <p:sldId id="324" r:id="rId19"/>
    <p:sldId id="325" r:id="rId20"/>
    <p:sldId id="331" r:id="rId21"/>
    <p:sldId id="29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3C8BD"/>
    <a:srgbClr val="759D75"/>
    <a:srgbClr val="FEFFFF"/>
    <a:srgbClr val="CDC5C3"/>
    <a:srgbClr val="C8DC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6076" autoAdjust="0"/>
  </p:normalViewPr>
  <p:slideViewPr>
    <p:cSldViewPr snapToGrid="0">
      <p:cViewPr varScale="1">
        <p:scale>
          <a:sx n="70" d="100"/>
          <a:sy n="70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50F8-8E70-4E70-8A64-3744B6407088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5D7F1-4C4A-468B-B4FE-E13CD5A172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2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 smtClean="0"/>
              <a:t>Sau khi chơi</a:t>
            </a:r>
            <a:r>
              <a:rPr lang="vi-VN" baseline="0" dirty="0" smtClean="0"/>
              <a:t> xong, Gv đặt câu hỏi gợi dẫn: các từ nối tiếp có từ trùng lặp: ví dụ: từ thỏ trong từ con thỏ có giống từ thỏ trong từ thỏ trắng không? </a:t>
            </a:r>
            <a:r>
              <a:rPr lang="vi-VN" baseline="0" dirty="0" smtClean="0">
                <a:sym typeface="Wingdings" panose="05000000000000000000" pitchFamily="2" charset="2"/>
              </a:rPr>
              <a:t> dẫn dắt vào bài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5D7F1-4C4A-468B-B4FE-E13CD5A1721C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63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05D7F1-4C4A-468B-B4FE-E13CD5A172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14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7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00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57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540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044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97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639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059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0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132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smtClean="0"/>
              <a:t> 0979818956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34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722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07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443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695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579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545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D7F1-4C4A-468B-B4FE-E13CD5A1721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40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63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14D166B5-1809-46FD-B93D-1273FA85C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D64450C-08C4-49E1-A680-57F487C8D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2D1A2A9-89FF-4129-A3DC-FF56447F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1479813-5E6E-41D6-8C07-317FAE28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0A4D8E2-6EF6-46BF-851B-AFA062A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55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6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36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21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918B3FA-DE3C-4990-A0D3-30028D9D7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9F6B4CD-EAD5-491F-A6FD-74038B2C4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7B90515-3DB4-4F90-B36E-3B631AAC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AA756C6-FF25-46C9-A306-33602C4781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9A8692D-606E-40C9-9C23-E95D5625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45298C6-E140-4ADF-8D91-8686AA394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37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06F1789-465D-49A5-A460-8635FCB3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8ECBFC4-10B0-4DF2-8252-7E3E165B6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7E9A87B-BAB9-4AB4-900F-8069B53F9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374D61F5-28B1-41CE-8D9A-459B0F600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09D22A1D-CCF1-4769-97EA-DFA087724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C7F2FBA-5838-465D-A34A-584877EFB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8F1F4B5-DCC9-42B3-B567-9A2014D0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C24DBA8-E711-4534-A1D2-5191DF75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24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06F1789-465D-49A5-A460-8635FCB3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8ECBFC4-10B0-4DF2-8252-7E3E165B6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7E9A87B-BAB9-4AB4-900F-8069B53F9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374D61F5-28B1-41CE-8D9A-459B0F600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09D22A1D-CCF1-4769-97EA-DFA087724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C7F2FBA-5838-465D-A34A-584877EFB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8F1F4B5-DCC9-42B3-B567-9A2014D0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C24DBA8-E711-4534-A1D2-5191DF75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85405" y="67425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804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57AFAD6-71C6-4234-9F66-BB4F1ADF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65749CD9-E9CE-49FA-B6A2-2FB54939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6DD9E387-64B5-476E-9C46-2911C4140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319FFF13-5935-48EA-B8CA-5948E1B1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60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>
            <a:extLst>
              <a:ext uri="{FF2B5EF4-FFF2-40B4-BE49-F238E27FC236}">
                <a16:creationId xmlns="" xmlns:a16="http://schemas.microsoft.com/office/drawing/2014/main" id="{C94028A3-3FD7-49CA-87AE-E58C6792402C}"/>
              </a:ext>
            </a:extLst>
          </p:cNvPr>
          <p:cNvSpPr/>
          <p:nvPr userDrawn="1"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solidFill>
            <a:srgbClr val="A3C8BD"/>
          </a:soli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思源黑体 CN Regular" panose="020B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023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11E5DB7-BE39-43D9-9778-4EE870855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501D448-3743-4944-B307-D11A2B5CC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B807D2B-F7D9-4803-897E-457CC3EE7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67D55BB-A060-40D1-882D-A35357E3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4610963-D9CF-4F68-A654-28ABECD0E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C262AA8-93D2-4C64-8A2B-5590F210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63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ECA83B-0DD5-4A0F-99DC-794EE7E36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345D6E6D-F9BB-4700-AB9D-0E8FFBA57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67424FEB-E766-417C-879D-DF3F07484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98B5C76-F483-4A86-A529-4EDF5B09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59DB63B-CD40-4BC5-98A7-71FB0185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06B17B4-58E0-40D0-AB7A-90B4575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86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3E1D930-AD72-4899-A3B3-2BD2C682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4E20FF8-72A4-4C5D-8297-69547DAD0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CCA5B7E-71C0-4C51-BDEB-23513AAF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E96DE2C-785F-4751-9D6E-C0F58EE7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A023D21-4316-493E-8080-389755D9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7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D10B1281-889E-4FBC-97E5-3101F05FB7E3}"/>
              </a:ext>
            </a:extLst>
          </p:cNvPr>
          <p:cNvSpPr/>
          <p:nvPr userDrawn="1"/>
        </p:nvSpPr>
        <p:spPr>
          <a:xfrm flipV="1">
            <a:off x="0" y="0"/>
            <a:ext cx="12198350" cy="686181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accent1">
                  <a:lumMod val="30000"/>
                  <a:lumOff val="70000"/>
                  <a:alpha val="2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39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60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63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856" y="334092"/>
            <a:ext cx="6096000" cy="47148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56380" y="853198"/>
            <a:ext cx="51531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GV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dậy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s/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=""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1001992" y="5179594"/>
            <a:ext cx="10508776" cy="776958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9309" y="5179594"/>
            <a:ext cx="10991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3600" b="1" noProof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vi-VN" sz="3600" noProof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thỏ </a:t>
            </a:r>
            <a:r>
              <a:rPr lang="vi-VN" sz="3600" noProof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thỏ trắng  trắng tinh  tinh nghịch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9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085525-8D85-4394-8654-C0108BCDC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38838" flipH="1">
            <a:off x="838769" y="1883907"/>
            <a:ext cx="4012663" cy="4094974"/>
          </a:xfrm>
          <a:prstGeom prst="rect">
            <a:avLst/>
          </a:prstGeom>
        </p:spPr>
      </p:pic>
      <p:sp>
        <p:nvSpPr>
          <p:cNvPr id="29" name="文本框 7">
            <a:extLst>
              <a:ext uri="{FF2B5EF4-FFF2-40B4-BE49-F238E27FC236}">
                <a16:creationId xmlns=""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1415932" y="552714"/>
            <a:ext cx="636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Lưu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ý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khi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sử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dụng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đa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nghĩa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矩形 8">
            <a:extLst>
              <a:ext uri="{FF2B5EF4-FFF2-40B4-BE49-F238E27FC236}">
                <a16:creationId xmlns="" xmlns:a16="http://schemas.microsoft.com/office/drawing/2014/main" id="{256ADA4A-B221-435A-B9E7-70E918B63DAA}"/>
              </a:ext>
            </a:extLst>
          </p:cNvPr>
          <p:cNvSpPr/>
          <p:nvPr/>
        </p:nvSpPr>
        <p:spPr>
          <a:xfrm>
            <a:off x="546299" y="429604"/>
            <a:ext cx="13656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2161" y="1790022"/>
            <a:ext cx="5405782" cy="3970318"/>
          </a:xfrm>
          <a:prstGeom prst="rect">
            <a:avLst/>
          </a:prstGeom>
          <a:noFill/>
          <a:ln w="38100">
            <a:solidFill>
              <a:srgbClr val="A3C8BD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7073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024CFAB1-F443-4079-A839-C4337BB6F975}"/>
              </a:ext>
            </a:extLst>
          </p:cNvPr>
          <p:cNvGrpSpPr/>
          <p:nvPr/>
        </p:nvGrpSpPr>
        <p:grpSpPr>
          <a:xfrm>
            <a:off x="3511622" y="1538006"/>
            <a:ext cx="1267710" cy="594369"/>
            <a:chOff x="5694784" y="1636276"/>
            <a:chExt cx="1267710" cy="594369"/>
          </a:xfrm>
          <a:solidFill>
            <a:srgbClr val="A3C8BD"/>
          </a:solidFill>
        </p:grpSpPr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A3085849-092C-4E7F-A1C5-E8F292135759}"/>
                </a:ext>
              </a:extLst>
            </p:cNvPr>
            <p:cNvGrpSpPr/>
            <p:nvPr/>
          </p:nvGrpSpPr>
          <p:grpSpPr>
            <a:xfrm>
              <a:off x="5694784" y="1636276"/>
              <a:ext cx="1267710" cy="594369"/>
              <a:chOff x="6060348" y="1753750"/>
              <a:chExt cx="1452563" cy="681038"/>
            </a:xfrm>
            <a:grpFill/>
          </p:grpSpPr>
          <p:sp>
            <p:nvSpPr>
              <p:cNvPr id="42" name="Oval 156">
                <a:extLst>
                  <a:ext uri="{FF2B5EF4-FFF2-40B4-BE49-F238E27FC236}">
                    <a16:creationId xmlns="" xmlns:a16="http://schemas.microsoft.com/office/drawing/2014/main" id="{9DE6C18B-A3CB-48D1-8EA8-FBAB516B8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6100035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>
                  <a:defRPr/>
                </a:pPr>
                <a:endParaRPr lang="zh-CN" altLang="en-US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157">
                <a:extLst>
                  <a:ext uri="{FF2B5EF4-FFF2-40B4-BE49-F238E27FC236}">
                    <a16:creationId xmlns="" xmlns:a16="http://schemas.microsoft.com/office/drawing/2014/main" id="{4C06E1E9-593D-4613-8548-B623970EA209}"/>
                  </a:ext>
                </a:extLst>
              </p:cNvPr>
              <p:cNvSpPr/>
              <p:nvPr/>
            </p:nvSpPr>
            <p:spPr bwMode="auto">
              <a:xfrm rot="16200000" flipH="1">
                <a:off x="6060348" y="1753750"/>
                <a:ext cx="681038" cy="681038"/>
              </a:xfrm>
              <a:custGeom>
                <a:avLst/>
                <a:gdLst>
                  <a:gd name="T0" fmla="*/ 520 w 524"/>
                  <a:gd name="T1" fmla="*/ 262 h 524"/>
                  <a:gd name="T2" fmla="*/ 516 w 524"/>
                  <a:gd name="T3" fmla="*/ 262 h 524"/>
                  <a:gd name="T4" fmla="*/ 441 w 524"/>
                  <a:gd name="T5" fmla="*/ 442 h 524"/>
                  <a:gd name="T6" fmla="*/ 262 w 524"/>
                  <a:gd name="T7" fmla="*/ 516 h 524"/>
                  <a:gd name="T8" fmla="*/ 82 w 524"/>
                  <a:gd name="T9" fmla="*/ 442 h 524"/>
                  <a:gd name="T10" fmla="*/ 8 w 524"/>
                  <a:gd name="T11" fmla="*/ 262 h 524"/>
                  <a:gd name="T12" fmla="*/ 82 w 524"/>
                  <a:gd name="T13" fmla="*/ 82 h 524"/>
                  <a:gd name="T14" fmla="*/ 262 w 524"/>
                  <a:gd name="T15" fmla="*/ 8 h 524"/>
                  <a:gd name="T16" fmla="*/ 441 w 524"/>
                  <a:gd name="T17" fmla="*/ 82 h 524"/>
                  <a:gd name="T18" fmla="*/ 516 w 524"/>
                  <a:gd name="T19" fmla="*/ 262 h 524"/>
                  <a:gd name="T20" fmla="*/ 520 w 524"/>
                  <a:gd name="T21" fmla="*/ 262 h 524"/>
                  <a:gd name="T22" fmla="*/ 524 w 524"/>
                  <a:gd name="T23" fmla="*/ 262 h 524"/>
                  <a:gd name="T24" fmla="*/ 262 w 524"/>
                  <a:gd name="T25" fmla="*/ 0 h 524"/>
                  <a:gd name="T26" fmla="*/ 0 w 524"/>
                  <a:gd name="T27" fmla="*/ 262 h 524"/>
                  <a:gd name="T28" fmla="*/ 262 w 524"/>
                  <a:gd name="T29" fmla="*/ 524 h 524"/>
                  <a:gd name="T30" fmla="*/ 524 w 524"/>
                  <a:gd name="T31" fmla="*/ 262 h 524"/>
                  <a:gd name="T32" fmla="*/ 520 w 524"/>
                  <a:gd name="T33" fmla="*/ 262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4" h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>
                  <a:defRPr/>
                </a:pPr>
                <a:endParaRPr lang="zh-CN" altLang="en-US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Oval 158">
                <a:extLst>
                  <a:ext uri="{FF2B5EF4-FFF2-40B4-BE49-F238E27FC236}">
                    <a16:creationId xmlns="" xmlns:a16="http://schemas.microsoft.com/office/drawing/2014/main" id="{1957E2E7-3551-45B4-997B-8E2AC890D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6871560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>
                  <a:defRPr/>
                </a:pPr>
                <a:endParaRPr lang="zh-CN" altLang="en-US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159">
                <a:extLst>
                  <a:ext uri="{FF2B5EF4-FFF2-40B4-BE49-F238E27FC236}">
                    <a16:creationId xmlns="" xmlns:a16="http://schemas.microsoft.com/office/drawing/2014/main" id="{B384DFFC-3DD8-4ADF-B28C-AB4FCB2EF77E}"/>
                  </a:ext>
                </a:extLst>
              </p:cNvPr>
              <p:cNvSpPr/>
              <p:nvPr/>
            </p:nvSpPr>
            <p:spPr bwMode="auto">
              <a:xfrm rot="16200000" flipH="1">
                <a:off x="6831873" y="1753750"/>
                <a:ext cx="681038" cy="681038"/>
              </a:xfrm>
              <a:custGeom>
                <a:avLst/>
                <a:gdLst>
                  <a:gd name="T0" fmla="*/ 520 w 524"/>
                  <a:gd name="T1" fmla="*/ 262 h 524"/>
                  <a:gd name="T2" fmla="*/ 516 w 524"/>
                  <a:gd name="T3" fmla="*/ 262 h 524"/>
                  <a:gd name="T4" fmla="*/ 441 w 524"/>
                  <a:gd name="T5" fmla="*/ 442 h 524"/>
                  <a:gd name="T6" fmla="*/ 262 w 524"/>
                  <a:gd name="T7" fmla="*/ 516 h 524"/>
                  <a:gd name="T8" fmla="*/ 82 w 524"/>
                  <a:gd name="T9" fmla="*/ 442 h 524"/>
                  <a:gd name="T10" fmla="*/ 8 w 524"/>
                  <a:gd name="T11" fmla="*/ 262 h 524"/>
                  <a:gd name="T12" fmla="*/ 82 w 524"/>
                  <a:gd name="T13" fmla="*/ 82 h 524"/>
                  <a:gd name="T14" fmla="*/ 262 w 524"/>
                  <a:gd name="T15" fmla="*/ 8 h 524"/>
                  <a:gd name="T16" fmla="*/ 441 w 524"/>
                  <a:gd name="T17" fmla="*/ 82 h 524"/>
                  <a:gd name="T18" fmla="*/ 516 w 524"/>
                  <a:gd name="T19" fmla="*/ 262 h 524"/>
                  <a:gd name="T20" fmla="*/ 520 w 524"/>
                  <a:gd name="T21" fmla="*/ 262 h 524"/>
                  <a:gd name="T22" fmla="*/ 524 w 524"/>
                  <a:gd name="T23" fmla="*/ 262 h 524"/>
                  <a:gd name="T24" fmla="*/ 262 w 524"/>
                  <a:gd name="T25" fmla="*/ 0 h 524"/>
                  <a:gd name="T26" fmla="*/ 0 w 524"/>
                  <a:gd name="T27" fmla="*/ 262 h 524"/>
                  <a:gd name="T28" fmla="*/ 262 w 524"/>
                  <a:gd name="T29" fmla="*/ 524 h 524"/>
                  <a:gd name="T30" fmla="*/ 524 w 524"/>
                  <a:gd name="T31" fmla="*/ 262 h 524"/>
                  <a:gd name="T32" fmla="*/ 520 w 524"/>
                  <a:gd name="T33" fmla="*/ 262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4" h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>
                  <a:defRPr/>
                </a:pPr>
                <a:endParaRPr lang="zh-CN" altLang="en-US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>
              <a:extLst>
                <a:ext uri="{FF2B5EF4-FFF2-40B4-BE49-F238E27FC236}">
                  <a16:creationId xmlns="" xmlns:a16="http://schemas.microsoft.com/office/drawing/2014/main" id="{60A7F79C-B171-4A41-96A1-DCEB99532060}"/>
                </a:ext>
              </a:extLst>
            </p:cNvPr>
            <p:cNvSpPr txBox="1"/>
            <p:nvPr/>
          </p:nvSpPr>
          <p:spPr>
            <a:xfrm>
              <a:off x="5847785" y="1707175"/>
              <a:ext cx="2744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zh-CN" sz="2400" dirty="0" smtClean="0">
                  <a:solidFill>
                    <a:prstClr val="white"/>
                  </a:solidFill>
                  <a:cs typeface="+mn-ea"/>
                  <a:sym typeface="+mn-lt"/>
                </a:rPr>
                <a:t>I</a:t>
              </a:r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5415FCC5-E238-49E8-86BD-8956EBFC55E0}"/>
                </a:ext>
              </a:extLst>
            </p:cNvPr>
            <p:cNvSpPr txBox="1"/>
            <p:nvPr/>
          </p:nvSpPr>
          <p:spPr>
            <a:xfrm>
              <a:off x="6527397" y="1707175"/>
              <a:ext cx="2744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zh-CN" sz="2400" dirty="0" smtClean="0">
                  <a:solidFill>
                    <a:prstClr val="white"/>
                  </a:solidFill>
                  <a:cs typeface="+mn-ea"/>
                  <a:sym typeface="+mn-lt"/>
                </a:rPr>
                <a:t>I</a:t>
              </a:r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0347F46F-9462-4264-AF5B-D68475636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8921" y="368261"/>
            <a:ext cx="1877564" cy="18976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CC5A8C7E-6BB1-41A1-9DE7-71CAAAF7D1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2" t="38564" r="21931" b="24742"/>
          <a:stretch/>
        </p:blipFill>
        <p:spPr>
          <a:xfrm>
            <a:off x="7734135" y="292506"/>
            <a:ext cx="2999946" cy="6272987"/>
          </a:xfrm>
          <a:custGeom>
            <a:avLst/>
            <a:gdLst>
              <a:gd name="connsiteX0" fmla="*/ 0 w 2758301"/>
              <a:gd name="connsiteY0" fmla="*/ 0 h 5767699"/>
              <a:gd name="connsiteX1" fmla="*/ 2758301 w 2758301"/>
              <a:gd name="connsiteY1" fmla="*/ 0 h 5767699"/>
              <a:gd name="connsiteX2" fmla="*/ 2758301 w 2758301"/>
              <a:gd name="connsiteY2" fmla="*/ 5767699 h 5767699"/>
              <a:gd name="connsiteX3" fmla="*/ 353890 w 2758301"/>
              <a:gd name="connsiteY3" fmla="*/ 5767699 h 5767699"/>
              <a:gd name="connsiteX4" fmla="*/ 353890 w 2758301"/>
              <a:gd name="connsiteY4" fmla="*/ 4966383 h 5767699"/>
              <a:gd name="connsiteX5" fmla="*/ 0 w 2758301"/>
              <a:gd name="connsiteY5" fmla="*/ 4966383 h 576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8301" h="5767699">
                <a:moveTo>
                  <a:pt x="0" y="0"/>
                </a:moveTo>
                <a:lnTo>
                  <a:pt x="2758301" y="0"/>
                </a:lnTo>
                <a:lnTo>
                  <a:pt x="2758301" y="5767699"/>
                </a:lnTo>
                <a:lnTo>
                  <a:pt x="353890" y="5767699"/>
                </a:lnTo>
                <a:lnTo>
                  <a:pt x="353890" y="4966383"/>
                </a:lnTo>
                <a:lnTo>
                  <a:pt x="0" y="4966383"/>
                </a:lnTo>
                <a:close/>
              </a:path>
            </a:pathLst>
          </a:custGeom>
        </p:spPr>
      </p:pic>
      <p:sp>
        <p:nvSpPr>
          <p:cNvPr id="16" name="文本框 2">
            <a:extLst>
              <a:ext uri="{FF2B5EF4-FFF2-40B4-BE49-F238E27FC236}">
                <a16:creationId xmlns="" xmlns:a16="http://schemas.microsoft.com/office/drawing/2014/main" id="{28B254F7-ED13-42DA-A5A5-E20339E92542}"/>
              </a:ext>
            </a:extLst>
          </p:cNvPr>
          <p:cNvSpPr txBox="1"/>
          <p:nvPr/>
        </p:nvSpPr>
        <p:spPr>
          <a:xfrm>
            <a:off x="1228482" y="2566304"/>
            <a:ext cx="623150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6600" b="1" dirty="0" smtClean="0">
                <a:ln w="9525">
                  <a:noFill/>
                </a:ln>
                <a:solidFill>
                  <a:srgbClr val="A3C8BD"/>
                </a:solidFill>
                <a:cs typeface="+mn-ea"/>
                <a:sym typeface="+mn-lt"/>
              </a:rPr>
              <a:t>LUYỆN TẬP</a:t>
            </a:r>
            <a:endParaRPr lang="zh-CN" altLang="en-US" sz="6600" b="1" dirty="0">
              <a:ln w="9525">
                <a:noFill/>
              </a:ln>
              <a:solidFill>
                <a:srgbClr val="A3C8BD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4422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57714C76-1329-4C2D-9C8C-B12D44914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257" y="3475542"/>
            <a:ext cx="1800356" cy="3027871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A67B8199-B576-4258-85E1-8EFBDCCA57A1}"/>
              </a:ext>
            </a:extLst>
          </p:cNvPr>
          <p:cNvSpPr/>
          <p:nvPr/>
        </p:nvSpPr>
        <p:spPr>
          <a:xfrm>
            <a:off x="867599" y="1523769"/>
            <a:ext cx="892136" cy="99598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7DBAFA33-675C-46D0-AF66-D44CA2AD85F5}"/>
              </a:ext>
            </a:extLst>
          </p:cNvPr>
          <p:cNvSpPr/>
          <p:nvPr/>
        </p:nvSpPr>
        <p:spPr>
          <a:xfrm>
            <a:off x="867599" y="3035354"/>
            <a:ext cx="892136" cy="99598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="" xmlns:a16="http://schemas.microsoft.com/office/drawing/2014/main" id="{E533721F-151A-4F0B-9C43-C9C8C6E009A5}"/>
              </a:ext>
            </a:extLst>
          </p:cNvPr>
          <p:cNvSpPr/>
          <p:nvPr/>
        </p:nvSpPr>
        <p:spPr>
          <a:xfrm>
            <a:off x="867599" y="4546938"/>
            <a:ext cx="892136" cy="99598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31" name="Oval 20">
            <a:extLst>
              <a:ext uri="{FF2B5EF4-FFF2-40B4-BE49-F238E27FC236}">
                <a16:creationId xmlns="" xmlns:a16="http://schemas.microsoft.com/office/drawing/2014/main" id="{832B4AB5-F3A7-4AEF-811A-1AD26852640B}"/>
              </a:ext>
            </a:extLst>
          </p:cNvPr>
          <p:cNvSpPr>
            <a:spLocks noChangeAspect="1"/>
          </p:cNvSpPr>
          <p:nvPr/>
        </p:nvSpPr>
        <p:spPr>
          <a:xfrm>
            <a:off x="656964" y="1458972"/>
            <a:ext cx="1253336" cy="922161"/>
          </a:xfrm>
          <a:prstGeom prst="ellips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86709" tIns="43355" rIns="86709" bIns="43355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ysClr val="window" lastClr="FFFFFF"/>
                </a:solidFill>
                <a:effectLst>
                  <a:glow rad="63500">
                    <a:srgbClr val="18665F">
                      <a:alpha val="40000"/>
                    </a:srgbClr>
                  </a:glow>
                </a:effectLst>
                <a:latin typeface="微软雅黑" panose="020F0502020204030204"/>
                <a:cs typeface="+mn-ea"/>
                <a:sym typeface="+mn-lt"/>
              </a:rPr>
              <a:t>a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63500">
                  <a:srgbClr val="18665F">
                    <a:alpha val="40000"/>
                  </a:srgbClr>
                </a:glow>
              </a:effectLst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32" name="Oval 20">
            <a:extLst>
              <a:ext uri="{FF2B5EF4-FFF2-40B4-BE49-F238E27FC236}">
                <a16:creationId xmlns="" xmlns:a16="http://schemas.microsoft.com/office/drawing/2014/main" id="{C7A80328-0D41-4A1A-A5CE-F10EF3FB5C92}"/>
              </a:ext>
            </a:extLst>
          </p:cNvPr>
          <p:cNvSpPr>
            <a:spLocks noChangeAspect="1"/>
          </p:cNvSpPr>
          <p:nvPr/>
        </p:nvSpPr>
        <p:spPr>
          <a:xfrm>
            <a:off x="656964" y="2967919"/>
            <a:ext cx="1253336" cy="922161"/>
          </a:xfrm>
          <a:prstGeom prst="ellips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86709" tIns="43355" rIns="86709" bIns="43355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ysClr val="window" lastClr="FFFFFF"/>
                </a:solidFill>
                <a:effectLst>
                  <a:glow rad="63500">
                    <a:srgbClr val="18665F">
                      <a:alpha val="40000"/>
                    </a:srgbClr>
                  </a:glow>
                </a:effectLst>
                <a:latin typeface="微软雅黑" panose="020F0502020204030204"/>
                <a:cs typeface="+mn-ea"/>
                <a:sym typeface="+mn-lt"/>
              </a:rPr>
              <a:t>b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63500">
                  <a:srgbClr val="18665F">
                    <a:alpha val="40000"/>
                  </a:srgbClr>
                </a:glow>
              </a:effectLst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33" name="Oval 20">
            <a:extLst>
              <a:ext uri="{FF2B5EF4-FFF2-40B4-BE49-F238E27FC236}">
                <a16:creationId xmlns="" xmlns:a16="http://schemas.microsoft.com/office/drawing/2014/main" id="{CCE183D5-6F1F-49B4-8491-D9B70CD29A06}"/>
              </a:ext>
            </a:extLst>
          </p:cNvPr>
          <p:cNvSpPr>
            <a:spLocks noChangeAspect="1"/>
          </p:cNvSpPr>
          <p:nvPr/>
        </p:nvSpPr>
        <p:spPr>
          <a:xfrm>
            <a:off x="656963" y="4476866"/>
            <a:ext cx="1253336" cy="922161"/>
          </a:xfrm>
          <a:prstGeom prst="ellips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86709" tIns="43355" rIns="86709" bIns="43355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ysClr val="window" lastClr="FFFFFF"/>
                </a:solidFill>
                <a:effectLst>
                  <a:glow rad="63500">
                    <a:srgbClr val="18665F">
                      <a:alpha val="40000"/>
                    </a:srgbClr>
                  </a:glow>
                </a:effectLst>
                <a:latin typeface="微软雅黑" panose="020F0502020204030204"/>
                <a:cs typeface="+mn-ea"/>
                <a:sym typeface="+mn-lt"/>
              </a:rPr>
              <a:t>c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63500">
                  <a:srgbClr val="18665F">
                    <a:alpha val="40000"/>
                  </a:srgbClr>
                </a:glow>
              </a:effectLst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17" name="文本框 7">
            <a:extLst>
              <a:ext uri="{FF2B5EF4-FFF2-40B4-BE49-F238E27FC236}">
                <a16:creationId xmlns=""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769257" y="552714"/>
            <a:ext cx="607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02675" y="1572609"/>
            <a:ext cx="61907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Wingdings" panose="05000000000000000000" pitchFamily="2" charset="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da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nẩy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65613" y="1632669"/>
            <a:ext cx="3048000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0" name="组合 18">
            <a:extLst>
              <a:ext uri="{FF2B5EF4-FFF2-40B4-BE49-F238E27FC236}">
                <a16:creationId xmlns="" xmlns:a16="http://schemas.microsoft.com/office/drawing/2014/main" id="{C7A8C645-9809-4410-BDD1-7F5B416F00FA}"/>
              </a:ext>
            </a:extLst>
          </p:cNvPr>
          <p:cNvGrpSpPr/>
          <p:nvPr/>
        </p:nvGrpSpPr>
        <p:grpSpPr>
          <a:xfrm>
            <a:off x="8311175" y="1560597"/>
            <a:ext cx="311150" cy="3945502"/>
            <a:chOff x="6777702" y="1299257"/>
            <a:chExt cx="311150" cy="3945502"/>
          </a:xfrm>
        </p:grpSpPr>
        <p:sp>
          <p:nvSpPr>
            <p:cNvPr id="34" name="椭圆 19">
              <a:extLst>
                <a:ext uri="{FF2B5EF4-FFF2-40B4-BE49-F238E27FC236}">
                  <a16:creationId xmlns="" xmlns:a16="http://schemas.microsoft.com/office/drawing/2014/main" id="{5E8C1CF4-276F-4133-BFE4-7332147D2861}"/>
                </a:ext>
              </a:extLst>
            </p:cNvPr>
            <p:cNvSpPr/>
            <p:nvPr/>
          </p:nvSpPr>
          <p:spPr>
            <a:xfrm>
              <a:off x="6777702" y="1299257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cxnSp>
          <p:nvCxnSpPr>
            <p:cNvPr id="35" name="直接连接符 20">
              <a:extLst>
                <a:ext uri="{FF2B5EF4-FFF2-40B4-BE49-F238E27FC236}">
                  <a16:creationId xmlns="" xmlns:a16="http://schemas.microsoft.com/office/drawing/2014/main" id="{DDE2EF93-B4A4-41E5-9D82-DE34E66845B0}"/>
                </a:ext>
              </a:extLst>
            </p:cNvPr>
            <p:cNvCxnSpPr/>
            <p:nvPr/>
          </p:nvCxnSpPr>
          <p:spPr>
            <a:xfrm>
              <a:off x="6930102" y="1727881"/>
              <a:ext cx="0" cy="6731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21">
              <a:extLst>
                <a:ext uri="{FF2B5EF4-FFF2-40B4-BE49-F238E27FC236}">
                  <a16:creationId xmlns="" xmlns:a16="http://schemas.microsoft.com/office/drawing/2014/main" id="{B00AF268-E20B-4B5E-B305-8C44341E3012}"/>
                </a:ext>
              </a:extLst>
            </p:cNvPr>
            <p:cNvSpPr/>
            <p:nvPr/>
          </p:nvSpPr>
          <p:spPr>
            <a:xfrm>
              <a:off x="6787227" y="2504232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sp>
          <p:nvSpPr>
            <p:cNvPr id="37" name="椭圆 22">
              <a:extLst>
                <a:ext uri="{FF2B5EF4-FFF2-40B4-BE49-F238E27FC236}">
                  <a16:creationId xmlns="" xmlns:a16="http://schemas.microsoft.com/office/drawing/2014/main" id="{AEE70242-DD9E-4AB8-8546-BA290C669173}"/>
                </a:ext>
              </a:extLst>
            </p:cNvPr>
            <p:cNvSpPr/>
            <p:nvPr/>
          </p:nvSpPr>
          <p:spPr>
            <a:xfrm>
              <a:off x="6793577" y="3754034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cxnSp>
          <p:nvCxnSpPr>
            <p:cNvPr id="38" name="直接连接符 23">
              <a:extLst>
                <a:ext uri="{FF2B5EF4-FFF2-40B4-BE49-F238E27FC236}">
                  <a16:creationId xmlns="" xmlns:a16="http://schemas.microsoft.com/office/drawing/2014/main" id="{1AB9434E-3304-4BDB-A69C-E9B9A59D3C49}"/>
                </a:ext>
              </a:extLst>
            </p:cNvPr>
            <p:cNvCxnSpPr/>
            <p:nvPr/>
          </p:nvCxnSpPr>
          <p:spPr>
            <a:xfrm>
              <a:off x="6945977" y="4182658"/>
              <a:ext cx="0" cy="6731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24">
              <a:extLst>
                <a:ext uri="{FF2B5EF4-FFF2-40B4-BE49-F238E27FC236}">
                  <a16:creationId xmlns="" xmlns:a16="http://schemas.microsoft.com/office/drawing/2014/main" id="{DC7F4997-4782-4BE0-85E0-DADD48D74EC3}"/>
                </a:ext>
              </a:extLst>
            </p:cNvPr>
            <p:cNvSpPr/>
            <p:nvPr/>
          </p:nvSpPr>
          <p:spPr>
            <a:xfrm>
              <a:off x="6803102" y="4959009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cxnSp>
          <p:nvCxnSpPr>
            <p:cNvPr id="40" name="直接连接符 25">
              <a:extLst>
                <a:ext uri="{FF2B5EF4-FFF2-40B4-BE49-F238E27FC236}">
                  <a16:creationId xmlns="" xmlns:a16="http://schemas.microsoft.com/office/drawing/2014/main" id="{1119554E-C211-469E-972F-57D4624C34D7}"/>
                </a:ext>
              </a:extLst>
            </p:cNvPr>
            <p:cNvCxnSpPr/>
            <p:nvPr/>
          </p:nvCxnSpPr>
          <p:spPr>
            <a:xfrm>
              <a:off x="6935506" y="2918433"/>
              <a:ext cx="0" cy="6731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461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decel="4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73 1.85185E-6 L -0.08906 1.85185E-6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40000" decel="4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073 1.85185E-6 L -3.33333E-6 1.85185E-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decel="4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73 0 L -0.08906 0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40000" decel="4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073 0 L -3.33333E-6 0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decel="4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73 -3.7037E-7 L -0.08906 -3.7037E-7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40000" decel="4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073 -3.7037E-7 L -3.33333E-6 -3.7037E-7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31" grpId="0"/>
      <p:bldP spid="32" grpId="0"/>
      <p:bldP spid="33" grpId="0"/>
      <p:bldP spid="17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>
            <a:extLst>
              <a:ext uri="{FF2B5EF4-FFF2-40B4-BE49-F238E27FC236}">
                <a16:creationId xmlns="" xmlns:a16="http://schemas.microsoft.com/office/drawing/2014/main" id="{8CA4EDDC-204E-4942-B842-A5F4181202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39908" r="59100" b="32648"/>
          <a:stretch/>
        </p:blipFill>
        <p:spPr>
          <a:xfrm>
            <a:off x="440280" y="2644581"/>
            <a:ext cx="2651852" cy="3777995"/>
          </a:xfrm>
          <a:custGeom>
            <a:avLst/>
            <a:gdLst>
              <a:gd name="connsiteX0" fmla="*/ 0 w 2758301"/>
              <a:gd name="connsiteY0" fmla="*/ 0 h 5767699"/>
              <a:gd name="connsiteX1" fmla="*/ 2758301 w 2758301"/>
              <a:gd name="connsiteY1" fmla="*/ 0 h 5767699"/>
              <a:gd name="connsiteX2" fmla="*/ 2758301 w 2758301"/>
              <a:gd name="connsiteY2" fmla="*/ 5767699 h 5767699"/>
              <a:gd name="connsiteX3" fmla="*/ 353890 w 2758301"/>
              <a:gd name="connsiteY3" fmla="*/ 5767699 h 5767699"/>
              <a:gd name="connsiteX4" fmla="*/ 353890 w 2758301"/>
              <a:gd name="connsiteY4" fmla="*/ 4966383 h 5767699"/>
              <a:gd name="connsiteX5" fmla="*/ 0 w 2758301"/>
              <a:gd name="connsiteY5" fmla="*/ 4966383 h 576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8301" h="5767699">
                <a:moveTo>
                  <a:pt x="0" y="0"/>
                </a:moveTo>
                <a:lnTo>
                  <a:pt x="2758301" y="0"/>
                </a:lnTo>
                <a:lnTo>
                  <a:pt x="2758301" y="5767699"/>
                </a:lnTo>
                <a:lnTo>
                  <a:pt x="353890" y="5767699"/>
                </a:lnTo>
                <a:lnTo>
                  <a:pt x="353890" y="4966383"/>
                </a:lnTo>
                <a:lnTo>
                  <a:pt x="0" y="4966383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132" y="1618726"/>
            <a:ext cx="8161788" cy="4591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108" y="145629"/>
            <a:ext cx="563319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16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>
            <a:extLst>
              <a:ext uri="{FF2B5EF4-FFF2-40B4-BE49-F238E27FC236}">
                <a16:creationId xmlns="" xmlns:a16="http://schemas.microsoft.com/office/drawing/2014/main" id="{8CA4EDDC-204E-4942-B842-A5F4181202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39908" r="59100" b="32648"/>
          <a:stretch/>
        </p:blipFill>
        <p:spPr>
          <a:xfrm>
            <a:off x="440280" y="2630933"/>
            <a:ext cx="2651852" cy="3777995"/>
          </a:xfrm>
          <a:custGeom>
            <a:avLst/>
            <a:gdLst>
              <a:gd name="connsiteX0" fmla="*/ 0 w 2758301"/>
              <a:gd name="connsiteY0" fmla="*/ 0 h 5767699"/>
              <a:gd name="connsiteX1" fmla="*/ 2758301 w 2758301"/>
              <a:gd name="connsiteY1" fmla="*/ 0 h 5767699"/>
              <a:gd name="connsiteX2" fmla="*/ 2758301 w 2758301"/>
              <a:gd name="connsiteY2" fmla="*/ 5767699 h 5767699"/>
              <a:gd name="connsiteX3" fmla="*/ 353890 w 2758301"/>
              <a:gd name="connsiteY3" fmla="*/ 5767699 h 5767699"/>
              <a:gd name="connsiteX4" fmla="*/ 353890 w 2758301"/>
              <a:gd name="connsiteY4" fmla="*/ 4966383 h 5767699"/>
              <a:gd name="connsiteX5" fmla="*/ 0 w 2758301"/>
              <a:gd name="connsiteY5" fmla="*/ 4966383 h 576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8301" h="5767699">
                <a:moveTo>
                  <a:pt x="0" y="0"/>
                </a:moveTo>
                <a:lnTo>
                  <a:pt x="2758301" y="0"/>
                </a:lnTo>
                <a:lnTo>
                  <a:pt x="2758301" y="5767699"/>
                </a:lnTo>
                <a:lnTo>
                  <a:pt x="353890" y="5767699"/>
                </a:lnTo>
                <a:lnTo>
                  <a:pt x="353890" y="4966383"/>
                </a:lnTo>
                <a:lnTo>
                  <a:pt x="0" y="4966383"/>
                </a:lnTo>
                <a:close/>
              </a:path>
            </a:pathLst>
          </a:custGeom>
        </p:spPr>
      </p:pic>
      <p:sp>
        <p:nvSpPr>
          <p:cNvPr id="32" name="文本框 7">
            <a:extLst>
              <a:ext uri="{FF2B5EF4-FFF2-40B4-BE49-F238E27FC236}">
                <a16:creationId xmlns=""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769257" y="552714"/>
            <a:ext cx="607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54399" y="1561398"/>
            <a:ext cx="7739017" cy="3970318"/>
          </a:xfrm>
          <a:prstGeom prst="rect">
            <a:avLst/>
          </a:prstGeom>
          <a:ln w="38100">
            <a:solidFill>
              <a:srgbClr val="A3C8BD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mía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óng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ả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liệu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ngọt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3593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>
            <a:extLst>
              <a:ext uri="{FF2B5EF4-FFF2-40B4-BE49-F238E27FC236}">
                <a16:creationId xmlns="" xmlns:a16="http://schemas.microsoft.com/office/drawing/2014/main" id="{8CA4EDDC-204E-4942-B842-A5F4181202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39908" r="59100" b="32648"/>
          <a:stretch/>
        </p:blipFill>
        <p:spPr>
          <a:xfrm>
            <a:off x="440280" y="2630933"/>
            <a:ext cx="2651852" cy="3777995"/>
          </a:xfrm>
          <a:custGeom>
            <a:avLst/>
            <a:gdLst>
              <a:gd name="connsiteX0" fmla="*/ 0 w 2758301"/>
              <a:gd name="connsiteY0" fmla="*/ 0 h 5767699"/>
              <a:gd name="connsiteX1" fmla="*/ 2758301 w 2758301"/>
              <a:gd name="connsiteY1" fmla="*/ 0 h 5767699"/>
              <a:gd name="connsiteX2" fmla="*/ 2758301 w 2758301"/>
              <a:gd name="connsiteY2" fmla="*/ 5767699 h 5767699"/>
              <a:gd name="connsiteX3" fmla="*/ 353890 w 2758301"/>
              <a:gd name="connsiteY3" fmla="*/ 5767699 h 5767699"/>
              <a:gd name="connsiteX4" fmla="*/ 353890 w 2758301"/>
              <a:gd name="connsiteY4" fmla="*/ 4966383 h 5767699"/>
              <a:gd name="connsiteX5" fmla="*/ 0 w 2758301"/>
              <a:gd name="connsiteY5" fmla="*/ 4966383 h 576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8301" h="5767699">
                <a:moveTo>
                  <a:pt x="0" y="0"/>
                </a:moveTo>
                <a:lnTo>
                  <a:pt x="2758301" y="0"/>
                </a:lnTo>
                <a:lnTo>
                  <a:pt x="2758301" y="5767699"/>
                </a:lnTo>
                <a:lnTo>
                  <a:pt x="353890" y="5767699"/>
                </a:lnTo>
                <a:lnTo>
                  <a:pt x="353890" y="4966383"/>
                </a:lnTo>
                <a:lnTo>
                  <a:pt x="0" y="4966383"/>
                </a:lnTo>
                <a:close/>
              </a:path>
            </a:pathLst>
          </a:custGeom>
        </p:spPr>
      </p:pic>
      <p:sp>
        <p:nvSpPr>
          <p:cNvPr id="32" name="文本框 7">
            <a:extLst>
              <a:ext uri="{FF2B5EF4-FFF2-40B4-BE49-F238E27FC236}">
                <a16:creationId xmlns=""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769257" y="552714"/>
            <a:ext cx="607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381828" y="845101"/>
            <a:ext cx="8171544" cy="5262979"/>
          </a:xfrm>
          <a:prstGeom prst="rect">
            <a:avLst/>
          </a:prstGeom>
          <a:ln w="38100">
            <a:solidFill>
              <a:srgbClr val="A3C8BD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mênh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ngát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*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đên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370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2BB6AD3-16E5-4EC4-8D5A-C20C9F63381D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781146">
            <a:off x="8218041" y="1392165"/>
            <a:ext cx="4484562" cy="48834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1BCC3824-8B6A-4F0C-A533-3DF88F300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0777452" y="3754397"/>
            <a:ext cx="1495304" cy="1511325"/>
          </a:xfrm>
          <a:prstGeom prst="rect">
            <a:avLst/>
          </a:prstGeom>
        </p:spPr>
      </p:pic>
      <p:sp>
        <p:nvSpPr>
          <p:cNvPr id="13" name="Freeform 7">
            <a:extLst>
              <a:ext uri="{FF2B5EF4-FFF2-40B4-BE49-F238E27FC236}">
                <a16:creationId xmlns=""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825602" y="1283311"/>
            <a:ext cx="7492657" cy="524796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=""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825603" y="2062024"/>
            <a:ext cx="6022097" cy="524796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=""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828735" y="2836009"/>
            <a:ext cx="6588063" cy="524796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5603" y="1283311"/>
            <a:ext cx="6922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02" y="2831281"/>
            <a:ext cx="621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5604" y="2060448"/>
            <a:ext cx="558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文本框 7">
            <a:extLst>
              <a:ext uri="{FF2B5EF4-FFF2-40B4-BE49-F238E27FC236}">
                <a16:creationId xmlns=""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769257" y="552714"/>
            <a:ext cx="607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1130" y="3614722"/>
            <a:ext cx="10450286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 từ trái trong ba trường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quan đến nhau vì đều biểu thị sự vật có dạng hình cầu.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 trường hợp trên là từ đa nghĩa (một từ có nhiều nghĩa khác nhau, các nghĩa có liên quan đến nhau)</a:t>
            </a:r>
          </a:p>
        </p:txBody>
      </p:sp>
    </p:spTree>
    <p:extLst>
      <p:ext uri="{BB962C8B-B14F-4D97-AF65-F5344CB8AC3E}">
        <p14:creationId xmlns:p14="http://schemas.microsoft.com/office/powerpoint/2010/main" val="733789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 xmlns:a16="http://schemas.microsoft.com/office/drawing/2014/main" xmlns:p14="http://schemas.microsoft.com/office/powerpoint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18" grpId="0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F4D753C-F982-4E8F-AA52-14D13E94F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57" y="2771772"/>
            <a:ext cx="3539437" cy="3905884"/>
          </a:xfrm>
          <a:prstGeom prst="rect">
            <a:avLst/>
          </a:prstGeom>
        </p:spPr>
      </p:pic>
      <p:sp>
        <p:nvSpPr>
          <p:cNvPr id="6" name="文本框 7">
            <a:extLst>
              <a:ext uri="{FF2B5EF4-FFF2-40B4-BE49-F238E27FC236}">
                <a16:creationId xmlns=""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769257" y="552714"/>
            <a:ext cx="607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4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9257" y="1359933"/>
            <a:ext cx="98363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Phân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b;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a,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b,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a,b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c,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cổ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6589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 xmlns:a16="http://schemas.microsoft.com/office/drawing/2014/main" xmlns:a14="http://schemas.microsoft.com/office/drawing/2010/main" xmlns:ma14="http://schemas.microsoft.com/office/mac/drawingml/2011/main" xmlns:p14="http://schemas.microsoft.com/office/powerpoint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E52158DA-3CFD-457D-AF0F-28A668E771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3" t="4122" r="16985" b="61358"/>
          <a:stretch/>
        </p:blipFill>
        <p:spPr>
          <a:xfrm flipH="1">
            <a:off x="7070924" y="504654"/>
            <a:ext cx="4570947" cy="6009443"/>
          </a:xfrm>
          <a:prstGeom prst="rect">
            <a:avLst/>
          </a:prstGeom>
        </p:spPr>
      </p:pic>
      <p:sp>
        <p:nvSpPr>
          <p:cNvPr id="17" name="文本框 7">
            <a:extLst>
              <a:ext uri="{FF2B5EF4-FFF2-40B4-BE49-F238E27FC236}">
                <a16:creationId xmlns=""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769257" y="552714"/>
            <a:ext cx="607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5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9257" y="1399811"/>
            <a:ext cx="69000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 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non: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1803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1803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buồn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ốm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8679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159727BD-F6CB-4C7C-9E1B-1EE4476305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40"/>
          <a:stretch/>
        </p:blipFill>
        <p:spPr>
          <a:xfrm rot="1063602" flipV="1">
            <a:off x="689646" y="-1057688"/>
            <a:ext cx="5142128" cy="35398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0571" y="1920650"/>
            <a:ext cx="10972800" cy="4431983"/>
          </a:xfrm>
          <a:prstGeom prst="rect">
            <a:avLst/>
          </a:prstGeom>
          <a:noFill/>
          <a:ln w="38100">
            <a:solidFill>
              <a:srgbClr val="A3C8BD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Giống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C7A8C645-9809-4410-BDD1-7F5B416F00FA}"/>
              </a:ext>
            </a:extLst>
          </p:cNvPr>
          <p:cNvGrpSpPr/>
          <p:nvPr/>
        </p:nvGrpSpPr>
        <p:grpSpPr>
          <a:xfrm>
            <a:off x="5865629" y="4120102"/>
            <a:ext cx="194353" cy="2017609"/>
            <a:chOff x="6787227" y="2504232"/>
            <a:chExt cx="301625" cy="2740527"/>
          </a:xfrm>
        </p:grpSpPr>
        <p:sp>
          <p:nvSpPr>
            <p:cNvPr id="25" name="椭圆 21">
              <a:extLst>
                <a:ext uri="{FF2B5EF4-FFF2-40B4-BE49-F238E27FC236}">
                  <a16:creationId xmlns="" xmlns:a16="http://schemas.microsoft.com/office/drawing/2014/main" id="{B00AF268-E20B-4B5E-B305-8C44341E3012}"/>
                </a:ext>
              </a:extLst>
            </p:cNvPr>
            <p:cNvSpPr/>
            <p:nvPr/>
          </p:nvSpPr>
          <p:spPr>
            <a:xfrm>
              <a:off x="6787227" y="2504232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椭圆 22">
              <a:extLst>
                <a:ext uri="{FF2B5EF4-FFF2-40B4-BE49-F238E27FC236}">
                  <a16:creationId xmlns="" xmlns:a16="http://schemas.microsoft.com/office/drawing/2014/main" id="{AEE70242-DD9E-4AB8-8546-BA290C669173}"/>
                </a:ext>
              </a:extLst>
            </p:cNvPr>
            <p:cNvSpPr/>
            <p:nvPr/>
          </p:nvSpPr>
          <p:spPr>
            <a:xfrm>
              <a:off x="6793577" y="3754034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</p:txBody>
        </p:sp>
        <p:cxnSp>
          <p:nvCxnSpPr>
            <p:cNvPr id="27" name="直接连接符 23">
              <a:extLst>
                <a:ext uri="{FF2B5EF4-FFF2-40B4-BE49-F238E27FC236}">
                  <a16:creationId xmlns="" xmlns:a16="http://schemas.microsoft.com/office/drawing/2014/main" id="{1AB9434E-3304-4BDB-A69C-E9B9A59D3C49}"/>
                </a:ext>
              </a:extLst>
            </p:cNvPr>
            <p:cNvCxnSpPr/>
            <p:nvPr/>
          </p:nvCxnSpPr>
          <p:spPr>
            <a:xfrm>
              <a:off x="6945977" y="4182658"/>
              <a:ext cx="0" cy="6731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4">
              <a:extLst>
                <a:ext uri="{FF2B5EF4-FFF2-40B4-BE49-F238E27FC236}">
                  <a16:creationId xmlns="" xmlns:a16="http://schemas.microsoft.com/office/drawing/2014/main" id="{DC7F4997-4782-4BE0-85E0-DADD48D74EC3}"/>
                </a:ext>
              </a:extLst>
            </p:cNvPr>
            <p:cNvSpPr/>
            <p:nvPr/>
          </p:nvSpPr>
          <p:spPr>
            <a:xfrm>
              <a:off x="6803102" y="4959009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endParaRPr>
            </a:p>
          </p:txBody>
        </p:sp>
        <p:cxnSp>
          <p:nvCxnSpPr>
            <p:cNvPr id="29" name="直接连接符 25">
              <a:extLst>
                <a:ext uri="{FF2B5EF4-FFF2-40B4-BE49-F238E27FC236}">
                  <a16:creationId xmlns="" xmlns:a16="http://schemas.microsoft.com/office/drawing/2014/main" id="{1119554E-C211-469E-972F-57D4624C34D7}"/>
                </a:ext>
              </a:extLst>
            </p:cNvPr>
            <p:cNvCxnSpPr/>
            <p:nvPr/>
          </p:nvCxnSpPr>
          <p:spPr>
            <a:xfrm>
              <a:off x="6935506" y="2918433"/>
              <a:ext cx="0" cy="6731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reeform 7">
            <a:extLst>
              <a:ext uri="{FF2B5EF4-FFF2-40B4-BE49-F238E27FC236}">
                <a16:creationId xmlns=""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1900964" y="3874962"/>
            <a:ext cx="2746805" cy="614844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84605" y="3916689"/>
            <a:ext cx="2379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8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Freeform 7">
            <a:extLst>
              <a:ext uri="{FF2B5EF4-FFF2-40B4-BE49-F238E27FC236}">
                <a16:creationId xmlns=""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7472197" y="3874962"/>
            <a:ext cx="2746805" cy="614844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55838" y="3916689"/>
            <a:ext cx="2379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60710" y="2629124"/>
            <a:ext cx="8031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4195" y="4524732"/>
            <a:ext cx="49044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48861" y="4531775"/>
            <a:ext cx="5062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033" y="687579"/>
            <a:ext cx="8241436" cy="158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45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>
            <a:extLst>
              <a:ext uri="{FF2B5EF4-FFF2-40B4-BE49-F238E27FC236}">
                <a16:creationId xmlns="" xmlns:a16="http://schemas.microsoft.com/office/drawing/2014/main" id="{2F695F6D-EB74-457A-9C45-C9B7EF756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684" y="904352"/>
            <a:ext cx="4033223" cy="5540898"/>
          </a:xfrm>
          <a:prstGeom prst="rect">
            <a:avLst/>
          </a:prstGeom>
        </p:spPr>
      </p:pic>
      <p:sp>
        <p:nvSpPr>
          <p:cNvPr id="17" name="Rounded Rectangle 7">
            <a:extLst>
              <a:ext uri="{FF2B5EF4-FFF2-40B4-BE49-F238E27FC236}">
                <a16:creationId xmlns="" xmlns:a16="http://schemas.microsoft.com/office/drawing/2014/main" id="{6F574AA8-C0EA-4329-9558-2A0DB925D5B6}"/>
              </a:ext>
            </a:extLst>
          </p:cNvPr>
          <p:cNvSpPr/>
          <p:nvPr/>
        </p:nvSpPr>
        <p:spPr>
          <a:xfrm>
            <a:off x="997300" y="69757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A3C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89" y="1421859"/>
            <a:ext cx="5432007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7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 xmlns:a16="http://schemas.microsoft.com/office/drawing/2014/main" xmlns:a14="http://schemas.microsoft.com/office/drawing/2010/main" xmlns:ahyp="http://schemas.microsoft.com/office/drawing/2018/hyperlinkcolor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D6695604-E0A8-49D3-B6DE-9FDF992502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684" y="904352"/>
            <a:ext cx="4033223" cy="554089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52BE546-5F54-4D88-B492-410FE695F53F}"/>
              </a:ext>
            </a:extLst>
          </p:cNvPr>
          <p:cNvSpPr/>
          <p:nvPr/>
        </p:nvSpPr>
        <p:spPr>
          <a:xfrm>
            <a:off x="734993" y="2474472"/>
            <a:ext cx="5361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0"/>
              </a:spcBef>
            </a:pPr>
            <a:r>
              <a:rPr lang="en-US" altLang="zh-CN" sz="7200" dirty="0">
                <a:solidFill>
                  <a:srgbClr val="A3C8BD"/>
                </a:solidFill>
                <a:cs typeface="+mn-ea"/>
                <a:sym typeface="+mn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1804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 xmlns:a16="http://schemas.microsoft.com/office/drawing/2014/main" xmlns:a14="http://schemas.microsoft.com/office/drawing/2010/main" xmlns:ahyp="http://schemas.microsoft.com/office/drawing/2018/hyperlinkcolor" xmlns:p14="http://schemas.microsoft.com/office/powerpoint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28B254F7-ED13-42DA-A5A5-E20339E92542}"/>
              </a:ext>
            </a:extLst>
          </p:cNvPr>
          <p:cNvSpPr txBox="1"/>
          <p:nvPr/>
        </p:nvSpPr>
        <p:spPr>
          <a:xfrm>
            <a:off x="880494" y="2595333"/>
            <a:ext cx="6836109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6600" b="1" dirty="0" smtClean="0">
                <a:ln w="9525">
                  <a:noFill/>
                </a:ln>
                <a:solidFill>
                  <a:srgbClr val="A3C8BD"/>
                </a:solidFill>
                <a:cs typeface="+mn-ea"/>
                <a:sym typeface="+mn-lt"/>
              </a:rPr>
              <a:t>HÌNH THÀNH KIẾN THỨC</a:t>
            </a:r>
            <a:endParaRPr lang="zh-CN" altLang="en-US" sz="6600" b="1" dirty="0">
              <a:ln w="9525">
                <a:noFill/>
              </a:ln>
              <a:solidFill>
                <a:srgbClr val="A3C8BD"/>
              </a:solidFill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024CFAB1-F443-4079-A839-C4337BB6F975}"/>
              </a:ext>
            </a:extLst>
          </p:cNvPr>
          <p:cNvGrpSpPr/>
          <p:nvPr/>
        </p:nvGrpSpPr>
        <p:grpSpPr>
          <a:xfrm>
            <a:off x="3709475" y="1538006"/>
            <a:ext cx="1069855" cy="594369"/>
            <a:chOff x="5892637" y="1636276"/>
            <a:chExt cx="1069855" cy="594369"/>
          </a:xfrm>
          <a:solidFill>
            <a:srgbClr val="A3C8BD"/>
          </a:solidFill>
        </p:grpSpPr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A3085849-092C-4E7F-A1C5-E8F292135759}"/>
                </a:ext>
              </a:extLst>
            </p:cNvPr>
            <p:cNvGrpSpPr/>
            <p:nvPr/>
          </p:nvGrpSpPr>
          <p:grpSpPr>
            <a:xfrm>
              <a:off x="6368123" y="1636276"/>
              <a:ext cx="594369" cy="594369"/>
              <a:chOff x="6831873" y="1753750"/>
              <a:chExt cx="681038" cy="681038"/>
            </a:xfrm>
            <a:grpFill/>
          </p:grpSpPr>
          <p:sp>
            <p:nvSpPr>
              <p:cNvPr id="44" name="Oval 158">
                <a:extLst>
                  <a:ext uri="{FF2B5EF4-FFF2-40B4-BE49-F238E27FC236}">
                    <a16:creationId xmlns="" xmlns:a16="http://schemas.microsoft.com/office/drawing/2014/main" id="{1957E2E7-3551-45B4-997B-8E2AC890D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6871560" y="1793437"/>
                <a:ext cx="600075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159">
                <a:extLst>
                  <a:ext uri="{FF2B5EF4-FFF2-40B4-BE49-F238E27FC236}">
                    <a16:creationId xmlns="" xmlns:a16="http://schemas.microsoft.com/office/drawing/2014/main" id="{B384DFFC-3DD8-4ADF-B28C-AB4FCB2EF77E}"/>
                  </a:ext>
                </a:extLst>
              </p:cNvPr>
              <p:cNvSpPr/>
              <p:nvPr/>
            </p:nvSpPr>
            <p:spPr bwMode="auto">
              <a:xfrm rot="16200000" flipH="1">
                <a:off x="6831873" y="1753750"/>
                <a:ext cx="681038" cy="681038"/>
              </a:xfrm>
              <a:custGeom>
                <a:avLst/>
                <a:gdLst>
                  <a:gd name="T0" fmla="*/ 520 w 524"/>
                  <a:gd name="T1" fmla="*/ 262 h 524"/>
                  <a:gd name="T2" fmla="*/ 516 w 524"/>
                  <a:gd name="T3" fmla="*/ 262 h 524"/>
                  <a:gd name="T4" fmla="*/ 441 w 524"/>
                  <a:gd name="T5" fmla="*/ 442 h 524"/>
                  <a:gd name="T6" fmla="*/ 262 w 524"/>
                  <a:gd name="T7" fmla="*/ 516 h 524"/>
                  <a:gd name="T8" fmla="*/ 82 w 524"/>
                  <a:gd name="T9" fmla="*/ 442 h 524"/>
                  <a:gd name="T10" fmla="*/ 8 w 524"/>
                  <a:gd name="T11" fmla="*/ 262 h 524"/>
                  <a:gd name="T12" fmla="*/ 82 w 524"/>
                  <a:gd name="T13" fmla="*/ 82 h 524"/>
                  <a:gd name="T14" fmla="*/ 262 w 524"/>
                  <a:gd name="T15" fmla="*/ 8 h 524"/>
                  <a:gd name="T16" fmla="*/ 441 w 524"/>
                  <a:gd name="T17" fmla="*/ 82 h 524"/>
                  <a:gd name="T18" fmla="*/ 516 w 524"/>
                  <a:gd name="T19" fmla="*/ 262 h 524"/>
                  <a:gd name="T20" fmla="*/ 520 w 524"/>
                  <a:gd name="T21" fmla="*/ 262 h 524"/>
                  <a:gd name="T22" fmla="*/ 524 w 524"/>
                  <a:gd name="T23" fmla="*/ 262 h 524"/>
                  <a:gd name="T24" fmla="*/ 262 w 524"/>
                  <a:gd name="T25" fmla="*/ 0 h 524"/>
                  <a:gd name="T26" fmla="*/ 0 w 524"/>
                  <a:gd name="T27" fmla="*/ 262 h 524"/>
                  <a:gd name="T28" fmla="*/ 262 w 524"/>
                  <a:gd name="T29" fmla="*/ 524 h 524"/>
                  <a:gd name="T30" fmla="*/ 524 w 524"/>
                  <a:gd name="T31" fmla="*/ 262 h 524"/>
                  <a:gd name="T32" fmla="*/ 520 w 524"/>
                  <a:gd name="T33" fmla="*/ 262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4" h="524">
                    <a:moveTo>
                      <a:pt x="520" y="262"/>
                    </a:moveTo>
                    <a:cubicBezTo>
                      <a:pt x="516" y="262"/>
                      <a:pt x="516" y="262"/>
                      <a:pt x="516" y="262"/>
                    </a:cubicBezTo>
                    <a:cubicBezTo>
                      <a:pt x="516" y="332"/>
                      <a:pt x="487" y="396"/>
                      <a:pt x="441" y="442"/>
                    </a:cubicBezTo>
                    <a:cubicBezTo>
                      <a:pt x="395" y="488"/>
                      <a:pt x="332" y="516"/>
                      <a:pt x="262" y="516"/>
                    </a:cubicBezTo>
                    <a:cubicBezTo>
                      <a:pt x="192" y="516"/>
                      <a:pt x="128" y="488"/>
                      <a:pt x="82" y="442"/>
                    </a:cubicBezTo>
                    <a:cubicBezTo>
                      <a:pt x="36" y="396"/>
                      <a:pt x="8" y="332"/>
                      <a:pt x="8" y="262"/>
                    </a:cubicBezTo>
                    <a:cubicBezTo>
                      <a:pt x="8" y="192"/>
                      <a:pt x="36" y="128"/>
                      <a:pt x="82" y="82"/>
                    </a:cubicBezTo>
                    <a:cubicBezTo>
                      <a:pt x="128" y="36"/>
                      <a:pt x="192" y="8"/>
                      <a:pt x="262" y="8"/>
                    </a:cubicBezTo>
                    <a:cubicBezTo>
                      <a:pt x="332" y="8"/>
                      <a:pt x="395" y="36"/>
                      <a:pt x="441" y="82"/>
                    </a:cubicBezTo>
                    <a:cubicBezTo>
                      <a:pt x="487" y="128"/>
                      <a:pt x="516" y="192"/>
                      <a:pt x="516" y="262"/>
                    </a:cubicBezTo>
                    <a:cubicBezTo>
                      <a:pt x="520" y="262"/>
                      <a:pt x="520" y="262"/>
                      <a:pt x="520" y="262"/>
                    </a:cubicBezTo>
                    <a:cubicBezTo>
                      <a:pt x="524" y="262"/>
                      <a:pt x="524" y="262"/>
                      <a:pt x="524" y="262"/>
                    </a:cubicBezTo>
                    <a:cubicBezTo>
                      <a:pt x="524" y="117"/>
                      <a:pt x="407" y="0"/>
                      <a:pt x="262" y="0"/>
                    </a:cubicBezTo>
                    <a:cubicBezTo>
                      <a:pt x="117" y="0"/>
                      <a:pt x="0" y="117"/>
                      <a:pt x="0" y="262"/>
                    </a:cubicBezTo>
                    <a:cubicBezTo>
                      <a:pt x="0" y="407"/>
                      <a:pt x="117" y="524"/>
                      <a:pt x="262" y="524"/>
                    </a:cubicBezTo>
                    <a:cubicBezTo>
                      <a:pt x="407" y="524"/>
                      <a:pt x="524" y="407"/>
                      <a:pt x="524" y="262"/>
                    </a:cubicBezTo>
                    <a:lnTo>
                      <a:pt x="520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>
              <a:extLst>
                <a:ext uri="{FF2B5EF4-FFF2-40B4-BE49-F238E27FC236}">
                  <a16:creationId xmlns="" xmlns:a16="http://schemas.microsoft.com/office/drawing/2014/main" id="{60A7F79C-B171-4A41-96A1-DCEB99532060}"/>
                </a:ext>
              </a:extLst>
            </p:cNvPr>
            <p:cNvSpPr txBox="1"/>
            <p:nvPr/>
          </p:nvSpPr>
          <p:spPr>
            <a:xfrm>
              <a:off x="5892637" y="1707175"/>
              <a:ext cx="184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5415FCC5-E238-49E8-86BD-8956EBFC55E0}"/>
                </a:ext>
              </a:extLst>
            </p:cNvPr>
            <p:cNvSpPr txBox="1"/>
            <p:nvPr/>
          </p:nvSpPr>
          <p:spPr>
            <a:xfrm>
              <a:off x="6527396" y="1707175"/>
              <a:ext cx="2744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I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0347F46F-9462-4264-AF5B-D68475636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8921" y="368261"/>
            <a:ext cx="1877564" cy="189768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37225471-0882-434E-9F99-D2533E617F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2" t="38564" r="21931" b="24742"/>
          <a:stretch/>
        </p:blipFill>
        <p:spPr>
          <a:xfrm>
            <a:off x="7734135" y="292506"/>
            <a:ext cx="2999946" cy="6272987"/>
          </a:xfrm>
          <a:custGeom>
            <a:avLst/>
            <a:gdLst>
              <a:gd name="connsiteX0" fmla="*/ 0 w 2758301"/>
              <a:gd name="connsiteY0" fmla="*/ 0 h 5767699"/>
              <a:gd name="connsiteX1" fmla="*/ 2758301 w 2758301"/>
              <a:gd name="connsiteY1" fmla="*/ 0 h 5767699"/>
              <a:gd name="connsiteX2" fmla="*/ 2758301 w 2758301"/>
              <a:gd name="connsiteY2" fmla="*/ 5767699 h 5767699"/>
              <a:gd name="connsiteX3" fmla="*/ 353890 w 2758301"/>
              <a:gd name="connsiteY3" fmla="*/ 5767699 h 5767699"/>
              <a:gd name="connsiteX4" fmla="*/ 353890 w 2758301"/>
              <a:gd name="connsiteY4" fmla="*/ 4966383 h 5767699"/>
              <a:gd name="connsiteX5" fmla="*/ 0 w 2758301"/>
              <a:gd name="connsiteY5" fmla="*/ 4966383 h 576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8301" h="5767699">
                <a:moveTo>
                  <a:pt x="0" y="0"/>
                </a:moveTo>
                <a:lnTo>
                  <a:pt x="2758301" y="0"/>
                </a:lnTo>
                <a:lnTo>
                  <a:pt x="2758301" y="5767699"/>
                </a:lnTo>
                <a:lnTo>
                  <a:pt x="353890" y="5767699"/>
                </a:lnTo>
                <a:lnTo>
                  <a:pt x="353890" y="4966383"/>
                </a:lnTo>
                <a:lnTo>
                  <a:pt x="0" y="496638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633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1415932" y="552714"/>
            <a:ext cx="543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Khái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niệm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đồng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âm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56ADA4A-B221-435A-B9E7-70E918B63DAA}"/>
              </a:ext>
            </a:extLst>
          </p:cNvPr>
          <p:cNvSpPr/>
          <p:nvPr/>
        </p:nvSpPr>
        <p:spPr>
          <a:xfrm>
            <a:off x="546299" y="429604"/>
            <a:ext cx="13656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=""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3570514" y="1389139"/>
            <a:ext cx="7431315" cy="776958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2113" y="1389139"/>
            <a:ext cx="7431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组合 18">
            <a:extLst>
              <a:ext uri="{FF2B5EF4-FFF2-40B4-BE49-F238E27FC236}">
                <a16:creationId xmlns="" xmlns:a16="http://schemas.microsoft.com/office/drawing/2014/main" id="{C7A8C645-9809-4410-BDD1-7F5B416F00FA}"/>
              </a:ext>
            </a:extLst>
          </p:cNvPr>
          <p:cNvGrpSpPr/>
          <p:nvPr/>
        </p:nvGrpSpPr>
        <p:grpSpPr>
          <a:xfrm>
            <a:off x="7236957" y="2458056"/>
            <a:ext cx="301625" cy="2740527"/>
            <a:chOff x="6787227" y="2504232"/>
            <a:chExt cx="301625" cy="2740527"/>
          </a:xfrm>
        </p:grpSpPr>
        <p:sp>
          <p:nvSpPr>
            <p:cNvPr id="34" name="椭圆 21">
              <a:extLst>
                <a:ext uri="{FF2B5EF4-FFF2-40B4-BE49-F238E27FC236}">
                  <a16:creationId xmlns="" xmlns:a16="http://schemas.microsoft.com/office/drawing/2014/main" id="{B00AF268-E20B-4B5E-B305-8C44341E3012}"/>
                </a:ext>
              </a:extLst>
            </p:cNvPr>
            <p:cNvSpPr/>
            <p:nvPr/>
          </p:nvSpPr>
          <p:spPr>
            <a:xfrm>
              <a:off x="6787227" y="2504232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sp>
          <p:nvSpPr>
            <p:cNvPr id="35" name="椭圆 22">
              <a:extLst>
                <a:ext uri="{FF2B5EF4-FFF2-40B4-BE49-F238E27FC236}">
                  <a16:creationId xmlns="" xmlns:a16="http://schemas.microsoft.com/office/drawing/2014/main" id="{AEE70242-DD9E-4AB8-8546-BA290C669173}"/>
                </a:ext>
              </a:extLst>
            </p:cNvPr>
            <p:cNvSpPr/>
            <p:nvPr/>
          </p:nvSpPr>
          <p:spPr>
            <a:xfrm>
              <a:off x="6793577" y="3754034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cxnSp>
          <p:nvCxnSpPr>
            <p:cNvPr id="36" name="直接连接符 23">
              <a:extLst>
                <a:ext uri="{FF2B5EF4-FFF2-40B4-BE49-F238E27FC236}">
                  <a16:creationId xmlns="" xmlns:a16="http://schemas.microsoft.com/office/drawing/2014/main" id="{1AB9434E-3304-4BDB-A69C-E9B9A59D3C49}"/>
                </a:ext>
              </a:extLst>
            </p:cNvPr>
            <p:cNvCxnSpPr/>
            <p:nvPr/>
          </p:nvCxnSpPr>
          <p:spPr>
            <a:xfrm>
              <a:off x="6945977" y="4182658"/>
              <a:ext cx="0" cy="6731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24">
              <a:extLst>
                <a:ext uri="{FF2B5EF4-FFF2-40B4-BE49-F238E27FC236}">
                  <a16:creationId xmlns="" xmlns:a16="http://schemas.microsoft.com/office/drawing/2014/main" id="{DC7F4997-4782-4BE0-85E0-DADD48D74EC3}"/>
                </a:ext>
              </a:extLst>
            </p:cNvPr>
            <p:cNvSpPr/>
            <p:nvPr/>
          </p:nvSpPr>
          <p:spPr>
            <a:xfrm>
              <a:off x="6803102" y="4959009"/>
              <a:ext cx="285750" cy="285750"/>
            </a:xfrm>
            <a:prstGeom prst="ellipse">
              <a:avLst/>
            </a:prstGeom>
            <a:solidFill>
              <a:srgbClr val="A3C8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cxnSp>
          <p:nvCxnSpPr>
            <p:cNvPr id="38" name="直接连接符 25">
              <a:extLst>
                <a:ext uri="{FF2B5EF4-FFF2-40B4-BE49-F238E27FC236}">
                  <a16:creationId xmlns="" xmlns:a16="http://schemas.microsoft.com/office/drawing/2014/main" id="{1119554E-C211-469E-972F-57D4624C34D7}"/>
                </a:ext>
              </a:extLst>
            </p:cNvPr>
            <p:cNvCxnSpPr/>
            <p:nvPr/>
          </p:nvCxnSpPr>
          <p:spPr>
            <a:xfrm>
              <a:off x="6935506" y="2918433"/>
              <a:ext cx="0" cy="6731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8795657" y="1446581"/>
            <a:ext cx="1030515" cy="523220"/>
          </a:xfrm>
          <a:prstGeom prst="rect">
            <a:avLst/>
          </a:prstGeom>
          <a:ln>
            <a:solidFill>
              <a:srgbClr val="A3C8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 6">
            <a:extLst>
              <a:ext uri="{FF2B5EF4-FFF2-40B4-BE49-F238E27FC236}">
                <a16:creationId xmlns="" xmlns:a16="http://schemas.microsoft.com/office/drawing/2014/main" id="{3863D259-24ED-44AE-97AE-BE762ED07455}"/>
              </a:ext>
            </a:extLst>
          </p:cNvPr>
          <p:cNvSpPr>
            <a:spLocks/>
          </p:cNvSpPr>
          <p:nvPr/>
        </p:nvSpPr>
        <p:spPr bwMode="auto">
          <a:xfrm>
            <a:off x="3257092" y="2631037"/>
            <a:ext cx="3352800" cy="2454777"/>
          </a:xfrm>
          <a:custGeom>
            <a:avLst/>
            <a:gdLst>
              <a:gd name="T0" fmla="*/ 5 w 374"/>
              <a:gd name="T1" fmla="*/ 0 h 27"/>
              <a:gd name="T2" fmla="*/ 369 w 374"/>
              <a:gd name="T3" fmla="*/ 0 h 27"/>
              <a:gd name="T4" fmla="*/ 374 w 374"/>
              <a:gd name="T5" fmla="*/ 4 h 27"/>
              <a:gd name="T6" fmla="*/ 374 w 374"/>
              <a:gd name="T7" fmla="*/ 23 h 27"/>
              <a:gd name="T8" fmla="*/ 369 w 374"/>
              <a:gd name="T9" fmla="*/ 27 h 27"/>
              <a:gd name="T10" fmla="*/ 5 w 374"/>
              <a:gd name="T11" fmla="*/ 27 h 27"/>
              <a:gd name="T12" fmla="*/ 0 w 374"/>
              <a:gd name="T13" fmla="*/ 23 h 27"/>
              <a:gd name="T14" fmla="*/ 0 w 374"/>
              <a:gd name="T15" fmla="*/ 4 h 27"/>
              <a:gd name="T16" fmla="*/ 5 w 374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7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4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7"/>
                  <a:pt x="36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CDC5C3">
              <a:alpha val="40000"/>
            </a:srgbClr>
          </a:solidFill>
          <a:ln>
            <a:noFill/>
          </a:ln>
        </p:spPr>
        <p:txBody>
          <a:bodyPr vert="horz" wrap="square" lIns="68594" tIns="34297" rIns="68594" bIns="34297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41" name="Freeform 6">
            <a:extLst>
              <a:ext uri="{FF2B5EF4-FFF2-40B4-BE49-F238E27FC236}">
                <a16:creationId xmlns="" xmlns:a16="http://schemas.microsoft.com/office/drawing/2014/main" id="{3863D259-24ED-44AE-97AE-BE762ED07455}"/>
              </a:ext>
            </a:extLst>
          </p:cNvPr>
          <p:cNvSpPr>
            <a:spLocks/>
          </p:cNvSpPr>
          <p:nvPr/>
        </p:nvSpPr>
        <p:spPr bwMode="auto">
          <a:xfrm>
            <a:off x="8149772" y="2631037"/>
            <a:ext cx="3352800" cy="2454777"/>
          </a:xfrm>
          <a:custGeom>
            <a:avLst/>
            <a:gdLst>
              <a:gd name="T0" fmla="*/ 5 w 374"/>
              <a:gd name="T1" fmla="*/ 0 h 27"/>
              <a:gd name="T2" fmla="*/ 369 w 374"/>
              <a:gd name="T3" fmla="*/ 0 h 27"/>
              <a:gd name="T4" fmla="*/ 374 w 374"/>
              <a:gd name="T5" fmla="*/ 4 h 27"/>
              <a:gd name="T6" fmla="*/ 374 w 374"/>
              <a:gd name="T7" fmla="*/ 23 h 27"/>
              <a:gd name="T8" fmla="*/ 369 w 374"/>
              <a:gd name="T9" fmla="*/ 27 h 27"/>
              <a:gd name="T10" fmla="*/ 5 w 374"/>
              <a:gd name="T11" fmla="*/ 27 h 27"/>
              <a:gd name="T12" fmla="*/ 0 w 374"/>
              <a:gd name="T13" fmla="*/ 23 h 27"/>
              <a:gd name="T14" fmla="*/ 0 w 374"/>
              <a:gd name="T15" fmla="*/ 4 h 27"/>
              <a:gd name="T16" fmla="*/ 5 w 374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7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4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7"/>
                  <a:pt x="36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CDC5C3">
              <a:alpha val="40000"/>
            </a:srgbClr>
          </a:solidFill>
          <a:ln>
            <a:noFill/>
          </a:ln>
        </p:spPr>
        <p:txBody>
          <a:bodyPr vert="horz" wrap="square" lIns="68594" tIns="34297" rIns="68594" bIns="34297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>
              <a:cs typeface="+mn-ea"/>
              <a:sym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70170" y="1452704"/>
            <a:ext cx="1030515" cy="523220"/>
          </a:xfrm>
          <a:prstGeom prst="rect">
            <a:avLst/>
          </a:prstGeom>
          <a:ln>
            <a:solidFill>
              <a:srgbClr val="A3C8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93561" y="2631037"/>
            <a:ext cx="2865221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2) :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1,2,3,4...9)</a:t>
            </a:r>
          </a:p>
        </p:txBody>
      </p:sp>
      <p:sp>
        <p:nvSpPr>
          <p:cNvPr id="3" name="Rectangle 2"/>
          <p:cNvSpPr/>
          <p:nvPr/>
        </p:nvSpPr>
        <p:spPr>
          <a:xfrm>
            <a:off x="3363055" y="2692995"/>
            <a:ext cx="30633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1):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giỏi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thạo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2172" y="5388676"/>
            <a:ext cx="10926828" cy="707886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tượng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tượng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âm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pic>
        <p:nvPicPr>
          <p:cNvPr id="44" name="图片 12" descr="C:\Users\胡总\Desktop\ppt素材\17.png17">
            <a:extLst>
              <a:ext uri="{FF2B5EF4-FFF2-40B4-BE49-F238E27FC236}">
                <a16:creationId xmlns="" xmlns:a16="http://schemas.microsoft.com/office/drawing/2014/main" id="{339DFFBF-D9BA-44E8-B5B8-8B926F738D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84" r="4084"/>
          <a:stretch>
            <a:fillRect/>
          </a:stretch>
        </p:blipFill>
        <p:spPr>
          <a:xfrm rot="20594979" flipH="1">
            <a:off x="493882" y="1838499"/>
            <a:ext cx="2781871" cy="302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35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 xmlns:a16="http://schemas.microsoft.com/office/drawing/2014/main" xmlns:p14="http://schemas.microsoft.com/office/powerpoint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6" grpId="0"/>
      <p:bldP spid="39" grpId="0" animBg="1"/>
      <p:bldP spid="40" grpId="0" animBg="1"/>
      <p:bldP spid="41" grpId="0" animBg="1"/>
      <p:bldP spid="42" grpId="0" animBg="1"/>
      <p:bldP spid="2" grpId="0"/>
      <p:bldP spid="3" grpId="0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7">
            <a:extLst>
              <a:ext uri="{FF2B5EF4-FFF2-40B4-BE49-F238E27FC236}">
                <a16:creationId xmlns=""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1415932" y="552714"/>
            <a:ext cx="543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Khái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niệm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đồng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âm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="" xmlns:a16="http://schemas.microsoft.com/office/drawing/2014/main" id="{256ADA4A-B221-435A-B9E7-70E918B63DAA}"/>
              </a:ext>
            </a:extLst>
          </p:cNvPr>
          <p:cNvSpPr/>
          <p:nvPr/>
        </p:nvSpPr>
        <p:spPr>
          <a:xfrm>
            <a:off x="546299" y="429604"/>
            <a:ext cx="13656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矩形 90">
            <a:extLst>
              <a:ext uri="{FF2B5EF4-FFF2-40B4-BE49-F238E27FC236}">
                <a16:creationId xmlns="" xmlns:a16="http://schemas.microsoft.com/office/drawing/2014/main" id="{075CE645-DE75-4DF4-907A-C0AE9EDD19EB}"/>
              </a:ext>
            </a:extLst>
          </p:cNvPr>
          <p:cNvSpPr/>
          <p:nvPr/>
        </p:nvSpPr>
        <p:spPr>
          <a:xfrm>
            <a:off x="1429579" y="2149718"/>
            <a:ext cx="9901029" cy="3211217"/>
          </a:xfrm>
          <a:prstGeom prst="rect">
            <a:avLst/>
          </a:prstGeom>
          <a:solidFill>
            <a:srgbClr val="A3C8BD">
              <a:alpha val="30000"/>
            </a:srgbClr>
          </a:solidFill>
          <a:ln>
            <a:solidFill>
              <a:srgbClr val="A6DBB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C906A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pic>
        <p:nvPicPr>
          <p:cNvPr id="10" name="图片 91">
            <a:extLst>
              <a:ext uri="{FF2B5EF4-FFF2-40B4-BE49-F238E27FC236}">
                <a16:creationId xmlns="" xmlns:a16="http://schemas.microsoft.com/office/drawing/2014/main" id="{C91C6865-68E2-4878-9C11-390CC45FAA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72051">
            <a:off x="2713675" y="1828251"/>
            <a:ext cx="630009" cy="642932"/>
          </a:xfrm>
          <a:prstGeom prst="rect">
            <a:avLst/>
          </a:prstGeom>
        </p:spPr>
      </p:pic>
      <p:pic>
        <p:nvPicPr>
          <p:cNvPr id="11" name="图片 92">
            <a:extLst>
              <a:ext uri="{FF2B5EF4-FFF2-40B4-BE49-F238E27FC236}">
                <a16:creationId xmlns="" xmlns:a16="http://schemas.microsoft.com/office/drawing/2014/main" id="{33245FFF-E784-4A25-9094-69F4D82339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72051">
            <a:off x="8815252" y="1828251"/>
            <a:ext cx="630009" cy="642932"/>
          </a:xfrm>
          <a:prstGeom prst="rect">
            <a:avLst/>
          </a:prstGeom>
        </p:spPr>
      </p:pic>
      <p:pic>
        <p:nvPicPr>
          <p:cNvPr id="12" name="图片 93">
            <a:extLst>
              <a:ext uri="{FF2B5EF4-FFF2-40B4-BE49-F238E27FC236}">
                <a16:creationId xmlns="" xmlns:a16="http://schemas.microsoft.com/office/drawing/2014/main" id="{23D0EA6D-8C9F-4193-9D71-10D83552E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72051">
            <a:off x="6065089" y="4982608"/>
            <a:ext cx="630009" cy="6429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48435" y="2401872"/>
            <a:ext cx="9463315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1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9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1415932" y="552714"/>
            <a:ext cx="543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Cách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sử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dụng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đồng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âm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56ADA4A-B221-435A-B9E7-70E918B63DAA}"/>
              </a:ext>
            </a:extLst>
          </p:cNvPr>
          <p:cNvSpPr/>
          <p:nvPr/>
        </p:nvSpPr>
        <p:spPr>
          <a:xfrm>
            <a:off x="546299" y="429604"/>
            <a:ext cx="13656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1" name="图片 12" descr="C:\Users\胡总\Desktop\ppt素材\17.png17">
            <a:extLst>
              <a:ext uri="{FF2B5EF4-FFF2-40B4-BE49-F238E27FC236}">
                <a16:creationId xmlns="" xmlns:a16="http://schemas.microsoft.com/office/drawing/2014/main" id="{339DFFBF-D9BA-44E8-B5B8-8B926F738D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84" r="4084"/>
          <a:stretch>
            <a:fillRect/>
          </a:stretch>
        </p:blipFill>
        <p:spPr>
          <a:xfrm rot="20594979" flipH="1">
            <a:off x="1224279" y="1534795"/>
            <a:ext cx="4174490" cy="4546600"/>
          </a:xfrm>
          <a:prstGeom prst="rect">
            <a:avLst/>
          </a:prstGeom>
        </p:spPr>
      </p:pic>
      <p:sp>
        <p:nvSpPr>
          <p:cNvPr id="32" name="Freeform 7">
            <a:extLst>
              <a:ext uri="{FF2B5EF4-FFF2-40B4-BE49-F238E27FC236}">
                <a16:creationId xmlns=""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5965377" y="1413634"/>
            <a:ext cx="4605448" cy="734479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97599" y="1510507"/>
            <a:ext cx="423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“ĐEM CÁ VỀ KHO”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8911772" y="1497014"/>
            <a:ext cx="957943" cy="523220"/>
          </a:xfrm>
          <a:prstGeom prst="rect">
            <a:avLst/>
          </a:prstGeom>
          <a:ln>
            <a:solidFill>
              <a:srgbClr val="A3C8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7429" y="2747964"/>
            <a:ext cx="3027087" cy="1384995"/>
          </a:xfrm>
          <a:prstGeom prst="rect">
            <a:avLst/>
          </a:prstGeom>
          <a:noFill/>
          <a:ln w="38100">
            <a:solidFill>
              <a:srgbClr val="A3C8B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60226" y="2747964"/>
            <a:ext cx="3027087" cy="1384995"/>
          </a:xfrm>
          <a:prstGeom prst="rect">
            <a:avLst/>
          </a:prstGeom>
          <a:noFill/>
          <a:ln w="38100">
            <a:solidFill>
              <a:srgbClr val="A3C8B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4" name="Straight Arrow Connector 3"/>
          <p:cNvCxnSpPr>
            <a:endCxn id="34" idx="0"/>
          </p:cNvCxnSpPr>
          <p:nvPr/>
        </p:nvCxnSpPr>
        <p:spPr>
          <a:xfrm flipH="1">
            <a:off x="6520973" y="2148113"/>
            <a:ext cx="1747128" cy="599851"/>
          </a:xfrm>
          <a:prstGeom prst="straightConnector1">
            <a:avLst/>
          </a:prstGeom>
          <a:ln>
            <a:solidFill>
              <a:srgbClr val="A3C8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35" idx="0"/>
          </p:cNvCxnSpPr>
          <p:nvPr/>
        </p:nvCxnSpPr>
        <p:spPr>
          <a:xfrm>
            <a:off x="8268101" y="2148113"/>
            <a:ext cx="1605669" cy="599851"/>
          </a:xfrm>
          <a:prstGeom prst="straightConnector1">
            <a:avLst/>
          </a:prstGeom>
          <a:ln>
            <a:solidFill>
              <a:srgbClr val="A3C8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007429" y="4732810"/>
            <a:ext cx="3195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Đem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kho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60226" y="4732810"/>
            <a:ext cx="3195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Đem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kho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81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 xmlns:a16="http://schemas.microsoft.com/office/drawing/2014/main" xmlns:p14="http://schemas.microsoft.com/office/powerpoint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2" grpId="0" animBg="1"/>
      <p:bldP spid="33" grpId="0"/>
      <p:bldP spid="2" grpId="0" animBg="1"/>
      <p:bldP spid="34" grpId="0" animBg="1"/>
      <p:bldP spid="35" grpId="0" animBg="1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F4D753C-F982-4E8F-AA52-14D13E94F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73" y="1245212"/>
            <a:ext cx="5001693" cy="5519530"/>
          </a:xfrm>
          <a:prstGeom prst="rect">
            <a:avLst/>
          </a:prstGeom>
        </p:spPr>
      </p:pic>
      <p:sp>
        <p:nvSpPr>
          <p:cNvPr id="14" name="文本框 7">
            <a:extLst>
              <a:ext uri="{FF2B5EF4-FFF2-40B4-BE49-F238E27FC236}">
                <a16:creationId xmlns=""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1415932" y="552714"/>
            <a:ext cx="543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Cách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sử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dụng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="" xmlns:a16="http://schemas.microsoft.com/office/drawing/2014/main" id="{256ADA4A-B221-435A-B9E7-70E918B63DAA}"/>
              </a:ext>
            </a:extLst>
          </p:cNvPr>
          <p:cNvSpPr/>
          <p:nvPr/>
        </p:nvSpPr>
        <p:spPr>
          <a:xfrm>
            <a:off x="546299" y="429604"/>
            <a:ext cx="13656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0504" y="1906136"/>
            <a:ext cx="4984868" cy="3323987"/>
          </a:xfrm>
          <a:prstGeom prst="rect">
            <a:avLst/>
          </a:prstGeom>
          <a:noFill/>
          <a:ln w="38100">
            <a:solidFill>
              <a:srgbClr val="A3C8BD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877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 xmlns:a16="http://schemas.microsoft.com/office/drawing/2014/main" xmlns:a14="http://schemas.microsoft.com/office/drawing/2010/main" xmlns:ma14="http://schemas.microsoft.com/office/mac/drawingml/2011/main" xmlns:p14="http://schemas.microsoft.com/office/powerpoint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ECA20C08-F7A0-4D5F-9955-23FCAEED4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3214" y="1407886"/>
            <a:ext cx="2774486" cy="30259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文本框 7">
            <a:extLst>
              <a:ext uri="{FF2B5EF4-FFF2-40B4-BE49-F238E27FC236}">
                <a16:creationId xmlns=""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1415932" y="552714"/>
            <a:ext cx="543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Khái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niệm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đa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nghĩa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8" name="矩形 8">
            <a:extLst>
              <a:ext uri="{FF2B5EF4-FFF2-40B4-BE49-F238E27FC236}">
                <a16:creationId xmlns="" xmlns:a16="http://schemas.microsoft.com/office/drawing/2014/main" id="{256ADA4A-B221-435A-B9E7-70E918B63DAA}"/>
              </a:ext>
            </a:extLst>
          </p:cNvPr>
          <p:cNvSpPr/>
          <p:nvPr/>
        </p:nvSpPr>
        <p:spPr>
          <a:xfrm>
            <a:off x="546299" y="429604"/>
            <a:ext cx="13656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0"/>
              </a:spcBef>
            </a:pP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</a:t>
            </a:r>
            <a:endParaRPr lang="en-US" altLang="zh-CN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9" name="Freeform 7">
            <a:extLst>
              <a:ext uri="{FF2B5EF4-FFF2-40B4-BE49-F238E27FC236}">
                <a16:creationId xmlns=""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783772" y="1255541"/>
            <a:ext cx="3468915" cy="734479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35788" y="1361170"/>
            <a:ext cx="3516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TÔI ĂN CƠM</a:t>
            </a:r>
          </a:p>
        </p:txBody>
      </p:sp>
      <p:sp>
        <p:nvSpPr>
          <p:cNvPr id="81" name="Freeform 7">
            <a:extLst>
              <a:ext uri="{FF2B5EF4-FFF2-40B4-BE49-F238E27FC236}">
                <a16:creationId xmlns="" xmlns:a16="http://schemas.microsoft.com/office/drawing/2014/main" id="{3F326DAA-9276-49C8-81EC-9F2A84CF50F3}"/>
              </a:ext>
            </a:extLst>
          </p:cNvPr>
          <p:cNvSpPr>
            <a:spLocks/>
          </p:cNvSpPr>
          <p:nvPr/>
        </p:nvSpPr>
        <p:spPr bwMode="auto">
          <a:xfrm>
            <a:off x="6531429" y="1255541"/>
            <a:ext cx="4977091" cy="734479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3C8BD"/>
          </a:solidFill>
          <a:ln>
            <a:noFill/>
          </a:ln>
        </p:spPr>
        <p:txBody>
          <a:bodyPr vert="horz" wrap="square" lIns="68594" tIns="34297" rIns="68594" bIns="34297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31430" y="1361170"/>
            <a:ext cx="4992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XE NÀY ĂN XĂNG NHIỀU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35788" y="2496457"/>
            <a:ext cx="3516899" cy="1815882"/>
          </a:xfrm>
          <a:prstGeom prst="rect">
            <a:avLst/>
          </a:prstGeom>
          <a:ln w="28575">
            <a:solidFill>
              <a:srgbClr val="A3C8BD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ăn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nuôi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gốc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531429" y="2496457"/>
            <a:ext cx="4977091" cy="1815882"/>
          </a:xfrm>
          <a:prstGeom prst="rect">
            <a:avLst/>
          </a:prstGeom>
          <a:ln w="28575">
            <a:solidFill>
              <a:srgbClr val="A3C8BD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800" b="1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Nghĩa</a:t>
            </a:r>
            <a:r>
              <a:rPr lang="en-US" sz="2800" b="1" noProof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b="1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chuyển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35788" y="4539490"/>
            <a:ext cx="1078855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Hai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sp>
        <p:nvSpPr>
          <p:cNvPr id="86" name="Rectangle 85"/>
          <p:cNvSpPr/>
          <p:nvPr/>
        </p:nvSpPr>
        <p:spPr>
          <a:xfrm>
            <a:off x="8437882" y="1367294"/>
            <a:ext cx="740228" cy="523220"/>
          </a:xfrm>
          <a:prstGeom prst="rect">
            <a:avLst/>
          </a:prstGeom>
          <a:ln>
            <a:solidFill>
              <a:srgbClr val="A3C8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193615" y="1361170"/>
            <a:ext cx="740228" cy="523220"/>
          </a:xfrm>
          <a:prstGeom prst="rect">
            <a:avLst/>
          </a:prstGeom>
          <a:ln>
            <a:solidFill>
              <a:srgbClr val="A3C8B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334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7">
            <a:extLst>
              <a:ext uri="{FF2B5EF4-FFF2-40B4-BE49-F238E27FC236}">
                <a16:creationId xmlns="" xmlns:a16="http://schemas.microsoft.com/office/drawing/2014/main" id="{208D734C-58F1-4367-81D7-AB3C5B5E3CC7}"/>
              </a:ext>
            </a:extLst>
          </p:cNvPr>
          <p:cNvSpPr txBox="1"/>
          <p:nvPr/>
        </p:nvSpPr>
        <p:spPr>
          <a:xfrm>
            <a:off x="1415932" y="552714"/>
            <a:ext cx="543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Khái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niệm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đa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nghĩa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="" xmlns:a16="http://schemas.microsoft.com/office/drawing/2014/main" id="{256ADA4A-B221-435A-B9E7-70E918B63DAA}"/>
              </a:ext>
            </a:extLst>
          </p:cNvPr>
          <p:cNvSpPr/>
          <p:nvPr/>
        </p:nvSpPr>
        <p:spPr>
          <a:xfrm>
            <a:off x="546299" y="429604"/>
            <a:ext cx="13656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03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矩形 90">
            <a:extLst>
              <a:ext uri="{FF2B5EF4-FFF2-40B4-BE49-F238E27FC236}">
                <a16:creationId xmlns="" xmlns:a16="http://schemas.microsoft.com/office/drawing/2014/main" id="{075CE645-DE75-4DF4-907A-C0AE9EDD19EB}"/>
              </a:ext>
            </a:extLst>
          </p:cNvPr>
          <p:cNvSpPr/>
          <p:nvPr/>
        </p:nvSpPr>
        <p:spPr>
          <a:xfrm>
            <a:off x="1429579" y="2149718"/>
            <a:ext cx="9901029" cy="3211217"/>
          </a:xfrm>
          <a:prstGeom prst="rect">
            <a:avLst/>
          </a:prstGeom>
          <a:solidFill>
            <a:srgbClr val="A3C8BD">
              <a:alpha val="30000"/>
            </a:srgbClr>
          </a:solidFill>
          <a:ln>
            <a:solidFill>
              <a:srgbClr val="A6DBB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C906A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pic>
        <p:nvPicPr>
          <p:cNvPr id="10" name="图片 91">
            <a:extLst>
              <a:ext uri="{FF2B5EF4-FFF2-40B4-BE49-F238E27FC236}">
                <a16:creationId xmlns="" xmlns:a16="http://schemas.microsoft.com/office/drawing/2014/main" id="{C91C6865-68E2-4878-9C11-390CC45FAA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72051">
            <a:off x="2713675" y="1828251"/>
            <a:ext cx="630009" cy="642932"/>
          </a:xfrm>
          <a:prstGeom prst="rect">
            <a:avLst/>
          </a:prstGeom>
        </p:spPr>
      </p:pic>
      <p:pic>
        <p:nvPicPr>
          <p:cNvPr id="11" name="图片 92">
            <a:extLst>
              <a:ext uri="{FF2B5EF4-FFF2-40B4-BE49-F238E27FC236}">
                <a16:creationId xmlns="" xmlns:a16="http://schemas.microsoft.com/office/drawing/2014/main" id="{33245FFF-E784-4A25-9094-69F4D82339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72051">
            <a:off x="8815252" y="1828251"/>
            <a:ext cx="630009" cy="642932"/>
          </a:xfrm>
          <a:prstGeom prst="rect">
            <a:avLst/>
          </a:prstGeom>
        </p:spPr>
      </p:pic>
      <p:pic>
        <p:nvPicPr>
          <p:cNvPr id="12" name="图片 93">
            <a:extLst>
              <a:ext uri="{FF2B5EF4-FFF2-40B4-BE49-F238E27FC236}">
                <a16:creationId xmlns="" xmlns:a16="http://schemas.microsoft.com/office/drawing/2014/main" id="{23D0EA6D-8C9F-4193-9D71-10D83552E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72051">
            <a:off x="6065089" y="4982608"/>
            <a:ext cx="630009" cy="6429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48435" y="2685377"/>
            <a:ext cx="94633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82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9" grpId="0" animBg="1"/>
      <p:bldP spid="13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tisbdtz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</TotalTime>
  <Words>1155</Words>
  <Application>Microsoft Office PowerPoint</Application>
  <PresentationFormat>Widescreen</PresentationFormat>
  <Paragraphs>141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微软雅黑</vt:lpstr>
      <vt:lpstr>宋体</vt:lpstr>
      <vt:lpstr>Arial</vt:lpstr>
      <vt:lpstr>Calibri</vt:lpstr>
      <vt:lpstr>Times New Roman</vt:lpstr>
      <vt:lpstr>Wingdings</vt:lpstr>
      <vt:lpstr>义启小魏楷</vt:lpstr>
      <vt:lpstr>思源黑体 CN Regular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AutoBVT</cp:lastModifiedBy>
  <cp:revision>240</cp:revision>
  <dcterms:created xsi:type="dcterms:W3CDTF">2020-04-06T05:27:43Z</dcterms:created>
  <dcterms:modified xsi:type="dcterms:W3CDTF">2023-05-11T05:21:18Z</dcterms:modified>
</cp:coreProperties>
</file>