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15.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4033" r:id="rId9"/>
    <p:sldMasterId id="2147484045" r:id="rId10"/>
    <p:sldMasterId id="2147484055" r:id="rId11"/>
    <p:sldMasterId id="2147484079" r:id="rId12"/>
    <p:sldMasterId id="2147484104" r:id="rId13"/>
  </p:sldMasterIdLst>
  <p:notesMasterIdLst>
    <p:notesMasterId r:id="rId47"/>
  </p:notesMasterIdLst>
  <p:sldIdLst>
    <p:sldId id="706" r:id="rId14"/>
    <p:sldId id="650" r:id="rId15"/>
    <p:sldId id="467" r:id="rId16"/>
    <p:sldId id="720" r:id="rId17"/>
    <p:sldId id="612" r:id="rId18"/>
    <p:sldId id="663" r:id="rId19"/>
    <p:sldId id="665" r:id="rId20"/>
    <p:sldId id="664" r:id="rId21"/>
    <p:sldId id="667" r:id="rId22"/>
    <p:sldId id="668" r:id="rId23"/>
    <p:sldId id="679" r:id="rId24"/>
    <p:sldId id="696" r:id="rId25"/>
    <p:sldId id="695" r:id="rId26"/>
    <p:sldId id="697" r:id="rId27"/>
    <p:sldId id="698" r:id="rId28"/>
    <p:sldId id="699" r:id="rId29"/>
    <p:sldId id="700" r:id="rId30"/>
    <p:sldId id="701" r:id="rId31"/>
    <p:sldId id="702" r:id="rId32"/>
    <p:sldId id="703" r:id="rId33"/>
    <p:sldId id="704" r:id="rId34"/>
    <p:sldId id="705" r:id="rId35"/>
    <p:sldId id="621" r:id="rId36"/>
    <p:sldId id="376" r:id="rId37"/>
    <p:sldId id="375" r:id="rId38"/>
    <p:sldId id="707" r:id="rId39"/>
    <p:sldId id="708" r:id="rId40"/>
    <p:sldId id="714" r:id="rId41"/>
    <p:sldId id="715" r:id="rId42"/>
    <p:sldId id="716" r:id="rId43"/>
    <p:sldId id="717" r:id="rId44"/>
    <p:sldId id="718" r:id="rId45"/>
    <p:sldId id="719" r:id="rId46"/>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EF4EC"/>
    <a:srgbClr val="FFFFFF"/>
    <a:srgbClr val="FFCCCC"/>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101" d="100"/>
          <a:sy n="101" d="100"/>
        </p:scale>
        <p:origin x="58" y="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ink/ink1.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4:40.4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6806 5787 0,'-21'21'94,"63"-21"-78,43 0-16,-43 0 15,22 0-15,-1 0 16,-20 0-16,63 0 15,-43 0-15,-41 0 16,-1 0-16,42 0 16,-20 0-16,-1 0 15,-20 0-15,20 0 16,0 0-16,1 21 16,20-21-16,-41 21 15,20-21-15,0 0 16,1 0-16,20 0 15,-20 0-15,20 0 16,1 0-16,-22 0 16,1 0-1,20 0-15,-20 0 16,20 0-16,-41 0 16,-1 0-1,21 0-15,1 0 16,-22 0-16,0 0 15,43 0-15,-43 0 16,21 0-16,22 0 16,-43 0-16,21 0 15,22 0-15,-22 0 16,22 0-16,0 0 16,-22 0-16,22 0 15,-43 0-15,21 0 16,22 0-16,-43 0 15,0 0-15,22 0 16,-1 0 0,0 0-1,-20 0-15,-1 0 16,21 0-16,1 0 16,20 0-16,22 0 15,-21 0-15,42 0 16,-64 0-1,-21 0-15,1 0 16,41-21-16,-20 21 16,-1-21-1,-21 21 1,0 0-16,1 0 16,20-42-1,22 42 1,-22-21-1,-21 21 1,0 0-16,22-22 16,20 22-16,-20-21 15,-1 21 1,-21 0-16,22-42 0,-1 42 31,-21 0-31,1 0 16,-1 0-1,0 0 17,21 0-17,1 0 17,20 0-32,-20 0 31,-22 0-31,0 0 15,0 0-15,1 0 16,-1 0 0,0 0-16,43 0 15,-43 0 1,0 0-16,0 0 16,22 0-1,-22 0 1,0 0-16,21 0 15,1 0-15,-22 0 16,0 0-16,0-43 16,22 43-1,-1 0 1,-21 0 0,1 0-1,41 0 1,-20 0 15,-22 0 0,0 0-31,22 0 16,20 0 15,-42 0-31,1 0 31,-22 22-31,42-22 16,0 0 0,-20 0-1,-1 0 1,0 0 0,0 0-16,0 0 15,1 0 1,-1 0-1,42 0 1,-41 0 0,-1 0-1,0 0-15,43 0 16,-43 0 0,64 0-16,21 0 15,-22 0-15,22 0 16,-42 0-16,-43 0 15,43 0-15,-43 0 16,0 0 15,-63 0 235</inkml:trace>
</inkml:ink>
</file>

<file path=ppt/ink/ink10.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6:25.7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16686 12740 0,'-21'0'16,"-22"0"-1,-41 0-15,20 0 16,22 0-16,-22 0 15,-42-43-15,42 22 16,-20 21-16,-22 0 16,63 0-16,-63 0 15,-42 0-15,-43 0 16,21 0-16,-42 0 16,43 0-16,20 0 15,1 0-15,-1 0 16,1 0-16,0 0 15,-1 21-15,1 1 16,-1 41-16,1-42 16,-1 22-16,65-22 15,-44 21-15,65-20 16,-1-22-16,1 21 16,-22 0-16,64 0 15,-64-21-15,42 43 16,-20-22-16,-1 0 15,-63 21-15,0 1 16,-22-22-16,1 21 16,-43 1-16,22-22 15,20 43-15,1-43 16,-1-21-16,43 0 16,21 21-16,1-21 15,62 0-15,-41 0 16,42 0-16,-1 0 31,1 0-15,-21 0 15,-1 0-15,22 0-1,-21 0 1</inkml:trace>
</inkml:ink>
</file>

<file path=ppt/ink/ink11.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7:33.3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8311 8331 0,'106'0'109,"-42"0"-93,42 0-16,-43 0 16,65 0-16,84 0 15,42 0-15,0 0 16,-20 0-16,-22 0 16,0 0-16,-21 0 15,-85 0-15,-64 0 16,0 0-16,-20 0 15,-1 0 1,0 0 0,85 0-1,-85 0-15,43 0 16,-22 0-16,22 0 16,-43 0-1,21 0-15,1 0 0,-22 0 16,21 0-16,22 0 15,-22 0-15,1 0 16,-1 0-16,1 0 16,-43-22 406,-43-20-407,1 42-15,-22 0 16,1-21-16,20 21 15,-20 0 1,-1 0-16,43 0 16,0 0-16,-22 0 0,22 0 15,0 0-15,0 0 16,-1 0-16,-41 0 16,42 0-16,-1 0 15,1 0 1,-42 0-16,41 0 15,1 0-15,0 0 16,-21 0-16,-22 0 16,43 0-1,-22 0 1,22 0 0,0 0-1,0 0 1,0 0-16,-1 0 15,1 0 1,0 0 0,-21 0-1,-1 0 17,22 0-17</inkml:trace>
</inkml:ink>
</file>

<file path=ppt/ink/ink12.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9:26.37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16644 4557 0,'0'-42'219,"42"42"-219,64 0 15,0 21-15,-21-21 16,0 21-16,-22 22 15,43-43-15,-63 21 16,20-21-16,1 21 16,-22-21-16,1 0 15,41 0-15,22 0 16,-42 0-16,42 0 16,21 0-16,22 0 15,-43 0-15,0 0 16,-21 0-16,-22-21 15,22 21-15,0 0 16,-64 0-16,0 0 16,0 0-16,1 0 15,20 0 1,22 0 0,-22 0-16,-21 0 15,43 0-15,-22 0 16,1 0-16,-1 0 15,22 0-15,-43 0 16,21 0-16,64 0 16,-21 0-16,21 0 15,-64 0-15,64 0 16,43 0-16,42 0 16,-64 0-16,21 0 15,-63 0-15,21 0 16,-21 0-16,-43 0 15,22 0-15,0 0 16,-43 0-16,42 0 16,22 0-16,-64 0 15,43 0-15,0 0 16,-22 0-16,-21 0 16,22 0-16,-1 0 15,22 0-15,-43 0 16,42 0-16,1 0 15,-22 0-15,43 0 16,21 0-16,-42 0 16,-22 0-16,43 0 15,0 0-15,0 0 16,-43 0-16,22 0 16,-43 0-16,42 0 15,22 0-15,-63 0 16,84 0-16,-43 21 15,1-21-15,42 0 16,0 0-16,42 0 16,-42 0-16,0 0 15,-21 0-15,-21 0 16,-43 0 0,0 0-16,0 0 15,43 0 235,-43 0-250,0 0 16,0 0-16,22 0 15,20 0-15,-20-42 16,20 42-16,-20 0 16,-1 0-16,22-21 15,-64-1 157,0 1-172,0-21 16,42 42-16</inkml:trace>
</inkml:ink>
</file>

<file path=ppt/ink/ink13.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9:28.3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18658 5660 0,'42'0'16,"22"0"-16,-1 21 15,-20-21-15,42 42 16,42-20-16,-64-22 15,43 0-15,-42 0 16,63 0-16,22 0 16,41 0-16,22 0 15,1 0-15,-1 0 16,0 0-16,-43 0 16,1 0-16,21 0 15,-43 0-15,-21 0 16,0 0-1,-21 0-15,-21 0 16,-21 0-16,-1 0 0,-20 0 16,20 0-1,-20 0 1,20 0-16,22 0 16,0 0-16,-64-43 15,64 43-15,21 0 16,-42 0-16,-1 0 15,1 0-15,21-21 16,0 0-16,-64 21 16,0-21-16,85 21 15,-64 0-15,1-22 16,-1 22-16,22-21 16,-1 21-16,-41 0 15,-1-21 1,21 21-1,1 0 1,-22 0 0,42 0-16,1 0 15,0 0 1,-43 0-16,0-21 16,21 21-16,1 0 15,-43-21 1,-43-1 93</inkml:trace>
</inkml:ink>
</file>

<file path=ppt/ink/ink14.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9:30.2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16241 6995 0,'21'0'15,"21"0"1,1 43-16,42-43 15,-43 0-15,64 0 16,-21 0-16,0 0 16,21 0-16,63 0 15,22 0-15,-21 0 16,-1 0 0,22 0-16,-21 0 15,21 0-15,-1-64 16,-20 43-16,-22 0 15,1-1-15,-1 1 0,-21 0 16,-21 0 0,-21 21-16,0 0 15,21-21-15,-42 21 16,42 0-16,21-43 16,-42 22-16,-43 21 15,22 0-15,-1-21 16,1 0-16,-22 21 15,22 0 1,-43 0-16,64 0 16,-21 0-16,20-43 15,-20 43-15,21 0 16,-22 0-16,22-21 16,-21 0-16,21 0 15,-22-1-15,1 1 16,-1 21-16,1 0 15,0 0-15,-43 0 16,0 0-16,0 0 16,0 0-1,43 0-15,0 0 16,-22 0-16,43 0 16,0 0-16,-1 0 15,22 0-15,-63 0 16,20 0-16,1 0 15,-22 0-15,-20 0 16,-1 0-16,21 0 16,22 0-16,42 0 15,-64 0 1,22 0 0,0 0-16,-22 0 15,22 0-15,-43 0 0,42 0 16,1 0-16,-22 0 15,22 0-15,0 0 16,-22 0 0,-21 0-16,22 0 15</inkml:trace>
</inkml:ink>
</file>

<file path=ppt/ink/ink15.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9:51.07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16962 7907 0,'21'0'31,"0"0"47,21 0-62,22 0-16,-43 0 16,0 21-16,43-21 15,-22 21-15,1-21 16,-1 43-16,43-43 15,-43 0-15,43 21 16,21-21-16,21 0 16,-84 0-16,63 0 15,42 0-15,1 0 16,63 42-16,0 22 16,21-43-16,-21 21 15,0 1-15,42-22 16,-42 21-16,43-42 15,-1 0-15,-20 0 16,20 0-16,0 0 16,-84 0-16,-22 0 15,-84 0-15,21 0 16,-22 0-16,-41 0 16,-1 0-16,64 0 15,-22 0-15,43 0 16,-63 0-16,63 0 15,42 0-15,22 0 16,21 0-16,21 0 16,-43 0-16,22 0 15,-64 0-15,0 0 16,-63 0 0,21 0-16,0 0 0,21 0 15,42 0-15,22 0 16,-22 0-16,-21 0 15,1 0-15,-1 0 16,0 0 0,-21 0-16,-42 0 15,20 0-15,-20 0 16,0 0-16,-43 0 16,42 0-16,-20 0 15,-1 0-15,22 0 16,-64-21 156,0-43-157,-21 22 1</inkml:trace>
</inkml:ink>
</file>

<file path=ppt/ink/ink16.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9:53.5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19697 10578 0,'0'-22'47,"42"22"-32,-21 0-15,64-42 16,21 42-16,-21-21 16,0 21-16,21 0 15,63 0-15,86 0 16,-1 21-16,-42-21 16,0 0-16,-42 0 15,21 0-15,-22 0 16,22 0-16,-21 0 15,-1 0-15,43 0 16,-21 0-16,-21 0 16,21 0-16,21 0 15,-85 0-15,0 0 16,-21 0-16,0 0 16,-21 0-16,-43 21 15,43-21-15,0 0 16,-22 21-1,1 1-15,21-22 0,0 0 16,0 0-16,-43-22 31,-21 22 32,0 0-48,-21-21 126</inkml:trace>
</inkml:ink>
</file>

<file path=ppt/ink/ink17.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9:55.2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16898 11616 0,'21'0'15,"0"0"1,43-21 0,0 21-16,-1 0 15,-20 0-15,20 43 16,1-43-16,-22 0 15,22 0 1,-1 0 0,-20 0-16,20 0 15,43 21-15,-84-21 16,20 0-16,43 0 16,0 0-16,-1 0 15,-20 0-15,21 0 16,0 0-16,0 0 15,21 0-15,-43 0 16,22 0-16,-43 0 16,1 0-1,-1 0-15,22 0 16,-22 0-16,22 0 16,42 0-16,-21 0 15,21 0-15,-64 0 16,22 0-16,-1 0 15,-20 0-15,-1 0 16,-21 0 0,0 0-1,43 0-15,0 0 16,42 0 0,-64 0-1,-21 0-15,0 0 16,-42 0 218</inkml:trace>
</inkml:ink>
</file>

<file path=ppt/ink/ink18.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41:48.47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9901 1886 0,'-63'0'0,"-1"0"15,43 0-15,-43 0 16,1 0-16,-1 0 16,0 0-16,-42 0 15,43 0-15,-1 0 16,1 0-16,-22 0 16,21 0-16,1 0 15,-22 22-15,-64-22 16,-63 0-16,0 42 15,-42 0-15,0-20 16,-1 41-16,1-42 16,42 43-16,0-43 15,0-21-15,21 0 16,64 0 0,-22 0-16,1 21 15,-43-21-15,21 0 16,22 0-16,21 0 15,-22 0-15,1 0 16,-1 0-16,1 0 16,84 0-16,-42 0 15,22 0-15,-22 0 16,0 0-16,-43 0 16,1 0-16,42 0 15,0 0-15,0 0 16,0 0-16,-21 0 15,21 0-15,0 0 16,0 22-16,-1-22 16,-20 0-16,64 0 15,-22 0-15,0 0 16,0 0-16,43 0 16,-22 0-16,43 0 15,0 0-15,-43 0 16,43 0-16,0 0 15,0 0-15,-1 0 16</inkml:trace>
</inkml:ink>
</file>

<file path=ppt/ink/ink19.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42:23.72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6997 5469 0,'42'0'78,"22"0"-62,-43 0-16,42 0 15,-41 0-15,41 0 16,1 0-16,-22 0 15,22 0-15,0 0 16,-22 0-16,22 0 16,-43 0-16,42 0 15,-41 0 1,20-21-16,22 21 16,42 0-16,-43 0 15,-20 0-15,20 0 16,1 0-16,-22 0 15,1 0-15,20-43 16,-20 43 0,-22 0-1,21 0 1,1 0 0,-1 0-16,22 0 15,-1 0-15,1 0 16,-43 0-1,0 0-15,22 0 16,-43-21 172,-85-21-173</inkml:trace>
</inkml:ink>
</file>

<file path=ppt/ink/ink2.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4:42.1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12742 5511 0,'64'0'0,"-22"0"16,64 0-16,-84 0 15,41 0-15,-20 22 16,20-22-16,1 0 16,-22 42-16,22-42 15,42 21 1,-43-21-16,1 0 15,42 0-15,-42 0 16,42 0-16,-21 0 16,-22 0-16,22 0 15,-21-21-15,63-21 16,-42 20-16,-22 1 16,-20 21-16,41 0 15,1 0-15,-42 0 16,41 0-16,1 0 15,-42 0-15,20 0 16,-42 0-16,22 0 16,20 0-16,1 0 15,-22 0-15,43 0 16,0 0-16,-21 0 16,-22 0-16,22 0 15,-22 0-15,0 0 16,22 0-16,-43 0 15,0 0-15,1 0 16,-1 0 0,0 0-16,21 0 15,22 0 1,-43 0-16,1 43 16,41-43-16,-42 0 15,1 0 1,20 0-16,0 0 15,-20 0 17,-1 0-17,0 0 17,0 0-32,22 0 46,-1 0-14,-21 0-32,0 0 15,1 0 17,-22 21 108</inkml:trace>
</inkml:ink>
</file>

<file path=ppt/ink/ink20.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42:24.8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1272 4155 0,'43'-43'78,"63"43"-62,-43 0-16,43 0 16,0 0-16,43-21 15,-1 0-15,43-22 16,-43 1-16,1 21 16,-1 0-16,-42-1 15,21 22-15,0 0 16,-21 0-16,-21 0 15,64 0-15,-22 0 16,64 0-16,-64 0 16,21 0-16,1 0 15,-1 0-15,1 0 16,-22 0-16,0 0 16,-63 0-16,42 0 15,0 0-15,21 0 16,-64 0-16,1 0 15,21 0-15,-21 0 16,42 0-16,-22 0 16,1-21-16,-21 0 15,-1 0-15,-41 21 16</inkml:trace>
</inkml:ink>
</file>

<file path=ppt/ink/ink21.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42:32.3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2205 7568 0,'21'0'0,"64"0"15,0-22-15,-22 22 16,1 0-16,0 0 15,-22 0-15,22 0 16,-1 0-16,-20 0 16,20 0-16,-42 0 15,1 0-15,41 0 16,-42 0-16,64 0 16,-21 0-16,42 0 15,-42 0-15,-1 0 16,43 0-16,-42 0 15,-1 0-15,43 0 16,-42 0-16,42 0 16,-21 0-16,21 0 15,0 0-15,-21 0 16,-22 0-16,1 0 16,42 0-16,-21 0 15,21 0 1,-22 0-16,22 0 15,-21 0-15,-21 0 16,-1 0-16,1 0 16,-22 0-16,22 0 15,42 0-15,-21 0 16,21 0-16,-42-21 16,20 21-16,22 0 15,43 0-15,-1 0 16,1 0-16,-1 0 15,-42 0-15,-42 0 16,42 0-16,-22 0 16,-20 0-16,0 0 15,-1 0-15,22 0 16,0 0-16,21 0 16,0 0-16,0 0 15,0 0-15,0 0 16,-21 0-16,-22 0 15,1 0-15,-43 0 16,64 0-16,-64 0 16,22 0-16,20 0 15,1 0-15,42 0 16,-21 0-16,-22 0 16,1 0-16,42 0 15,-21 0-15,21 0 16,-22 0-16,22 0 15,-42 0-15,-22 0 16,-20 0-16,-1 0 16,0 0-16,0 0 15,0 0-15,22 0 16,20 0 0,-41 0-16,41 0 15,-42 0-15,1 0 16,-1 0-16,21 0 47,1 0 0,-22 0-16,0 0-31,22 0 15,-1 0 1,22-21-16,-22 21 16,22-21-16,-1 21 15,-20-43-15,41 43 16,-20 0-16,21-21 16,-22-21-16,-20 42 15,42-21-15,-43 21 16,0 0-1,-20 0 1,-1-22 0,21 22-16,22-42 15,-1 42 1,-41 0-16,41 0 16,-42 0-1,1 0-15</inkml:trace>
</inkml:ink>
</file>

<file path=ppt/ink/ink22.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42:34.0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11449 7398 0,'42'-42'157,"43"42"-142,-21-22-15,0 1 16,20 0-16,-20 21 15,0-21-15,-1 21 16,-42 0-16,1-43 16,41 43-16,-20 0 15,-1 0-15,22 0 16,20 0-16,-62 0 16,62 0-16,1 0 15,-42 0-15,20 0 16,22 0-16,-64 0 15,43 0-15,-1 0 16,22 0 0,-42 0-16,20 0 15,22 0 1,21 0-16,-42 0 16,42 0-16,-43 0 15,1 0-15,-22 0 16,22-21-16,21 21 15,-22 0-15,1 0 16,0 0-16,42 0 16,-22-21-16,22 21 15,0 0-15,-21 0 16,21 0-16,-21 0 16,21 0-16,-42 0 15,20 0-15,-20 0 16,-22 0-16,22 0 15,-22 0-15,1 0 32,-128 0 233</inkml:trace>
</inkml:ink>
</file>

<file path=ppt/ink/ink23.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43:11.00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2587 11065 0,'-64'0'203,"85"0"-187,43-42-1,-43 42-15,21-21 16,22 21-16,-22 0 16,1 0-1,-22 0-15,0 0 16,0 0 0,1 0-16,-1 0 15,21 0-15,1 0 16,-22 0-16,0 0 15,43 0-15,-22-22 16,22 22-16,-22 0 16,-21-21-16,1 21 15,-1 0-15,21 0 16,1 0-16,-22 0 16,21 0-16,1 0 15,-1 0 1,0 0-1,-20 0-15,20 0 16,0 0-16,1 0 16,42-21-16,-22 0 15,-20 21-15,84-43 16,-85 43-16,22 0 16,-1 0-16,-20 0 31,-1 0-31,22 0 15,-22 0-15,1 0 16,41-21-16,22 21 16,0-42-16,0 42 15,-63 0-15,63 0 16,0 0-16,21 0 16,-63 0-16,-1 0 15,1 0-15,-43 0 16,0 0-16,22 0 15,20 0 1,-41 0-16,20 0 16,22 0-16,42 0 15,-43 0 1,-20 0 0,20 0-16,1 0 15,-22 0-15,1 0 16,-1 0-16,0 0 15,-20 0-15,20 0 16,0 0-16,-20 0 16,-1 0-16,0 0 15,0 0-15,0 0 16,22 0-16,-1 0 16,22 0-16,-43 0 15,21 0-15,1 0 16,-1 0-16,43 0 15,-43 0-15,1 0 16,20 0-16,-20 0 16,-1 0-16,-21 0 15,22 0 1,-43-43-16,63 43 16,-20 0-16,-22-21 15,0 21 1,22 0-16,-1-21 15,-21 21-15,22 0 0,20 0 16,-20 0-16,20 0 31,-41 0-31,41 0 16,-42 0-16,22 0 16,-1 0-16,1 0 15,-22 0-15,21 0 16,-21 0-16,1 0 15,-1 0-15,42 0 16,-41 0-16,20 0 16,22 0-16,-1 0 15,-42 0-15,43 0 16,-43 0-16,0 0 16,22 0-16,-1 0 15,-21 0 1,22 0-1,-1 0 1,1 0 0,20 0-1,-20 0 17,-22 0-17,0 0 1,0 0-16,0 0 15,1 0-15,20 0 16,-21 0 0,0 0-16,1 0 15</inkml:trace>
</inkml:ink>
</file>

<file path=ppt/ink/ink24.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43:54.0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9096 10980 0,'21'0'78,"21"0"-78,22 0 16,42 0-16,42 0 16,22 0-16,-22 0 15,22 0 1,21 0-16,-64 0 15,21 0-15,1 0 16,-1 0-16,22 0 16,21 0-16,-22 0 15,1 0-15,21 0 16,-43 0-16,-21 0 16,22 0-16,-1 0 15,1 0-15,20 0 16,43 0-16,-21 0 15,-21 0-15,-1 0 16,22 0-16,-21 0 16,-22 0-16,-42 0 15,43 0-15,-43 0 16,-64 0-16,0 0 16,1 0-16,-22 0 15,0 0-15,0 0 16,1 0-1,-1 0 48,21 0-63,1 0 16,-22 0-16,21 0 15,1 0 1</inkml:trace>
</inkml:ink>
</file>

<file path=ppt/ink/ink25.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43:55.7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3308 12888 0,'-22'0'31,"-20"0"-31,42-21 16,-64 21 0,43 0-16,-43-42 15,1 42-15,42-22 16,-1 22-16,-20 0 16,0 0-1,20 0 1,1 0-16,0 0 15,0 0 1,0 0 0,-22 0-1,1 0 1,21 0 0,-1 0-16,-41 0 15,-1 0 1,22 0-1,21 0-15,-43 0 16,0 0 0,43 0-1,0 0 17,0 0-17,0 0 1,-1 0-1,1 0 1,0 0 0,-21 0-16,-1 0 15,22 0 1,-21 0 0,20 0 15,1 0-31,0 0 15,0 0 1,0 0-16,-43 0 16,0 0-16,22 0 15,-22 0-15,43 0 16,-21 0-16,-1 0 16,-20 0-16,20 22 31,22-22-16,21-22 189,43 22-204</inkml:trace>
</inkml:ink>
</file>

<file path=ppt/ink/ink26.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46:52.8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4071 2310 0,'21'0'110,"21"0"-110,1 0 15,20 0 1,-41 0-16,-1 0 16,42 0-16,-20 0 15,20 0-15,-20 0 16,-1 0-16,22 0 15,-22 22-15,22-22 16,-43 0 0,0 0-16,22 0 15,-1 21-15,22-21 16,20 21-16,-41-21 16,42 0-16,21 0 15,106 0-15,0 0 16,42 0-16,1 0 15,-22 0-15,21 0 16,1 0-16,-43 0 16,-43 0-16,1 0 15,-22 0-15,1 0 16,-1 0-16,-21 0 16,22 0-16,-43 0 15,21 0-15,-63 0 16,-43 0-16,21 0 15,-21 0 1,1 0-16,-1 0 0,42 0 16,-41 0-1,-1 0-15,42 0 16,-41 0-16,-1 0 16,0-42-16,21 42 15,1 0 1,-22 0-1,21 0 1,1 0 0,-1 0-1,1 0-15,-22 0 16,21 0-16,22 0 16,-43 0-16,43-43 15,-43 43-15,21 0 16,1-21-16,20 21 15,-20-42-15,42 42 16,-43-22-16,22 22 16,-22-21-1,22 21-15,-43 0 16,64-21-16,-22 21 16,43 0-16,-21-42 15,21-1-15,-21 1 16,0 42-16,-22 0 15,1 0-15,-22-21 16,22 21-16,-43 0 16,0 0-16,43 0 15,-1 0 1,22 0-16,-21 0 16,-22 0-1,1 0-15,-22 0 16,21 0-16,1 0 15,20 0 1,-20 0-16,-1 0 16,22 0-16,-22 0 15,0 0 1,-42 21-16,43-21 16,-22 0-1</inkml:trace>
</inkml:ink>
</file>

<file path=ppt/ink/ink27.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47:05.14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12997 5087 0,'0'0'0,"21"0"16,-21-21 0,42 21-16,-42-21 15,43-21 1,-22 42-16,0 0 16,0 0-16,1 0 15,41 0-15,-42-43 16,22 43-16,-1-21 15,1 21-15,20 0 16,43-42 0,0 20-16,-21-20 15,-21 42-15,42 0 16,-21 0-16,21 0 16,0 0-16,-22 0 15,22 0-15,-42 0 16,21 0-16,0 0 15,-22 0-15,1 0 16,21 0-16,-1 0 16,1 0-16,-21 0 15,21 0-15,-22 0 16,-20 0-16,20 0 16,-20 0-16,-1 0 15,22 0 1,-1 0-1,-42 0 1,43 0 0,0 0-16,-22 0 15,22 0-15,-22 0 16,1 0-16,20 0 16,1 0-16,-22 0 15,22 0-15,21 21 16,21-21-16,-22 0 15,22 0-15,-42 0 16,0 0-16,42 0 16,-85 0-16,0 0 15,43 0 1,-22 0-16,22 0 16,-43 0-1,42 0-15,1 0 16,-22 0 15,-20 0-15,-22 21-16,21-21 15,0 0-15,0 0 16,0 0 15</inkml:trace>
</inkml:ink>
</file>

<file path=ppt/ink/ink28.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49:33.6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13188 2353 0,'21'-21'47,"42"21"-47,-20 0 15,63 0-15,-21 0 16,-43 0-16,64 0 15,-42 0-15,-1 0 16,-20 0-16,42 0 16,21 0-16,-64 0 15,43 0 1,21 0-16,0 42 16,-21-21-16,42 0 15,21 1-15,-21-22 16,1 0-16,-1 0 15,-21 0-15,21 0 16,-21 42-16,42-21 16,-42 0-16,43-21 15,-43 0-15,42 22 16,-20-22-16,20 21 16,0 0-16,-20-21 15,20 0-15,43 0 16,-22 0-16,43 0 15,43 0-15,-22 0 16,64 0-16,42 0 16,22 0-16,20 0 15,43 0-15,-42 0 16,-22 0-16,-20 0 16,20 0-16,-42 0 15,0 0-15,-21 0 16,21 0-16,-21 0 15,-64 0-15,21 0 16,-84 0-16,-22 0 16,1 0-16,-64 0 15,-22 0-15,-42 0 16,85-21-16,-63 21 16,-22 0-1,21 0-15,1 0 16,-1 0-16,-21-21 15,22 21 1,-64 0 234</inkml:trace>
</inkml:ink>
</file>

<file path=ppt/ink/ink29.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49:36.9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13527 5024 0,'42'0'172,"107"0"-172,63 0 15,21 0-15,-21 0 16,21 0-16,-63 0 16,-1 0-16,-41 0 15,20-21-15,-63 21 16,-22 0-16,22 0 15,0 0-15,-64 0 16,43 0-16,-1 0 16,-20 0-16,20 0 15,1 0-15,0 0 16,42 0-16,-43 0 16,43 0-16,-21 0 15,-42 0-15,20 0 16,1 0-16,-22 0 15,22 21-15,-22-21 16,-21 0-16,43 21 16,0-21-1,-22 0-15,22 21 0,-43-21 16,42 0 0,-41 0-16,41 0 15,-42 0-15,1 0 31,-1 0-15,0 0 0,21 0-1,1 0 17,-22 0-17,0 0 1,0 0-1,22 0 1,-1 0 0,-21 0-16</inkml:trace>
</inkml:ink>
</file>

<file path=ppt/ink/ink3.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5:01.2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3986 6529 0,'21'0'94,"22"0"-79,20 0-15,1 21 16,-43-21-16,0 0 15,22 0-15,-22 0 16,0 0 0,0 0-1,0 0 1,43 0-16,-43 0 16,0 0-16,22 0 15,20 0-15,1 0 16,-22 0-1,22 0-15,0 0 16,-43 0-16,42 0 16,1 0-16,-43 0 15,0 0-15,22 0 16,-1 0-16,-21 0 16,1 0-16,41 0 15,-20 0-15,20 0 16,1 0-16,42 0 15,-21 0-15,-43 0 16,85-42-16,-84 42 16,20-22-16,1 22 15,-22 0-15,22 0 16,21-42-16,-22 42 16,-20 0-16,20 0 15,43 0-15,-42 0 16,-43 0-16,43 0 15,-43 0-15,21 0 16,22 0-16,-22 21 16,22-21-16,-22 0 15,43 0-15,21 0 16,-63 0-16,20 0 16,43 0-16,-42 0 15,-1 0-15,1 0 16,0 0-16,-22 0 15,1 0-15,20 0 16,-20 0-16,20 0 16,-20 0-16,-1 0 15,-21 0-15,22 0 16,-1 0-16,22 0 16,-22 0-1,22 0-15,-22 0 31,-21 0-31,-21-21 16,21 21-16,22-21 16,-1 21-1,-42-21 32,43 21-47,-22 0 47,0 0-47,0 0 16,22 0-1,-1 0 1,0 0 0,-20 0-1,-1 0 1,0 0 718,64 0-734,-22 0 16,1 0-16,0 0 15,20 0 1,22 0-16,-21 0 16,0 0-16,-21 0 15,20 0-15,-62 0 16,20 0-16,22 0 16,-43 0-16,21 0 15,-21 0-15,22 0 16,21 0-16,-43 0 15,42 0-15,1 0 16,-22 0 0,22 0-16,0 0 15,-43 0 1,21 0-16,22 0 16,-22 21-16,-21-21 15,22 0-15,-1 0 31,-21 0-15,1 0-16,-1 0 16,0 0-1,0 0-15,22 0 16,-1 0 0,0 0-1,22 0 251,-22 0-251,1 0-15,-1 21 32</inkml:trace>
</inkml:ink>
</file>

<file path=ppt/ink/ink30.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50:03.3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16326 7928 0,'-22'0'31,"1"0"1,0 0-1,0 0-31,0 0 16,-1 0-16,-20 0 15,0 0 1,-1 0-1,22 0 1,0 0-16,-43 0 16,43 0-16,0 0 15,-43 0-15,43 0 16,0 0-16,-43 0 16,43 0-16,-43 0 15,1 0-15,20 0 16,-20 0-16,41 0 15,1 0-15,-42 0 16,-1 0-16,0 0 31,43 0-31,0 0 16,-21 0-16,-1 0 16,1 0-16,-22 0 15,22 0-15,21 0 16,-64 0-16,21 0 15,1 0-15,20 0 16,-20 0-16,20 0 16,1 0-16,21 0 15,-22 0-15,1 0 16,21 0-16,-22 0 16,-20 0-16,20 0 15,-63 0-15,43 0 16,20 0-16,-20 0 15,41 0 1,1 0-16,-21 0 16,-1 21-1,22 22-15,-42-43 16,41 0-16,1 0 16,-21 0-16,-1 0 31,22 0-16,0 0 1,0 0 0,-1 0-1,-20 0 1,21 0 0,0 0-1,-1 0-15,1 0 16,0 0-16,-21 0 78,-1 0-47,22 0-31,0 0 16,0 0-1,-1 0-15,1 0 16,0 0-16,-43 0 16,43 0-16,0 0 15,-43 0-15,1 21 16,20-21-16,-84 42 16,42-21-16,43-21 15,-22 43-15,1-43 16,20 0-16,1 0 15,21 0-15,0 0 16,-1 0-16,1 0 31</inkml:trace>
</inkml:ink>
</file>

<file path=ppt/ink/ink31.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50:16.3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8714 10874 0,'42'0'47,"1"0"-47,42 0 15,21 0-15,-43 0 16,-20 0-16,41 0 16,1 0-16,21 0 15,0 0-15,43 0 16,-1 0-16,-21 0 16,-21 0-16,43 0 15,-64 0-15,-1 0 16,-20 0-16,21 0 15,0 0-15,-22 0 16,-20 0-16,41 0 16,1 0-16,-42 0 15,20 0-15,22 0 16,-21 0-16,-43 0 16,42 0-16,-20 0 15,20 0-15,-20 0 16,-1 0-1,-21 0-15,22 0 16,-1 0 0,-21 0-1,1 0-15,-1 0 32</inkml:trace>
</inkml:ink>
</file>

<file path=ppt/ink/ink32.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50:19.5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12552 11086 0,'21'0'0,"0"0"31,0 0 16,0 0-31,1-21-16,41 21 15,1 0-15,21 0 16,-64 0-16,85-21 16,-85 21-16,43 0 15,-22 0-15,22 0 16,-22 0-16,22 0 15,-43 0-15,42 0 16,-41 0-16,20 0 16,0 0-16,22 0 15,-43 0-15,64 0 16,-21 0-16,-22 0 16,64 0-1,-21 0-15,0-21 0,0 0 16,-22 21-16,-20-43 15,20 43 1,1 0-16,-22 0 16,64 0-16,-21 0 15,21 0-15,-42 0 16,-22 0-16,22 0 16,42 0-16,-43 0 15,1 0-15,-1 0 16,43 0-16,-21 0 15,-64 0-15,43 0 16,21 0-16,-22 0 16,1 0-16,0 0 15,-1 0-15,-20 0 16,20 0-16,-41 0 16,-1 0-16,21 0 15,1 0 1,-22 0-16,0 0 15,0 0-15,22 0 16,-1 0-16,-21 0 16,0 0-16,1 0 15,-1 0-15,42 0 16,-41 0-16,-1 0 16,0 0-16,0 0 15,22 0-15,-22 0 16,21 0-16,1 0 15,20 0 1,-42 0-16,43 0 16,-22 0-16,-20 0 15,41 0-15,1 0 16,-43 0-16,43 0 16,-1 0-16,-20 0 15,41 0-15,1 0 16,-42 0-16,41 0 15,-41 0 1,-1 0-16,22 0 16,42 0-16,-43 0 15,1 21-15,-22 1 16,43-22-16,-21 21 16,42-21-16,-42 21 15,42-21-15,-64 0 16,43 0-16,0 0 15,-22 0-15,1 0 16,21 0-16,21 0 16,-22 0-16,22 0 15,22 0-15,-44 0 16,22 0-16,-21 0 16,21 0-16,-21 0 15,21 0-15,-42 0 16,20 0-16,1 0 15,0 0-15,0 0 16,42 0-16,-21 21 16,0 22-16,-21-22 15,0 0-15,42 0 16,-42 0-16,21 1 16,42-1-16,-42 0 15,21-21-15,-63 0 16,21 0-16,21 0 15,-21 0-15,-22 0 16,22 0-16,-21 0 16,-43 0-16,0 0 15,43 0-15,-22 0 16,0 0-16,-20 0 16,41 0-16,1 0 15,-22 0-15,-21 0 16,43 0-16,-43 0 15,43 0-15,-43 0 32,0 0-32,1 0 31,-1 0-15,0 0 15,21 0 16,-42-21 218</inkml:trace>
</inkml:ink>
</file>

<file path=ppt/ink/ink33.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50:21.49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10241 12422 0,'21'21'16,"42"-21"-16,-41 0 15,84 64-15,21-64 16,-85 0-16,107 0 16,-22 0-16,21 0 15,43 0-15,-21 0 16,42 0-16,-43 0 16,43 0-16,22 0 15,-65 0-15,1 0 16,21 0-16,-43 0 15,-21 0-15,22 0 16,-1 0-16,0 0 16,-63 0-16,21 0 15,-21-22-15,-21 1 16,21 0 0,-22 0-16,1 21 0,-22-21 15,1 21-15,20 0 16</inkml:trace>
</inkml:ink>
</file>

<file path=ppt/ink/ink34.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51:31.2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6255 2035 0,'21'21'31,"21"-21"-15,1 0-16,-22 0 16,64 0-16,-1 0 15,22 0-15,-63 0 16,42 0-16,-22 0 15,43 0-15,-63 0 16,20 0-16,1 0 16,-22 0-1,64 0-15,-21 0 16,-21 0-16,42-42 16,-21 42-16,-1-22 0,22 22 15,-42-42 1,-22 42-16,64 0 15,-21 0-15,21 0 16,0 0-16,-42 0 16,21 0-16,-22 0 15,43 0-15,-63 0 16,41 0-16,22 0 16,-42 0-16,-22 0 15,64 0-15,-42 0 16,21 0-16,-22 0 15,43 0-15,-21 0 16,0 0-16,0 0 16,-21 0-16,42 0 15,-22 0-15,22 0 16,-21 0-16,21 0 16,0 0-16,-21 0 15,-21 0-15,20 0 16,1 0-16,21 0 15,-21 0-15,21 0 16,-42 0-16,20 0 16,1 0-16,-42 0 15,20 0-15,1 0 16,-22 0-16,22 0 16,-1 0-16,-20 0 15,20 0-15,-41 0 16,-1 0-16,0 0 15,22 0-15,-22 0 16,0 0-16,0 0 16,0 0-16,22 0 15,20 0 1,-20 21 0,20-21-16,1 0 15,0 0-15,-22 0 16,0 0-16,-20 0 15,41 0-15,-42 0 16,1 0-16,-1 0 16,0 0-16,43 0 15,-1 0-15,43 0 16,0 0-16,0 0 16,0 0-16,-21 0 15,0 0-15,-22 0 16,-41 0-1,-1 0 1,21 0 0,1 0-1,-22 0 1,0 0 0,0 0-16,0 0 15,22 0-15,-22 0 16,0 0-16,43 0 15,-43 0 1,21 0 0,22 0-16,-22 0 15,65 0-15,-23 0 16,22 0-16,-42 0 16,42 0-16,0 0 15,0 0-15,42 0 16,-84 0-16,21 0 15,-22 0-15,1 0 16,-22 0-16,-20 0 16,-1 0-16,21 0 15,-21 0 1,1 0-16,62 0 16,-20 0-1,42 0-15,-42 0 16,42 0-16,-43 0 15,43 0-15,-21 0 16,21 0-16,-64 0 16,43 0-16,21 0 15,0 0-15,43 0 16,-107 0-16,22 0 16,42 0-16,-43 0 15,22 0-15,0 0 16,21 0-16,0 0 15,0 0-15,0 0 16,-21 0-16,-22 0 16,-20-21-16,20 21 15,1 0-15,-43 0 16,43 0-16,21 0 16,-64 0-16,85 0 15,-43 0-15,22 0 16,21 0-16,-63 0 15,42 0-15,-1 0 16,1 0-16,-42 0 16,20 0-16,1 0 15,-22 0-15,22 0 16,-1 0-16,-20 0 16,20 0-16,-20 0 15,-1 0-15,22 0 16,-43 0-16,64 0 15,-43 0-15,22 0 16,42 0-16,-43 0 16,22 0-16,-42 0 15,20 0-15,1 0 16,-43 0-16,0 0 16,22 0-16,-22-42 15,0 42 1,21 0-1,-42-22 1,43 22-16,-1 0 47,-21 0-47,1 0 125,-22-21-94,21 21-15,0 0-16</inkml:trace>
</inkml:ink>
</file>

<file path=ppt/ink/ink35.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54:04.2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9986 6508 0,'43'-22'250,"20"22"-250,43 0 15,-85 0-15,43 0 16,-22 0-16,1 0 15,20 0-15,1 0 16,-43 0-16,85 0 16,-42 0-16,21 0 15,21 0-15,-43 0 16,1 0-16,-1 0 16,43 0-16,-42 0 15,-22 0 1,22 0-16,42 0 15,-42 0-15,20 0 16,23 0-16,-65 0 16,22 0-16,-1 0 15,1 0-15,21 0 16,-1 0-16,-20 0 16,21 0-1,-22 0-15,22 0 0,-21 0 16,42 0-1,-21 0-15,-1 0 0,-62 0 16,41 0 0,1 0-16,-22 0 15,22 0-15,-1 0 16,-20 0-16,20 0 16,43 0-16,-42 0 15,-22 0-15,22 0 16,0 0-16,-22 0 15,22 0-15,-1 0 16,-20 0-16,20 0 16,43 0-16,-63 0 15,20 0-15,1 0 16,42 0-16,-42 0 16,20 0-16,1 0 15,42 0-15,-84 0 16,20 0-16,1 0 15,0 0-15,20 0 16,1 0-16,-21 0 16,-22 0-16,1 0 15,41 0-15,-62 0 16,41 0-16,-20 0 16,20 0-16,1 0 15,-22 0-15,22 0 16,-1 0-16,43 0 15,-21 0-15,21-42 16,-42 42-16,-22 0 16,22 0-16,-43 0 15,43 0-15,-22 0 16,1 0-16,20 0 16,-20-21-16,20-22 15,-20 43-15,20 0 16,22-21-16,0 0 15,-43 0-15,43 0 16,0-1 0,0 22-16,-1 0 15,-20 0-15,0 0 16,-1 0-16,1 0 16,21 0-16,21 0 15,-22 0-15,-20 0 16,-22-21-16,22 21 15,0 0-15,-22 0 16,22 0-16,20 0 16,-20 0-16,21 0 15,-21 0-15,20 0 16,-20 0-16,0 0 16,-1 0-16,1 0 15,21 0-15,-64 0 16,64 0-16,-64 0 15,21 0-15,22 0 16,-22 0-16,1 0 16,-1 0-16,22-21 15,-22 21-15,-21 0 16,22-42-16,-1 42 16,-21-22-16,22 22 15,-1 0-15,22 0 16,-22 0-16,-21 0 15,22 0-15,-22 0 32,0 0-32,0 0 15,0 0 1,1 0-16,41 0 16,-42 0-16,1 0 15,41 0-15,-42 0 16,1 0-16,-1 0 15,0 0-15,0 0 16,22 0 0,-1 0-16,-21 0 15,22 0 1,-1 0-16,-21 0 31,0 0-31,1 0 16,-1 0-1,0 0-15</inkml:trace>
</inkml:ink>
</file>

<file path=ppt/ink/ink36.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54:08.2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21287 4791 0,'-21'0'31,"-43"0"78,-42 0-93,42 0-16,1 0 16,-43 0-16,-43 0 15,1 0-15,0 0 16,42 0-16,0 0 16,-1 0-16,23 0 15,-1 0-15,42 0 16,1 0-16,0 0 15,-1 0-15,-20 0 16,41 0-16,-20 0 16,-22 0-16,22 0 15,0-43-15,-22 43 16,-21-21-16,64 21 16,-43 0-16,1 0 15,20 0-15,22 0 16,-21 0-1,-1 0-15,22 0 16,0 0-16,0 0 16,-22 0-16,1 0 15,-22 0-15,22 0 16,21 0 0,0 0-16,-43 0 15,43 0-15,-43 0 16,43 0-16,0 0 15,-43 0-15,1 0 16,20 0 0,1 0-16,21 0 15,-22 0-15,1 0 16,-22 0-16,1 0 16,41 0-16,1 0 15,0 0-15,0 0 16,-43 0-16,43 0 15,-43 0 1,1 0-16,20 0 16,22 0-16,-64 0 15,64 0-15,0 0 16,-22 0-16,22 0 16,0 0-16,0 0 15,21-21-15,-43 21 16</inkml:trace>
</inkml:ink>
</file>

<file path=ppt/ink/ink37.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54:29.6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10686 11510 0,'21'-21'125,"0"0"-109,0 21 0</inkml:trace>
</inkml:ink>
</file>

<file path=ppt/ink/ink38.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54:36.81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10325 5130 0,'43'0'78,"20"0"-78,-20 0 16,20 0-16,1 0 16,21 0-16,-22 0 15,22 0-15,21 0 16,-21 0-16,21 0 16,0 0-16,-21 0 15,0 0-15,-1 0 16,-20 0-16,0 0 15,-22 0-15,1 0 16,-22 0 0,0 0-16,21 0 15,22 0 1,-43 0-16,0 0 16,22 0-16,20 0 15,-20 0 1,-43-21-1,42 21 1,22 0-16,-22 0 16,22 0-1,42 0-15,-43 0 16,43 0-16,-42 0 16,21 0-16,-22 0 15,22 0-15,0 0 16,21 0-16,-21 0 15,-22 0-15,43 0 16,0 0-16,22-22 16,-22 22-16,0 0 15,0 0-15,-21 0 16,-1 0-16,1 0 16,-42 0-16,41 0 15,-20 0-15,0 0 16,-1 0-16,22 0 15,0 0-15,21 0 16,0 0-16,-43 0 16,22 0-16,-21 0 15,21 0-15,-22 0 16,-42 0-16,22 0 16,20 0-16,1 0 15,-22 0-15,22 0 16,21 0-16,-22 0 15,1 0-15,0 0 16,-1 0-16,-20 0 16,-1 0-16,-21 0 15,1 0-15,-1 0 32,0 0-1,0 0-16,22-21 345,-1 21-345,43 0-15,42 0 16,21 0-16,1 0 16,-1 0-16,22 0 15,-22 0-15,-42 0 16,0 0-16,-21 0 16,0 0-16,-43 0 15,22 0-15,-1 0 16,-41 0-16,41 0 15,-42 0-15,1-21 16,-1 21 0,0 0-16,0 0 15,22-21 1,-1 21 0,-21 0-16,0 0 15,1 0 1,-1 0-1,21 0 17</inkml:trace>
</inkml:ink>
</file>

<file path=ppt/ink/ink39.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55:42.8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15499 4791 0,'0'42'16,"42"-42"31,43 0-47,-43 0 15,107 0-15,20 0 16,43 0-16,-21 0 16,-21 0-16,21 0 15,-22 0-15,43 0 16,0 0-16,-42 0 15,42 0-15,0 0 16,21-42-16,-63 20 16,21 1-16,-22 0 15,1-21-15,-22-1 16,1 22 0,-1 0-16,0 21 15,-20 0-15,-22 0 16,21 0-16,-21-21 0,-21-1 15,21 1 1,-21 0-16,-22 0 16,1 0-16,-43 21 15,43 0-15,20-43 16,-20 43-16,-22-21 16,1-21-16,20 42 15,-20 0-15,-22-22 16,43 22-16,-22-42 15,-21 42-15,22 0 16,-22 0-16,21 0 16,1 0-16,-22 0 15,21 0-15,1 0 16,20 0-16,-42 0 16,22 0-16,20 0 15,-41 0-15,20 0 16,22 0-16,-22 0 15,43 0-15,-43 0 16,1 0-16,20 0 16,-42 0-16,22 0 15,-1 0-15,1 0 16,-22 0 0</inkml:trace>
</inkml:ink>
</file>

<file path=ppt/ink/ink4.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5:09.36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3922 8097 0,'64'0'234,"0"0"-234,-43 0 16,21 0-16,22 0 16,42-42-16,-21 42 15,-43 0-15,64 0 16,21-21-16,22 0 16,-43 0-1,42-1-15,-21 1 16,-21 21-16,-21-21 15,0 0-15,-21 21 16,-1 0-16,1 0 16,-1 0-16,22 0 15,0 0-15,-64 0 16,43-21-16,-43 21 16,21 0-16,1 0 15,-22 0-15,0 0 16,0 0-1,1 0 1,-1 0-16,21 0 16,-21 0-16,22 0 15,-22 0-15,21 0 16,22 0-16,-22 0 16,-20 0-1,20 21-15,0-21 16,1 0-16,20 0 15,1 0-15,0 21 16,-1 21 0,-20-42-16,-1 0 15,0 0-15,1 0 16,-1 22 0,-21-22-1,1 0-15,-1 0 16,0 0-1,0 42 1,22-42-16,-22 0 31,0 0-31,0 0 16,0 0-16,1 21 16,20-21-1,-21 0-15,0 21 0,22-21 31,-1 0 1,-20 0-17,-1 0 1,0 0-16,0 0 16,0 0-16,22 0 15,-1 0 1,-21 0-16,22 0 15,-1 0-15,1 0 16,-22 0-16,21 0 16,1 0-16,-22 0 15,0 0-15,0 0 16,0 0-16,1 0 16,20 0-16,0 0 31,-20 0-16,-1 0-15,21 0 16,22 0 0,-43 0-1,0 0 1,22 0-16,-1 0 31,-127 0 172,22 0-203,-43 0 16,21 0-16,21 0 0,1-21 16,20 0-1,-42 0-15,1 0 16,20-1-16,22 22 15,-1-21-15,1 21 16,-1-21 0,-20 21-16,-1-42 15,22 42-15,-22 0 16,0-22-16,22 22 16,0-42-16,20 42 15,1 0-15,0 0 16,0 0-1,0 0 1,-22 0-16,1 0 31,-22 0-31,1 0 16,41 0 0,-41 0-16,-1 42 15,1-42-15,20 22 16,-63-22-16,21 0 15,-21 0-15,22 0 16,-22 0-16,42 0 16,-21 42-16,22-42 15,-22 0-15,21 0 16,22 21-16,-64-21 16,85 21-16,-64-21 15,64 0-15,-22 0 16,-20 0-1,-1 0-15,43 0 16,-1 0-16,-62 0 16,62 43-16,-62-43 15,-1 0-15,-21 0 16,21 21-16,-21-21 16,21 0-16,0 0 15,22 0-15,42 0 16,-1 0-16,1 0 15,-21 0-15,-1 0 16,22 0 0,0 0-16,-43 0 15,22 0 1,0 0 0,-1 0 15</inkml:trace>
</inkml:ink>
</file>

<file path=ppt/ink/ink40.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55:44.3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15732 8140 0,'106'0'0,"-21"0"15,21 0-15,-21 0 16,-43 0-16,43 0 16,21 0-16,42 0 15,-42-43-15,43 22 16,-1 0-16,-21 0 16,-21 0-16,21 0 15,22-1 1,-22 22-16,21 0 0,1 0 15,20 0 1,22 0-16,-42 0 0,20 0 16,1 0-1,21 0-15,63 0 16,-21 0-16,64 64 16,-21-22-16,-22 1 15,-20-1-15,-65 0 16,64 1-16,-84-22 15,-43 0-15,-21 0 16,-1-21-16,-20 0 16,21 0-16,0 0 15,-1 0-15,-62 0 16,84 0-16,-43-21 16,22 21-16,-21-42 15,-22 42-15,64 0 16,-42 0-16,-1 0 15,-20 0-15,20-21 16,-41 21 0,-22-43 15,0 1 94,-43 42-109,-21-43-16</inkml:trace>
</inkml:ink>
</file>

<file path=ppt/ink/ink41.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55:45.3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14142 9560 0,'21'0'141,"64"0"-126,-22 0-15,43-21 16,-63 21-16,20 0 15,1 0-15,-43 0 16,22 0-16,-22 0 16,0-21-1,21 21-15</inkml:trace>
</inkml:ink>
</file>

<file path=ppt/ink/ink5.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5:53.3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4028 3116 0,'43'0'62,"-1"0"-46,-21 0-16,1 0 16,-1 0-16,21-42 15,1 42-15,-22 0 16,0-22-16,64 22 16,-22 0-16,-20 0 15,20-42-15,43 42 16,-42 0-16,-22 0 15,-20 0-15,20 0 16,0 0-16,22 0 16,-43 0-16,0 0 15,43 0-15,-43 0 16,0 0-16,43 0 16,-43 0-16,22-42 15,20 42-15,-41 0 16,20 0-16,-21 0 15,0 0-15,1-22 16,-1 22 0,21 0-16,1 0 15,-1 0-15,22 0 16,-22 0-16,22 0 31,-43 0-31,21 0 16,-21 0-16,22 0 15,20 0-15,-41 0 16,41 0-16,-42 0 16,22 0-16,-1 0 15,22 0 1,-43 0-16,0 0 16,0 0-1,1 0-15,-1 0 16,0 0-1,21 0-15,1 0 16,-1 0 31,22 0 62,-22 0-109,-21 0 16,22 43-16,20-43 16,-20 0-16,42 0 15,-64 21-15,85-21 16,-43 0-16,22 0 15,21 0-15,-63 0 16,20 0-16,1 0 16,-22 0-16,1 0 15,20 0-15,43 0 16,-63 0 0,42 0-1,-22 0-15,1 0 16,21 0-16,-1 0 0,1 0 15,21 0 1,-42 0 0,-22 0-1,22 0-15,-22 0 16,22 0-16,-1 0 16,-20 0-16,-1 0 15,1 0-15,20 0 16,-20 0-1,-22 0 1,0 0-16,0 0 16,22 0-16,-1 0 15,22 0-15,-22 0 16,0 0 0,1 0-1,-1 0 1,-21 0-1,22 0-15,-1 0 16,1 0-16,20 0 16,-42 0-16,1 0 15,41 0-15,-20 0 32,-22 0-32,21 0 15,1 0 1,-1 0 15,-21 0 0,1 0-31,-22 21 16,42-21-16,-21 0 16,0 0-1,1 0-15,-1 0 16,0 0-1,0 0-15,0 0 16,22 0 0,-1 0-1,-21 0 1,1 0 250,-1 0-251</inkml:trace>
</inkml:ink>
</file>

<file path=ppt/ink/ink6.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5:55.1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14269 2946 0,'21'0'47,"43"0"-31,-43 0-16,21 0 15,22 0-15,-22 0 0,22 0 16,-22 0-16,1 0 16,-22 22-1,0-22-15,43 0 16,-1 0-16,-20 0 15,-22 0-15,21 0 16,-20 0-16,-1 0 16,21 0-16,1 0 15,-22 0-15,0 0 16,43 0-16,-43 0 16,21 0-16,1 0 15,-1 0-15,22 0 16,-43 0-16,0 0 15,21 0-15,22 0 16,-22 0 0,-20 0-16,20 42 15,22-42-15,-22 21 16,22-21-16,-22 0 16,-21 0-16,43 0 15,-43 0-15,0 0 16,43 0-16,-43 0 15,0 0 1,1 0-16,20 0 16,0 0-16,-20 0 15,-1 0-15,0 0 16,0 0-16,0 0 16,1 0 124,-22 43-124</inkml:trace>
</inkml:ink>
</file>

<file path=ppt/ink/ink7.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5:59.7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3880 4070 0,'42'-21'125,"22"21"-125,0 0 15,42 0-15,0 0 16,42 0-16,0 0 16,22 0-16,-22 0 15,1 0-15,-22 0 16,0 0-16,-21 0 15,-42 0-15,42 0 16,21 0-16,-63 0 16,42 0-1,-21 0-15,21 0 16,-22 0-16,22 0 16,-84 0-16,41 0 15,1 0-15,-22 0 16,-21 0-1,1 0 1,-1 0-16,0 0 16,0 0-16,22 0 15,-1-22-15,22 22 16,-1-42-16,-20 42 16,-22 0-16,42 0 15,-41 0-15,-1-42 16,21 42-16,-21 0 15,1 0-15,20-22 16,0 22-16,22 0 16,-22 0-16,22 0 15,-43 0-15,22 0 16,-1 0-16,0 0 16,-20 0-16,20 0 15,1 0-15,-22 0 16,0 0-16,21 0 15,22 0-15,-43 0 16,22 0-16,-1 0 16,22 0-16,-1 0 15,1 0-15,-22 0 16,22 0-16,21 0 16,-1 0-16,1 0 15,42 0-15,-63 0 16,42 0-16,-21 0 15,0 0-15,-1 0 16,-20 0-16,21 0 16,21 0-16,42 0 15,1 0-15,-43 0 16,0 0 0,0 0-16,-21 0 15,21 0-15,-22 0 16,-20 0-16,-22 0 15,-20 0-15,20 0 16,-21 0-16,0 0 16,43 0-16,-43 0 15,22 0-15,20 0 16,-42 0-16,43 0 16,-43 0-16,22 0 15,-1 0-15,0 0 16,1 0-1,-1 0-15,22 0 16,-1 0-16,-20 0 16,42 0-16,-1 0 15,-20 0-15,42 0 16,-21 0-16,0 0 16,-1 0-16,-41 0 15,42 0-15,-43 0 16,22 0-16,-1 0 15,43 0-15,-42 0 16,0 0-16,-22 0 16,22 0-16,-43 0 15,0 0 1,21 0 15</inkml:trace>
</inkml:ink>
</file>

<file path=ppt/ink/ink8.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6:16.32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22135 3773 0,'21'0'47,"21"0"-32,-20-21 1,20 21-16,22 0 16,-22 0-16,22-21 15,-22 21-15,22-43 16,-1 43-16,-41-21 15,41 21-15,1-21 16,-1 21-16,-20-21 16,20 21-16,1 0 15,-22 0-15,22 0 16,42 0-16,-21 0 16,21 0-16,-64 0 15,64 0-15,-21 0 16,0-21-16,0 21 15,-22 0-15,-20 0 16,20 0-16,-20 0 16,-22 0-1,0 0-15,43 0 16,-22 0-16,0 0 16,-20 0-16,20 0 15,0 0-15,1 0 16,-22 0 15,0 0-15,1 0 15,-1 0-15,21 0 30,1 0-30,-1 0-16,22 0 16,-22 0-16,-21 0 31,0 0-15,22 0-1,-1 0 1,-21 0-1,1 0-15,-1 0 16,0 0 0,0-22 15</inkml:trace>
</inkml:ink>
</file>

<file path=ppt/ink/ink9.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86.40776" units="1/cm"/>
          <inkml:channelProperty channel="Y" name="resolution" value="124.13793" units="1/cm"/>
          <inkml:channelProperty channel="T" name="resolution" value="1" units="1/dev"/>
        </inkml:channelProperties>
      </inkml:inkSource>
      <inkml:timestamp xml:id="ts0" timeString="2023-11-06T03:36:24.8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4770 12909 0,'85'-42'140,"0"21"-124,-21 0-16,63 21 16,106-22-16,-21 22 15,0-21-15,0 21 16,21 0-16,22 0 16,-64 0-1,-64 0-15,21 0 16,-42 0-16,-63 0 15,-22-21-15,0 21 16,43 0-16,-1-42 16,1 42-1,42 0-15,-85 0 16,64 0-16,-21 0 16,-1 0-16,43 0 15,0 0-15,21 0 16,-21 0-16,0-22 15,43 1-15,-1 21 16,1 0-16,-86 0 16,43 0-16,-21 0 15,21 0-15,0 0 16,42 0-16,1 0 16,21 0-16,20-21 15,1 0-15,-21-22 16,-22 22-16,1 0 15,-1 21-15,-42 0 16,0 0-16,-21 0 16,-43 0-16,22 0 15,-1 0-15,43 0 16,-21 0-16,21 0 16,-42 0-16,42 0 15,0-64-15,0 64 16,-42-21-16,42-42 15,-43 63-15,22-21 16,-21-1-16,20 22 16,-20-21-16,21 0 15,-22 21-15,1 0 16,0 0-16,20 0 16,-41 0-1,42 0-15,-1 0 16,-20 0-16,21 0 0,0 0 15,-22 0 1,1 0-16,21 0 16,21 0-16,-22 0 15,1 0-15,-21 0 16,42 0-16,0 0 16,21 0-16,-21 0 15,0 0-15,0 0 16,43 0-16,-1 0 15,-42 0-15,0 0 16,-21 0-16,-22 0 16,22 0-16,-21 0 15,-1 0-15,1 21 16,-22-21-16,22 0 16,-22 0-16,-20 0 15,20 0-15,43 21 16,42-21-16,-85 0 15,-20 0 17,-1 0-17,0 0 1,0 0-16,0 0 16,22 0 15,-64 22 0,21-1-15,0 0-1,21-21-15,21 0 16,1 0 0,-22 0-16,0 0 15,43 0-15,-43 42 16,21-42-1,-20 0-15,-1 0 16,0 21-16,0-21 16,22 0-16,-1 43 15,-21-43-15,0 0 16,1 0-16,20 0 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11001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182710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578418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0010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89653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99657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987875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752577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396499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24</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25</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41080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79432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00243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77004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05783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5771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11/6/2023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2023/11/6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2023/11/6</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2023/11/6</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2023/11/6</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2023/11/6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2023/11/6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00888"/>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11/6/2023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0032704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491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15695"/>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1538420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104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42795"/>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71526"/>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8090842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6938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2039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0874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371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4175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3377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8650826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2080089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5982989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26539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4968524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6433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41883366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13931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3196129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712797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8831616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0224845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04352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918650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35378789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42651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579218"/>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11/6/2023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6638504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6235705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684977"/>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408724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1260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36042"/>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395253"/>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9614193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4523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754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3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8857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3F4DD3-B8EB-4720-B572-24610806BBCE}" type="datetimeFigureOut">
              <a:rPr lang="en-US" smtClean="0">
                <a:solidFill>
                  <a:prstClr val="black">
                    <a:tint val="75000"/>
                  </a:prstClr>
                </a:solidFill>
              </a:rPr>
              <a:pPr/>
              <a:t>11/6/2023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5995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3F4DD3-B8EB-4720-B572-24610806BBCE}" type="datetimeFigureOut">
              <a:rPr lang="en-US" smtClean="0">
                <a:solidFill>
                  <a:prstClr val="black">
                    <a:tint val="75000"/>
                  </a:prstClr>
                </a:solidFill>
              </a:rPr>
              <a:pPr/>
              <a:t>11/6/2023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145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F4DD3-B8EB-4720-B572-24610806BBCE}" type="datetimeFigureOut">
              <a:rPr lang="en-US" smtClean="0">
                <a:solidFill>
                  <a:prstClr val="black">
                    <a:tint val="75000"/>
                  </a:prstClr>
                </a:solidFill>
              </a:rPr>
              <a:pPr/>
              <a:t>11/6/2023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115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975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3193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45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58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11/6/2023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image" Target="../media/image6.emf"/><Relationship Id="rId5" Type="http://schemas.openxmlformats.org/officeDocument/2006/relationships/slideLayout" Target="../slideLayouts/slideLayout171.xml"/><Relationship Id="rId10" Type="http://schemas.openxmlformats.org/officeDocument/2006/relationships/theme" Target="../theme/theme10.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theme" Target="../theme/theme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image" Target="../media/image6.emf"/><Relationship Id="rId5" Type="http://schemas.openxmlformats.org/officeDocument/2006/relationships/slideLayout" Target="../slideLayouts/slideLayout202.xml"/><Relationship Id="rId10" Type="http://schemas.openxmlformats.org/officeDocument/2006/relationships/theme" Target="../theme/theme12.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3.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theme" Target="../theme/theme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816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63091"/>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5" r:id="rId19"/>
    <p:sldLayoutId id="2147484076" r:id="rId20"/>
    <p:sldLayoutId id="2147484077" r:id="rId21"/>
    <p:sldLayoutId id="2147484078"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101579"/>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63F4DD3-B8EB-4720-B572-24610806BBCE}" type="datetimeFigureOut">
              <a:rPr lang="en-US" smtClean="0">
                <a:solidFill>
                  <a:prstClr val="black">
                    <a:tint val="75000"/>
                  </a:prstClr>
                </a:solidFill>
              </a:rPr>
              <a:pPr defTabSz="685800"/>
              <a:t>11/6/2023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49B2D39-D442-4A6C-AF96-58CA02FB9D1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93387759"/>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2" r:id="rId19"/>
    <p:sldLayoutId id="2147483863" r:id="rId20"/>
    <p:sldLayoutId id="2147483864" r:id="rId21"/>
    <p:sldLayoutId id="2147483865"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customXml" Target="../ink/ink6.xml"/><Relationship Id="rId18" Type="http://schemas.openxmlformats.org/officeDocument/2006/relationships/image" Target="../media/image28.emf"/><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25.emf"/><Relationship Id="rId17" Type="http://schemas.openxmlformats.org/officeDocument/2006/relationships/customXml" Target="../ink/ink8.xml"/><Relationship Id="rId2" Type="http://schemas.openxmlformats.org/officeDocument/2006/relationships/notesSlide" Target="../notesSlides/notesSlide12.xml"/><Relationship Id="rId16" Type="http://schemas.openxmlformats.org/officeDocument/2006/relationships/image" Target="../media/image27.emf"/><Relationship Id="rId20" Type="http://schemas.openxmlformats.org/officeDocument/2006/relationships/image" Target="../media/image29.emf"/><Relationship Id="rId1" Type="http://schemas.openxmlformats.org/officeDocument/2006/relationships/slideLayout" Target="../slideLayouts/slideLayout125.xml"/><Relationship Id="rId6" Type="http://schemas.openxmlformats.org/officeDocument/2006/relationships/image" Target="../media/image22.emf"/><Relationship Id="rId11" Type="http://schemas.openxmlformats.org/officeDocument/2006/relationships/customXml" Target="../ink/ink5.xml"/><Relationship Id="rId24" Type="http://schemas.openxmlformats.org/officeDocument/2006/relationships/image" Target="../media/image31.emf"/><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10" Type="http://schemas.openxmlformats.org/officeDocument/2006/relationships/image" Target="../media/image24.emf"/><Relationship Id="rId19" Type="http://schemas.openxmlformats.org/officeDocument/2006/relationships/customXml" Target="../ink/ink9.xml"/><Relationship Id="rId4" Type="http://schemas.openxmlformats.org/officeDocument/2006/relationships/image" Target="../media/image21.emf"/><Relationship Id="rId9" Type="http://schemas.openxmlformats.org/officeDocument/2006/relationships/customXml" Target="../ink/ink4.xml"/><Relationship Id="rId14" Type="http://schemas.openxmlformats.org/officeDocument/2006/relationships/image" Target="../media/image26.emf"/><Relationship Id="rId22" Type="http://schemas.openxmlformats.org/officeDocument/2006/relationships/image" Target="../media/image30.emf"/></Relationships>
</file>

<file path=ppt/slides/_rels/slide15.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customXml" Target="../ink/ink17.xml"/><Relationship Id="rId3" Type="http://schemas.openxmlformats.org/officeDocument/2006/relationships/customXml" Target="../ink/ink12.xml"/><Relationship Id="rId7" Type="http://schemas.openxmlformats.org/officeDocument/2006/relationships/customXml" Target="../ink/ink14.xml"/><Relationship Id="rId12" Type="http://schemas.openxmlformats.org/officeDocument/2006/relationships/image" Target="../media/image36.emf"/><Relationship Id="rId2" Type="http://schemas.openxmlformats.org/officeDocument/2006/relationships/image" Target="../media/image8.jpeg"/><Relationship Id="rId1" Type="http://schemas.openxmlformats.org/officeDocument/2006/relationships/slideLayout" Target="../slideLayouts/slideLayout24.xml"/><Relationship Id="rId6" Type="http://schemas.openxmlformats.org/officeDocument/2006/relationships/image" Target="../media/image33.emf"/><Relationship Id="rId11" Type="http://schemas.openxmlformats.org/officeDocument/2006/relationships/customXml" Target="../ink/ink16.xml"/><Relationship Id="rId5" Type="http://schemas.openxmlformats.org/officeDocument/2006/relationships/customXml" Target="../ink/ink13.xml"/><Relationship Id="rId10" Type="http://schemas.openxmlformats.org/officeDocument/2006/relationships/image" Target="../media/image35.emf"/><Relationship Id="rId4" Type="http://schemas.openxmlformats.org/officeDocument/2006/relationships/image" Target="../media/image32.emf"/><Relationship Id="rId9" Type="http://schemas.openxmlformats.org/officeDocument/2006/relationships/customXml" Target="../ink/ink15.xml"/><Relationship Id="rId1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5.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customXml" Target="../ink/ink22.xml"/><Relationship Id="rId18" Type="http://schemas.openxmlformats.org/officeDocument/2006/relationships/image" Target="../media/image47.emf"/><Relationship Id="rId3" Type="http://schemas.openxmlformats.org/officeDocument/2006/relationships/image" Target="../media/image40.png"/><Relationship Id="rId7" Type="http://schemas.openxmlformats.org/officeDocument/2006/relationships/customXml" Target="../ink/ink19.xml"/><Relationship Id="rId12" Type="http://schemas.openxmlformats.org/officeDocument/2006/relationships/image" Target="../media/image44.emf"/><Relationship Id="rId17" Type="http://schemas.openxmlformats.org/officeDocument/2006/relationships/customXml" Target="../ink/ink24.xml"/><Relationship Id="rId2" Type="http://schemas.openxmlformats.org/officeDocument/2006/relationships/notesSlide" Target="../notesSlides/notesSlide14.xml"/><Relationship Id="rId16" Type="http://schemas.openxmlformats.org/officeDocument/2006/relationships/image" Target="../media/image46.emf"/><Relationship Id="rId20" Type="http://schemas.openxmlformats.org/officeDocument/2006/relationships/image" Target="../media/image48.emf"/><Relationship Id="rId1" Type="http://schemas.openxmlformats.org/officeDocument/2006/relationships/slideLayout" Target="../slideLayouts/slideLayout125.xml"/><Relationship Id="rId6" Type="http://schemas.openxmlformats.org/officeDocument/2006/relationships/image" Target="../media/image41.emf"/><Relationship Id="rId11" Type="http://schemas.openxmlformats.org/officeDocument/2006/relationships/customXml" Target="../ink/ink21.xml"/><Relationship Id="rId5" Type="http://schemas.openxmlformats.org/officeDocument/2006/relationships/customXml" Target="../ink/ink18.xml"/><Relationship Id="rId15" Type="http://schemas.openxmlformats.org/officeDocument/2006/relationships/customXml" Target="../ink/ink23.xml"/><Relationship Id="rId10" Type="http://schemas.openxmlformats.org/officeDocument/2006/relationships/image" Target="../media/image43.emf"/><Relationship Id="rId19" Type="http://schemas.openxmlformats.org/officeDocument/2006/relationships/customXml" Target="../ink/ink25.xml"/><Relationship Id="rId4" Type="http://schemas.openxmlformats.org/officeDocument/2006/relationships/image" Target="../media/image39.png"/><Relationship Id="rId9" Type="http://schemas.openxmlformats.org/officeDocument/2006/relationships/customXml" Target="../ink/ink20.xml"/><Relationship Id="rId14" Type="http://schemas.openxmlformats.org/officeDocument/2006/relationships/image" Target="../media/image45.emf"/></Relationships>
</file>

<file path=ppt/slides/_rels/slide18.xml.rels><?xml version="1.0" encoding="UTF-8" standalone="yes"?>
<Relationships xmlns="http://schemas.openxmlformats.org/package/2006/relationships"><Relationship Id="rId8" Type="http://schemas.openxmlformats.org/officeDocument/2006/relationships/customXml" Target="../ink/ink28.xml"/><Relationship Id="rId13" Type="http://schemas.openxmlformats.org/officeDocument/2006/relationships/image" Target="../media/image53.emf"/><Relationship Id="rId18" Type="http://schemas.openxmlformats.org/officeDocument/2006/relationships/customXml" Target="../ink/ink33.xml"/><Relationship Id="rId3" Type="http://schemas.openxmlformats.org/officeDocument/2006/relationships/image" Target="../media/image39.png"/><Relationship Id="rId7" Type="http://schemas.openxmlformats.org/officeDocument/2006/relationships/image" Target="../media/image50.emf"/><Relationship Id="rId12" Type="http://schemas.openxmlformats.org/officeDocument/2006/relationships/customXml" Target="../ink/ink30.xml"/><Relationship Id="rId17" Type="http://schemas.openxmlformats.org/officeDocument/2006/relationships/image" Target="../media/image55.emf"/><Relationship Id="rId2" Type="http://schemas.openxmlformats.org/officeDocument/2006/relationships/notesSlide" Target="../notesSlides/notesSlide15.xml"/><Relationship Id="rId16" Type="http://schemas.openxmlformats.org/officeDocument/2006/relationships/customXml" Target="../ink/ink32.xml"/><Relationship Id="rId1" Type="http://schemas.openxmlformats.org/officeDocument/2006/relationships/slideLayout" Target="../slideLayouts/slideLayout125.xml"/><Relationship Id="rId6" Type="http://schemas.openxmlformats.org/officeDocument/2006/relationships/customXml" Target="../ink/ink27.xml"/><Relationship Id="rId11" Type="http://schemas.openxmlformats.org/officeDocument/2006/relationships/image" Target="../media/image52.emf"/><Relationship Id="rId5" Type="http://schemas.openxmlformats.org/officeDocument/2006/relationships/image" Target="../media/image49.emf"/><Relationship Id="rId15" Type="http://schemas.openxmlformats.org/officeDocument/2006/relationships/image" Target="../media/image54.emf"/><Relationship Id="rId10" Type="http://schemas.openxmlformats.org/officeDocument/2006/relationships/customXml" Target="../ink/ink29.xml"/><Relationship Id="rId19" Type="http://schemas.openxmlformats.org/officeDocument/2006/relationships/image" Target="../media/image56.emf"/><Relationship Id="rId4" Type="http://schemas.openxmlformats.org/officeDocument/2006/relationships/customXml" Target="../ink/ink26.xml"/><Relationship Id="rId9" Type="http://schemas.openxmlformats.org/officeDocument/2006/relationships/image" Target="../media/image51.emf"/><Relationship Id="rId14" Type="http://schemas.openxmlformats.org/officeDocument/2006/relationships/customXml" Target="../ink/ink31.xml"/></Relationships>
</file>

<file path=ppt/slides/_rels/slide19.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customXml" Target="../ink/ink34.xml"/><Relationship Id="rId7" Type="http://schemas.openxmlformats.org/officeDocument/2006/relationships/customXml" Target="../ink/ink36.xml"/><Relationship Id="rId12" Type="http://schemas.openxmlformats.org/officeDocument/2006/relationships/image" Target="../media/image61.emf"/><Relationship Id="rId2" Type="http://schemas.openxmlformats.org/officeDocument/2006/relationships/image" Target="../media/image8.jpeg"/><Relationship Id="rId1" Type="http://schemas.openxmlformats.org/officeDocument/2006/relationships/slideLayout" Target="../slideLayouts/slideLayout24.xml"/><Relationship Id="rId6" Type="http://schemas.openxmlformats.org/officeDocument/2006/relationships/image" Target="../media/image58.emf"/><Relationship Id="rId11" Type="http://schemas.openxmlformats.org/officeDocument/2006/relationships/customXml" Target="../ink/ink38.xml"/><Relationship Id="rId5" Type="http://schemas.openxmlformats.org/officeDocument/2006/relationships/customXml" Target="../ink/ink35.xml"/><Relationship Id="rId10" Type="http://schemas.openxmlformats.org/officeDocument/2006/relationships/image" Target="../media/image60.emf"/><Relationship Id="rId4" Type="http://schemas.openxmlformats.org/officeDocument/2006/relationships/image" Target="../media/image57.emf"/><Relationship Id="rId9" Type="http://schemas.openxmlformats.org/officeDocument/2006/relationships/customXml" Target="../ink/ink3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customXml" Target="../ink/ink39.xml"/><Relationship Id="rId7" Type="http://schemas.openxmlformats.org/officeDocument/2006/relationships/customXml" Target="../ink/ink41.xml"/><Relationship Id="rId2"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image" Target="../media/image63.emf"/><Relationship Id="rId5" Type="http://schemas.openxmlformats.org/officeDocument/2006/relationships/customXml" Target="../ink/ink40.xml"/><Relationship Id="rId4" Type="http://schemas.openxmlformats.org/officeDocument/2006/relationships/image" Target="../media/image62.emf"/></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25.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6.jpg"/><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6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image" Target="../media/image70.png"/><Relationship Id="rId7" Type="http://schemas.openxmlformats.org/officeDocument/2006/relationships/image" Target="../media/image74.gif"/><Relationship Id="rId2" Type="http://schemas.openxmlformats.org/officeDocument/2006/relationships/audio" Target="../media/audio1.wav"/><Relationship Id="rId1" Type="http://schemas.openxmlformats.org/officeDocument/2006/relationships/slideLayout" Target="../slideLayouts/slideLayout207.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gif"/><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80.gif"/><Relationship Id="rId3" Type="http://schemas.openxmlformats.org/officeDocument/2006/relationships/audio" Target="../media/audio3.wav"/><Relationship Id="rId7" Type="http://schemas.openxmlformats.org/officeDocument/2006/relationships/image" Target="../media/image77.png"/><Relationship Id="rId12" Type="http://schemas.openxmlformats.org/officeDocument/2006/relationships/image" Target="../media/image79.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75.gif"/><Relationship Id="rId11" Type="http://schemas.openxmlformats.org/officeDocument/2006/relationships/image" Target="../media/image78.jpeg"/><Relationship Id="rId5" Type="http://schemas.openxmlformats.org/officeDocument/2006/relationships/image" Target="../media/image70.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80.gif"/><Relationship Id="rId3" Type="http://schemas.openxmlformats.org/officeDocument/2006/relationships/audio" Target="../media/audio3.wav"/><Relationship Id="rId7" Type="http://schemas.openxmlformats.org/officeDocument/2006/relationships/image" Target="../media/image75.gif"/><Relationship Id="rId12" Type="http://schemas.openxmlformats.org/officeDocument/2006/relationships/image" Target="../media/image79.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72.gif"/><Relationship Id="rId11" Type="http://schemas.openxmlformats.org/officeDocument/2006/relationships/image" Target="../media/image78.jpeg"/><Relationship Id="rId5" Type="http://schemas.openxmlformats.org/officeDocument/2006/relationships/image" Target="../media/image70.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75.gif"/><Relationship Id="rId13" Type="http://schemas.openxmlformats.org/officeDocument/2006/relationships/image" Target="../media/image80.gif"/><Relationship Id="rId3" Type="http://schemas.openxmlformats.org/officeDocument/2006/relationships/audio" Target="../media/audio3.wav"/><Relationship Id="rId7" Type="http://schemas.openxmlformats.org/officeDocument/2006/relationships/image" Target="../media/image72.gif"/><Relationship Id="rId12" Type="http://schemas.openxmlformats.org/officeDocument/2006/relationships/image" Target="../media/image79.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71.gif"/><Relationship Id="rId11" Type="http://schemas.openxmlformats.org/officeDocument/2006/relationships/image" Target="../media/image78.jpeg"/><Relationship Id="rId5" Type="http://schemas.openxmlformats.org/officeDocument/2006/relationships/image" Target="../media/image70.png"/><Relationship Id="rId10" Type="http://schemas.openxmlformats.org/officeDocument/2006/relationships/image" Target="../media/image77.png"/><Relationship Id="rId4" Type="http://schemas.openxmlformats.org/officeDocument/2006/relationships/audio" Target="../media/audio1.wav"/><Relationship Id="rId9" Type="http://schemas.openxmlformats.org/officeDocument/2006/relationships/slide" Target="slide6.xml"/></Relationships>
</file>

<file path=ppt/slides/_rels/slide32.xml.rels><?xml version="1.0" encoding="UTF-8" standalone="yes"?>
<Relationships xmlns="http://schemas.openxmlformats.org/package/2006/relationships"><Relationship Id="rId8" Type="http://schemas.openxmlformats.org/officeDocument/2006/relationships/image" Target="../media/image73.gif"/><Relationship Id="rId13" Type="http://schemas.openxmlformats.org/officeDocument/2006/relationships/image" Target="../media/image79.jpeg"/><Relationship Id="rId3" Type="http://schemas.openxmlformats.org/officeDocument/2006/relationships/audio" Target="../media/audio3.wav"/><Relationship Id="rId7" Type="http://schemas.openxmlformats.org/officeDocument/2006/relationships/image" Target="../media/image72.gif"/><Relationship Id="rId12" Type="http://schemas.openxmlformats.org/officeDocument/2006/relationships/image" Target="../media/image78.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71.gif"/><Relationship Id="rId11" Type="http://schemas.openxmlformats.org/officeDocument/2006/relationships/image" Target="../media/image77.png"/><Relationship Id="rId5" Type="http://schemas.openxmlformats.org/officeDocument/2006/relationships/image" Target="../media/image70.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75.gif"/><Relationship Id="rId14" Type="http://schemas.openxmlformats.org/officeDocument/2006/relationships/image" Target="../media/image80.gif"/></Relationships>
</file>

<file path=ppt/slides/_rels/slide33.xml.rels><?xml version="1.0" encoding="UTF-8" standalone="yes"?>
<Relationships xmlns="http://schemas.openxmlformats.org/package/2006/relationships"><Relationship Id="rId8" Type="http://schemas.openxmlformats.org/officeDocument/2006/relationships/image" Target="../media/image72.gif"/><Relationship Id="rId13"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71.gif"/><Relationship Id="rId12" Type="http://schemas.openxmlformats.org/officeDocument/2006/relationships/image" Target="../media/image76.png"/><Relationship Id="rId2" Type="http://schemas.openxmlformats.org/officeDocument/2006/relationships/audio" Target="../media/audio2.wav"/><Relationship Id="rId16" Type="http://schemas.openxmlformats.org/officeDocument/2006/relationships/image" Target="../media/image80.gif"/><Relationship Id="rId1" Type="http://schemas.openxmlformats.org/officeDocument/2006/relationships/slideLayout" Target="../slideLayouts/slideLayout207.xml"/><Relationship Id="rId6" Type="http://schemas.openxmlformats.org/officeDocument/2006/relationships/image" Target="../media/image70.png"/><Relationship Id="rId11" Type="http://schemas.openxmlformats.org/officeDocument/2006/relationships/image" Target="../media/image75.gif"/><Relationship Id="rId5" Type="http://schemas.openxmlformats.org/officeDocument/2006/relationships/audio" Target="../media/audio4.wav"/><Relationship Id="rId15" Type="http://schemas.openxmlformats.org/officeDocument/2006/relationships/image" Target="../media/image79.jpeg"/><Relationship Id="rId10" Type="http://schemas.openxmlformats.org/officeDocument/2006/relationships/image" Target="../media/image74.gif"/><Relationship Id="rId4" Type="http://schemas.openxmlformats.org/officeDocument/2006/relationships/audio" Target="../media/audio1.wav"/><Relationship Id="rId9" Type="http://schemas.openxmlformats.org/officeDocument/2006/relationships/image" Target="../media/image73.gif"/><Relationship Id="rId14" Type="http://schemas.openxmlformats.org/officeDocument/2006/relationships/image" Target="../media/image7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5.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5.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8520" y="-92546"/>
            <a:ext cx="9241403" cy="5262979"/>
          </a:xfrm>
          <a:prstGeom prst="rect">
            <a:avLst/>
          </a:prstGeom>
          <a:solidFill>
            <a:srgbClr val="FEF4EC"/>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0" name="Picture 19" descr="22858PICdbgea5Gz679dY_PIC2018.png"/>
          <p:cNvPicPr>
            <a:picLocks noChangeAspect="1"/>
          </p:cNvPicPr>
          <p:nvPr/>
        </p:nvPicPr>
        <p:blipFill>
          <a:blip r:embed="rId3" cstate="print"/>
          <a:stretch>
            <a:fillRect/>
          </a:stretch>
        </p:blipFill>
        <p:spPr>
          <a:xfrm flipH="1">
            <a:off x="251520" y="1366234"/>
            <a:ext cx="3312368" cy="3817371"/>
          </a:xfrm>
          <a:prstGeom prst="rect">
            <a:avLst/>
          </a:prstGeom>
        </p:spPr>
      </p:pic>
      <p:sp>
        <p:nvSpPr>
          <p:cNvPr id="28" name="Cloud Callout 27"/>
          <p:cNvSpPr/>
          <p:nvPr/>
        </p:nvSpPr>
        <p:spPr>
          <a:xfrm>
            <a:off x="2867722" y="339502"/>
            <a:ext cx="3576485" cy="2448272"/>
          </a:xfrm>
          <a:prstGeom prst="cloudCallou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3275856" y="717364"/>
            <a:ext cx="2808312" cy="1687963"/>
          </a:xfrm>
          <a:prstGeom prst="rect">
            <a:avLst/>
          </a:prstGeom>
        </p:spPr>
        <p:txBody>
          <a:bodyPr wrap="square">
            <a:spAutoFit/>
          </a:bodyPr>
          <a:lstStyle/>
          <a:p>
            <a:pPr algn="ctr" defTabSz="685800">
              <a:lnSpc>
                <a:spcPct val="150000"/>
              </a:lnSpc>
            </a:pPr>
            <a:r>
              <a:rPr lang="vi-VN" sz="2400" b="1" i="1" dirty="0" smtClean="0">
                <a:solidFill>
                  <a:srgbClr val="FF0000"/>
                </a:solidFill>
                <a:latin typeface="Times New Roman" panose="02020603050405020304" pitchFamily="18" charset="0"/>
                <a:cs typeface="Times New Roman" panose="02020603050405020304" pitchFamily="18" charset="0"/>
              </a:rPr>
              <a:t>Em hãy kể ngắn gọn về một thầy/cô giáo mà em yêu quý.</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0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grpSp>
        <p:nvGrpSpPr>
          <p:cNvPr id="4" name="Group 3">
            <a:extLst>
              <a:ext uri="{FF2B5EF4-FFF2-40B4-BE49-F238E27FC236}">
                <a16:creationId xmlns:a16="http://schemas.microsoft.com/office/drawing/2014/main" id="{86D26274-53F4-4DC6-AF0D-708317B1D889}"/>
              </a:ext>
            </a:extLst>
          </p:cNvPr>
          <p:cNvGrpSpPr/>
          <p:nvPr/>
        </p:nvGrpSpPr>
        <p:grpSpPr>
          <a:xfrm>
            <a:off x="4723357" y="251135"/>
            <a:ext cx="2267662" cy="539920"/>
            <a:chOff x="0" y="2004710"/>
            <a:chExt cx="5472030" cy="493520"/>
          </a:xfrm>
          <a:solidFill>
            <a:schemeClr val="accent6">
              <a:lumMod val="75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defTabSz="1066480">
                <a:lnSpc>
                  <a:spcPct val="150000"/>
                </a:lnSpc>
                <a:spcBef>
                  <a:spcPct val="0"/>
                </a:spcBef>
                <a:spcAft>
                  <a:spcPct val="35000"/>
                </a:spcAft>
              </a:pPr>
              <a:endParaRPr lang="en-BZ" sz="2399" b="1" i="1" dirty="0">
                <a:solidFill>
                  <a:prstClr val="white"/>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3"/>
          <a:stretch>
            <a:fillRect/>
          </a:stretch>
        </p:blipFill>
        <p:spPr>
          <a:xfrm>
            <a:off x="4788024" y="35167"/>
            <a:ext cx="2121755" cy="1240439"/>
          </a:xfrm>
          <a:prstGeom prst="rect">
            <a:avLst/>
          </a:prstGeom>
        </p:spPr>
      </p:pic>
      <p:sp>
        <p:nvSpPr>
          <p:cNvPr id="8" name="Rectangle 7"/>
          <p:cNvSpPr/>
          <p:nvPr/>
        </p:nvSpPr>
        <p:spPr>
          <a:xfrm>
            <a:off x="3173665" y="908010"/>
            <a:ext cx="5742384" cy="4832092"/>
          </a:xfrm>
          <a:prstGeom prst="rect">
            <a:avLst/>
          </a:prstGeom>
        </p:spPr>
        <p:txBody>
          <a:bodyPr wrap="square">
            <a:spAutoFit/>
          </a:bodyPr>
          <a:lstStyle/>
          <a:p>
            <a:pPr algn="just"/>
            <a:r>
              <a:rPr lang="vi-VN" sz="2200" dirty="0" smtClean="0">
                <a:latin typeface="+mj-lt"/>
              </a:rPr>
              <a:t>       Đoạn </a:t>
            </a:r>
            <a:r>
              <a:rPr lang="vi-VN" sz="2200" dirty="0">
                <a:latin typeface="+mj-lt"/>
              </a:rPr>
              <a:t>trích Người thầy đầu tiên là lời kể lại của người họa sĩ và An-tư-nai về một người thầy đầu tiên của họ và của cả ngôi làng. Đuy-sen là một người thầy tuyệt vời, không chỉ vận động các học sinh tới trường, thầy còn tự tay cõng các em nhỏ qua suối, không quản thời tiết lạnh buốt hay bị những kẻ cưỡi ngựa châm chọc. Thầy Đuy-sen quan tâm đến các học sinh và đặc biệt là An-tư-nai, mong cô bé có thể lên thành phố lớn học tập. Câu chuyện kể lại từ An-tư-nai khiến người họa sĩ đồng hương cảm thấy day dứt và muốn vẽ bức tranh thật đẹp về hai thầy trò</a:t>
            </a:r>
          </a:p>
          <a:p>
            <a:pPr algn="just"/>
            <a:r>
              <a:rPr lang="vi-VN" sz="2200" dirty="0">
                <a:latin typeface="+mj-lt"/>
              </a:rPr>
              <a:t/>
            </a:r>
            <a:br>
              <a:rPr lang="vi-VN" sz="2200" dirty="0">
                <a:latin typeface="+mj-lt"/>
              </a:rPr>
            </a:br>
            <a:endParaRPr lang="en-US" sz="2200" dirty="0">
              <a:latin typeface="+mj-lt"/>
            </a:endParaRPr>
          </a:p>
        </p:txBody>
      </p:sp>
    </p:spTree>
    <p:extLst>
      <p:ext uri="{BB962C8B-B14F-4D97-AF65-F5344CB8AC3E}">
        <p14:creationId xmlns:p14="http://schemas.microsoft.com/office/powerpoint/2010/main" val="14770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Người kể chuyện và ngôi kể</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a:extLst>
              <a:ext uri="{FF2B5EF4-FFF2-40B4-BE49-F238E27FC236}">
                <a16:creationId xmlns:a16="http://schemas.microsoft.com/office/drawing/2014/main" id="{86D26274-53F4-4DC6-AF0D-708317B1D889}"/>
              </a:ext>
            </a:extLst>
          </p:cNvPr>
          <p:cNvGrpSpPr/>
          <p:nvPr/>
        </p:nvGrpSpPr>
        <p:grpSpPr>
          <a:xfrm>
            <a:off x="3044143" y="1059582"/>
            <a:ext cx="2952328" cy="539920"/>
            <a:chOff x="0" y="2004710"/>
            <a:chExt cx="5472030" cy="493520"/>
          </a:xfrm>
          <a:solidFill>
            <a:schemeClr val="accent4">
              <a:lumMod val="60000"/>
              <a:lumOff val="40000"/>
            </a:schemeClr>
          </a:solidFill>
        </p:grpSpPr>
        <p:sp>
          <p:nvSpPr>
            <p:cNvPr id="4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Người kể chuyện</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grpSp>
        <p:nvGrpSpPr>
          <p:cNvPr id="51" name="Group 50"/>
          <p:cNvGrpSpPr>
            <a:grpSpLocks/>
          </p:cNvGrpSpPr>
          <p:nvPr/>
        </p:nvGrpSpPr>
        <p:grpSpPr bwMode="auto">
          <a:xfrm>
            <a:off x="2699792" y="1794756"/>
            <a:ext cx="3635168" cy="361950"/>
            <a:chOff x="816" y="2304"/>
            <a:chExt cx="1440" cy="448"/>
          </a:xfrm>
          <a:solidFill>
            <a:schemeClr val="accent6">
              <a:lumMod val="20000"/>
              <a:lumOff val="80000"/>
            </a:schemeClr>
          </a:solidFill>
        </p:grpSpPr>
        <p:sp>
          <p:nvSpPr>
            <p:cNvPr id="52" name="Freeform 51"/>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w="0">
              <a:solidFill>
                <a:srgbClr val="DF5908"/>
              </a:solidFill>
              <a:prstDash val="solid"/>
              <a:round/>
              <a:headEnd/>
              <a:tailEnd/>
            </a:ln>
            <a:extLst/>
          </p:spPr>
          <p:txBody>
            <a:bodyPr/>
            <a:lstStyle/>
            <a:p>
              <a:pPr defTabSz="914400"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53" name="Rectangle 52"/>
            <p:cNvSpPr>
              <a:spLocks noChangeArrowheads="1"/>
            </p:cNvSpPr>
            <p:nvPr/>
          </p:nvSpPr>
          <p:spPr bwMode="gray">
            <a:xfrm>
              <a:off x="816" y="2304"/>
              <a:ext cx="1440" cy="393"/>
            </a:xfrm>
            <a:prstGeom prst="rect">
              <a:avLst/>
            </a:prstGeom>
            <a:grpFill/>
            <a:ln w="9525" algn="ctr">
              <a:solidFill>
                <a:schemeClr val="tx1"/>
              </a:solidFill>
              <a:miter lim="800000"/>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vi-VN" sz="2400" b="1"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Ngôi thứ nhất, xưng «tôi»</a:t>
              </a:r>
              <a:endParaRPr lang="en-US"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cxnSp>
        <p:nvCxnSpPr>
          <p:cNvPr id="6" name="Straight Connector 5"/>
          <p:cNvCxnSpPr>
            <a:stCxn id="53" idx="3"/>
          </p:cNvCxnSpPr>
          <p:nvPr/>
        </p:nvCxnSpPr>
        <p:spPr>
          <a:xfrm>
            <a:off x="6334960" y="1953513"/>
            <a:ext cx="1909448"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53" idx="1"/>
          </p:cNvCxnSpPr>
          <p:nvPr/>
        </p:nvCxnSpPr>
        <p:spPr>
          <a:xfrm flipV="1">
            <a:off x="871358" y="1953513"/>
            <a:ext cx="1828434"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244408" y="1968341"/>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71358" y="1953513"/>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5294" y="2554972"/>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Phần (1),(4)</a:t>
            </a:r>
          </a:p>
          <a:p>
            <a:pPr algn="ctr"/>
            <a:r>
              <a:rPr lang="vi-VN" sz="2400" dirty="0" smtClean="0">
                <a:solidFill>
                  <a:schemeClr val="tx1"/>
                </a:solidFill>
                <a:latin typeface="Times New Roman" panose="02020603050405020304" pitchFamily="18" charset="0"/>
                <a:cs typeface="Times New Roman" panose="02020603050405020304" pitchFamily="18" charset="0"/>
              </a:rPr>
              <a:t>Anh họa sĩ</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6" name="Rounded Rectangle 55"/>
          <p:cNvSpPr/>
          <p:nvPr/>
        </p:nvSpPr>
        <p:spPr>
          <a:xfrm>
            <a:off x="7668344" y="2536074"/>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Phần (2),(</a:t>
            </a:r>
            <a:r>
              <a:rPr lang="vi-VN" sz="2400" dirty="0">
                <a:solidFill>
                  <a:schemeClr val="tx1"/>
                </a:solidFill>
                <a:latin typeface="Times New Roman" panose="02020603050405020304" pitchFamily="18" charset="0"/>
                <a:cs typeface="Times New Roman" panose="02020603050405020304" pitchFamily="18" charset="0"/>
              </a:rPr>
              <a:t>3</a:t>
            </a:r>
            <a:r>
              <a:rPr lang="vi-VN" sz="2400" dirty="0" smtClean="0">
                <a:solidFill>
                  <a:schemeClr val="tx1"/>
                </a:solidFill>
                <a:latin typeface="Times New Roman" panose="02020603050405020304" pitchFamily="18" charset="0"/>
                <a:cs typeface="Times New Roman" panose="02020603050405020304" pitchFamily="18" charset="0"/>
              </a:rPr>
              <a:t>)</a:t>
            </a:r>
          </a:p>
          <a:p>
            <a:pPr algn="ctr"/>
            <a:r>
              <a:rPr lang="vi-VN" sz="2400" dirty="0" smtClean="0">
                <a:solidFill>
                  <a:schemeClr val="tx1"/>
                </a:solidFill>
                <a:latin typeface="Times New Roman" panose="02020603050405020304" pitchFamily="18" charset="0"/>
                <a:cs typeface="Times New Roman" panose="02020603050405020304" pitchFamily="18" charset="0"/>
              </a:rPr>
              <a:t>An-tư-nai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7" name="Rounded Rectangle 56"/>
          <p:cNvSpPr/>
          <p:nvPr/>
        </p:nvSpPr>
        <p:spPr>
          <a:xfrm>
            <a:off x="1907704" y="2365151"/>
            <a:ext cx="5280730" cy="494632"/>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Đều sinh ra và lớn lên ở làng Ku-ku-rêu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8" name="Rounded Rectangle 57"/>
          <p:cNvSpPr/>
          <p:nvPr/>
        </p:nvSpPr>
        <p:spPr>
          <a:xfrm>
            <a:off x="1907704" y="3057526"/>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Hiện đều sống ở Mát-xco-va và có quen biết nhau.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9" name="Rounded Rectangle 58"/>
          <p:cNvSpPr/>
          <p:nvPr/>
        </p:nvSpPr>
        <p:spPr>
          <a:xfrm>
            <a:off x="1907704" y="4065637"/>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Cùng được mời về dự lễ khánh thành ngôi trường mới của quê 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61" name="Straight Arrow Connector 60"/>
          <p:cNvCxnSpPr>
            <a:stCxn id="21" idx="3"/>
            <a:endCxn id="57" idx="1"/>
          </p:cNvCxnSpPr>
          <p:nvPr/>
        </p:nvCxnSpPr>
        <p:spPr>
          <a:xfrm flipV="1">
            <a:off x="1447422" y="2612467"/>
            <a:ext cx="460282" cy="1022625"/>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1" idx="3"/>
            <a:endCxn id="58" idx="1"/>
          </p:cNvCxnSpPr>
          <p:nvPr/>
        </p:nvCxnSpPr>
        <p:spPr>
          <a:xfrm flipV="1">
            <a:off x="1447422" y="3462710"/>
            <a:ext cx="460282" cy="172382"/>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1" idx="3"/>
            <a:endCxn id="59" idx="1"/>
          </p:cNvCxnSpPr>
          <p:nvPr/>
        </p:nvCxnSpPr>
        <p:spPr>
          <a:xfrm>
            <a:off x="1447422" y="3635092"/>
            <a:ext cx="460282" cy="835729"/>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6" idx="1"/>
            <a:endCxn id="57" idx="3"/>
          </p:cNvCxnSpPr>
          <p:nvPr/>
        </p:nvCxnSpPr>
        <p:spPr>
          <a:xfrm flipH="1" flipV="1">
            <a:off x="7188434" y="2612467"/>
            <a:ext cx="479910" cy="10037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6" idx="1"/>
            <a:endCxn id="58" idx="3"/>
          </p:cNvCxnSpPr>
          <p:nvPr/>
        </p:nvCxnSpPr>
        <p:spPr>
          <a:xfrm flipH="1" flipV="1">
            <a:off x="7188434" y="3462710"/>
            <a:ext cx="479910" cy="15348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6" idx="1"/>
            <a:endCxn id="59" idx="3"/>
          </p:cNvCxnSpPr>
          <p:nvPr/>
        </p:nvCxnSpPr>
        <p:spPr>
          <a:xfrm flipH="1">
            <a:off x="7188434" y="3616194"/>
            <a:ext cx="479910" cy="8546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7490931" y="134145"/>
            <a:ext cx="1539369" cy="144698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81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down)">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barn(inVertical)">
                                      <p:cBhvr>
                                        <p:cTn id="31" dur="500"/>
                                        <p:tgtEl>
                                          <p:spTgt spid="54"/>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barn(inVertical)">
                                      <p:cBhvr>
                                        <p:cTn id="54" dur="500"/>
                                        <p:tgtEl>
                                          <p:spTgt spid="57"/>
                                        </p:tgtEl>
                                      </p:cBhvr>
                                    </p:animEffect>
                                  </p:childTnLst>
                                </p:cTn>
                              </p:par>
                              <p:par>
                                <p:cTn id="55" presetID="16" presetClass="entr" presetSubtype="21"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barn(inVertical)">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barn(inVertical)">
                                      <p:cBhvr>
                                        <p:cTn id="62" dur="500"/>
                                        <p:tgtEl>
                                          <p:spTgt spid="6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barn(inVertical)">
                                      <p:cBhvr>
                                        <p:cTn id="65" dur="500"/>
                                        <p:tgtEl>
                                          <p:spTgt spid="58"/>
                                        </p:tgtEl>
                                      </p:cBhvr>
                                    </p:animEffect>
                                  </p:childTnLst>
                                </p:cTn>
                              </p:par>
                              <p:par>
                                <p:cTn id="66" presetID="16" presetClass="entr" presetSubtype="21"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barn(inVertical)">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barn(inVertical)">
                                      <p:cBhvr>
                                        <p:cTn id="73" dur="500"/>
                                        <p:tgtEl>
                                          <p:spTgt spid="6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barn(inVertical)">
                                      <p:cBhvr>
                                        <p:cTn id="7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6" grpId="0" animBg="1"/>
      <p:bldP spid="57" grpId="0" animBg="1"/>
      <p:bldP spid="58"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2666001"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9286" y="915566"/>
            <a:ext cx="2846530" cy="3804118"/>
          </a:xfrm>
          <a:prstGeom prst="rect">
            <a:avLst/>
          </a:prstGeom>
        </p:spPr>
      </p:pic>
      <p:sp>
        <p:nvSpPr>
          <p:cNvPr id="6" name="Rectangle 5"/>
          <p:cNvSpPr/>
          <p:nvPr/>
        </p:nvSpPr>
        <p:spPr>
          <a:xfrm>
            <a:off x="3131840" y="646330"/>
            <a:ext cx="5742384" cy="3970318"/>
          </a:xfrm>
          <a:prstGeom prst="rect">
            <a:avLst/>
          </a:prstGeom>
        </p:spPr>
        <p:txBody>
          <a:bodyPr wrap="square">
            <a:spAutoFit/>
          </a:bodyPr>
          <a:lstStyle/>
          <a:p>
            <a:pPr algn="just"/>
            <a:r>
              <a:rPr lang="vi-VN" sz="2800" dirty="0" smtClean="0">
                <a:latin typeface="+mj-lt"/>
              </a:rPr>
              <a:t>- Là dụng ý, xuất phát từ ý đồ nghẹ thuật của tác giả</a:t>
            </a:r>
          </a:p>
          <a:p>
            <a:pPr algn="just"/>
            <a:endParaRPr lang="vi-VN" sz="2800" dirty="0" smtClean="0">
              <a:latin typeface="+mj-lt"/>
            </a:endParaRPr>
          </a:p>
          <a:p>
            <a:pPr algn="just"/>
            <a:r>
              <a:rPr lang="vi-VN" sz="2800" dirty="0" smtClean="0">
                <a:latin typeface="+mj-lt"/>
              </a:rPr>
              <a:t>- Khiến cho câu chuyện được soi chiếu từ nhiều chiều, trở nên phong phú, hấp dẫn, chứa đựng nhiều ý nghĩa hơn; giúp nhà văn biểu đạt nhiều điểm nhìn, nhiều khía cạnh khác của sự việc, con người.</a:t>
            </a:r>
            <a:endParaRPr lang="en-US" sz="2800" dirty="0">
              <a:latin typeface="+mj-lt"/>
            </a:endParaRPr>
          </a:p>
        </p:txBody>
      </p:sp>
    </p:spTree>
    <p:extLst>
      <p:ext uri="{BB962C8B-B14F-4D97-AF65-F5344CB8AC3E}">
        <p14:creationId xmlns:p14="http://schemas.microsoft.com/office/powerpoint/2010/main" val="565897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ircle(in)">
                                      <p:cBhvr>
                                        <p:cTn id="14" dur="2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thầy Đuy-sen</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32" name="Table 31">
            <a:extLst>
              <a:ext uri="{FF2B5EF4-FFF2-40B4-BE49-F238E27FC236}">
                <a16:creationId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701998228"/>
              </p:ext>
            </p:extLst>
          </p:nvPr>
        </p:nvGraphicFramePr>
        <p:xfrm>
          <a:off x="405421" y="1275606"/>
          <a:ext cx="8530030" cy="3697560"/>
        </p:xfrm>
        <a:graphic>
          <a:graphicData uri="http://schemas.openxmlformats.org/drawingml/2006/table">
            <a:tbl>
              <a:tblPr firstRow="1" firstCol="1" bandRow="1">
                <a:tableStyleId>{5C22544A-7EE6-4342-B048-85BDC9FD1C3A}</a:tableStyleId>
              </a:tblPr>
              <a:tblGrid>
                <a:gridCol w="1330335">
                  <a:extLst>
                    <a:ext uri="{9D8B030D-6E8A-4147-A177-3AD203B41FA5}">
                      <a16:colId xmlns:a16="http://schemas.microsoft.com/office/drawing/2014/main" val="2652937475"/>
                    </a:ext>
                  </a:extLst>
                </a:gridCol>
                <a:gridCol w="5030298">
                  <a:extLst>
                    <a:ext uri="{9D8B030D-6E8A-4147-A177-3AD203B41FA5}">
                      <a16:colId xmlns:a16="http://schemas.microsoft.com/office/drawing/2014/main" val="2507871016"/>
                    </a:ext>
                  </a:extLst>
                </a:gridCol>
                <a:gridCol w="2169397">
                  <a:extLst>
                    <a:ext uri="{9D8B030D-6E8A-4147-A177-3AD203B41FA5}">
                      <a16:colId xmlns:a16="http://schemas.microsoft.com/office/drawing/2014/main" val="1130049113"/>
                    </a:ext>
                  </a:extLst>
                </a:gridCol>
              </a:tblGrid>
              <a:tr h="352394">
                <a:tc gridSpan="3">
                  <a:txBody>
                    <a:bodyPr/>
                    <a:lstStyle/>
                    <a:p>
                      <a:pPr marL="0" marR="0" algn="ctr">
                        <a:lnSpc>
                          <a:spcPct val="150000"/>
                        </a:lnSpc>
                        <a:spcBef>
                          <a:spcPts val="0"/>
                        </a:spcBef>
                        <a:spcAft>
                          <a:spcPts val="0"/>
                        </a:spcAft>
                      </a:pPr>
                      <a:r>
                        <a:rPr lang="en-US" sz="2000" dirty="0" smtClean="0">
                          <a:solidFill>
                            <a:schemeClr val="tx1"/>
                          </a:solidFill>
                          <a:effectLst/>
                          <a:latin typeface="Times New Roman" panose="02020603050405020304" pitchFamily="18" charset="0"/>
                          <a:cs typeface="Times New Roman" panose="02020603050405020304" pitchFamily="18" charset="0"/>
                        </a:rPr>
                        <a:t>1. </a:t>
                      </a:r>
                      <a:r>
                        <a:rPr lang="en-US" sz="2000" dirty="0" err="1" smtClean="0">
                          <a:solidFill>
                            <a:schemeClr val="tx1"/>
                          </a:solidFill>
                          <a:effectLst/>
                          <a:latin typeface="Times New Roman" panose="02020603050405020304" pitchFamily="18" charset="0"/>
                          <a:cs typeface="Times New Roman" panose="02020603050405020304" pitchFamily="18" charset="0"/>
                        </a:rPr>
                        <a:t>Nhân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thầy</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Đuy-sen</a:t>
                      </a:r>
                      <a:r>
                        <a:rPr lang="en-US" sz="2000" baseline="0" dirty="0" smtClean="0">
                          <a:solidFill>
                            <a:schemeClr val="tx1"/>
                          </a:solidFill>
                          <a:effectLst/>
                          <a:latin typeface="Times New Roman" panose="02020603050405020304" pitchFamily="18" charset="0"/>
                          <a:cs typeface="Times New Roman" panose="02020603050405020304" pitchFamily="18" charset="0"/>
                        </a:rPr>
                        <a:t> qua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lời</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kể</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2000" baseline="0" dirty="0" smtClean="0">
                          <a:solidFill>
                            <a:schemeClr val="tx1"/>
                          </a:solidFill>
                          <a:effectLst/>
                          <a:latin typeface="Times New Roman" panose="02020603050405020304" pitchFamily="18" charset="0"/>
                          <a:cs typeface="Times New Roman" panose="02020603050405020304" pitchFamily="18" charset="0"/>
                        </a:rPr>
                        <a:t> An-</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tư</a:t>
                      </a:r>
                      <a:r>
                        <a:rPr lang="en-US" sz="2000" baseline="0" dirty="0" smtClean="0">
                          <a:solidFill>
                            <a:schemeClr val="tx1"/>
                          </a:solidFill>
                          <a:effectLst/>
                          <a:latin typeface="Times New Roman" panose="02020603050405020304" pitchFamily="18" charset="0"/>
                          <a:cs typeface="Times New Roman" panose="02020603050405020304" pitchFamily="18" charset="0"/>
                        </a:rPr>
                        <a:t>-</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352394">
                <a:tc gridSpan="2">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50000"/>
                        </a:lnSpc>
                        <a:spcBef>
                          <a:spcPts val="0"/>
                        </a:spcBef>
                        <a:spcAft>
                          <a:spcPts val="0"/>
                        </a:spcAft>
                      </a:pPr>
                      <a:endParaRPr lang="en-US" sz="15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vi-VN" sz="2000" dirty="0" smtClean="0">
                          <a:solidFill>
                            <a:srgbClr val="FF0000"/>
                          </a:solidFill>
                          <a:latin typeface="Times New Roman" panose="02020603050405020304" pitchFamily="18" charset="0"/>
                          <a:cs typeface="Times New Roman" panose="02020603050405020304" pitchFamily="18" charset="0"/>
                        </a:rPr>
                        <a:t>Cảm</a:t>
                      </a:r>
                      <a:r>
                        <a:rPr lang="vi-VN" sz="2000" baseline="0" dirty="0" smtClean="0">
                          <a:solidFill>
                            <a:srgbClr val="FF0000"/>
                          </a:solidFill>
                          <a:latin typeface="Times New Roman" panose="02020603050405020304" pitchFamily="18" charset="0"/>
                          <a:cs typeface="Times New Roman" panose="02020603050405020304" pitchFamily="18" charset="0"/>
                        </a:rPr>
                        <a:t> xúc, suy nghĩ của An-tư-nai về thầy</a:t>
                      </a:r>
                      <a:endParaRPr lang="en-US" sz="2000" dirty="0">
                        <a:solidFill>
                          <a:srgbClr val="FF0000"/>
                        </a:solidFill>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741784">
                <a:tc>
                  <a:txBody>
                    <a:bodyPr/>
                    <a:lstStyle/>
                    <a:p>
                      <a:pPr marL="0" marR="0" algn="l">
                        <a:lnSpc>
                          <a:spcPct val="15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Ngôn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864096">
                <a:tc>
                  <a:txBody>
                    <a:bodyPr/>
                    <a:lstStyle/>
                    <a:p>
                      <a:pPr marL="0" marR="0" algn="l">
                        <a:lnSpc>
                          <a:spcPct val="15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Hành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720080">
                <a:tc>
                  <a:txBody>
                    <a:bodyPr/>
                    <a:lstStyle/>
                    <a:p>
                      <a:pPr marL="0" marR="0" algn="l">
                        <a:lnSpc>
                          <a:spcPct val="150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Tính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cách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val="10004"/>
                  </a:ext>
                </a:extLst>
              </a:tr>
              <a:tr h="428535">
                <a:tc gridSpan="3">
                  <a:txBody>
                    <a:bodyPr/>
                    <a:lstStyle/>
                    <a:p>
                      <a:pPr marL="0" marR="0" algn="l">
                        <a:lnSpc>
                          <a:spcPct val="150000"/>
                        </a:lnSpc>
                        <a:spcBef>
                          <a:spcPts val="0"/>
                        </a:spcBef>
                        <a:spcAft>
                          <a:spcPts val="0"/>
                        </a:spcAft>
                      </a:pPr>
                      <a:r>
                        <a:rPr lang="vi-VN"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pic>
        <p:nvPicPr>
          <p:cNvPr id="2" name="Picture 1"/>
          <p:cNvPicPr>
            <a:picLocks noChangeAspect="1"/>
          </p:cNvPicPr>
          <p:nvPr/>
        </p:nvPicPr>
        <p:blipFill>
          <a:blip r:embed="rId3"/>
          <a:stretch>
            <a:fillRect/>
          </a:stretch>
        </p:blipFill>
        <p:spPr>
          <a:xfrm>
            <a:off x="4217222" y="459526"/>
            <a:ext cx="5149085" cy="1021512"/>
          </a:xfrm>
          <a:prstGeom prst="rect">
            <a:avLst/>
          </a:prstGeom>
        </p:spPr>
      </p:pic>
      <p:grpSp>
        <p:nvGrpSpPr>
          <p:cNvPr id="12" name="Group 11"/>
          <p:cNvGrpSpPr/>
          <p:nvPr/>
        </p:nvGrpSpPr>
        <p:grpSpPr>
          <a:xfrm>
            <a:off x="160678" y="123478"/>
            <a:ext cx="7146789" cy="369332"/>
            <a:chOff x="-178462" y="1828800"/>
            <a:chExt cx="19060588" cy="984870"/>
          </a:xfrm>
        </p:grpSpPr>
        <p:sp>
          <p:nvSpPr>
            <p:cNvPr id="18" name="Round Same Side Corner Rectangle 1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664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835492934"/>
              </p:ext>
            </p:extLst>
          </p:nvPr>
        </p:nvGraphicFramePr>
        <p:xfrm>
          <a:off x="134776" y="91149"/>
          <a:ext cx="8901720" cy="4805045"/>
        </p:xfrm>
        <a:graphic>
          <a:graphicData uri="http://schemas.openxmlformats.org/drawingml/2006/table">
            <a:tbl>
              <a:tblPr firstRow="1" firstCol="1" bandRow="1">
                <a:tableStyleId>{5C22544A-7EE6-4342-B048-85BDC9FD1C3A}</a:tableStyleId>
              </a:tblPr>
              <a:tblGrid>
                <a:gridCol w="980840">
                  <a:extLst>
                    <a:ext uri="{9D8B030D-6E8A-4147-A177-3AD203B41FA5}">
                      <a16:colId xmlns:a16="http://schemas.microsoft.com/office/drawing/2014/main" val="2652937475"/>
                    </a:ext>
                  </a:extLst>
                </a:gridCol>
                <a:gridCol w="5184576">
                  <a:extLst>
                    <a:ext uri="{9D8B030D-6E8A-4147-A177-3AD203B41FA5}">
                      <a16:colId xmlns:a16="http://schemas.microsoft.com/office/drawing/2014/main" val="2507871016"/>
                    </a:ext>
                  </a:extLst>
                </a:gridCol>
                <a:gridCol w="2736304">
                  <a:extLst>
                    <a:ext uri="{9D8B030D-6E8A-4147-A177-3AD203B41FA5}">
                      <a16:colId xmlns:a16="http://schemas.microsoft.com/office/drawing/2014/main" val="1130049113"/>
                    </a:ext>
                  </a:extLst>
                </a:gridCol>
              </a:tblGrid>
              <a:tr h="422408">
                <a:tc gridSpan="3">
                  <a:txBody>
                    <a:bodyPr/>
                    <a:lstStyle/>
                    <a:p>
                      <a:pPr marL="0" marR="0" algn="ctr">
                        <a:lnSpc>
                          <a:spcPct val="100000"/>
                        </a:lnSpc>
                        <a:spcBef>
                          <a:spcPts val="0"/>
                        </a:spcBef>
                        <a:spcAft>
                          <a:spcPts val="0"/>
                        </a:spcAft>
                      </a:pPr>
                      <a:r>
                        <a:rPr lang="en-US" sz="2000" dirty="0" smtClean="0">
                          <a:solidFill>
                            <a:schemeClr val="tx1"/>
                          </a:solidFill>
                          <a:effectLst/>
                          <a:latin typeface="Times New Roman" panose="02020603050405020304" pitchFamily="18" charset="0"/>
                          <a:cs typeface="Times New Roman" panose="02020603050405020304" pitchFamily="18" charset="0"/>
                        </a:rPr>
                        <a:t>1. </a:t>
                      </a:r>
                      <a:r>
                        <a:rPr lang="en-US" sz="2000" dirty="0" err="1" smtClean="0">
                          <a:solidFill>
                            <a:schemeClr val="tx1"/>
                          </a:solidFill>
                          <a:effectLst/>
                          <a:latin typeface="Times New Roman" panose="02020603050405020304" pitchFamily="18" charset="0"/>
                          <a:cs typeface="Times New Roman" panose="02020603050405020304" pitchFamily="18" charset="0"/>
                        </a:rPr>
                        <a:t>Nhân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thầy</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Đuy-sen</a:t>
                      </a:r>
                      <a:r>
                        <a:rPr lang="en-US" sz="2000" baseline="0" dirty="0" smtClean="0">
                          <a:solidFill>
                            <a:schemeClr val="tx1"/>
                          </a:solidFill>
                          <a:effectLst/>
                          <a:latin typeface="Times New Roman" panose="02020603050405020304" pitchFamily="18" charset="0"/>
                          <a:cs typeface="Times New Roman" panose="02020603050405020304" pitchFamily="18" charset="0"/>
                        </a:rPr>
                        <a:t> qua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lời</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kể</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2000" baseline="0" dirty="0" smtClean="0">
                          <a:solidFill>
                            <a:schemeClr val="tx1"/>
                          </a:solidFill>
                          <a:effectLst/>
                          <a:latin typeface="Times New Roman" panose="02020603050405020304" pitchFamily="18" charset="0"/>
                          <a:cs typeface="Times New Roman" panose="02020603050405020304" pitchFamily="18" charset="0"/>
                        </a:rPr>
                        <a:t> An-</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tư</a:t>
                      </a:r>
                      <a:r>
                        <a:rPr lang="en-US" sz="2000" baseline="0" dirty="0" smtClean="0">
                          <a:solidFill>
                            <a:schemeClr val="tx1"/>
                          </a:solidFill>
                          <a:effectLst/>
                          <a:latin typeface="Times New Roman" panose="02020603050405020304" pitchFamily="18" charset="0"/>
                          <a:cs typeface="Times New Roman" panose="02020603050405020304" pitchFamily="18" charset="0"/>
                        </a:rPr>
                        <a:t>-</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428628">
                <a:tc gridSpan="2">
                  <a:txBody>
                    <a:bodyPr/>
                    <a:lstStyle/>
                    <a:p>
                      <a:pPr marL="0" marR="0" algn="ctr">
                        <a:lnSpc>
                          <a:spcPct val="10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algn="ctr">
                        <a:lnSpc>
                          <a:spcPct val="100000"/>
                        </a:lnSpc>
                        <a:spcBef>
                          <a:spcPts val="0"/>
                        </a:spcBef>
                        <a:spcAft>
                          <a:spcPts val="0"/>
                        </a:spcAft>
                      </a:pP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just">
                        <a:lnSpc>
                          <a:spcPct val="100000"/>
                        </a:lnSpc>
                        <a:spcAft>
                          <a:spcPts val="0"/>
                        </a:spcAft>
                      </a:pP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xúc</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0000"/>
                        </a:lnSpc>
                      </a:pPr>
                      <a:endParaRPr lang="vi-VN"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just">
                        <a:lnSpc>
                          <a:spcPct val="100000"/>
                        </a:lnSpc>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đ</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ã</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Đuy-sen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ơn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ừ</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ý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baseline="0" dirty="0" smtClean="0">
                          <a:latin typeface="Times New Roman" panose="02020603050405020304" pitchFamily="18" charset="0"/>
                          <a:ea typeface="Times New Roman" panose="02020603050405020304" pitchFamily="18" charset="0"/>
                          <a:cs typeface="Times New Roman" panose="02020603050405020304" pitchFamily="18" charset="0"/>
                        </a:rPr>
                        <a:t> và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ẻ</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765469">
                <a:tc>
                  <a:txBody>
                    <a:bodyPr/>
                    <a:lstStyle/>
                    <a:p>
                      <a:pPr marL="0" marR="0" algn="ctr">
                        <a:lnSpc>
                          <a:spcPct val="10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Ngôn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ò</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chuyện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thuyết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phục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ỏ</a:t>
                      </a:r>
                      <a:r>
                        <a:rPr lang="vi-VN" sz="2000" baseline="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khích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1795285">
                <a:tc>
                  <a:txBody>
                    <a:bodyPr/>
                    <a:lstStyle/>
                    <a:p>
                      <a:pPr marL="0" marR="0" algn="ctr">
                        <a:lnSpc>
                          <a:spcPct val="10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Hành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sang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cũ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lớp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ỏ</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suối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giữa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buốt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gi</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á.</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trì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dạy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ữ</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bất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chấp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hoàn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thiếu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thốn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sáng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ò</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42900">
                <a:tc>
                  <a:txBody>
                    <a:bodyPr/>
                    <a:lstStyle/>
                    <a:p>
                      <a:pPr marL="0" marR="0" algn="ctr">
                        <a:lnSpc>
                          <a:spcPct val="1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r>
                        <a:rPr lang="en-US" sz="2000" smtClean="0">
                          <a:solidFill>
                            <a:schemeClr val="tx1"/>
                          </a:solidFill>
                          <a:effectLst/>
                          <a:latin typeface="Times New Roman" panose="02020603050405020304" pitchFamily="18" charset="0"/>
                          <a:cs typeface="Times New Roman" panose="02020603050405020304" pitchFamily="18" charset="0"/>
                        </a:rPr>
                        <a:t>Tính</a:t>
                      </a:r>
                      <a:r>
                        <a:rPr lang="en-US" sz="2000" baseline="0" smtClean="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ó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mục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đích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đẹp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420237">
                <a:tc gridSpan="3">
                  <a:txBody>
                    <a:bodyPr/>
                    <a:lstStyle/>
                    <a:p>
                      <a:pPr marL="0" marR="0" algn="l">
                        <a:lnSpc>
                          <a:spcPct val="100000"/>
                        </a:lnSpc>
                        <a:spcBef>
                          <a:spcPts val="0"/>
                        </a:spcBef>
                        <a:spcAft>
                          <a:spcPts val="0"/>
                        </a:spcAft>
                      </a:pPr>
                      <a:r>
                        <a:rPr lang="en-US"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 </a:t>
                      </a:r>
                      <a:r>
                        <a:rPr lang="en-US" sz="20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442600" y="2022120"/>
              <a:ext cx="2175480" cy="84240"/>
            </p14:xfrm>
          </p:contentPart>
        </mc:Choice>
        <mc:Fallback>
          <p:pic>
            <p:nvPicPr>
              <p:cNvPr id="2" name="Ink 1"/>
              <p:cNvPicPr/>
              <p:nvPr/>
            </p:nvPicPr>
            <p:blipFill>
              <a:blip r:embed="rId4"/>
              <a:stretch>
                <a:fillRect/>
              </a:stretch>
            </p:blipFill>
            <p:spPr>
              <a:xfrm>
                <a:off x="2426760" y="1958760"/>
                <a:ext cx="220716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4587120" y="1976400"/>
              <a:ext cx="1290600" cy="38520"/>
            </p14:xfrm>
          </p:contentPart>
        </mc:Choice>
        <mc:Fallback>
          <p:pic>
            <p:nvPicPr>
              <p:cNvPr id="3" name="Ink 2"/>
              <p:cNvPicPr/>
              <p:nvPr/>
            </p:nvPicPr>
            <p:blipFill>
              <a:blip r:embed="rId6"/>
              <a:stretch>
                <a:fillRect/>
              </a:stretch>
            </p:blipFill>
            <p:spPr>
              <a:xfrm>
                <a:off x="4571280" y="1913040"/>
                <a:ext cx="132228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p14:cNvContentPartPr/>
              <p14:nvPr/>
            </p14:nvContentPartPr>
            <p14:xfrm>
              <a:off x="1434960" y="2304720"/>
              <a:ext cx="2389320" cy="53640"/>
            </p14:xfrm>
          </p:contentPart>
        </mc:Choice>
        <mc:Fallback>
          <p:pic>
            <p:nvPicPr>
              <p:cNvPr id="4" name="Ink 3"/>
              <p:cNvPicPr/>
              <p:nvPr/>
            </p:nvPicPr>
            <p:blipFill>
              <a:blip r:embed="rId8"/>
              <a:stretch>
                <a:fillRect/>
              </a:stretch>
            </p:blipFill>
            <p:spPr>
              <a:xfrm>
                <a:off x="1419120" y="2241000"/>
                <a:ext cx="242100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k 4"/>
              <p14:cNvContentPartPr/>
              <p14:nvPr/>
            </p14:nvContentPartPr>
            <p14:xfrm>
              <a:off x="1411920" y="2815920"/>
              <a:ext cx="1611000" cy="99360"/>
            </p14:xfrm>
          </p:contentPart>
        </mc:Choice>
        <mc:Fallback>
          <p:pic>
            <p:nvPicPr>
              <p:cNvPr id="5" name="Ink 4"/>
              <p:cNvPicPr/>
              <p:nvPr/>
            </p:nvPicPr>
            <p:blipFill>
              <a:blip r:embed="rId10"/>
              <a:stretch>
                <a:fillRect/>
              </a:stretch>
            </p:blipFill>
            <p:spPr>
              <a:xfrm>
                <a:off x="1396080" y="2752560"/>
                <a:ext cx="164268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6" name="Ink 5"/>
              <p14:cNvContentPartPr/>
              <p14:nvPr/>
            </p14:nvContentPartPr>
            <p14:xfrm>
              <a:off x="1450080" y="1060560"/>
              <a:ext cx="2168280" cy="61560"/>
            </p14:xfrm>
          </p:contentPart>
        </mc:Choice>
        <mc:Fallback>
          <p:pic>
            <p:nvPicPr>
              <p:cNvPr id="6" name="Ink 5"/>
              <p:cNvPicPr/>
              <p:nvPr/>
            </p:nvPicPr>
            <p:blipFill>
              <a:blip r:embed="rId12"/>
              <a:stretch>
                <a:fillRect/>
              </a:stretch>
            </p:blipFill>
            <p:spPr>
              <a:xfrm>
                <a:off x="1434240" y="997200"/>
                <a:ext cx="219996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7" name="Ink 6"/>
              <p14:cNvContentPartPr/>
              <p14:nvPr/>
            </p14:nvContentPartPr>
            <p14:xfrm>
              <a:off x="5136840" y="1060560"/>
              <a:ext cx="740880" cy="46440"/>
            </p14:xfrm>
          </p:contentPart>
        </mc:Choice>
        <mc:Fallback>
          <p:pic>
            <p:nvPicPr>
              <p:cNvPr id="7" name="Ink 6"/>
              <p:cNvPicPr/>
              <p:nvPr/>
            </p:nvPicPr>
            <p:blipFill>
              <a:blip r:embed="rId14"/>
              <a:stretch>
                <a:fillRect/>
              </a:stretch>
            </p:blipFill>
            <p:spPr>
              <a:xfrm>
                <a:off x="5121000" y="997200"/>
                <a:ext cx="77256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8" name="Ink 7"/>
              <p14:cNvContentPartPr/>
              <p14:nvPr/>
            </p14:nvContentPartPr>
            <p14:xfrm>
              <a:off x="1396800" y="1411560"/>
              <a:ext cx="2999880" cy="54000"/>
            </p14:xfrm>
          </p:contentPart>
        </mc:Choice>
        <mc:Fallback>
          <p:pic>
            <p:nvPicPr>
              <p:cNvPr id="8" name="Ink 7"/>
              <p:cNvPicPr/>
              <p:nvPr/>
            </p:nvPicPr>
            <p:blipFill>
              <a:blip r:embed="rId16"/>
              <a:stretch>
                <a:fillRect/>
              </a:stretch>
            </p:blipFill>
            <p:spPr>
              <a:xfrm>
                <a:off x="1380960" y="1348200"/>
                <a:ext cx="303156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9" name="Ink 8"/>
              <p14:cNvContentPartPr/>
              <p14:nvPr/>
            </p14:nvContentPartPr>
            <p14:xfrm>
              <a:off x="7968600" y="1289520"/>
              <a:ext cx="992520" cy="69120"/>
            </p14:xfrm>
          </p:contentPart>
        </mc:Choice>
        <mc:Fallback>
          <p:pic>
            <p:nvPicPr>
              <p:cNvPr id="9" name="Ink 8"/>
              <p:cNvPicPr/>
              <p:nvPr/>
            </p:nvPicPr>
            <p:blipFill>
              <a:blip r:embed="rId18"/>
              <a:stretch>
                <a:fillRect/>
              </a:stretch>
            </p:blipFill>
            <p:spPr>
              <a:xfrm>
                <a:off x="7952760" y="1226160"/>
                <a:ext cx="102420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0" name="Ink 9"/>
              <p14:cNvContentPartPr/>
              <p14:nvPr/>
            </p14:nvContentPartPr>
            <p14:xfrm>
              <a:off x="1717200" y="4433760"/>
              <a:ext cx="4175640" cy="213840"/>
            </p14:xfrm>
          </p:contentPart>
        </mc:Choice>
        <mc:Fallback>
          <p:pic>
            <p:nvPicPr>
              <p:cNvPr id="10" name="Ink 9"/>
              <p:cNvPicPr/>
              <p:nvPr/>
            </p:nvPicPr>
            <p:blipFill>
              <a:blip r:embed="rId20"/>
              <a:stretch>
                <a:fillRect/>
              </a:stretch>
            </p:blipFill>
            <p:spPr>
              <a:xfrm>
                <a:off x="1701360" y="4370400"/>
                <a:ext cx="4207320" cy="3409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1" name="Ink 10"/>
              <p14:cNvContentPartPr/>
              <p14:nvPr/>
            </p14:nvContentPartPr>
            <p14:xfrm>
              <a:off x="3885120" y="4563360"/>
              <a:ext cx="2122200" cy="259920"/>
            </p14:xfrm>
          </p:contentPart>
        </mc:Choice>
        <mc:Fallback>
          <p:pic>
            <p:nvPicPr>
              <p:cNvPr id="11" name="Ink 10"/>
              <p:cNvPicPr/>
              <p:nvPr/>
            </p:nvPicPr>
            <p:blipFill>
              <a:blip r:embed="rId22"/>
              <a:stretch>
                <a:fillRect/>
              </a:stretch>
            </p:blipFill>
            <p:spPr>
              <a:xfrm>
                <a:off x="3869280" y="4500000"/>
                <a:ext cx="2153880" cy="3866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3" name="Ink 12"/>
              <p14:cNvContentPartPr/>
              <p14:nvPr/>
            </p14:nvContentPartPr>
            <p14:xfrm>
              <a:off x="2991960" y="2968560"/>
              <a:ext cx="1076760" cy="30960"/>
            </p14:xfrm>
          </p:contentPart>
        </mc:Choice>
        <mc:Fallback>
          <p:pic>
            <p:nvPicPr>
              <p:cNvPr id="13" name="Ink 12"/>
              <p:cNvPicPr/>
              <p:nvPr/>
            </p:nvPicPr>
            <p:blipFill>
              <a:blip r:embed="rId24"/>
              <a:stretch>
                <a:fillRect/>
              </a:stretch>
            </p:blipFill>
            <p:spPr>
              <a:xfrm>
                <a:off x="2976120" y="2904840"/>
                <a:ext cx="1108440" cy="158040"/>
              </a:xfrm>
              <a:prstGeom prst="rect">
                <a:avLst/>
              </a:prstGeom>
            </p:spPr>
          </p:pic>
        </mc:Fallback>
      </mc:AlternateContent>
    </p:spTree>
    <p:extLst>
      <p:ext uri="{BB962C8B-B14F-4D97-AF65-F5344CB8AC3E}">
        <p14:creationId xmlns:p14="http://schemas.microsoft.com/office/powerpoint/2010/main" val="3251533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5721272" y="555526"/>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736312" y="1310734"/>
            <a:ext cx="3084160" cy="3539430"/>
          </a:xfrm>
          <a:prstGeom prst="rect">
            <a:avLst/>
          </a:prstGeom>
        </p:spPr>
        <p:txBody>
          <a:bodyPr wrap="square">
            <a:spAutoFit/>
          </a:bodyPr>
          <a:lstStyle/>
          <a:p>
            <a:pPr algn="just"/>
            <a:r>
              <a:rPr lang="vi-VN" sz="2800" dirty="0" smtClean="0">
                <a:latin typeface="+mj-lt"/>
              </a:rPr>
              <a:t>- Lối kể chuyện hấp dẫn, kết hợp miêu tả, tự sự, biểu cảm</a:t>
            </a:r>
          </a:p>
          <a:p>
            <a:pPr algn="just"/>
            <a:r>
              <a:rPr lang="vi-VN" sz="2800" dirty="0" smtClean="0">
                <a:latin typeface="+mj-lt"/>
              </a:rPr>
              <a:t>- Khắc họa nhân vật sinh động, rõ nét qua: ngôn ngữ, hành động, lời nói, cử chỉ...</a:t>
            </a:r>
            <a:endParaRPr lang="en-US" sz="2800" dirty="0">
              <a:latin typeface="+mj-lt"/>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5991840" y="1617840"/>
              <a:ext cx="2595240" cy="53640"/>
            </p14:xfrm>
          </p:contentPart>
        </mc:Choice>
        <mc:Fallback>
          <p:pic>
            <p:nvPicPr>
              <p:cNvPr id="2" name="Ink 1"/>
              <p:cNvPicPr/>
              <p:nvPr/>
            </p:nvPicPr>
            <p:blipFill>
              <a:blip r:embed="rId4"/>
              <a:stretch>
                <a:fillRect/>
              </a:stretch>
            </p:blipFill>
            <p:spPr>
              <a:xfrm>
                <a:off x="5975640" y="1554120"/>
                <a:ext cx="262728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6716880" y="1983960"/>
              <a:ext cx="1816920" cy="84600"/>
            </p14:xfrm>
          </p:contentPart>
        </mc:Choice>
        <mc:Fallback>
          <p:pic>
            <p:nvPicPr>
              <p:cNvPr id="3" name="Ink 2"/>
              <p:cNvPicPr/>
              <p:nvPr/>
            </p:nvPicPr>
            <p:blipFill>
              <a:blip r:embed="rId6"/>
              <a:stretch>
                <a:fillRect/>
              </a:stretch>
            </p:blipFill>
            <p:spPr>
              <a:xfrm>
                <a:off x="6701040" y="1920600"/>
                <a:ext cx="184860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p14:cNvContentPartPr/>
              <p14:nvPr/>
            </p14:nvContentPartPr>
            <p14:xfrm>
              <a:off x="5846760" y="2365560"/>
              <a:ext cx="2412360" cy="168480"/>
            </p14:xfrm>
          </p:contentPart>
        </mc:Choice>
        <mc:Fallback>
          <p:pic>
            <p:nvPicPr>
              <p:cNvPr id="4" name="Ink 3"/>
              <p:cNvPicPr/>
              <p:nvPr/>
            </p:nvPicPr>
            <p:blipFill>
              <a:blip r:embed="rId8"/>
              <a:stretch>
                <a:fillRect/>
              </a:stretch>
            </p:blipFill>
            <p:spPr>
              <a:xfrm>
                <a:off x="5830920" y="2302200"/>
                <a:ext cx="2444040" cy="2952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 5"/>
              <p14:cNvContentPartPr/>
              <p14:nvPr/>
            </p14:nvContentPartPr>
            <p14:xfrm>
              <a:off x="6106320" y="2846520"/>
              <a:ext cx="2992320" cy="137520"/>
            </p14:xfrm>
          </p:contentPart>
        </mc:Choice>
        <mc:Fallback>
          <p:pic>
            <p:nvPicPr>
              <p:cNvPr id="6" name="Ink 5"/>
              <p:cNvPicPr/>
              <p:nvPr/>
            </p:nvPicPr>
            <p:blipFill>
              <a:blip r:embed="rId10"/>
              <a:stretch>
                <a:fillRect/>
              </a:stretch>
            </p:blipFill>
            <p:spPr>
              <a:xfrm>
                <a:off x="6090480" y="2782800"/>
                <a:ext cx="3024000" cy="2649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Ink 6"/>
              <p14:cNvContentPartPr/>
              <p14:nvPr/>
            </p14:nvContentPartPr>
            <p14:xfrm>
              <a:off x="7090920" y="3777480"/>
              <a:ext cx="1763280" cy="30960"/>
            </p14:xfrm>
          </p:contentPart>
        </mc:Choice>
        <mc:Fallback>
          <p:pic>
            <p:nvPicPr>
              <p:cNvPr id="7" name="Ink 6"/>
              <p:cNvPicPr/>
              <p:nvPr/>
            </p:nvPicPr>
            <p:blipFill>
              <a:blip r:embed="rId12"/>
              <a:stretch>
                <a:fillRect/>
              </a:stretch>
            </p:blipFill>
            <p:spPr>
              <a:xfrm>
                <a:off x="7075080" y="3713760"/>
                <a:ext cx="179496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2" name="Ink 11"/>
              <p14:cNvContentPartPr/>
              <p14:nvPr/>
            </p14:nvContentPartPr>
            <p14:xfrm>
              <a:off x="6083280" y="4174200"/>
              <a:ext cx="1038240" cy="23400"/>
            </p14:xfrm>
          </p:contentPart>
        </mc:Choice>
        <mc:Fallback>
          <p:pic>
            <p:nvPicPr>
              <p:cNvPr id="12" name="Ink 11"/>
              <p:cNvPicPr/>
              <p:nvPr/>
            </p:nvPicPr>
            <p:blipFill>
              <a:blip r:embed="rId14"/>
              <a:stretch>
                <a:fillRect/>
              </a:stretch>
            </p:blipFill>
            <p:spPr>
              <a:xfrm>
                <a:off x="6067440" y="4110840"/>
                <a:ext cx="1070280" cy="150120"/>
              </a:xfrm>
              <a:prstGeom prst="rect">
                <a:avLst/>
              </a:prstGeom>
            </p:spPr>
          </p:pic>
        </mc:Fallback>
      </mc:AlternateContent>
    </p:spTree>
    <p:extLst>
      <p:ext uri="{BB962C8B-B14F-4D97-AF65-F5344CB8AC3E}">
        <p14:creationId xmlns:p14="http://schemas.microsoft.com/office/powerpoint/2010/main" val="42441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3"/>
          <a:stretch>
            <a:fillRect/>
          </a:stretch>
        </p:blipFill>
        <p:spPr>
          <a:xfrm>
            <a:off x="958001" y="1522136"/>
            <a:ext cx="5807475" cy="1152128"/>
          </a:xfrm>
          <a:prstGeom prst="rect">
            <a:avLst/>
          </a:prstGeom>
        </p:spPr>
      </p:pic>
      <p:sp>
        <p:nvSpPr>
          <p:cNvPr id="18" name="TextBox 17"/>
          <p:cNvSpPr txBox="1"/>
          <p:nvPr/>
        </p:nvSpPr>
        <p:spPr>
          <a:xfrm>
            <a:off x="279533" y="2577954"/>
            <a:ext cx="2424290" cy="1708160"/>
          </a:xfrm>
          <a:prstGeom prst="rect">
            <a:avLst/>
          </a:prstGeom>
          <a:solidFill>
            <a:schemeClr val="accent6">
              <a:lumMod val="20000"/>
              <a:lumOff val="80000"/>
            </a:schemeClr>
          </a:solidFill>
        </p:spPr>
        <p:txBody>
          <a:bodyPr wrap="square" rtlCol="0">
            <a:spAutoFit/>
          </a:bodyPr>
          <a:lstStyle/>
          <a:p>
            <a:pPr algn="just" defTabSz="342900"/>
            <a:endParaRPr lang="vi-VN" sz="2100" dirty="0" smtClean="0">
              <a:solidFill>
                <a:prstClr val="black"/>
              </a:solidFill>
              <a:latin typeface="Times New Roman" pitchFamily="18" charset="0"/>
              <a:cs typeface="Times New Roman" pitchFamily="18" charset="0"/>
            </a:endParaRPr>
          </a:p>
          <a:p>
            <a:pPr algn="just" defTabSz="342900"/>
            <a:r>
              <a:rPr lang="vi-VN" sz="2100" dirty="0" smtClean="0">
                <a:solidFill>
                  <a:prstClr val="black"/>
                </a:solidFill>
                <a:latin typeface="Times New Roman" pitchFamily="18" charset="0"/>
                <a:cs typeface="Times New Roman" pitchFamily="18" charset="0"/>
              </a:rPr>
              <a:t>NHÓM 1. Tìm hiểu về hoàn cảnh của em bé An-tư-nai</a:t>
            </a:r>
            <a:endParaRPr lang="vi-VN" sz="2100" dirty="0">
              <a:solidFill>
                <a:prstClr val="black"/>
              </a:solidFill>
              <a:latin typeface="Times New Roman" pitchFamily="18" charset="0"/>
              <a:cs typeface="Times New Roman" pitchFamily="18" charset="0"/>
            </a:endParaRPr>
          </a:p>
          <a:p>
            <a:pPr algn="just" defTabSz="342900"/>
            <a:endParaRPr lang="en-US" sz="2100" dirty="0" smtClean="0">
              <a:solidFill>
                <a:prstClr val="black"/>
              </a:solidFill>
              <a:latin typeface="Times New Roman" pitchFamily="18" charset="0"/>
              <a:cs typeface="Times New Roman" pitchFamily="18" charset="0"/>
            </a:endParaRPr>
          </a:p>
        </p:txBody>
      </p:sp>
      <p:sp>
        <p:nvSpPr>
          <p:cNvPr id="19" name="TextBox 18"/>
          <p:cNvSpPr txBox="1"/>
          <p:nvPr/>
        </p:nvSpPr>
        <p:spPr>
          <a:xfrm>
            <a:off x="6122084" y="2571750"/>
            <a:ext cx="2596094" cy="1708160"/>
          </a:xfrm>
          <a:prstGeom prst="rect">
            <a:avLst/>
          </a:prstGeom>
          <a:solidFill>
            <a:schemeClr val="accent3">
              <a:lumMod val="20000"/>
              <a:lumOff val="80000"/>
            </a:schemeClr>
          </a:solidFill>
        </p:spPr>
        <p:txBody>
          <a:bodyPr wrap="square" rtlCol="0">
            <a:spAutoFit/>
          </a:bodyPr>
          <a:lstStyle/>
          <a:p>
            <a:pPr algn="just" defTabSz="342900"/>
            <a:r>
              <a:rPr lang="vi-VN" sz="2100" dirty="0" smtClean="0">
                <a:solidFill>
                  <a:prstClr val="black"/>
                </a:solidFill>
                <a:latin typeface="Times New Roman" pitchFamily="18" charset="0"/>
                <a:cs typeface="Times New Roman" pitchFamily="18" charset="0"/>
              </a:rPr>
              <a:t>NHÓM 3: Tìm hiểu tình cảm nà An-tư-nai dành cho thầy Đuy-sen</a:t>
            </a:r>
          </a:p>
          <a:p>
            <a:pPr algn="just" defTabSz="342900"/>
            <a:endParaRPr lang="en-US" sz="2100" dirty="0">
              <a:solidFill>
                <a:prstClr val="black"/>
              </a:solidFill>
              <a:latin typeface="Times New Roman" pitchFamily="18" charset="0"/>
              <a:cs typeface="Times New Roman" pitchFamily="18" charset="0"/>
            </a:endParaRPr>
          </a:p>
        </p:txBody>
      </p:sp>
      <p:sp>
        <p:nvSpPr>
          <p:cNvPr id="21" name="TextBox 20"/>
          <p:cNvSpPr txBox="1"/>
          <p:nvPr/>
        </p:nvSpPr>
        <p:spPr>
          <a:xfrm>
            <a:off x="3135871" y="2577954"/>
            <a:ext cx="2596094" cy="1708160"/>
          </a:xfrm>
          <a:prstGeom prst="rect">
            <a:avLst/>
          </a:prstGeom>
          <a:solidFill>
            <a:schemeClr val="accent5">
              <a:lumMod val="20000"/>
              <a:lumOff val="80000"/>
            </a:schemeClr>
          </a:solidFill>
        </p:spPr>
        <p:txBody>
          <a:bodyPr wrap="square" rtlCol="0">
            <a:spAutoFit/>
          </a:bodyPr>
          <a:lstStyle/>
          <a:p>
            <a:pPr algn="just" defTabSz="342900"/>
            <a:r>
              <a:rPr lang="vi-VN" sz="2100" dirty="0" smtClean="0">
                <a:solidFill>
                  <a:prstClr val="black"/>
                </a:solidFill>
                <a:latin typeface="Times New Roman" pitchFamily="18" charset="0"/>
                <a:cs typeface="Times New Roman" pitchFamily="18" charset="0"/>
              </a:rPr>
              <a:t>NHÓM 2. Tìm hiểu về diễn biến tâm trạng của An-tư-nai khi gặp thầy Đuy-sen</a:t>
            </a:r>
          </a:p>
          <a:p>
            <a:pPr algn="just" defTabSz="342900"/>
            <a:endParaRPr lang="en-US" sz="2100" dirty="0" smtClean="0">
              <a:solidFill>
                <a:prstClr val="black"/>
              </a:solidFill>
              <a:latin typeface="Times New Roman" pitchFamily="18" charset="0"/>
              <a:cs typeface="Times New Roman" pitchFamily="18" charset="0"/>
            </a:endParaRPr>
          </a:p>
        </p:txBody>
      </p:sp>
      <p:pic>
        <p:nvPicPr>
          <p:cNvPr id="22" name="Picture 21"/>
          <p:cNvPicPr>
            <a:picLocks noChangeAspect="1"/>
          </p:cNvPicPr>
          <p:nvPr/>
        </p:nvPicPr>
        <p:blipFill>
          <a:blip r:embed="rId4"/>
          <a:stretch>
            <a:fillRect/>
          </a:stretch>
        </p:blipFill>
        <p:spPr>
          <a:xfrm>
            <a:off x="6411898" y="162856"/>
            <a:ext cx="2054205" cy="2094674"/>
          </a:xfrm>
          <a:prstGeom prst="ellipse">
            <a:avLst/>
          </a:prstGeom>
          <a:ln>
            <a:noFill/>
          </a:ln>
          <a:effectLst>
            <a:softEdge rad="112500"/>
          </a:effectLst>
        </p:spPr>
      </p:pic>
      <p:grpSp>
        <p:nvGrpSpPr>
          <p:cNvPr id="23" name="Group 22"/>
          <p:cNvGrpSpPr/>
          <p:nvPr/>
        </p:nvGrpSpPr>
        <p:grpSpPr>
          <a:xfrm>
            <a:off x="160678" y="123478"/>
            <a:ext cx="7146789" cy="369332"/>
            <a:chOff x="-178462" y="1828800"/>
            <a:chExt cx="19060588" cy="984870"/>
          </a:xfrm>
        </p:grpSpPr>
        <p:sp>
          <p:nvSpPr>
            <p:cNvPr id="24" name="Round Same Side Corner Rectangle 23"/>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5" name="TextBox 2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279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95536" y="915566"/>
            <a:ext cx="5152244" cy="3970318"/>
          </a:xfrm>
          <a:prstGeom prst="rect">
            <a:avLst/>
          </a:prstGeom>
        </p:spPr>
        <p:txBody>
          <a:bodyPr wrap="square">
            <a:spAutoFit/>
          </a:bodyPr>
          <a:lstStyle/>
          <a:p>
            <a:pPr algn="just" defTabSz="685800">
              <a:lnSpc>
                <a:spcPct val="200000"/>
              </a:lnSpc>
            </a:pP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Hoàn</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cảnh</a:t>
            </a:r>
            <a:r>
              <a:rPr lang="en-US" sz="2100" b="1" dirty="0">
                <a:solidFill>
                  <a:srgbClr val="FF0000"/>
                </a:solidFill>
                <a:latin typeface="Times New Roman" panose="02020603050405020304" pitchFamily="18" charset="0"/>
                <a:ea typeface="Times New Roman" panose="02020603050405020304" pitchFamily="18" charset="0"/>
              </a:rPr>
              <a:t>:</a:t>
            </a:r>
          </a:p>
          <a:p>
            <a:pPr marL="342900" indent="-342900" algn="just" defTabSz="685800">
              <a:lnSpc>
                <a:spcPct val="200000"/>
              </a:lnSpc>
              <a:buFontTx/>
              <a:buChar char="-"/>
            </a:pPr>
            <a:r>
              <a:rPr lang="vi-VN" sz="2100" dirty="0" smtClean="0">
                <a:solidFill>
                  <a:prstClr val="black"/>
                </a:solidFill>
                <a:latin typeface="Times New Roman" panose="02020603050405020304" pitchFamily="18" charset="0"/>
                <a:ea typeface="Times New Roman" panose="02020603050405020304" pitchFamily="18" charset="0"/>
              </a:rPr>
              <a:t>Là một đứa trẻ mồ côi</a:t>
            </a:r>
          </a:p>
          <a:p>
            <a:pPr marL="342900" indent="-342900" algn="just" defTabSz="685800">
              <a:lnSpc>
                <a:spcPct val="200000"/>
              </a:lnSpc>
              <a:buFontTx/>
              <a:buChar char="-"/>
            </a:pPr>
            <a:r>
              <a:rPr lang="vi-VN" sz="2100" dirty="0" smtClean="0">
                <a:solidFill>
                  <a:prstClr val="black"/>
                </a:solidFill>
                <a:latin typeface="Times New Roman" panose="02020603050405020304" pitchFamily="18" charset="0"/>
                <a:ea typeface="Times New Roman" panose="02020603050405020304" pitchFamily="18" charset="0"/>
              </a:rPr>
              <a:t>Sống với gia đình chú thím khắc nghiệt: «Nếu thím em cho đi thì em sẽ đi»...</a:t>
            </a:r>
            <a:endParaRPr lang="en-US" sz="2100" dirty="0">
              <a:solidFill>
                <a:prstClr val="black"/>
              </a:solidFill>
              <a:latin typeface="Times New Roman" panose="02020603050405020304" pitchFamily="18" charset="0"/>
              <a:ea typeface="Times New Roman" panose="02020603050405020304" pitchFamily="18" charset="0"/>
            </a:endParaRPr>
          </a:p>
          <a:p>
            <a:pPr algn="just" defTabSz="685800">
              <a:lnSpc>
                <a:spcPct val="200000"/>
              </a:lnSpc>
            </a:pPr>
            <a:r>
              <a:rPr lang="en-US" sz="2100"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100" dirty="0" smtClean="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Cuộc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sống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thiếu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thốn</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vật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chất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tình</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không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được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chăm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sóc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yêu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thương</a:t>
            </a:r>
            <a:r>
              <a:rPr lang="en-US" sz="2100" dirty="0">
                <a:solidFill>
                  <a:srgbClr val="FF0000"/>
                </a:solidFill>
                <a:latin typeface="Times New Roman" panose="02020603050405020304" pitchFamily="18" charset="0"/>
                <a:ea typeface="Times New Roman" panose="02020603050405020304" pitchFamily="18" charset="0"/>
              </a:rPr>
              <a:t>.</a:t>
            </a:r>
          </a:p>
        </p:txBody>
      </p:sp>
      <p:grpSp>
        <p:nvGrpSpPr>
          <p:cNvPr id="24" name="Group 23"/>
          <p:cNvGrpSpPr/>
          <p:nvPr/>
        </p:nvGrpSpPr>
        <p:grpSpPr>
          <a:xfrm>
            <a:off x="467544" y="494996"/>
            <a:ext cx="6192687" cy="395616"/>
            <a:chOff x="644526" y="2766774"/>
            <a:chExt cx="16515982" cy="1054970"/>
          </a:xfrm>
        </p:grpSpPr>
        <p:sp>
          <p:nvSpPr>
            <p:cNvPr id="25" name="TextBox 24"/>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6" name="Rectangle 35"/>
          <p:cNvSpPr/>
          <p:nvPr/>
        </p:nvSpPr>
        <p:spPr>
          <a:xfrm>
            <a:off x="5690884" y="-92546"/>
            <a:ext cx="3441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a:stretch>
            <a:fillRect/>
          </a:stretch>
        </p:blipFill>
        <p:spPr>
          <a:xfrm rot="21159229">
            <a:off x="6667454" y="2469961"/>
            <a:ext cx="2081245" cy="2499212"/>
          </a:xfrm>
          <a:prstGeom prst="rect">
            <a:avLst/>
          </a:prstGeom>
          <a:ln>
            <a:noFill/>
          </a:ln>
          <a:effectLst>
            <a:outerShdw blurRad="292100" dist="139700" dir="2700000" algn="tl" rotWithShape="0">
              <a:srgbClr val="333333">
                <a:alpha val="65000"/>
              </a:srgbClr>
            </a:outerShdw>
          </a:effectLst>
        </p:spPr>
      </p:pic>
      <p:pic>
        <p:nvPicPr>
          <p:cNvPr id="38" name="Picture 37"/>
          <p:cNvPicPr>
            <a:picLocks noChangeAspect="1"/>
          </p:cNvPicPr>
          <p:nvPr/>
        </p:nvPicPr>
        <p:blipFill>
          <a:blip r:embed="rId4"/>
          <a:stretch>
            <a:fillRect/>
          </a:stretch>
        </p:blipFill>
        <p:spPr>
          <a:xfrm rot="323847">
            <a:off x="5924574" y="86383"/>
            <a:ext cx="1950244" cy="2409772"/>
          </a:xfrm>
          <a:prstGeom prst="rect">
            <a:avLst/>
          </a:prstGeom>
          <a:ln>
            <a:noFill/>
          </a:ln>
          <a:effectLst>
            <a:outerShdw blurRad="292100" dist="139700" dir="2700000" algn="tl" rotWithShape="0">
              <a:srgbClr val="333333">
                <a:alpha val="65000"/>
              </a:srgbClr>
            </a:outerShdw>
          </a:effectLst>
        </p:spPr>
      </p:pic>
      <p:grpSp>
        <p:nvGrpSpPr>
          <p:cNvPr id="39" name="Google Shape;1707;p48"/>
          <p:cNvGrpSpPr/>
          <p:nvPr/>
        </p:nvGrpSpPr>
        <p:grpSpPr>
          <a:xfrm rot="16200000">
            <a:off x="-1171015" y="3377357"/>
            <a:ext cx="2867832" cy="84656"/>
            <a:chOff x="1978925" y="2514100"/>
            <a:chExt cx="5186450" cy="107101"/>
          </a:xfrm>
        </p:grpSpPr>
        <p:sp>
          <p:nvSpPr>
            <p:cNvPr id="40"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1" name="Google Shape;1709;p48"/>
            <p:cNvSpPr/>
            <p:nvPr/>
          </p:nvSpPr>
          <p:spPr>
            <a:xfrm>
              <a:off x="5960667" y="2514101"/>
              <a:ext cx="107101"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2"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43" name="Google Shape;1711;p48"/>
            <p:cNvCxnSpPr>
              <a:stCxn id="40" idx="6"/>
              <a:endCxn id="41" idx="2"/>
            </p:cNvCxnSpPr>
            <p:nvPr/>
          </p:nvCxnSpPr>
          <p:spPr>
            <a:xfrm rot="5400000" flipV="1">
              <a:off x="4023346" y="630330"/>
              <a:ext cx="1" cy="3874643"/>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44" name="Google Shape;1712;p48"/>
            <p:cNvCxnSpPr>
              <a:stCxn id="41" idx="6"/>
              <a:endCxn id="42" idx="2"/>
            </p:cNvCxnSpPr>
            <p:nvPr/>
          </p:nvCxnSpPr>
          <p:spPr>
            <a:xfrm rot="5400000" flipH="1" flipV="1">
              <a:off x="6563021" y="2072398"/>
              <a:ext cx="1" cy="990505"/>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grpSp>
        <p:nvGrpSpPr>
          <p:cNvPr id="20" name="Group 19"/>
          <p:cNvGrpSpPr/>
          <p:nvPr/>
        </p:nvGrpSpPr>
        <p:grpSpPr>
          <a:xfrm>
            <a:off x="160678" y="123478"/>
            <a:ext cx="7146789" cy="369332"/>
            <a:chOff x="-178462" y="1828800"/>
            <a:chExt cx="19060588" cy="984870"/>
          </a:xfrm>
        </p:grpSpPr>
        <p:sp>
          <p:nvSpPr>
            <p:cNvPr id="28" name="Round Same Side Corner Rectangle 2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9" name="TextBox 28"/>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0" name="TextBox 29"/>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847080" y="678960"/>
              <a:ext cx="2717640" cy="122760"/>
            </p14:xfrm>
          </p:contentPart>
        </mc:Choice>
        <mc:Fallback>
          <p:pic>
            <p:nvPicPr>
              <p:cNvPr id="2" name="Ink 1"/>
              <p:cNvPicPr/>
              <p:nvPr/>
            </p:nvPicPr>
            <p:blipFill>
              <a:blip r:embed="rId6"/>
              <a:stretch>
                <a:fillRect/>
              </a:stretch>
            </p:blipFill>
            <p:spPr>
              <a:xfrm>
                <a:off x="831240" y="615600"/>
                <a:ext cx="274932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p14:cNvContentPartPr/>
              <p14:nvPr/>
            </p14:nvContentPartPr>
            <p14:xfrm>
              <a:off x="2518920" y="1923120"/>
              <a:ext cx="641520" cy="46080"/>
            </p14:xfrm>
          </p:contentPart>
        </mc:Choice>
        <mc:Fallback>
          <p:pic>
            <p:nvPicPr>
              <p:cNvPr id="3" name="Ink 2"/>
              <p:cNvPicPr/>
              <p:nvPr/>
            </p:nvPicPr>
            <p:blipFill>
              <a:blip r:embed="rId8"/>
              <a:stretch>
                <a:fillRect/>
              </a:stretch>
            </p:blipFill>
            <p:spPr>
              <a:xfrm>
                <a:off x="2503080" y="1859400"/>
                <a:ext cx="67320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 name="Ink 3"/>
              <p14:cNvContentPartPr/>
              <p14:nvPr/>
            </p14:nvContentPartPr>
            <p14:xfrm>
              <a:off x="457920" y="1388880"/>
              <a:ext cx="1603440" cy="107280"/>
            </p14:xfrm>
          </p:contentPart>
        </mc:Choice>
        <mc:Fallback>
          <p:pic>
            <p:nvPicPr>
              <p:cNvPr id="4" name="Ink 3"/>
              <p:cNvPicPr/>
              <p:nvPr/>
            </p:nvPicPr>
            <p:blipFill>
              <a:blip r:embed="rId10"/>
              <a:stretch>
                <a:fillRect/>
              </a:stretch>
            </p:blipFill>
            <p:spPr>
              <a:xfrm>
                <a:off x="442080" y="1325160"/>
                <a:ext cx="163512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 name="Ink 4"/>
              <p14:cNvContentPartPr/>
              <p14:nvPr/>
            </p14:nvContentPartPr>
            <p14:xfrm>
              <a:off x="793800" y="2625120"/>
              <a:ext cx="3084120" cy="99720"/>
            </p14:xfrm>
          </p:contentPart>
        </mc:Choice>
        <mc:Fallback>
          <p:pic>
            <p:nvPicPr>
              <p:cNvPr id="5" name="Ink 4"/>
              <p:cNvPicPr/>
              <p:nvPr/>
            </p:nvPicPr>
            <p:blipFill>
              <a:blip r:embed="rId12"/>
              <a:stretch>
                <a:fillRect/>
              </a:stretch>
            </p:blipFill>
            <p:spPr>
              <a:xfrm>
                <a:off x="777960" y="2561760"/>
                <a:ext cx="311580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6" name="Ink 5"/>
              <p14:cNvContentPartPr/>
              <p14:nvPr/>
            </p14:nvContentPartPr>
            <p14:xfrm>
              <a:off x="4121640" y="2586960"/>
              <a:ext cx="1313280" cy="76680"/>
            </p14:xfrm>
          </p:contentPart>
        </mc:Choice>
        <mc:Fallback>
          <p:pic>
            <p:nvPicPr>
              <p:cNvPr id="6" name="Ink 5"/>
              <p:cNvPicPr/>
              <p:nvPr/>
            </p:nvPicPr>
            <p:blipFill>
              <a:blip r:embed="rId14"/>
              <a:stretch>
                <a:fillRect/>
              </a:stretch>
            </p:blipFill>
            <p:spPr>
              <a:xfrm>
                <a:off x="4105800" y="2523600"/>
                <a:ext cx="134496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7" name="Ink 6"/>
              <p14:cNvContentPartPr/>
              <p14:nvPr/>
            </p14:nvContentPartPr>
            <p14:xfrm>
              <a:off x="908280" y="3861360"/>
              <a:ext cx="2290320" cy="122400"/>
            </p14:xfrm>
          </p:contentPart>
        </mc:Choice>
        <mc:Fallback>
          <p:pic>
            <p:nvPicPr>
              <p:cNvPr id="7" name="Ink 6"/>
              <p:cNvPicPr/>
              <p:nvPr/>
            </p:nvPicPr>
            <p:blipFill>
              <a:blip r:embed="rId16"/>
              <a:stretch>
                <a:fillRect/>
              </a:stretch>
            </p:blipFill>
            <p:spPr>
              <a:xfrm>
                <a:off x="892440" y="3798000"/>
                <a:ext cx="232200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8" name="Ink 7"/>
              <p14:cNvContentPartPr/>
              <p14:nvPr/>
            </p14:nvContentPartPr>
            <p14:xfrm>
              <a:off x="3274560" y="3952800"/>
              <a:ext cx="1962000" cy="360"/>
            </p14:xfrm>
          </p:contentPart>
        </mc:Choice>
        <mc:Fallback>
          <p:pic>
            <p:nvPicPr>
              <p:cNvPr id="8" name="Ink 7"/>
              <p:cNvPicPr/>
              <p:nvPr/>
            </p:nvPicPr>
            <p:blipFill>
              <a:blip r:embed="rId18"/>
              <a:stretch>
                <a:fillRect/>
              </a:stretch>
            </p:blipFill>
            <p:spPr>
              <a:xfrm>
                <a:off x="3258720" y="3889440"/>
                <a:ext cx="199368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9" name="Ink 8"/>
              <p14:cNvContentPartPr/>
              <p14:nvPr/>
            </p14:nvContentPartPr>
            <p14:xfrm>
              <a:off x="534240" y="4609080"/>
              <a:ext cx="657000" cy="30960"/>
            </p14:xfrm>
          </p:contentPart>
        </mc:Choice>
        <mc:Fallback>
          <p:pic>
            <p:nvPicPr>
              <p:cNvPr id="9" name="Ink 8"/>
              <p:cNvPicPr/>
              <p:nvPr/>
            </p:nvPicPr>
            <p:blipFill>
              <a:blip r:embed="rId20"/>
              <a:stretch>
                <a:fillRect/>
              </a:stretch>
            </p:blipFill>
            <p:spPr>
              <a:xfrm>
                <a:off x="518400" y="4545720"/>
                <a:ext cx="688680" cy="158040"/>
              </a:xfrm>
              <a:prstGeom prst="rect">
                <a:avLst/>
              </a:prstGeom>
            </p:spPr>
          </p:pic>
        </mc:Fallback>
      </mc:AlternateContent>
    </p:spTree>
    <p:extLst>
      <p:ext uri="{BB962C8B-B14F-4D97-AF65-F5344CB8AC3E}">
        <p14:creationId xmlns:p14="http://schemas.microsoft.com/office/powerpoint/2010/main" val="266716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barn(inVertical)">
                                      <p:cBhvr>
                                        <p:cTn id="21" dur="500"/>
                                        <p:tgtEl>
                                          <p:spTgt spid="18">
                                            <p:txEl>
                                              <p:pRg st="1" end="1"/>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fade">
                                      <p:cBhvr>
                                        <p:cTn id="34" dur="1000"/>
                                        <p:tgtEl>
                                          <p:spTgt spid="18">
                                            <p:txEl>
                                              <p:pRg st="2" end="2"/>
                                            </p:txEl>
                                          </p:spTgt>
                                        </p:tgtEl>
                                      </p:cBhvr>
                                    </p:animEffect>
                                    <p:anim calcmode="lin" valueType="num">
                                      <p:cBhvr>
                                        <p:cTn id="35"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8">
                                            <p:txEl>
                                              <p:pRg st="3" end="3"/>
                                            </p:txEl>
                                          </p:spTgt>
                                        </p:tgtEl>
                                        <p:attrNameLst>
                                          <p:attrName>style.visibility</p:attrName>
                                        </p:attrNameLst>
                                      </p:cBhvr>
                                      <p:to>
                                        <p:strVal val="visible"/>
                                      </p:to>
                                    </p:set>
                                    <p:animEffect transition="in" filter="circle(in)">
                                      <p:cBhvr>
                                        <p:cTn id="46" dur="2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43608" y="354326"/>
            <a:ext cx="7128792" cy="738664"/>
          </a:xfrm>
          <a:prstGeom prst="rect">
            <a:avLst/>
          </a:prstGeom>
        </p:spPr>
        <p:txBody>
          <a:bodyPr wrap="square">
            <a:spAutoFit/>
          </a:bodyPr>
          <a:lstStyle/>
          <a:p>
            <a:pPr defTabSz="685800">
              <a:lnSpc>
                <a:spcPct val="150000"/>
              </a:lnSpc>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Diễn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biến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tâm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trạng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gặp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thầy</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Đuy-sen</a:t>
            </a:r>
            <a:r>
              <a:rPr lang="en-US" sz="2800" b="1"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30" name="Rectangle: Rounded Corners 4">
            <a:extLst>
              <a:ext uri="{FF2B5EF4-FFF2-40B4-BE49-F238E27FC236}">
                <a16:creationId xmlns:a16="http://schemas.microsoft.com/office/drawing/2014/main" id="{39999399-3D4A-4142-8223-CA10530923A3}"/>
              </a:ext>
            </a:extLst>
          </p:cNvPr>
          <p:cNvSpPr/>
          <p:nvPr/>
        </p:nvSpPr>
        <p:spPr>
          <a:xfrm>
            <a:off x="2699791" y="1357741"/>
            <a:ext cx="6092277" cy="812387"/>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Ban </a:t>
            </a:r>
            <a:r>
              <a:rPr lang="en-US" sz="2400" dirty="0" err="1">
                <a:solidFill>
                  <a:prstClr val="black"/>
                </a:solidFill>
                <a:latin typeface="Times New Roman" panose="02020603050405020304" pitchFamily="18" charset="0"/>
                <a:ea typeface="Times New Roman" panose="02020603050405020304" pitchFamily="18" charset="0"/>
              </a:rPr>
              <a:t>đầu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xấu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hổ</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rè</a:t>
            </a:r>
            <a:r>
              <a:rPr lang="en-US" sz="2400" dirty="0">
                <a:solidFill>
                  <a:prstClr val="black"/>
                </a:solidFill>
                <a:latin typeface="Times New Roman" panose="02020603050405020304" pitchFamily="18" charset="0"/>
                <a:ea typeface="Times New Roman" panose="02020603050405020304" pitchFamily="18" charset="0"/>
              </a:rPr>
              <a:t>. </a:t>
            </a:r>
          </a:p>
        </p:txBody>
      </p:sp>
      <p:sp>
        <p:nvSpPr>
          <p:cNvPr id="31" name="Rectangle: Rounded Corners 6">
            <a:extLst>
              <a:ext uri="{FF2B5EF4-FFF2-40B4-BE49-F238E27FC236}">
                <a16:creationId xmlns:a16="http://schemas.microsoft.com/office/drawing/2014/main" id="{08029B97-3E06-4265-B3B8-838F58B0C5D4}"/>
              </a:ext>
            </a:extLst>
          </p:cNvPr>
          <p:cNvSpPr/>
          <p:nvPr/>
        </p:nvSpPr>
        <p:spPr>
          <a:xfrm>
            <a:off x="2902154" y="2468802"/>
            <a:ext cx="5889914" cy="81238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Sau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lòng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ấm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hẳn</a:t>
            </a:r>
            <a:r>
              <a:rPr lang="en-US" sz="2400" dirty="0">
                <a:solidFill>
                  <a:prstClr val="black"/>
                </a:solidFill>
                <a:latin typeface="Times New Roman" panose="02020603050405020304" pitchFamily="18" charset="0"/>
                <a:ea typeface="Times New Roman" panose="02020603050405020304" pitchFamily="18" charset="0"/>
              </a:rPr>
              <a:t>.</a:t>
            </a:r>
          </a:p>
        </p:txBody>
      </p:sp>
      <p:sp>
        <p:nvSpPr>
          <p:cNvPr id="32" name="Rectangle: Rounded Corners 11">
            <a:extLst>
              <a:ext uri="{FF2B5EF4-FFF2-40B4-BE49-F238E27FC236}">
                <a16:creationId xmlns:a16="http://schemas.microsoft.com/office/drawing/2014/main" id="{D3644E1A-0BB2-4F13-91D4-F036D3167249}"/>
              </a:ext>
            </a:extLst>
          </p:cNvPr>
          <p:cNvSpPr/>
          <p:nvPr/>
        </p:nvSpPr>
        <p:spPr>
          <a:xfrm>
            <a:off x="2699792" y="3579862"/>
            <a:ext cx="6092276" cy="1067010"/>
          </a:xfrm>
          <a:prstGeom prst="roundRect">
            <a:avLst/>
          </a:prstGeom>
          <a:solidFill>
            <a:srgbClr val="ACE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Cuối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cùng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căm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uất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những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nhạo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báng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thầy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Đuy-sen</a:t>
            </a:r>
            <a:r>
              <a:rPr lang="en-US" sz="2400" dirty="0">
                <a:solidFill>
                  <a:prstClr val="black"/>
                </a:solidFill>
                <a:latin typeface="Times New Roman" panose="02020603050405020304" pitchFamily="18" charset="0"/>
                <a:ea typeface="Times New Roman" panose="02020603050405020304" pitchFamily="18" charset="0"/>
              </a:rPr>
              <a:t>.</a:t>
            </a:r>
          </a:p>
        </p:txBody>
      </p:sp>
      <p:pic>
        <p:nvPicPr>
          <p:cNvPr id="33" name="Picture 32"/>
          <p:cNvPicPr>
            <a:picLocks noChangeAspect="1"/>
          </p:cNvPicPr>
          <p:nvPr/>
        </p:nvPicPr>
        <p:blipFill>
          <a:blip r:embed="rId3"/>
          <a:stretch>
            <a:fillRect/>
          </a:stretch>
        </p:blipFill>
        <p:spPr>
          <a:xfrm>
            <a:off x="221271" y="1741768"/>
            <a:ext cx="2478520" cy="2486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465560" y="725040"/>
              <a:ext cx="2694600" cy="129960"/>
            </p14:xfrm>
          </p:contentPart>
        </mc:Choice>
        <mc:Fallback>
          <p:pic>
            <p:nvPicPr>
              <p:cNvPr id="2" name="Ink 1"/>
              <p:cNvPicPr/>
              <p:nvPr/>
            </p:nvPicPr>
            <p:blipFill>
              <a:blip r:embed="rId5"/>
              <a:stretch>
                <a:fillRect/>
              </a:stretch>
            </p:blipFill>
            <p:spPr>
              <a:xfrm>
                <a:off x="1449720" y="661320"/>
                <a:ext cx="272628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p14:cNvContentPartPr/>
              <p14:nvPr/>
            </p14:nvContentPartPr>
            <p14:xfrm>
              <a:off x="4678920" y="1739880"/>
              <a:ext cx="1534320" cy="91800"/>
            </p14:xfrm>
          </p:contentPart>
        </mc:Choice>
        <mc:Fallback>
          <p:pic>
            <p:nvPicPr>
              <p:cNvPr id="3" name="Ink 2"/>
              <p:cNvPicPr/>
              <p:nvPr/>
            </p:nvPicPr>
            <p:blipFill>
              <a:blip r:embed="rId7"/>
              <a:stretch>
                <a:fillRect/>
              </a:stretch>
            </p:blipFill>
            <p:spPr>
              <a:xfrm>
                <a:off x="4663080" y="1676520"/>
                <a:ext cx="156636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Ink 3"/>
              <p14:cNvContentPartPr/>
              <p14:nvPr/>
            </p14:nvContentPartPr>
            <p14:xfrm>
              <a:off x="4747680" y="839520"/>
              <a:ext cx="3938760" cy="91800"/>
            </p14:xfrm>
          </p:contentPart>
        </mc:Choice>
        <mc:Fallback>
          <p:pic>
            <p:nvPicPr>
              <p:cNvPr id="4" name="Ink 3"/>
              <p:cNvPicPr/>
              <p:nvPr/>
            </p:nvPicPr>
            <p:blipFill>
              <a:blip r:embed="rId9"/>
              <a:stretch>
                <a:fillRect/>
              </a:stretch>
            </p:blipFill>
            <p:spPr>
              <a:xfrm>
                <a:off x="4731840" y="775800"/>
                <a:ext cx="397044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 name="Ink 4"/>
              <p14:cNvContentPartPr/>
              <p14:nvPr/>
            </p14:nvContentPartPr>
            <p14:xfrm>
              <a:off x="4869720" y="1801080"/>
              <a:ext cx="1381680" cy="23040"/>
            </p14:xfrm>
          </p:contentPart>
        </mc:Choice>
        <mc:Fallback>
          <p:pic>
            <p:nvPicPr>
              <p:cNvPr id="5" name="Ink 4"/>
              <p:cNvPicPr/>
              <p:nvPr/>
            </p:nvPicPr>
            <p:blipFill>
              <a:blip r:embed="rId11"/>
              <a:stretch>
                <a:fillRect/>
              </a:stretch>
            </p:blipFill>
            <p:spPr>
              <a:xfrm>
                <a:off x="4853880" y="1737360"/>
                <a:ext cx="141372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 name="Ink 5"/>
              <p14:cNvContentPartPr/>
              <p14:nvPr/>
            </p14:nvContentPartPr>
            <p14:xfrm>
              <a:off x="4465080" y="2854080"/>
              <a:ext cx="1412640" cy="69120"/>
            </p14:xfrm>
          </p:contentPart>
        </mc:Choice>
        <mc:Fallback>
          <p:pic>
            <p:nvPicPr>
              <p:cNvPr id="6" name="Ink 5"/>
              <p:cNvPicPr/>
              <p:nvPr/>
            </p:nvPicPr>
            <p:blipFill>
              <a:blip r:embed="rId13"/>
              <a:stretch>
                <a:fillRect/>
              </a:stretch>
            </p:blipFill>
            <p:spPr>
              <a:xfrm>
                <a:off x="4449240" y="2790720"/>
                <a:ext cx="144432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7" name="Ink 6"/>
              <p14:cNvContentPartPr/>
              <p14:nvPr/>
            </p14:nvContentPartPr>
            <p14:xfrm>
              <a:off x="3137040" y="3914640"/>
              <a:ext cx="1015560" cy="360"/>
            </p14:xfrm>
          </p:contentPart>
        </mc:Choice>
        <mc:Fallback>
          <p:pic>
            <p:nvPicPr>
              <p:cNvPr id="7" name="Ink 6"/>
              <p:cNvPicPr/>
              <p:nvPr/>
            </p:nvPicPr>
            <p:blipFill>
              <a:blip r:embed="rId15"/>
              <a:stretch>
                <a:fillRect/>
              </a:stretch>
            </p:blipFill>
            <p:spPr>
              <a:xfrm>
                <a:off x="3121200" y="3851280"/>
                <a:ext cx="10472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8" name="Ink 7"/>
              <p14:cNvContentPartPr/>
              <p14:nvPr/>
            </p14:nvContentPartPr>
            <p14:xfrm>
              <a:off x="4518720" y="3945240"/>
              <a:ext cx="3579840" cy="107280"/>
            </p14:xfrm>
          </p:contentPart>
        </mc:Choice>
        <mc:Fallback>
          <p:pic>
            <p:nvPicPr>
              <p:cNvPr id="8" name="Ink 7"/>
              <p:cNvPicPr/>
              <p:nvPr/>
            </p:nvPicPr>
            <p:blipFill>
              <a:blip r:embed="rId17"/>
              <a:stretch>
                <a:fillRect/>
              </a:stretch>
            </p:blipFill>
            <p:spPr>
              <a:xfrm>
                <a:off x="4502520" y="3881880"/>
                <a:ext cx="3611880" cy="234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9" name="Ink 8"/>
              <p14:cNvContentPartPr/>
              <p14:nvPr/>
            </p14:nvContentPartPr>
            <p14:xfrm>
              <a:off x="3686760" y="4464360"/>
              <a:ext cx="1419840" cy="38520"/>
            </p14:xfrm>
          </p:contentPart>
        </mc:Choice>
        <mc:Fallback>
          <p:pic>
            <p:nvPicPr>
              <p:cNvPr id="9" name="Ink 8"/>
              <p:cNvPicPr/>
              <p:nvPr/>
            </p:nvPicPr>
            <p:blipFill>
              <a:blip r:embed="rId19"/>
              <a:stretch>
                <a:fillRect/>
              </a:stretch>
            </p:blipFill>
            <p:spPr>
              <a:xfrm>
                <a:off x="3670560" y="4400640"/>
                <a:ext cx="1451880" cy="165600"/>
              </a:xfrm>
              <a:prstGeom prst="rect">
                <a:avLst/>
              </a:prstGeom>
            </p:spPr>
          </p:pic>
        </mc:Fallback>
      </mc:AlternateContent>
    </p:spTree>
    <p:extLst>
      <p:ext uri="{BB962C8B-B14F-4D97-AF65-F5344CB8AC3E}">
        <p14:creationId xmlns:p14="http://schemas.microsoft.com/office/powerpoint/2010/main" val="676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3676" y="1681812"/>
            <a:ext cx="3312368" cy="3168352"/>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Tình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cảm</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dành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cho</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7" name="Rectangle 6"/>
          <p:cNvSpPr/>
          <p:nvPr/>
        </p:nvSpPr>
        <p:spPr>
          <a:xfrm>
            <a:off x="3419872" y="1419622"/>
            <a:ext cx="5351172" cy="3485570"/>
          </a:xfrm>
          <a:prstGeom prst="rect">
            <a:avLst/>
          </a:prstGeom>
        </p:spPr>
        <p:txBody>
          <a:bodyPr wrap="square">
            <a:spAutoFit/>
          </a:bodyPr>
          <a:lstStyle/>
          <a:p>
            <a:pPr algn="just" defTabSz="685800">
              <a:lnSpc>
                <a:spcPct val="150000"/>
              </a:lnSpc>
            </a:pP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a:solidFill>
                  <a:prstClr val="black"/>
                </a:solidFill>
                <a:latin typeface="Times New Roman" panose="02020603050405020304" pitchFamily="18" charset="0"/>
                <a:ea typeface="Times New Roman" panose="02020603050405020304" pitchFamily="18" charset="0"/>
              </a:rPr>
              <a:t>An-</a:t>
            </a:r>
            <a:r>
              <a:rPr lang="en-US" sz="2100" dirty="0" err="1">
                <a:solidFill>
                  <a:prstClr val="black"/>
                </a:solidFill>
                <a:latin typeface="Times New Roman" panose="02020603050405020304" pitchFamily="18" charset="0"/>
                <a:ea typeface="Times New Roman" panose="02020603050405020304" pitchFamily="18" charset="0"/>
              </a:rPr>
              <a:t>tư</a:t>
            </a:r>
            <a:r>
              <a:rPr lang="en-US" sz="2100" dirty="0">
                <a:solidFill>
                  <a:prstClr val="black"/>
                </a:solidFill>
                <a:latin typeface="Times New Roman" panose="02020603050405020304" pitchFamily="18" charset="0"/>
                <a:ea typeface="Times New Roman" panose="02020603050405020304" pitchFamily="18" charset="0"/>
              </a:rPr>
              <a:t>-</a:t>
            </a:r>
            <a:r>
              <a:rPr lang="en-US" sz="2100" dirty="0" err="1">
                <a:solidFill>
                  <a:prstClr val="black"/>
                </a:solidFill>
                <a:latin typeface="Times New Roman" panose="02020603050405020304" pitchFamily="18" charset="0"/>
                <a:ea typeface="Times New Roman" panose="02020603050405020304" pitchFamily="18" charset="0"/>
              </a:rPr>
              <a:t>nai</a:t>
            </a:r>
            <a:r>
              <a:rPr lang="en-US" sz="2100" dirty="0">
                <a:solidFill>
                  <a:prstClr val="black"/>
                </a:solidFill>
                <a:latin typeface="Times New Roman" panose="02020603050405020304" pitchFamily="18" charset="0"/>
                <a:ea typeface="Times New Roman" panose="02020603050405020304" pitchFamily="18" charset="0"/>
              </a:rPr>
              <a:t> </a:t>
            </a:r>
            <a:r>
              <a:rPr lang="vi-VN" sz="2100" dirty="0" smtClean="0">
                <a:solidFill>
                  <a:prstClr val="black"/>
                </a:solidFill>
                <a:latin typeface="Times New Roman" panose="02020603050405020304" pitchFamily="18" charset="0"/>
                <a:ea typeface="Times New Roman" panose="02020603050405020304" pitchFamily="18" charset="0"/>
              </a:rPr>
              <a:t>đã</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dành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cho</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Đuy-sen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yêu</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mến</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ngưỡng</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mô</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smtClean="0">
                <a:solidFill>
                  <a:prstClr val="black"/>
                </a:solidFill>
                <a:latin typeface="Times New Roman" panose="02020603050405020304" pitchFamily="18" charset="0"/>
                <a:ea typeface="Times New Roman" panose="02020603050405020304" pitchFamily="18" charset="0"/>
              </a:rPr>
              <a:t>v</a:t>
            </a:r>
            <a:r>
              <a:rPr lang="vi-VN" sz="2100" b="1" dirty="0" smtClean="0">
                <a:solidFill>
                  <a:prstClr val="black"/>
                </a:solidFill>
                <a:latin typeface="Times New Roman" panose="02020603050405020304" pitchFamily="18" charset="0"/>
                <a:ea typeface="Times New Roman" panose="02020603050405020304" pitchFamily="18" charset="0"/>
              </a:rPr>
              <a:t>à </a:t>
            </a:r>
            <a:r>
              <a:rPr lang="en-US" sz="2100" b="1" dirty="0" err="1" smtClean="0">
                <a:solidFill>
                  <a:prstClr val="black"/>
                </a:solidFill>
                <a:latin typeface="Times New Roman" panose="02020603050405020304" pitchFamily="18" charset="0"/>
                <a:ea typeface="Times New Roman" panose="02020603050405020304" pitchFamily="18" charset="0"/>
              </a:rPr>
              <a:t>biết</a:t>
            </a:r>
            <a:r>
              <a:rPr lang="en-US" sz="2100" b="1" dirty="0" smtClean="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ơn</a:t>
            </a:r>
            <a:r>
              <a:rPr lang="en-US" sz="2100" b="1" dirty="0">
                <a:solidFill>
                  <a:prstClr val="black"/>
                </a:solidFill>
                <a:latin typeface="Times New Roman" panose="02020603050405020304" pitchFamily="18" charset="0"/>
                <a:ea typeface="Times New Roman" panose="02020603050405020304" pitchFamily="18" charset="0"/>
              </a:rPr>
              <a:t> </a:t>
            </a:r>
            <a:r>
              <a:rPr lang="en-US" sz="2100" dirty="0">
                <a:solidFill>
                  <a:prstClr val="black"/>
                </a:solidFill>
                <a:latin typeface="Times New Roman" panose="02020603050405020304" pitchFamily="18" charset="0"/>
                <a:ea typeface="Times New Roman" panose="02020603050405020304" pitchFamily="18" charset="0"/>
              </a:rPr>
              <a:t>vì </a:t>
            </a:r>
            <a:r>
              <a:rPr lang="en-US" sz="2100" dirty="0" err="1">
                <a:solidFill>
                  <a:prstClr val="black"/>
                </a:solidFill>
                <a:latin typeface="Times New Roman" panose="02020603050405020304" pitchFamily="18" charset="0"/>
                <a:ea typeface="Times New Roman" panose="02020603050405020304" pitchFamily="18" charset="0"/>
              </a:rPr>
              <a:t>tấm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lòng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nhân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t</a:t>
            </a:r>
            <a:r>
              <a:rPr lang="vi-VN" sz="2100" dirty="0">
                <a:solidFill>
                  <a:prstClr val="black"/>
                </a:solidFill>
                <a:latin typeface="Times New Roman" panose="02020603050405020304" pitchFamily="18" charset="0"/>
                <a:ea typeface="Times New Roman" panose="02020603050405020304" pitchFamily="18" charset="0"/>
              </a:rPr>
              <a:t>ừ</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ý </a:t>
            </a:r>
            <a:r>
              <a:rPr lang="en-US" sz="2100" dirty="0" err="1" smtClean="0">
                <a:solidFill>
                  <a:prstClr val="black"/>
                </a:solidFill>
                <a:latin typeface="Times New Roman" panose="02020603050405020304" pitchFamily="18" charset="0"/>
                <a:ea typeface="Times New Roman" panose="02020603050405020304" pitchFamily="18" charset="0"/>
              </a:rPr>
              <a:t>ngh</a:t>
            </a:r>
            <a:r>
              <a:rPr lang="vi-VN" sz="2100" dirty="0">
                <a:solidFill>
                  <a:prstClr val="black"/>
                </a:solidFill>
                <a:latin typeface="Times New Roman" panose="02020603050405020304" pitchFamily="18" charset="0"/>
                <a:ea typeface="Times New Roman" panose="02020603050405020304" pitchFamily="18" charset="0"/>
              </a:rPr>
              <a:t>ĩ</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v</a:t>
            </a:r>
            <a:r>
              <a:rPr lang="vi-VN" sz="2100" dirty="0" smtClean="0">
                <a:solidFill>
                  <a:prstClr val="black"/>
                </a:solidFill>
                <a:latin typeface="Times New Roman" panose="02020603050405020304" pitchFamily="18" charset="0"/>
                <a:ea typeface="Times New Roman" panose="02020603050405020304" pitchFamily="18" charset="0"/>
              </a:rPr>
              <a:t>à </a:t>
            </a:r>
            <a:r>
              <a:rPr lang="en-US" sz="2100" dirty="0" err="1" smtClean="0">
                <a:solidFill>
                  <a:prstClr val="black"/>
                </a:solidFill>
                <a:latin typeface="Times New Roman" panose="02020603050405020304" pitchFamily="18" charset="0"/>
                <a:ea typeface="Times New Roman" panose="02020603050405020304" pitchFamily="18" charset="0"/>
              </a:rPr>
              <a:t>những</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mơ</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vê</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lai</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v</a:t>
            </a:r>
            <a:r>
              <a:rPr lang="vi-VN" sz="2100" dirty="0">
                <a:solidFill>
                  <a:prstClr val="black"/>
                </a:solidFill>
                <a:latin typeface="Times New Roman" panose="02020603050405020304" pitchFamily="18" charset="0"/>
                <a:ea typeface="Times New Roman" panose="02020603050405020304" pitchFamily="18" charset="0"/>
              </a:rPr>
              <a:t>à</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đứa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smtClean="0">
                <a:solidFill>
                  <a:prstClr val="black"/>
                </a:solidFill>
                <a:latin typeface="Times New Roman" panose="02020603050405020304" pitchFamily="18" charset="0"/>
                <a:ea typeface="Times New Roman" panose="02020603050405020304" pitchFamily="18" charset="0"/>
              </a:rPr>
              <a:t>tr</a:t>
            </a:r>
            <a:r>
              <a:rPr lang="vi-VN" sz="2100" dirty="0">
                <a:solidFill>
                  <a:prstClr val="black"/>
                </a:solidFill>
                <a:latin typeface="Times New Roman" panose="02020603050405020304" pitchFamily="18" charset="0"/>
                <a:ea typeface="Times New Roman" panose="02020603050405020304" pitchFamily="18" charset="0"/>
              </a:rPr>
              <a:t>ẻ</a:t>
            </a:r>
            <a:r>
              <a:rPr lang="en-US" sz="2100" dirty="0" smtClean="0">
                <a:solidFill>
                  <a:prstClr val="black"/>
                </a:solidFill>
                <a:latin typeface="Times New Roman" panose="02020603050405020304" pitchFamily="18" charset="0"/>
                <a:ea typeface="Times New Roman" panose="02020603050405020304" pitchFamily="18" charset="0"/>
              </a:rPr>
              <a:t> </a:t>
            </a:r>
            <a:endParaRPr lang="en-US" sz="2100" dirty="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endParaRPr lang="vi-VN" sz="2100" dirty="0" smtClean="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là </a:t>
            </a:r>
            <a:r>
              <a:rPr lang="en-US" sz="2100" dirty="0" err="1">
                <a:solidFill>
                  <a:prstClr val="black"/>
                </a:solidFill>
                <a:latin typeface="Times New Roman" panose="02020603050405020304" pitchFamily="18" charset="0"/>
                <a:ea typeface="Times New Roman" panose="02020603050405020304" pitchFamily="18" charset="0"/>
              </a:rPr>
              <a:t>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thịt</a:t>
            </a:r>
            <a:r>
              <a:rPr lang="en-US" sz="2100" dirty="0">
                <a:solidFill>
                  <a:prstClr val="black"/>
                </a:solidFill>
                <a:latin typeface="Times New Roman" panose="02020603050405020304" pitchFamily="18" charset="0"/>
                <a:ea typeface="Times New Roman" panose="02020603050405020304" pitchFamily="18" charset="0"/>
              </a:rPr>
              <a:t>.</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251800" y="671400"/>
              <a:ext cx="4892760" cy="69120"/>
            </p14:xfrm>
          </p:contentPart>
        </mc:Choice>
        <mc:Fallback>
          <p:pic>
            <p:nvPicPr>
              <p:cNvPr id="2" name="Ink 1"/>
              <p:cNvPicPr/>
              <p:nvPr/>
            </p:nvPicPr>
            <p:blipFill>
              <a:blip r:embed="rId4"/>
              <a:stretch>
                <a:fillRect/>
              </a:stretch>
            </p:blipFill>
            <p:spPr>
              <a:xfrm>
                <a:off x="2235600" y="608040"/>
                <a:ext cx="492480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3594960" y="2220480"/>
              <a:ext cx="3664080" cy="122760"/>
            </p14:xfrm>
          </p:contentPart>
        </mc:Choice>
        <mc:Fallback>
          <p:pic>
            <p:nvPicPr>
              <p:cNvPr id="3" name="Ink 2"/>
              <p:cNvPicPr/>
              <p:nvPr/>
            </p:nvPicPr>
            <p:blipFill>
              <a:blip r:embed="rId6"/>
              <a:stretch>
                <a:fillRect/>
              </a:stretch>
            </p:blipFill>
            <p:spPr>
              <a:xfrm>
                <a:off x="3579120" y="2157120"/>
                <a:ext cx="369576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p14:cNvContentPartPr/>
              <p14:nvPr/>
            </p14:nvContentPartPr>
            <p14:xfrm>
              <a:off x="6289200" y="1694160"/>
              <a:ext cx="1374480" cy="30960"/>
            </p14:xfrm>
          </p:contentPart>
        </mc:Choice>
        <mc:Fallback>
          <p:pic>
            <p:nvPicPr>
              <p:cNvPr id="4" name="Ink 3"/>
              <p:cNvPicPr/>
              <p:nvPr/>
            </p:nvPicPr>
            <p:blipFill>
              <a:blip r:embed="rId8"/>
              <a:stretch>
                <a:fillRect/>
              </a:stretch>
            </p:blipFill>
            <p:spPr>
              <a:xfrm>
                <a:off x="6273360" y="1630440"/>
                <a:ext cx="140616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 5"/>
              <p14:cNvContentPartPr/>
              <p14:nvPr/>
            </p14:nvContentPartPr>
            <p14:xfrm>
              <a:off x="3846960" y="4128480"/>
              <a:ext cx="23040" cy="15480"/>
            </p14:xfrm>
          </p:contentPart>
        </mc:Choice>
        <mc:Fallback>
          <p:pic>
            <p:nvPicPr>
              <p:cNvPr id="6" name="Ink 5"/>
              <p:cNvPicPr/>
              <p:nvPr/>
            </p:nvPicPr>
            <p:blipFill>
              <a:blip r:embed="rId10"/>
              <a:stretch>
                <a:fillRect/>
              </a:stretch>
            </p:blipFill>
            <p:spPr>
              <a:xfrm>
                <a:off x="3831120" y="4065120"/>
                <a:ext cx="5508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 name="Ink 10"/>
              <p14:cNvContentPartPr/>
              <p14:nvPr/>
            </p14:nvContentPartPr>
            <p14:xfrm>
              <a:off x="3717000" y="1808640"/>
              <a:ext cx="2755800" cy="38520"/>
            </p14:xfrm>
          </p:contentPart>
        </mc:Choice>
        <mc:Fallback>
          <p:pic>
            <p:nvPicPr>
              <p:cNvPr id="11" name="Ink 10"/>
              <p:cNvPicPr/>
              <p:nvPr/>
            </p:nvPicPr>
            <p:blipFill>
              <a:blip r:embed="rId12"/>
              <a:stretch>
                <a:fillRect/>
              </a:stretch>
            </p:blipFill>
            <p:spPr>
              <a:xfrm>
                <a:off x="3701160" y="1744920"/>
                <a:ext cx="2787480" cy="165600"/>
              </a:xfrm>
              <a:prstGeom prst="rect">
                <a:avLst/>
              </a:prstGeom>
            </p:spPr>
          </p:pic>
        </mc:Fallback>
      </mc:AlternateContent>
    </p:spTree>
    <p:extLst>
      <p:ext uri="{BB962C8B-B14F-4D97-AF65-F5344CB8AC3E}">
        <p14:creationId xmlns:p14="http://schemas.microsoft.com/office/powerpoint/2010/main" val="419944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5148064" y="1419622"/>
            <a:ext cx="4242430" cy="2402838"/>
          </a:xfrm>
          <a:prstGeom prst="rect">
            <a:avLst/>
          </a:prstGeom>
        </p:spPr>
      </p:pic>
      <p:sp>
        <p:nvSpPr>
          <p:cNvPr id="7" name="TextBox 6"/>
          <p:cNvSpPr txBox="1"/>
          <p:nvPr/>
        </p:nvSpPr>
        <p:spPr>
          <a:xfrm>
            <a:off x="6911752" y="3666897"/>
            <a:ext cx="2232248" cy="646331"/>
          </a:xfrm>
          <a:prstGeom prst="rect">
            <a:avLst/>
          </a:prstGeom>
          <a:noFill/>
        </p:spPr>
        <p:txBody>
          <a:bodyPr wrap="square" rtlCol="0">
            <a:spAutoFit/>
          </a:bodyPr>
          <a:lstStyle/>
          <a:p>
            <a:pPr defTabSz="685800">
              <a:lnSpc>
                <a:spcPct val="150000"/>
              </a:lnSpc>
            </a:pPr>
            <a:r>
              <a:rPr lang="vi-VN" sz="2400" i="1" dirty="0" smtClean="0">
                <a:solidFill>
                  <a:prstClr val="black"/>
                </a:solidFill>
                <a:latin typeface="Times New Roman" panose="02020603050405020304" pitchFamily="18" charset="0"/>
                <a:cs typeface="Times New Roman" panose="02020603050405020304" pitchFamily="18" charset="0"/>
              </a:rPr>
              <a:t>Ai-tơ-ma-tốp</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374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6D26274-53F4-4DC6-AF0D-708317B1D889}"/>
              </a:ext>
            </a:extLst>
          </p:cNvPr>
          <p:cNvGrpSpPr/>
          <p:nvPr/>
        </p:nvGrpSpPr>
        <p:grpSpPr>
          <a:xfrm>
            <a:off x="4989008" y="664414"/>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004048" y="1419622"/>
            <a:ext cx="3084160" cy="2677656"/>
          </a:xfrm>
          <a:prstGeom prst="rect">
            <a:avLst/>
          </a:prstGeom>
        </p:spPr>
        <p:txBody>
          <a:bodyPr wrap="square">
            <a:spAutoFit/>
          </a:bodyPr>
          <a:lstStyle/>
          <a:p>
            <a:pPr algn="just"/>
            <a:r>
              <a:rPr lang="vi-VN" sz="2800" dirty="0" smtClean="0">
                <a:solidFill>
                  <a:prstClr val="black"/>
                </a:solidFill>
                <a:latin typeface="Times New Roman" panose="02020603050405020304" pitchFamily="18" charset="0"/>
              </a:rPr>
              <a:t>- Ngôn ngữ giản dị, phù hợp.</a:t>
            </a:r>
          </a:p>
          <a:p>
            <a:pPr algn="just"/>
            <a:endParaRPr lang="vi-VN" sz="2800" dirty="0" smtClean="0">
              <a:solidFill>
                <a:prstClr val="black"/>
              </a:solidFill>
              <a:latin typeface="Times New Roman" panose="02020603050405020304" pitchFamily="18" charset="0"/>
            </a:endParaRPr>
          </a:p>
          <a:p>
            <a:pPr algn="just"/>
            <a:r>
              <a:rPr lang="vi-VN" sz="2800" dirty="0" smtClean="0">
                <a:solidFill>
                  <a:prstClr val="black"/>
                </a:solidFill>
                <a:latin typeface="Times New Roman" panose="02020603050405020304" pitchFamily="18" charset="0"/>
              </a:rPr>
              <a:t>- Sự thay đổi ngôi kể</a:t>
            </a:r>
          </a:p>
          <a:p>
            <a:pPr algn="ctr"/>
            <a:r>
              <a:rPr lang="vi-VN" sz="2800" dirty="0" smtClean="0">
                <a:solidFill>
                  <a:prstClr val="black"/>
                </a:solidFill>
                <a:latin typeface="Times New Roman" panose="02020603050405020304" pitchFamily="18" charset="0"/>
              </a:rPr>
              <a:t>......</a:t>
            </a:r>
            <a:endParaRPr lang="en-US" sz="2800" dirty="0">
              <a:solidFill>
                <a:prstClr val="black"/>
              </a:solidFill>
            </a:endParaRPr>
          </a:p>
        </p:txBody>
      </p:sp>
      <p:pic>
        <p:nvPicPr>
          <p:cNvPr id="7" name="Picture 6"/>
          <p:cNvPicPr>
            <a:picLocks noChangeAspect="1"/>
          </p:cNvPicPr>
          <p:nvPr/>
        </p:nvPicPr>
        <p:blipFill>
          <a:blip r:embed="rId2"/>
          <a:stretch>
            <a:fillRect/>
          </a:stretch>
        </p:blipFill>
        <p:spPr>
          <a:xfrm rot="21159229">
            <a:off x="869235" y="476719"/>
            <a:ext cx="3545956" cy="4258074"/>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5579640" y="1549080"/>
              <a:ext cx="2313000" cy="191160"/>
            </p14:xfrm>
          </p:contentPart>
        </mc:Choice>
        <mc:Fallback>
          <p:pic>
            <p:nvPicPr>
              <p:cNvPr id="2" name="Ink 1"/>
              <p:cNvPicPr/>
              <p:nvPr/>
            </p:nvPicPr>
            <p:blipFill>
              <a:blip r:embed="rId4"/>
              <a:stretch>
                <a:fillRect/>
              </a:stretch>
            </p:blipFill>
            <p:spPr>
              <a:xfrm>
                <a:off x="5563800" y="1485720"/>
                <a:ext cx="2344680" cy="3178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5663520" y="2869200"/>
              <a:ext cx="2366640" cy="122400"/>
            </p14:xfrm>
          </p:contentPart>
        </mc:Choice>
        <mc:Fallback>
          <p:pic>
            <p:nvPicPr>
              <p:cNvPr id="3" name="Ink 2"/>
              <p:cNvPicPr/>
              <p:nvPr/>
            </p:nvPicPr>
            <p:blipFill>
              <a:blip r:embed="rId6"/>
              <a:stretch>
                <a:fillRect/>
              </a:stretch>
            </p:blipFill>
            <p:spPr>
              <a:xfrm>
                <a:off x="5647680" y="2805840"/>
                <a:ext cx="239832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p14:cNvContentPartPr/>
              <p14:nvPr/>
            </p14:nvContentPartPr>
            <p14:xfrm>
              <a:off x="5091120" y="3426480"/>
              <a:ext cx="213840" cy="15480"/>
            </p14:xfrm>
          </p:contentPart>
        </mc:Choice>
        <mc:Fallback>
          <p:pic>
            <p:nvPicPr>
              <p:cNvPr id="4" name="Ink 3"/>
              <p:cNvPicPr/>
              <p:nvPr/>
            </p:nvPicPr>
            <p:blipFill>
              <a:blip r:embed="rId8"/>
              <a:stretch>
                <a:fillRect/>
              </a:stretch>
            </p:blipFill>
            <p:spPr>
              <a:xfrm>
                <a:off x="5075280" y="3362760"/>
                <a:ext cx="245520" cy="142920"/>
              </a:xfrm>
              <a:prstGeom prst="rect">
                <a:avLst/>
              </a:prstGeom>
            </p:spPr>
          </p:pic>
        </mc:Fallback>
      </mc:AlternateContent>
    </p:spTree>
    <p:extLst>
      <p:ext uri="{BB962C8B-B14F-4D97-AF65-F5344CB8AC3E}">
        <p14:creationId xmlns:p14="http://schemas.microsoft.com/office/powerpoint/2010/main" val="28478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67544" y="494996"/>
            <a:ext cx="7416824" cy="395616"/>
            <a:chOff x="644526" y="2766774"/>
            <a:chExt cx="19780773" cy="1054970"/>
          </a:xfrm>
        </p:grpSpPr>
        <p:sp>
          <p:nvSpPr>
            <p:cNvPr id="25" name="TextBox 24"/>
            <p:cNvSpPr txBox="1"/>
            <p:nvPr/>
          </p:nvSpPr>
          <p:spPr>
            <a:xfrm>
              <a:off x="1906584" y="2766774"/>
              <a:ext cx="18518715"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Những băn khoăn, trăn trở và ý tưởng của người nghệ sĩ</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2342439" y="1556733"/>
            <a:ext cx="3960440" cy="3960440"/>
          </a:xfrm>
          <a:prstGeom prst="rect">
            <a:avLst/>
          </a:prstGeom>
        </p:spPr>
      </p:pic>
      <p:sp>
        <p:nvSpPr>
          <p:cNvPr id="3" name="Cloud Callout 2"/>
          <p:cNvSpPr/>
          <p:nvPr/>
        </p:nvSpPr>
        <p:spPr>
          <a:xfrm rot="1451596">
            <a:off x="5485751" y="1789126"/>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loud Callout 15"/>
          <p:cNvSpPr/>
          <p:nvPr/>
        </p:nvSpPr>
        <p:spPr>
          <a:xfrm rot="20395780" flipH="1">
            <a:off x="81838" y="1725426"/>
            <a:ext cx="3405781" cy="2551406"/>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86D26274-53F4-4DC6-AF0D-708317B1D889}"/>
              </a:ext>
            </a:extLst>
          </p:cNvPr>
          <p:cNvGrpSpPr/>
          <p:nvPr/>
        </p:nvGrpSpPr>
        <p:grpSpPr>
          <a:xfrm>
            <a:off x="2144309" y="956472"/>
            <a:ext cx="4536504" cy="539920"/>
            <a:chOff x="0" y="2004710"/>
            <a:chExt cx="5472030" cy="493520"/>
          </a:xfrm>
          <a:solidFill>
            <a:schemeClr val="accent4">
              <a:lumMod val="60000"/>
              <a:lumOff val="40000"/>
            </a:schemeClr>
          </a:solidFill>
        </p:grpSpPr>
        <p:sp>
          <p:nvSpPr>
            <p:cNvPr id="20"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smtClean="0">
                  <a:solidFill>
                    <a:schemeClr val="bg1"/>
                  </a:solidFill>
                  <a:latin typeface="Times New Roman" panose="02020603050405020304" pitchFamily="18" charset="0"/>
                  <a:ea typeface="Times New Roman" panose="02020603050405020304" pitchFamily="18" charset="0"/>
                </a:rPr>
                <a:t>* Những băn khoăn, trăn trở</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29" name="Rectangle 28"/>
          <p:cNvSpPr/>
          <p:nvPr/>
        </p:nvSpPr>
        <p:spPr>
          <a:xfrm>
            <a:off x="330509" y="2064996"/>
            <a:ext cx="2908437" cy="1938992"/>
          </a:xfrm>
          <a:prstGeom prst="rect">
            <a:avLst/>
          </a:prstGeom>
        </p:spPr>
        <p:txBody>
          <a:bodyPr wrap="square">
            <a:spAutoFit/>
          </a:bodyPr>
          <a:lstStyle/>
          <a:p>
            <a:pPr algn="ctr" defTabSz="685800"/>
            <a:r>
              <a:rPr lang="vi-VN" sz="2000" dirty="0" smtClean="0">
                <a:solidFill>
                  <a:prstClr val="black"/>
                </a:solidFill>
                <a:latin typeface="Times New Roman" panose="02020603050405020304" pitchFamily="18" charset="0"/>
                <a:ea typeface="Times New Roman" panose="02020603050405020304" pitchFamily="18" charset="0"/>
              </a:rPr>
              <a:t>Có khi tôi tưởng chừng rồi sẽ chẳng ra gì hết. Và những lúc ấy tôi lại nghĩ: Tại sao số phận lại trớ trêu...? Thật là một cuộc sống khổ ải.</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30" name="Rectangle 29"/>
          <p:cNvSpPr/>
          <p:nvPr/>
        </p:nvSpPr>
        <p:spPr>
          <a:xfrm>
            <a:off x="5681776" y="2141940"/>
            <a:ext cx="2908437" cy="1785104"/>
          </a:xfrm>
          <a:prstGeom prst="rect">
            <a:avLst/>
          </a:prstGeom>
        </p:spPr>
        <p:txBody>
          <a:bodyPr wrap="square">
            <a:spAutoFit/>
          </a:bodyPr>
          <a:lstStyle/>
          <a:p>
            <a:pPr algn="ctr" defTabSz="685800"/>
            <a:r>
              <a:rPr lang="vi-VN" sz="2200" dirty="0" smtClean="0">
                <a:solidFill>
                  <a:prstClr val="black"/>
                </a:solidFill>
                <a:latin typeface="Times New Roman" panose="02020603050405020304" pitchFamily="18" charset="0"/>
                <a:ea typeface="Times New Roman" panose="02020603050405020304" pitchFamily="18" charset="0"/>
              </a:rPr>
              <a:t>Lại có khi tôi cảm thấy mình dũng mãnh... Và những khi ấy tôi nghĩ: Hãy nhìn đi, hãy nghiên cứu, chọn lọc</a:t>
            </a:r>
            <a:endParaRPr lang="en-US" sz="2200" dirty="0">
              <a:solidFill>
                <a:prstClr val="black"/>
              </a:solidFill>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60678" y="12347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985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 calcmode="lin" valueType="num">
                                      <p:cBhvr>
                                        <p:cTn id="26" dur="1000" fill="hold"/>
                                        <p:tgtEl>
                                          <p:spTgt spid="29"/>
                                        </p:tgtEl>
                                        <p:attrNameLst>
                                          <p:attrName>style.rotation</p:attrName>
                                        </p:attrNameLst>
                                      </p:cBhvr>
                                      <p:tavLst>
                                        <p:tav tm="0">
                                          <p:val>
                                            <p:fltVal val="90"/>
                                          </p:val>
                                        </p:tav>
                                        <p:tav tm="100000">
                                          <p:val>
                                            <p:fltVal val="0"/>
                                          </p:val>
                                        </p:tav>
                                      </p:tavLst>
                                    </p:anim>
                                    <p:animEffect transition="in" filter="fade">
                                      <p:cBhvr>
                                        <p:cTn id="27" dur="1000"/>
                                        <p:tgtEl>
                                          <p:spTgt spid="2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prstClr val="white"/>
                  </a:solidFill>
                  <a:latin typeface="Times New Roman" panose="02020603050405020304" pitchFamily="18" charset="0"/>
                  <a:ea typeface="Times New Roman" panose="02020603050405020304" pitchFamily="18" charset="0"/>
                </a:rPr>
                <a:t>* </a:t>
              </a:r>
              <a:r>
                <a:rPr lang="vi-VN" sz="2400" b="1" dirty="0" smtClean="0">
                  <a:solidFill>
                    <a:prstClr val="white"/>
                  </a:solidFill>
                  <a:latin typeface="Times New Roman" panose="02020603050405020304" pitchFamily="18" charset="0"/>
                  <a:ea typeface="Times New Roman" panose="02020603050405020304" pitchFamily="18" charset="0"/>
                </a:rPr>
                <a:t>Những ý tưởng</a:t>
              </a:r>
              <a:endParaRPr lang="en-US" sz="2400" dirty="0">
                <a:solidFill>
                  <a:prstClr val="white"/>
                </a:solidFill>
                <a:latin typeface="Times New Roman" panose="02020603050405020304" pitchFamily="18" charset="0"/>
                <a:ea typeface="Times New Roman" panose="02020603050405020304" pitchFamily="18" charset="0"/>
              </a:endParaRPr>
            </a:p>
          </p:txBody>
        </p:sp>
      </p:grpSp>
      <p:sp>
        <p:nvSpPr>
          <p:cNvPr id="11" name="Google Shape;1702;p48"/>
          <p:cNvSpPr txBox="1">
            <a:spLocks/>
          </p:cNvSpPr>
          <p:nvPr/>
        </p:nvSpPr>
        <p:spPr>
          <a:xfrm>
            <a:off x="3312079" y="1505410"/>
            <a:ext cx="2448560" cy="86730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smtClean="0">
                <a:latin typeface="Times New Roman" panose="02020603050405020304" pitchFamily="18" charset="0"/>
                <a:cs typeface="Times New Roman" panose="02020603050405020304" pitchFamily="18" charset="0"/>
              </a:rPr>
              <a:t>Vẽ cảnh tượng thầy Đuy-sen bế trẻ em qua con suối mùa đông.</a:t>
            </a:r>
            <a:br>
              <a:rPr lang="vi-VN" sz="2100" dirty="0" smtClean="0">
                <a:latin typeface="Times New Roman" panose="02020603050405020304" pitchFamily="18" charset="0"/>
                <a:cs typeface="Times New Roman" panose="02020603050405020304" pitchFamily="18" charset="0"/>
              </a:rPr>
            </a:br>
            <a:r>
              <a:rPr lang="vi-VN" sz="2100" dirty="0" smtClean="0">
                <a:latin typeface="Times New Roman" panose="02020603050405020304" pitchFamily="18" charset="0"/>
                <a:cs typeface="Times New Roman" panose="02020603050405020304" pitchFamily="18" charset="0"/>
              </a:rPr>
              <a:t/>
            </a:r>
            <a:br>
              <a:rPr lang="vi-VN" sz="2100" dirty="0" smtClean="0">
                <a:latin typeface="Times New Roman" panose="02020603050405020304" pitchFamily="18" charset="0"/>
                <a:cs typeface="Times New Roman" panose="02020603050405020304" pitchFamily="18" charset="0"/>
              </a:rPr>
            </a:b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1704;p48"/>
          <p:cNvSpPr txBox="1">
            <a:spLocks/>
          </p:cNvSpPr>
          <p:nvPr/>
        </p:nvSpPr>
        <p:spPr>
          <a:xfrm>
            <a:off x="527754" y="1505410"/>
            <a:ext cx="2575614" cy="123289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Clr>
                <a:schemeClr val="dk1"/>
              </a:buClr>
              <a:buSzPts val="1100"/>
            </a:pPr>
            <a:r>
              <a:rPr lang="vi-VN" sz="2100" dirty="0" smtClean="0">
                <a:latin typeface="Times New Roman" panose="02020603050405020304" pitchFamily="18" charset="0"/>
                <a:cs typeface="Times New Roman" panose="02020603050405020304" pitchFamily="18" charset="0"/>
              </a:rPr>
              <a:t>Vẽ hai cây phong thầy Đuy-sen và An-tư-nai trồng.</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1706;p48"/>
          <p:cNvSpPr txBox="1">
            <a:spLocks/>
          </p:cNvSpPr>
          <p:nvPr/>
        </p:nvSpPr>
        <p:spPr>
          <a:xfrm>
            <a:off x="6300192" y="1505410"/>
            <a:ext cx="2507906" cy="941193"/>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smtClean="0">
                <a:latin typeface="Times New Roman" panose="02020603050405020304" pitchFamily="18" charset="0"/>
                <a:cs typeface="Times New Roman" panose="02020603050405020304" pitchFamily="18" charset="0"/>
              </a:rPr>
              <a:t>Vẽ khoảnh khắc thầy Đuy-sen tiễn An-tư-nai lên tỉnh</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oogle Shape;1707;p48"/>
          <p:cNvGrpSpPr/>
          <p:nvPr/>
        </p:nvGrpSpPr>
        <p:grpSpPr>
          <a:xfrm>
            <a:off x="1988779" y="1277430"/>
            <a:ext cx="5186450" cy="107100"/>
            <a:chOff x="1978925" y="2514100"/>
            <a:chExt cx="5186450" cy="107100"/>
          </a:xfrm>
        </p:grpSpPr>
        <p:sp>
          <p:nvSpPr>
            <p:cNvPr id="15"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6"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7"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8" name="Google Shape;1711;p48"/>
            <p:cNvCxnSpPr>
              <a:stCxn id="15" idx="6"/>
              <a:endCxn id="16"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9" name="Google Shape;1712;p48"/>
            <p:cNvCxnSpPr>
              <a:stCxn id="16" idx="6"/>
              <a:endCxn id="17"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912728"/>
            <a:ext cx="2232248" cy="1459221"/>
          </a:xfrm>
          <a:prstGeom prst="rect">
            <a:avLst/>
          </a:prstGeom>
          <a:ln>
            <a:noFill/>
          </a:ln>
          <a:effectLst>
            <a:outerShdw blurRad="292100" dist="139700" dir="2700000" algn="tl" rotWithShape="0">
              <a:srgbClr val="333333">
                <a:alpha val="65000"/>
              </a:srgbClr>
            </a:outerShdw>
          </a:effectLst>
        </p:spPr>
      </p:pic>
      <p:pic>
        <p:nvPicPr>
          <p:cNvPr id="21" name="Picture 20"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3103368" y="3292280"/>
            <a:ext cx="2714484" cy="163034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2" name="Picture 21"/>
          <p:cNvPicPr/>
          <p:nvPr/>
        </p:nvPicPr>
        <p:blipFill>
          <a:blip r:embed="rId4">
            <a:extLst>
              <a:ext uri="{28A0092B-C50C-407E-A947-70E740481C1C}">
                <a14:useLocalDpi xmlns:a14="http://schemas.microsoft.com/office/drawing/2010/main" val="0"/>
              </a:ext>
            </a:extLst>
          </a:blip>
          <a:stretch>
            <a:fillRect/>
          </a:stretch>
        </p:blipFill>
        <p:spPr>
          <a:xfrm>
            <a:off x="6300192" y="2885555"/>
            <a:ext cx="2444144" cy="1481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1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324544" y="1355"/>
            <a:ext cx="5616624" cy="5616624"/>
          </a:xfrm>
          <a:prstGeom prst="rect">
            <a:avLst/>
          </a:prstGeom>
        </p:spPr>
      </p:pic>
      <p:sp>
        <p:nvSpPr>
          <p:cNvPr id="6" name="Cloud Callout 5"/>
          <p:cNvSpPr/>
          <p:nvPr/>
        </p:nvSpPr>
        <p:spPr>
          <a:xfrm rot="1219448">
            <a:off x="4097646" y="693298"/>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391045">
            <a:off x="4362753" y="995943"/>
            <a:ext cx="2908437" cy="1815882"/>
          </a:xfrm>
          <a:prstGeom prst="rect">
            <a:avLst/>
          </a:prstGeom>
        </p:spPr>
        <p:txBody>
          <a:bodyPr wrap="square">
            <a:spAutoFit/>
          </a:bodyPr>
          <a:lstStyle/>
          <a:p>
            <a:pPr algn="ctr" defTabSz="685800"/>
            <a:r>
              <a:rPr lang="vi-VN" sz="2800" dirty="0" smtClean="0">
                <a:solidFill>
                  <a:prstClr val="black"/>
                </a:solidFill>
                <a:latin typeface="Times New Roman" panose="02020603050405020304" pitchFamily="18" charset="0"/>
                <a:ea typeface="Times New Roman" panose="02020603050405020304" pitchFamily="18" charset="0"/>
              </a:rPr>
              <a:t>Những ý tưởng đẹp của người nghệ sĩ có trách nhiệm với nghề</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7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774" y="668624"/>
            <a:ext cx="4438273" cy="1072989"/>
          </a:xfrm>
          <a:prstGeom prst="rect">
            <a:avLst/>
          </a:prstGeom>
        </p:spPr>
      </p:pic>
      <p:sp>
        <p:nvSpPr>
          <p:cNvPr id="12" name="Rectangle 11"/>
          <p:cNvSpPr/>
          <p:nvPr/>
        </p:nvSpPr>
        <p:spPr>
          <a:xfrm>
            <a:off x="258875" y="1625262"/>
            <a:ext cx="4176464" cy="341632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Đuy-sen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An-</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nai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p:txBody>
      </p:sp>
      <p:pic>
        <p:nvPicPr>
          <p:cNvPr id="10" name="Picture 9"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TỔNG KẾT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595137" y="674344"/>
            <a:ext cx="5985559" cy="1447058"/>
          </a:xfrm>
          <a:prstGeom prst="rect">
            <a:avLst/>
          </a:prstGeom>
        </p:spPr>
      </p:pic>
      <p:sp>
        <p:nvSpPr>
          <p:cNvPr id="10" name="Rectangle 9"/>
          <p:cNvSpPr/>
          <p:nvPr/>
        </p:nvSpPr>
        <p:spPr>
          <a:xfrm>
            <a:off x="204687" y="1695391"/>
            <a:ext cx="4348716" cy="3416320"/>
          </a:xfrm>
          <a:prstGeom prst="rect">
            <a:avLst/>
          </a:prstGeom>
        </p:spPr>
        <p:txBody>
          <a:bodyPr wrap="square">
            <a:spAutoFit/>
          </a:bodyPr>
          <a:lstStyle/>
          <a:p>
            <a:pPr algn="just" defTabSz="685800">
              <a:lnSpc>
                <a:spcPct val="150000"/>
              </a:lnSpc>
            </a:pPr>
            <a:r>
              <a:rPr lang="vi-VN" sz="2400" dirty="0" smtClean="0">
                <a:latin typeface="Times New Roman" panose="02020603050405020304" pitchFamily="18" charset="0"/>
                <a:cs typeface="Times New Roman" panose="02020603050405020304" pitchFamily="18" charset="0"/>
              </a:rPr>
              <a:t>- Truyện kể về tình yêu thương của thầy Duy-sen dành cho học trò và lòng biết ơn của An-tư-nai về người thầy đầu tiên.</a:t>
            </a:r>
          </a:p>
          <a:p>
            <a:pPr algn="just" defTabSz="685800">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 Trân trọng về những tình cảm tốt đẹp mà mình được nhận</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1" name="Picture 10"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2" name="Round Same Side Corner Rectangle 1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TỔNG KẾT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sp>
        <p:nvSpPr>
          <p:cNvPr id="9" name="Rectangle 8"/>
          <p:cNvSpPr/>
          <p:nvPr/>
        </p:nvSpPr>
        <p:spPr>
          <a:xfrm>
            <a:off x="3635896" y="1059582"/>
            <a:ext cx="4583075" cy="2677656"/>
          </a:xfrm>
          <a:prstGeom prst="rect">
            <a:avLst/>
          </a:prstGeom>
        </p:spPr>
        <p:txBody>
          <a:bodyPr wrap="square">
            <a:spAutoFit/>
          </a:bodyPr>
          <a:lstStyle/>
          <a:p>
            <a:pPr algn="just"/>
            <a:r>
              <a:rPr lang="vi-VN" sz="2800" dirty="0">
                <a:solidFill>
                  <a:srgbClr val="002060"/>
                </a:solidFill>
                <a:latin typeface="+mj-lt"/>
              </a:rPr>
              <a:t>Em hãy viết đoạn văn (khoảng 5-7 câu) kể lại nội dung của phần (1) hoặc phần (4) văn bản Người thầy đầu tiên bằng lời của người kể chuyện ngôi thứ </a:t>
            </a:r>
            <a:r>
              <a:rPr lang="vi-VN" sz="2800" dirty="0" smtClean="0">
                <a:solidFill>
                  <a:srgbClr val="002060"/>
                </a:solidFill>
                <a:latin typeface="+mj-lt"/>
              </a:rPr>
              <a:t>ba</a:t>
            </a:r>
            <a:r>
              <a:rPr lang="vi-VN" sz="2800" dirty="0">
                <a:solidFill>
                  <a:srgbClr val="002060"/>
                </a:solidFill>
                <a:latin typeface="+mj-lt"/>
              </a:rPr>
              <a:t>.</a:t>
            </a:r>
            <a:endParaRPr lang="en-US" sz="2800" dirty="0">
              <a:solidFill>
                <a:srgbClr val="002060"/>
              </a:solidFill>
              <a:latin typeface="+mj-lt"/>
            </a:endParaRPr>
          </a:p>
        </p:txBody>
      </p:sp>
    </p:spTree>
    <p:extLst>
      <p:ext uri="{BB962C8B-B14F-4D97-AF65-F5344CB8AC3E}">
        <p14:creationId xmlns:p14="http://schemas.microsoft.com/office/powerpoint/2010/main" val="7578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197366"/>
            <a:ext cx="8352928" cy="3816429"/>
          </a:xfrm>
          <a:prstGeom prst="rect">
            <a:avLst/>
          </a:prstGeom>
        </p:spPr>
        <p:txBody>
          <a:bodyPr wrap="square">
            <a:spAutoFit/>
          </a:bodyPr>
          <a:lstStyle/>
          <a:p>
            <a:pPr algn="ctr"/>
            <a:r>
              <a:rPr lang="vi-VN" sz="2200" b="1" dirty="0">
                <a:solidFill>
                  <a:srgbClr val="000000"/>
                </a:solidFill>
                <a:latin typeface="+mj-lt"/>
                <a:cs typeface="Miriam Fixed" panose="020B0509050101010101" pitchFamily="49" charset="-79"/>
              </a:rPr>
              <a:t>Kể lại nội dung phần (4)</a:t>
            </a:r>
            <a:endParaRPr lang="vi-VN" sz="2200" dirty="0">
              <a:solidFill>
                <a:srgbClr val="000000"/>
              </a:solidFill>
              <a:latin typeface="+mj-lt"/>
              <a:cs typeface="Miriam Fixed" panose="020B0509050101010101" pitchFamily="49" charset="-79"/>
            </a:endParaRPr>
          </a:p>
          <a:p>
            <a:pPr indent="426720" algn="just"/>
            <a:r>
              <a:rPr lang="vi-VN" sz="2200" dirty="0">
                <a:solidFill>
                  <a:srgbClr val="000000"/>
                </a:solidFill>
                <a:latin typeface="+mj-lt"/>
                <a:cs typeface="Miriam Fixed" panose="020B0509050101010101" pitchFamily="49" charset="-79"/>
              </a:rPr>
              <a:t>Tôi đã nghĩ rất nhiều về câu chuyện của bà An-tư-nai. Tôi muốn vẽ một bức tranh về câu chuyện của bà với thầy Đuy-sen. Chắc chắn tôi sẽ phải vẽ, dù số phận thật trớ trêu khi đặt cây bút vẽ vào tay tôi. Có thể tôi sẽ vẽ hình ảnh hai cây phong, cũng có thể tôi sẽ vẽ bà An-tư-nai khi còn nhỏ đã trèo lên cây phong và mơ mộng thế nào. Hoặc, tôi sẽ đặt tên bức tranh là "Người thầy đầu tiên", trong đó có cảnh thầy Đuy-sen bế các bạn nhỏ qua suối mà bên cạnh là đám nhà giàu đang chế giễu ông hay cảnh thầy tiễn An-tư-nai lên tỉnh học. Bức tranh như thế giống như tiếng gọi của thầy Đuy-sen mà đến nay An-tư-nai vẫn còn nghe vẳng lại, sẽ vang dội mãi trong lòng mỗi người.</a:t>
            </a:r>
            <a:endParaRPr lang="vi-VN" sz="2200" b="0" i="0" dirty="0">
              <a:solidFill>
                <a:srgbClr val="000000"/>
              </a:solidFill>
              <a:effectLst/>
              <a:latin typeface="+mj-lt"/>
              <a:cs typeface="Miriam Fixed" panose="020B0509050101010101" pitchFamily="49" charset="-79"/>
            </a:endParaRPr>
          </a:p>
        </p:txBody>
      </p:sp>
      <p:grpSp>
        <p:nvGrpSpPr>
          <p:cNvPr id="4" name="Group 3">
            <a:extLst>
              <a:ext uri="{FF2B5EF4-FFF2-40B4-BE49-F238E27FC236}">
                <a16:creationId xmlns:a16="http://schemas.microsoft.com/office/drawing/2014/main" id="{86D26274-53F4-4DC6-AF0D-708317B1D889}"/>
              </a:ext>
            </a:extLst>
          </p:cNvPr>
          <p:cNvGrpSpPr/>
          <p:nvPr/>
        </p:nvGrpSpPr>
        <p:grpSpPr>
          <a:xfrm>
            <a:off x="1181335" y="123478"/>
            <a:ext cx="6693888" cy="539920"/>
            <a:chOff x="0" y="2004710"/>
            <a:chExt cx="5472030" cy="493520"/>
          </a:xfrm>
          <a:solidFill>
            <a:schemeClr val="accent4">
              <a:lumMod val="60000"/>
              <a:lumOff val="40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smtClean="0">
                  <a:solidFill>
                    <a:prstClr val="white"/>
                  </a:solidFill>
                  <a:latin typeface="Times New Roman" panose="02020603050405020304" pitchFamily="18" charset="0"/>
                  <a:ea typeface="Times New Roman" panose="02020603050405020304" pitchFamily="18" charset="0"/>
                </a:rPr>
                <a:t>Bài viết tham khảo</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7" name="Google Shape;1707;p48"/>
          <p:cNvGrpSpPr/>
          <p:nvPr/>
        </p:nvGrpSpPr>
        <p:grpSpPr>
          <a:xfrm>
            <a:off x="1935054" y="850057"/>
            <a:ext cx="5186450" cy="107100"/>
            <a:chOff x="1978925" y="2514100"/>
            <a:chExt cx="5186450" cy="107100"/>
          </a:xfrm>
        </p:grpSpPr>
        <p:sp>
          <p:nvSpPr>
            <p:cNvPr id="8"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9"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0"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1" name="Google Shape;1711;p48"/>
            <p:cNvCxnSpPr>
              <a:stCxn id="8" idx="6"/>
              <a:endCxn id="9"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2" name="Google Shape;1712;p48"/>
            <p:cNvCxnSpPr>
              <a:stCxn id="9" idx="6"/>
              <a:endCxn id="10"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spTree>
    <p:extLst>
      <p:ext uri="{BB962C8B-B14F-4D97-AF65-F5344CB8AC3E}">
        <p14:creationId xmlns:p14="http://schemas.microsoft.com/office/powerpoint/2010/main" val="11450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10" name="Rectangle 9"/>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1" name="TextBox 10"/>
          <p:cNvSpPr txBox="1"/>
          <p:nvPr/>
        </p:nvSpPr>
        <p:spPr>
          <a:xfrm>
            <a:off x="978277" y="1933243"/>
            <a:ext cx="7378061"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BAND NHẠC GẤU CON</a:t>
            </a:r>
          </a:p>
        </p:txBody>
      </p:sp>
    </p:spTree>
    <p:extLst>
      <p:ext uri="{BB962C8B-B14F-4D97-AF65-F5344CB8AC3E}">
        <p14:creationId xmlns:p14="http://schemas.microsoft.com/office/powerpoint/2010/main" val="5618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026" name="1" descr="Táº­p tin:Star icon stylized.svg â Wikipedia tiáº¿ng Viá»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852"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8" name="2" descr="Táº­p tin:Star icon stylized.svg â Wikipedia tiáº¿ng Viá»t">
            <a:hlinkClick r:id="rId8"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3" descr="Táº­p tin:Star icon stylized.svg â Wikipedia tiáº¿ng Viá»t">
            <a:hlinkClick r:id="rId9"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4" descr="Táº­p tin:Star icon stylized.svg â Wikipedia tiáº¿ng Viá»t">
            <a:hlinkClick r:id="rId10"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5" descr="Táº­p tin:Star icon stylized.svg â Wikipedia tiáº¿ng Viá»t">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450154"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3" name="Rectangle 22"/>
          <p:cNvSpPr/>
          <p:nvPr/>
        </p:nvSpPr>
        <p:spPr>
          <a:xfrm>
            <a:off x="4812940" y="344295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C</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Ai- </a:t>
            </a:r>
            <a:r>
              <a:rPr lang="en-US" sz="2400" dirty="0" err="1">
                <a:solidFill>
                  <a:schemeClr val="bg1"/>
                </a:solidFill>
                <a:latin typeface="Times New Roman" panose="02020603050405020304" pitchFamily="18" charset="0"/>
                <a:ea typeface="Times New Roman" panose="02020603050405020304" pitchFamily="18" charset="0"/>
              </a:rPr>
              <a:t>tơ</a:t>
            </a:r>
            <a:r>
              <a:rPr lang="en-US" sz="2400" dirty="0">
                <a:solidFill>
                  <a:schemeClr val="bg1"/>
                </a:solidFill>
                <a:latin typeface="Times New Roman" panose="02020603050405020304" pitchFamily="18" charset="0"/>
                <a:ea typeface="Times New Roman" panose="02020603050405020304" pitchFamily="18" charset="0"/>
              </a:rPr>
              <a:t>- ma- </a:t>
            </a:r>
            <a:r>
              <a:rPr lang="en-US" sz="2400" dirty="0" err="1">
                <a:solidFill>
                  <a:schemeClr val="bg1"/>
                </a:solidFill>
                <a:latin typeface="Times New Roman" panose="02020603050405020304" pitchFamily="18" charset="0"/>
                <a:ea typeface="Times New Roman" panose="02020603050405020304" pitchFamily="18" charset="0"/>
              </a:rPr>
              <a:t>tốp</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6819"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An- </a:t>
            </a:r>
            <a:r>
              <a:rPr lang="en-US" sz="2400" dirty="0" err="1">
                <a:solidFill>
                  <a:schemeClr val="bg1"/>
                </a:solidFill>
                <a:latin typeface="Times New Roman" panose="02020603050405020304" pitchFamily="18" charset="0"/>
                <a:ea typeface="Times New Roman" panose="02020603050405020304" pitchFamily="18" charset="0"/>
              </a:rPr>
              <a:t>đéc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xen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812940" y="425513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D</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O-hen-</a:t>
            </a:r>
            <a:r>
              <a:rPr lang="en-US" sz="2400" dirty="0" err="1">
                <a:solidFill>
                  <a:schemeClr val="bg1"/>
                </a:solidFill>
                <a:latin typeface="Times New Roman" panose="02020603050405020304" pitchFamily="18" charset="0"/>
                <a:ea typeface="Times New Roman" panose="02020603050405020304" pitchFamily="18" charset="0"/>
              </a:rPr>
              <a:t>ri</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6" name="Rectangle 25"/>
          <p:cNvSpPr/>
          <p:nvPr/>
        </p:nvSpPr>
        <p:spPr>
          <a:xfrm>
            <a:off x="450154"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Xéc</a:t>
            </a:r>
            <a:r>
              <a:rPr lang="en-US" sz="2400" dirty="0">
                <a:solidFill>
                  <a:schemeClr val="bg1"/>
                </a:solidFill>
                <a:latin typeface="Times New Roman" panose="02020603050405020304" pitchFamily="18" charset="0"/>
                <a:ea typeface="Times New Roman" panose="02020603050405020304" pitchFamily="18" charset="0"/>
              </a:rPr>
              <a:t>-van-</a:t>
            </a:r>
            <a:r>
              <a:rPr lang="en-US" sz="2400" dirty="0" err="1">
                <a:solidFill>
                  <a:schemeClr val="bg1"/>
                </a:solidFill>
                <a:latin typeface="Times New Roman" panose="02020603050405020304" pitchFamily="18" charset="0"/>
                <a:ea typeface="Times New Roman" panose="02020603050405020304" pitchFamily="18" charset="0"/>
              </a:rPr>
              <a:t>téc</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470"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9415" y="407892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08106"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32884" y="321129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479118" y="1409587"/>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572275" y="674077"/>
            <a:ext cx="7237140"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a:t>
            </a:r>
            <a:r>
              <a:rPr lang="en-US" sz="3200" dirty="0" smtClean="0">
                <a:solidFill>
                  <a:schemeClr val="bg1"/>
                </a:solidFill>
                <a:latin typeface="Montserrat Alternates Black" panose="00000A00000000000000" pitchFamily="50" charset="0"/>
              </a:rPr>
              <a:t>HỎI</a:t>
            </a:r>
            <a:r>
              <a:rPr lang="en-US" sz="3200" b="1" dirty="0" smtClean="0">
                <a:solidFill>
                  <a:schemeClr val="bg1"/>
                </a:solidFill>
                <a:latin typeface="Times New Roman" panose="02020603050405020304" pitchFamily="18" charset="0"/>
                <a:ea typeface="Times New Roman" panose="02020603050405020304" pitchFamily="18" charset="0"/>
              </a:rPr>
              <a:t> </a:t>
            </a:r>
            <a:r>
              <a:rPr lang="en-US" sz="3200" b="1" dirty="0">
                <a:solidFill>
                  <a:schemeClr val="bg1"/>
                </a:solidFill>
                <a:latin typeface="Times New Roman" panose="02020603050405020304" pitchFamily="18" charset="0"/>
                <a:ea typeface="Times New Roman" panose="02020603050405020304" pitchFamily="18" charset="0"/>
              </a:rPr>
              <a:t>1</a:t>
            </a:r>
            <a:r>
              <a:rPr lang="en-US" sz="3200"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bản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i="1" dirty="0" err="1">
                <a:solidFill>
                  <a:schemeClr val="bg1"/>
                </a:solidFill>
                <a:latin typeface="Times New Roman" panose="02020603050405020304" pitchFamily="18" charset="0"/>
                <a:ea typeface="Times New Roman" panose="02020603050405020304" pitchFamily="18" charset="0"/>
              </a:rPr>
              <a:t>Người</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thầy</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đầu</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tiên</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của</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tác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giả</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3776426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102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nextCondLst>
                <p:cond evt="onClick" delay="0">
                  <p:tgtEl>
                    <p:spTgt spid="1026"/>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4.58333E-6 2.59259E-6 L -4.58333E-6 0.00023 C 0.00534 0.01574 0.01016 0.03287 0.01641 0.04815 C 0.0181 0.05254 0.02149 0.05347 0.02331 0.05764 C 0.03672 0.08981 0.02331 0.07731 0.0375 0.0868 C 0.03972 0.0919 0.04206 0.09676 0.04454 0.10139 C 0.04818 0.10833 0.05326 0.1125 0.05612 0.12083 C 0.05821 0.12615 0.05625 0.13541 0.0586 0.14004 C 0.06224 0.14791 0.0681 0.14884 0.07266 0.15463 C 0.09362 0.18217 0.07605 0.16828 0.09141 0.17893 C 0.09375 0.18379 0.09584 0.18958 0.09844 0.19352 C 0.11146 0.2125 0.1073 0.19236 0.12201 0.22245 C 0.12995 0.23912 0.13698 0.25486 0.14779 0.2662 C 0.15092 0.26921 0.15404 0.27222 0.15717 0.27569 C 0.16993 0.29074 0.15834 0.28125 0.17123 0.29004 C 0.18855 0.3169 0.17214 0.29352 0.1948 0.31921 C 0.20886 0.33541 0.19467 0.32731 0.21823 0.34352 C 0.22618 0.34907 0.22995 0.34583 0.23698 0.35324 C 0.23946 0.35578 0.24141 0.36065 0.24402 0.36273 C 0.24779 0.36574 0.25183 0.36574 0.25573 0.36782 C 0.25821 0.36898 0.26042 0.37106 0.2629 0.37245 C 0.26589 0.3743 0.26902 0.37569 0.27214 0.37731 C 0.27461 0.3787 0.27683 0.38078 0.2793 0.3824 C 0.29987 0.39444 0.27878 0.38032 0.29571 0.3919 C 0.30157 0.4 0.30534 0.40602 0.31211 0.41134 C 0.31628 0.41435 0.32956 0.41944 0.33321 0.42083 C 0.33633 0.42245 0.33959 0.42407 0.34258 0.42592 C 0.34493 0.42708 0.34727 0.42963 0.34961 0.43055 C 0.35352 0.43264 0.35743 0.43403 0.36133 0.43541 C 0.36993 0.44722 0.36693 0.4456 0.37787 0.45 C 0.38243 0.45185 0.39584 0.45532 0.40131 0.45972 C 0.40235 0.46041 0.40287 0.46296 0.40378 0.46481 " pathEditMode="relative" rAng="0" ptsTypes="AAAAAAAAAAAAAAAAAAAAAAAAAAAAAAAA">
                                      <p:cBhvr>
                                        <p:cTn id="100" dur="2000" fill="hold"/>
                                        <p:tgtEl>
                                          <p:spTgt spid="1026"/>
                                        </p:tgtEl>
                                        <p:attrNameLst>
                                          <p:attrName>ppt_x</p:attrName>
                                          <p:attrName>ppt_y</p:attrName>
                                        </p:attrNameLst>
                                      </p:cBhvr>
                                      <p:rCtr x="20182" y="23241"/>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1026"/>
                                        </p:tgtEl>
                                      </p:cBhvr>
                                    </p:animEffect>
                                    <p:set>
                                      <p:cBhvr>
                                        <p:cTn id="104" dur="1" fill="hold">
                                          <p:stCondLst>
                                            <p:cond delay="499"/>
                                          </p:stCondLst>
                                        </p:cTn>
                                        <p:tgtEl>
                                          <p:spTgt spid="102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subTnLst>
                                    <p:audio>
                                      <p:cMediaNode>
                                        <p:cTn display="0" masterRel="sameClick">
                                          <p:stCondLst>
                                            <p:cond evt="begin" delay="0">
                                              <p:tn val="105"/>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395536" y="411510"/>
            <a:ext cx="6768752" cy="4320480"/>
          </a:xfrm>
          <a:prstGeom prst="roundRect">
            <a:avLst>
              <a:gd name="adj" fmla="val 1654"/>
            </a:avLst>
          </a:prstGeom>
          <a:noFill/>
          <a:ln w="38100" cap="flat" cmpd="sng" algn="ctr">
            <a:solidFill>
              <a:schemeClr val="accent6">
                <a:lumMod val="60000"/>
                <a:lumOff val="40000"/>
              </a:schemeClr>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332719" y="627534"/>
            <a:ext cx="3397062" cy="396451"/>
            <a:chOff x="2840539" y="3818711"/>
            <a:chExt cx="98663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9866322" cy="989709"/>
              <a:chOff x="2840539" y="3733800"/>
              <a:chExt cx="9866322" cy="989709"/>
            </a:xfrm>
          </p:grpSpPr>
          <p:sp>
            <p:nvSpPr>
              <p:cNvPr id="62" name="Round Same Side Corner Rectangle 61"/>
              <p:cNvSpPr/>
              <p:nvPr/>
            </p:nvSpPr>
            <p:spPr>
              <a:xfrm rot="5400000">
                <a:off x="7274015" y="-629719"/>
                <a:ext cx="731516" cy="9588817"/>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64" name="Rectangle 63"/>
              <p:cNvSpPr/>
              <p:nvPr/>
            </p:nvSpPr>
            <p:spPr>
              <a:xfrm>
                <a:off x="4460663" y="3738629"/>
                <a:ext cx="8246198"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lang="en-US" b="1" i="1" kern="0" dirty="0" smtClean="0">
                    <a:solidFill>
                      <a:schemeClr val="bg1"/>
                    </a:solidFill>
                    <a:latin typeface="Times New Roman" pitchFamily="18" charset="0"/>
                    <a:cs typeface="Times New Roman" pitchFamily="18" charset="0"/>
                  </a:rPr>
                  <a:t>ĐỌC- </a:t>
                </a:r>
                <a:r>
                  <a:rPr kumimoji="0" lang="en-US" sz="1800" b="1"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TÌM </a:t>
                </a: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HIỂU CHUNG</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332719" y="1539732"/>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7274015" y="-629720"/>
                <a:ext cx="731520" cy="9588826"/>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KHÁM</a:t>
                </a:r>
                <a:r>
                  <a:rPr kumimoji="0" lang="en-US" sz="1800" b="1" i="1" u="none" strike="noStrike" kern="0" cap="none" spc="0" normalizeH="0" noProof="0" dirty="0" smtClean="0">
                    <a:ln>
                      <a:noFill/>
                    </a:ln>
                    <a:solidFill>
                      <a:schemeClr val="bg1"/>
                    </a:solidFill>
                    <a:effectLst/>
                    <a:uLnTx/>
                    <a:uFillTx/>
                    <a:latin typeface="Times New Roman" pitchFamily="18" charset="0"/>
                    <a:cs typeface="Times New Roman" pitchFamily="18" charset="0"/>
                  </a:rPr>
                  <a:t> PHÁ VĂN BẢN</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355062" y="3486388"/>
            <a:ext cx="3248983" cy="455055"/>
            <a:chOff x="2840539" y="3818711"/>
            <a:chExt cx="9436247"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75" name="Group 74"/>
            <p:cNvGrpSpPr/>
            <p:nvPr/>
          </p:nvGrpSpPr>
          <p:grpSpPr>
            <a:xfrm>
              <a:off x="2840539" y="3951333"/>
              <a:ext cx="9436247" cy="928768"/>
              <a:chOff x="2840539" y="3798933"/>
              <a:chExt cx="9436247" cy="928768"/>
            </a:xfrm>
          </p:grpSpPr>
          <p:sp>
            <p:nvSpPr>
              <p:cNvPr id="76" name="Round Same Side Corner Rectangle 75"/>
              <p:cNvSpPr/>
              <p:nvPr/>
            </p:nvSpPr>
            <p:spPr>
              <a:xfrm rot="5400000">
                <a:off x="7195316" y="-551015"/>
                <a:ext cx="731521" cy="9431418"/>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9" name="TextBox 78"/>
              <p:cNvSpPr txBox="1"/>
              <p:nvPr/>
            </p:nvSpPr>
            <p:spPr>
              <a:xfrm>
                <a:off x="2840539" y="3829961"/>
                <a:ext cx="1418421" cy="861446"/>
              </a:xfrm>
              <a:prstGeom prst="rect">
                <a:avLst/>
              </a:prstGeom>
              <a:noFill/>
            </p:spPr>
            <p:txBody>
              <a:bodyPr wrap="squar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732661" y="934442"/>
            <a:ext cx="3623315" cy="650121"/>
          </a:xfrm>
          <a:prstGeom prst="rect">
            <a:avLst/>
          </a:prstGeom>
        </p:spPr>
        <p:txBody>
          <a:bodyPr wrap="square" lIns="34238" tIns="17117" rIns="34238" bIns="17117">
            <a:spAutoFit/>
          </a:bodyPr>
          <a:lstStyle/>
          <a:p>
            <a:pPr marL="277817"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Đọc</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chú</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thích</a:t>
            </a:r>
            <a:endParaRPr lang="vi-VN" sz="2000"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Tìm</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hiểu</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chung</a:t>
            </a:r>
            <a:endParaRPr lang="vi-VN" sz="2000" b="1" i="1" dirty="0">
              <a:solidFill>
                <a:srgbClr val="000000"/>
              </a:solidFill>
              <a:latin typeface="Times New Roman" pitchFamily="18" charset="0"/>
              <a:cs typeface="Times New Roman" pitchFamily="18" charset="0"/>
            </a:endParaRPr>
          </a:p>
        </p:txBody>
      </p:sp>
      <p:sp>
        <p:nvSpPr>
          <p:cNvPr id="81" name="Rectangle 80"/>
          <p:cNvSpPr/>
          <p:nvPr/>
        </p:nvSpPr>
        <p:spPr>
          <a:xfrm>
            <a:off x="635445" y="3939033"/>
            <a:ext cx="1856717" cy="957898"/>
          </a:xfrm>
          <a:prstGeom prst="rect">
            <a:avLst/>
          </a:prstGeom>
        </p:spPr>
        <p:txBody>
          <a:bodyPr wrap="square" lIns="34238" tIns="17117" rIns="34238" bIns="17117">
            <a:spAutoFit/>
          </a:bodyPr>
          <a:lstStyle/>
          <a:p>
            <a:pPr marL="0" lvl="1"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Nghệ</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thuật</a:t>
            </a:r>
            <a:endParaRPr lang="en-US" sz="2000" b="1" i="1" dirty="0" smtClean="0">
              <a:solidFill>
                <a:srgbClr val="000000"/>
              </a:solidFill>
              <a:latin typeface="Times New Roman" pitchFamily="18" charset="0"/>
              <a:cs typeface="Times New Roman" pitchFamily="18" charset="0"/>
            </a:endParaRPr>
          </a:p>
          <a:p>
            <a:pPr marL="0" lvl="1" indent="-277817" defTabSz="814005">
              <a:buFont typeface="+mj-lt"/>
              <a:buAutoNum type="arabicPeriod"/>
            </a:pPr>
            <a:r>
              <a:rPr lang="en-US" sz="2000" b="1" i="1" dirty="0" err="1">
                <a:solidFill>
                  <a:srgbClr val="000000"/>
                </a:solidFill>
                <a:latin typeface="Times New Roman" pitchFamily="18" charset="0"/>
                <a:cs typeface="Times New Roman" pitchFamily="18" charset="0"/>
              </a:rPr>
              <a:t>Nội</a:t>
            </a:r>
            <a:r>
              <a:rPr lang="en-US" sz="2000" b="1" i="1" dirty="0">
                <a:solidFill>
                  <a:srgbClr val="000000"/>
                </a:solidFill>
                <a:latin typeface="Times New Roman" pitchFamily="18" charset="0"/>
                <a:cs typeface="Times New Roman" pitchFamily="18" charset="0"/>
              </a:rPr>
              <a:t> dung</a:t>
            </a:r>
          </a:p>
          <a:p>
            <a:pPr marL="0" lvl="1" indent="-277817" defTabSz="814005">
              <a:buFont typeface="+mj-lt"/>
              <a:buAutoNum type="arabicPeriod"/>
            </a:pPr>
            <a:endParaRPr lang="en-US" sz="2000" b="1" i="1" dirty="0">
              <a:solidFill>
                <a:srgbClr val="000000"/>
              </a:solidFill>
              <a:latin typeface="Times New Roman" pitchFamily="18" charset="0"/>
              <a:cs typeface="Times New Roman" pitchFamily="18" charset="0"/>
            </a:endParaRPr>
          </a:p>
        </p:txBody>
      </p:sp>
      <p:sp>
        <p:nvSpPr>
          <p:cNvPr id="82" name="Rectangle 81"/>
          <p:cNvSpPr/>
          <p:nvPr/>
        </p:nvSpPr>
        <p:spPr>
          <a:xfrm>
            <a:off x="651717" y="2784857"/>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smtClean="0">
                <a:latin typeface="Times New Roman" pitchFamily="18" charset="0"/>
                <a:cs typeface="Times New Roman" pitchFamily="18" charset="0"/>
              </a:rPr>
              <a:t>3.</a:t>
            </a:r>
            <a:r>
              <a:rPr lang="en-US" sz="2000" b="1" i="1" dirty="0" smtClean="0">
                <a:latin typeface="Times New Roman" pitchFamily="18" charset="0"/>
                <a:cs typeface="Times New Roman" pitchFamily="18" charset="0"/>
              </a:rPr>
              <a:t> </a:t>
            </a:r>
            <a:r>
              <a:rPr lang="vi-VN" sz="2000" b="1" i="1" dirty="0" smtClean="0">
                <a:latin typeface="Times New Roman" pitchFamily="18" charset="0"/>
                <a:cs typeface="Times New Roman" pitchFamily="18" charset="0"/>
              </a:rPr>
              <a:t>Nhân vật An-tư-nai</a:t>
            </a:r>
            <a:endParaRPr lang="en-US" sz="2000" b="1" i="1" dirty="0">
              <a:latin typeface="Times New Roman" pitchFamily="18" charset="0"/>
              <a:cs typeface="Times New Roman" pitchFamily="18" charset="0"/>
            </a:endParaRPr>
          </a:p>
        </p:txBody>
      </p:sp>
      <p:sp>
        <p:nvSpPr>
          <p:cNvPr id="83" name="Rectangle 82"/>
          <p:cNvSpPr/>
          <p:nvPr/>
        </p:nvSpPr>
        <p:spPr>
          <a:xfrm>
            <a:off x="635445" y="2381804"/>
            <a:ext cx="6610064" cy="278225"/>
          </a:xfrm>
          <a:prstGeom prst="rect">
            <a:avLst/>
          </a:prstGeom>
        </p:spPr>
        <p:txBody>
          <a:bodyPr wrap="square" lIns="34238" tIns="17117" rIns="34238" bIns="17117">
            <a:spAutoFit/>
          </a:bodyPr>
          <a:lstStyle/>
          <a:p>
            <a:pPr marL="0" lvl="1" defTabSz="813184">
              <a:lnSpc>
                <a:spcPts val="1875"/>
              </a:lnSpc>
            </a:pPr>
            <a:r>
              <a:rPr lang="vi-VN" sz="2000" b="1" i="1" dirty="0" smtClean="0">
                <a:latin typeface="Times New Roman" pitchFamily="18" charset="0"/>
                <a:cs typeface="Times New Roman" pitchFamily="18" charset="0"/>
              </a:rPr>
              <a:t>2. Nhân vật thầy Đuy-sen</a:t>
            </a:r>
            <a:endParaRPr lang="en-US" sz="2000" b="1" i="1" dirty="0">
              <a:latin typeface="Times New Roman" pitchFamily="18" charset="0"/>
              <a:cs typeface="Times New Roman" pitchFamily="18" charset="0"/>
            </a:endParaRPr>
          </a:p>
        </p:txBody>
      </p:sp>
      <p:sp>
        <p:nvSpPr>
          <p:cNvPr id="31" name="Rectangle 30"/>
          <p:cNvSpPr/>
          <p:nvPr/>
        </p:nvSpPr>
        <p:spPr>
          <a:xfrm>
            <a:off x="659573" y="1986531"/>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vi-VN" sz="2000" b="1" i="1" dirty="0" smtClean="0">
                <a:latin typeface="Times New Roman" pitchFamily="18" charset="0"/>
                <a:cs typeface="Times New Roman" pitchFamily="18" charset="0"/>
              </a:rPr>
              <a:t>Người kể chuyện và ngôi kể</a:t>
            </a:r>
            <a:endParaRPr lang="en-US" sz="2000" b="1" i="1" dirty="0">
              <a:latin typeface="Times New Roman" pitchFamily="18" charset="0"/>
              <a:cs typeface="Times New Roman" pitchFamily="18" charset="0"/>
            </a:endParaRPr>
          </a:p>
        </p:txBody>
      </p:sp>
      <p:sp>
        <p:nvSpPr>
          <p:cNvPr id="32" name="Rectangle 31"/>
          <p:cNvSpPr/>
          <p:nvPr/>
        </p:nvSpPr>
        <p:spPr>
          <a:xfrm>
            <a:off x="659573" y="3194442"/>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smtClean="0">
                <a:latin typeface="Times New Roman" pitchFamily="18" charset="0"/>
                <a:cs typeface="Times New Roman" pitchFamily="18" charset="0"/>
              </a:rPr>
              <a:t>4. Những băn khoăn, trăn trở và ý tưởng của người họa sĩ</a:t>
            </a:r>
            <a:endParaRPr lang="en-US"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8"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10"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893285" y="428621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D</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rơ</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gư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xtan</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3" name="Rectangle 22"/>
          <p:cNvSpPr/>
          <p:nvPr/>
        </p:nvSpPr>
        <p:spPr>
          <a:xfrm>
            <a:off x="547165"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rPr>
              <a:t>Bồ</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918106" y="350152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C</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Lan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530500"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Nga</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14581" y="332531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29" y="405456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19448" y="143905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60609"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a:t>
            </a:r>
            <a:r>
              <a:rPr lang="en-US" sz="3200" dirty="0" smtClean="0">
                <a:solidFill>
                  <a:schemeClr val="bg1"/>
                </a:solidFill>
                <a:latin typeface="Montserrat Alternates Black" panose="00000A00000000000000" pitchFamily="50" charset="0"/>
              </a:rPr>
              <a:t>HỎI</a:t>
            </a:r>
            <a:r>
              <a:rPr lang="vi-VN" sz="3200" dirty="0" smtClean="0">
                <a:solidFill>
                  <a:schemeClr val="bg1"/>
                </a:solidFill>
                <a:latin typeface="Montserrat Alternates Black" panose="00000A00000000000000" pitchFamily="50" charset="0"/>
              </a:rPr>
              <a:t> </a:t>
            </a:r>
            <a:r>
              <a:rPr lang="en-US" sz="3200" b="1" dirty="0">
                <a:solidFill>
                  <a:schemeClr val="bg1"/>
                </a:solidFill>
                <a:latin typeface="Times New Roman" panose="02020603050405020304" pitchFamily="18" charset="0"/>
                <a:ea typeface="Times New Roman" panose="02020603050405020304" pitchFamily="18" charset="0"/>
              </a:rPr>
              <a:t>2. </a:t>
            </a:r>
            <a:r>
              <a:rPr lang="en-US" sz="3200" b="1" dirty="0" err="1">
                <a:solidFill>
                  <a:schemeClr val="bg1"/>
                </a:solidFill>
                <a:latin typeface="Times New Roman" panose="02020603050405020304" pitchFamily="18" charset="0"/>
                <a:ea typeface="Times New Roman" panose="02020603050405020304" pitchFamily="18" charset="0"/>
              </a:rPr>
              <a:t>Nhà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Ai – </a:t>
            </a:r>
            <a:r>
              <a:rPr lang="en-US" sz="3200" b="1" dirty="0" err="1">
                <a:solidFill>
                  <a:schemeClr val="bg1"/>
                </a:solidFill>
                <a:latin typeface="Times New Roman" panose="02020603050405020304" pitchFamily="18" charset="0"/>
                <a:ea typeface="Times New Roman" panose="02020603050405020304" pitchFamily="18" charset="0"/>
              </a:rPr>
              <a:t>tơ</a:t>
            </a:r>
            <a:r>
              <a:rPr lang="en-US" sz="3200" b="1" dirty="0">
                <a:solidFill>
                  <a:schemeClr val="bg1"/>
                </a:solidFill>
                <a:latin typeface="Times New Roman" panose="02020603050405020304" pitchFamily="18" charset="0"/>
                <a:ea typeface="Times New Roman" panose="02020603050405020304" pitchFamily="18" charset="0"/>
              </a:rPr>
              <a:t> - ma – </a:t>
            </a:r>
            <a:r>
              <a:rPr lang="en-US" sz="3200" b="1" dirty="0" err="1">
                <a:solidFill>
                  <a:schemeClr val="bg1"/>
                </a:solidFill>
                <a:latin typeface="Times New Roman" panose="02020603050405020304" pitchFamily="18" charset="0"/>
                <a:ea typeface="Times New Roman" panose="02020603050405020304" pitchFamily="18" charset="0"/>
              </a:rPr>
              <a:t>tốp</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người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nước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2271600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000"/>
                            </p:stCondLst>
                            <p:childTnLst>
                              <p:par>
                                <p:cTn id="78" presetID="0" presetClass="path" presetSubtype="0" accel="50000" decel="50000" fill="hold" nodeType="afterEffect">
                                  <p:stCondLst>
                                    <p:cond delay="0"/>
                                  </p:stCondLst>
                                  <p:childTnLst>
                                    <p:animMotion origin="layout" path="M 1.25E-6 2.22222E-6 L 1.25E-6 2.22222E-6 C 0.00078 0.01851 0.00117 0.03726 0.00234 0.05578 C 0.00286 0.06296 0.00403 0.07013 0.00481 0.07731 C 0.0056 0.08587 0.00612 0.09467 0.00716 0.103 C 0.00768 0.10763 0.00898 0.11157 0.00963 0.11597 C 0.0138 0.14583 0.00885 0.12916 0.01692 0.15046 C 0.02057 0.17638 0.01823 0.16203 0.02408 0.19351 C 0.02408 0.19351 0.0289 0.21921 0.0289 0.21921 C 0.0306 0.225 0.03242 0.23055 0.03385 0.23634 C 0.03476 0.2405 0.03502 0.24537 0.03619 0.2493 C 0.0375 0.25393 0.03971 0.25763 0.04101 0.26226 C 0.04466 0.27523 0.0431 0.28194 0.04596 0.29675 C 0.047 0.30277 0.04935 0.30787 0.05078 0.31388 C 0.05169 0.31805 0.05221 0.32268 0.05312 0.32685 C 0.05833 0.34837 0.05794 0.3368 0.05794 0.34837 " pathEditMode="relative" ptsTypes="AAAAAAAAAAAAAAAA">
                                      <p:cBhvr>
                                        <p:cTn id="79" dur="2000" fill="hold"/>
                                        <p:tgtEl>
                                          <p:spTgt spid="18"/>
                                        </p:tgtEl>
                                        <p:attrNameLst>
                                          <p:attrName>ppt_x</p:attrName>
                                          <p:attrName>ppt_y</p:attrName>
                                        </p:attrNameLst>
                                      </p:cBhvr>
                                    </p:animMotion>
                                  </p:childTnLst>
                                </p:cTn>
                              </p:par>
                            </p:childTnLst>
                          </p:cTn>
                        </p:par>
                        <p:par>
                          <p:cTn id="80" fill="hold">
                            <p:stCondLst>
                              <p:cond delay="3000"/>
                            </p:stCondLst>
                            <p:childTnLst>
                              <p:par>
                                <p:cTn id="81" presetID="10" presetClass="exit" presetSubtype="0" fill="hold" nodeType="after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9"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95144" y="4243565"/>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D. </a:t>
            </a:r>
            <a:r>
              <a:rPr lang="en-US" sz="2100" dirty="0" err="1">
                <a:solidFill>
                  <a:schemeClr val="bg1"/>
                </a:solidFill>
                <a:latin typeface="Times New Roman" panose="02020603050405020304" pitchFamily="18" charset="0"/>
                <a:ea typeface="Times New Roman" panose="02020603050405020304" pitchFamily="18" charset="0"/>
              </a:rPr>
              <a:t>Cả</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án</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trên</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547165" y="4255136"/>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Bê</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các</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em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nho</a:t>
            </a:r>
            <a:r>
              <a:rPr lang="en-US" sz="2100" dirty="0">
                <a:solidFill>
                  <a:schemeClr val="bg1"/>
                </a:solidFill>
                <a:latin typeface="Times New Roman" panose="02020603050405020304" pitchFamily="18" charset="0"/>
                <a:ea typeface="Times New Roman" panose="02020603050405020304" pitchFamily="18" charset="0"/>
              </a:rPr>
              <a:t>̉ qua </a:t>
            </a:r>
            <a:r>
              <a:rPr lang="en-US" sz="2100" dirty="0" err="1">
                <a:solidFill>
                  <a:schemeClr val="bg1"/>
                </a:solidFill>
                <a:latin typeface="Times New Roman" panose="02020603050405020304" pitchFamily="18" charset="0"/>
                <a:ea typeface="Times New Roman" panose="02020603050405020304" pitchFamily="18" charset="0"/>
              </a:rPr>
              <a:t>suối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giữa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mùa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đông</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buốt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4" name="Rectangle 23"/>
          <p:cNvSpPr/>
          <p:nvPr/>
        </p:nvSpPr>
        <p:spPr>
          <a:xfrm>
            <a:off x="4795144" y="3468042"/>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1400" dirty="0">
                <a:solidFill>
                  <a:schemeClr val="bg1"/>
                </a:solidFill>
                <a:latin typeface="Times New Roman" panose="02020603050405020304" pitchFamily="18" charset="0"/>
                <a:ea typeface="Times New Roman" panose="02020603050405020304" pitchFamily="18" charset="0"/>
              </a:rPr>
              <a:t>C. </a:t>
            </a:r>
            <a:r>
              <a:rPr lang="en-US" sz="1400" dirty="0" err="1">
                <a:solidFill>
                  <a:schemeClr val="bg1"/>
                </a:solidFill>
                <a:latin typeface="Times New Roman" panose="02020603050405020304" pitchFamily="18" charset="0"/>
                <a:ea typeface="Times New Roman" panose="02020603050405020304" pitchFamily="18" charset="0"/>
              </a:rPr>
              <a:t>Kiên</a:t>
            </a:r>
            <a:r>
              <a:rPr lang="en-US" sz="1400" dirty="0">
                <a:solidFill>
                  <a:schemeClr val="bg1"/>
                </a:solidFill>
                <a:latin typeface="Times New Roman" panose="02020603050405020304" pitchFamily="18" charset="0"/>
                <a:ea typeface="Times New Roman" panose="02020603050405020304" pitchFamily="18" charset="0"/>
              </a:rPr>
              <a:t> trì </a:t>
            </a:r>
            <a:r>
              <a:rPr lang="en-US" sz="1400" dirty="0" err="1">
                <a:solidFill>
                  <a:schemeClr val="bg1"/>
                </a:solidFill>
                <a:latin typeface="Times New Roman" panose="02020603050405020304" pitchFamily="18" charset="0"/>
                <a:ea typeface="Times New Roman" panose="02020603050405020304" pitchFamily="18" charset="0"/>
              </a:rPr>
              <a:t>dạy</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em</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bất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chấp</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hoàn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cảnh</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thiếu</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thốn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đơn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độc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mơ</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ước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vê</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một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lai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sáng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tro</a:t>
            </a:r>
            <a:r>
              <a:rPr lang="en-US" sz="1400" dirty="0">
                <a:solidFill>
                  <a:schemeClr val="bg1"/>
                </a:solidFill>
                <a:latin typeface="Times New Roman" panose="02020603050405020304" pitchFamily="18" charset="0"/>
                <a:ea typeface="Times New Roman" panose="02020603050405020304" pitchFamily="18" charset="0"/>
              </a:rPr>
              <a:t>̀.</a:t>
            </a:r>
          </a:p>
        </p:txBody>
      </p:sp>
      <p:sp>
        <p:nvSpPr>
          <p:cNvPr id="25" name="Rectangle 24"/>
          <p:cNvSpPr/>
          <p:nvPr/>
        </p:nvSpPr>
        <p:spPr>
          <a:xfrm>
            <a:off x="530500" y="3479013"/>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100" dirty="0">
                <a:solidFill>
                  <a:schemeClr val="bg1"/>
                </a:solidFill>
                <a:latin typeface="Times New Roman" panose="02020603050405020304" pitchFamily="18" charset="0"/>
                <a:ea typeface="Times New Roman" panose="02020603050405020304" pitchFamily="18" charset="0"/>
              </a:rPr>
              <a:t>A. </a:t>
            </a:r>
            <a:r>
              <a:rPr lang="en-US" sz="2100" dirty="0" err="1">
                <a:solidFill>
                  <a:schemeClr val="bg1"/>
                </a:solidFill>
                <a:latin typeface="Times New Roman" panose="02020603050405020304" pitchFamily="18" charset="0"/>
                <a:ea typeface="Times New Roman" panose="02020603050405020304" pitchFamily="18" charset="0"/>
              </a:rPr>
              <a:t>Một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mình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sửa</a:t>
            </a:r>
            <a:r>
              <a:rPr lang="en-US" sz="2100" dirty="0">
                <a:solidFill>
                  <a:schemeClr val="bg1"/>
                </a:solidFill>
                <a:latin typeface="Times New Roman" panose="02020603050405020304" pitchFamily="18" charset="0"/>
                <a:ea typeface="Times New Roman" panose="02020603050405020304" pitchFamily="18" charset="0"/>
              </a:rPr>
              <a:t> sang </a:t>
            </a:r>
            <a:r>
              <a:rPr lang="en-US" sz="2100" dirty="0" err="1">
                <a:solidFill>
                  <a:schemeClr val="bg1"/>
                </a:solidFill>
                <a:latin typeface="Times New Roman" panose="02020603050405020304" pitchFamily="18" charset="0"/>
                <a:ea typeface="Times New Roman" panose="02020603050405020304" pitchFamily="18" charset="0"/>
              </a:rPr>
              <a:t>nha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kho</a:t>
            </a:r>
            <a:r>
              <a:rPr lang="en-US" sz="2100" dirty="0">
                <a:solidFill>
                  <a:schemeClr val="bg1"/>
                </a:solidFill>
                <a:latin typeface="Times New Roman" panose="02020603050405020304" pitchFamily="18" charset="0"/>
                <a:ea typeface="Times New Roman" panose="02020603050405020304" pitchFamily="18" charset="0"/>
              </a:rPr>
              <a:t> cũ </a:t>
            </a:r>
            <a:r>
              <a:rPr lang="en-US" sz="2100" dirty="0" err="1">
                <a:solidFill>
                  <a:schemeClr val="bg1"/>
                </a:solidFill>
                <a:latin typeface="Times New Roman" panose="02020603050405020304" pitchFamily="18" charset="0"/>
                <a:ea typeface="Times New Roman" panose="02020603050405020304" pitchFamily="18" charset="0"/>
              </a:rPr>
              <a:t>thành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lớp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học</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9761" y="329183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30" y="40119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55417" y="1531274"/>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37140" cy="1569660"/>
          </a:xfrm>
          <a:prstGeom prst="rect">
            <a:avLst/>
          </a:prstGeom>
          <a:noFill/>
        </p:spPr>
        <p:txBody>
          <a:bodyPr wrap="square" rtlCol="0">
            <a:spAutoFit/>
          </a:bodyPr>
          <a:lstStyle/>
          <a:p>
            <a:pPr defTabSz="685800"/>
            <a:r>
              <a:rPr lang="en-US" sz="2400" dirty="0">
                <a:solidFill>
                  <a:schemeClr val="bg1"/>
                </a:solidFill>
                <a:latin typeface="Montserrat Alternates Black" panose="00000A00000000000000" pitchFamily="50" charset="0"/>
              </a:rPr>
              <a:t>CÂU </a:t>
            </a:r>
            <a:r>
              <a:rPr lang="en-US" sz="2400" dirty="0" smtClean="0">
                <a:solidFill>
                  <a:schemeClr val="bg1"/>
                </a:solidFill>
                <a:latin typeface="Montserrat Alternates Black" panose="00000A00000000000000" pitchFamily="50" charset="0"/>
              </a:rPr>
              <a:t>HỎI</a:t>
            </a:r>
            <a:r>
              <a:rPr lang="vi-VN" sz="2400" dirty="0" smtClean="0">
                <a:solidFill>
                  <a:schemeClr val="bg1"/>
                </a:solidFill>
                <a:latin typeface="Montserrat Alternates Black" panose="00000A00000000000000" pitchFamily="50" charset="0"/>
              </a:rPr>
              <a:t> </a:t>
            </a:r>
            <a:r>
              <a:rPr lang="en-US" sz="2400" b="1" dirty="0">
                <a:solidFill>
                  <a:schemeClr val="bg1"/>
                </a:solidFill>
                <a:latin typeface="Times New Roman" panose="02020603050405020304" pitchFamily="18" charset="0"/>
                <a:ea typeface="Times New Roman" panose="02020603050405020304" pitchFamily="18" charset="0"/>
              </a:rPr>
              <a:t>3. </a:t>
            </a:r>
            <a:r>
              <a:rPr lang="en-US" sz="2400" b="1" dirty="0" err="1">
                <a:solidFill>
                  <a:schemeClr val="bg1"/>
                </a:solidFill>
                <a:latin typeface="Times New Roman" panose="02020603050405020304" pitchFamily="18" charset="0"/>
                <a:ea typeface="Times New Roman" panose="02020603050405020304" pitchFamily="18" charset="0"/>
              </a:rPr>
              <a:t>Trong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văn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Người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thầy</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đầu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tiên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Đuy-sen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có</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những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hành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động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nào</a:t>
            </a:r>
            <a:r>
              <a:rPr lang="en-US" sz="2400" b="1" dirty="0">
                <a:solidFill>
                  <a:schemeClr val="bg1"/>
                </a:solidFill>
                <a:latin typeface="Times New Roman" panose="02020603050405020304" pitchFamily="18" charset="0"/>
                <a:ea typeface="Times New Roman" panose="02020603050405020304" pitchFamily="18" charset="0"/>
              </a:rPr>
              <a:t> qua </a:t>
            </a:r>
            <a:r>
              <a:rPr lang="en-US" sz="2400" b="1" dirty="0" err="1">
                <a:solidFill>
                  <a:schemeClr val="bg1"/>
                </a:solidFill>
                <a:latin typeface="Times New Roman" panose="02020603050405020304" pitchFamily="18" charset="0"/>
                <a:ea typeface="Times New Roman" panose="02020603050405020304" pitchFamily="18" charset="0"/>
              </a:rPr>
              <a:t>lời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kể</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a:t>
            </a:r>
          </a:p>
          <a:p>
            <a:pPr defTabSz="685800"/>
            <a:endParaRPr lang="en-US" sz="2400" dirty="0">
              <a:solidFill>
                <a:schemeClr val="bg1"/>
              </a:solidFill>
            </a:endParaRPr>
          </a:p>
        </p:txBody>
      </p:sp>
      <p:sp>
        <p:nvSpPr>
          <p:cNvPr id="28" name="Rectangle 27"/>
          <p:cNvSpPr/>
          <p:nvPr/>
        </p:nvSpPr>
        <p:spPr>
          <a:xfrm>
            <a:off x="3426403" y="-366215"/>
            <a:ext cx="6928834" cy="518988"/>
          </a:xfrm>
          <a:prstGeom prst="rect">
            <a:avLst/>
          </a:prstGeom>
          <a:solidFill>
            <a:schemeClr val="bg1"/>
          </a:solidFill>
        </p:spPr>
        <p:txBody>
          <a:bodyPr wrap="square">
            <a:spAutoFit/>
          </a:bodyPr>
          <a:lstStyle/>
          <a:p>
            <a:pPr defTabSz="685800">
              <a:lnSpc>
                <a:spcPct val="150000"/>
              </a:lnSpc>
            </a:pPr>
            <a:endParaRPr lang="en-US" sz="21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2465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200"/>
                            </p:stCondLst>
                            <p:childTnLst>
                              <p:par>
                                <p:cTn id="78" presetID="0" presetClass="path" presetSubtype="0" accel="50000" decel="50000" fill="hold" nodeType="afterEffect">
                                  <p:stCondLst>
                                    <p:cond delay="0"/>
                                  </p:stCondLst>
                                  <p:childTnLst>
                                    <p:animMotion origin="layout" path="M -1.45833E-6 -5.55556E-6 L -1.45833E-6 -5.55556E-6 C 0.00716 0.00277 0.01471 0.00439 0.02175 0.00856 C 0.02748 0.0118 0.03203 0.0236 0.0362 0.03009 C 0.04011 0.0361 0.04427 0.04166 0.04831 0.04722 C 0.05065 0.05022 0.05313 0.05323 0.0556 0.05578 C 0.05873 0.05902 0.06237 0.06064 0.06524 0.06434 C 0.0681 0.06782 0.06992 0.07337 0.07253 0.07731 C 0.07474 0.08055 0.07761 0.0824 0.07982 0.08587 C 0.08763 0.09837 0.09792 0.11597 0.10404 0.13309 C 0.10599 0.13865 0.10677 0.14513 0.10886 0.15022 C 0.1155 0.16666 0.11758 0.16157 0.12578 0.17615 C 0.12865 0.18124 0.13073 0.18749 0.13307 0.19328 C 0.13646 0.20184 0.14271 0.21921 0.14271 0.21921 C 0.14349 0.22476 0.14401 0.23078 0.14518 0.23634 C 0.14649 0.24235 0.14974 0.24722 0.15 0.25347 C 0.1513 0.27916 0.15 0.30509 0.15 0.33101 " pathEditMode="relative" ptsTypes="AAAAAAAAAAAAAAAAA">
                                      <p:cBhvr>
                                        <p:cTn id="79" dur="2000" fill="hold"/>
                                        <p:tgtEl>
                                          <p:spTgt spid="19"/>
                                        </p:tgtEl>
                                        <p:attrNameLst>
                                          <p:attrName>ppt_x</p:attrName>
                                          <p:attrName>ppt_y</p:attrName>
                                        </p:attrNameLst>
                                      </p:cBhvr>
                                    </p:animMotion>
                                  </p:childTnLst>
                                </p:cTn>
                              </p:par>
                            </p:childTnLst>
                          </p:cTn>
                        </p:par>
                        <p:par>
                          <p:cTn id="80" fill="hold">
                            <p:stCondLst>
                              <p:cond delay="3200"/>
                            </p:stCondLst>
                            <p:childTnLst>
                              <p:par>
                                <p:cTn id="81" presetID="10" presetClass="exit" presetSubtype="0" fill="hold" nodeType="afterEffect">
                                  <p:stCondLst>
                                    <p:cond delay="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20"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2175" y="452838"/>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323528" y="335692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a:solidFill>
                  <a:schemeClr val="bg1"/>
                </a:solidFill>
                <a:latin typeface="Times New Roman" panose="02020603050405020304" pitchFamily="18" charset="0"/>
                <a:ea typeface="Times New Roman" panose="02020603050405020304" pitchFamily="18" charset="0"/>
              </a:rPr>
              <a:t>A</a:t>
            </a:r>
            <a:r>
              <a:rPr lang="en-US" sz="2100" dirty="0" smtClean="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thầy</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trò</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328841" y="416911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bạn</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74961" y="41691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smtClean="0">
                <a:solidFill>
                  <a:schemeClr val="bg1"/>
                </a:solidFill>
                <a:latin typeface="Times New Roman" panose="02020603050405020304" pitchFamily="18" charset="0"/>
                <a:ea typeface="Times New Roman" panose="02020603050405020304" pitchFamily="18" charset="0"/>
              </a:rPr>
              <a:t>D</a:t>
            </a:r>
            <a:r>
              <a:rPr lang="en-US" sz="2100" dirty="0" smtClean="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mẫu</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tử</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644008" y="3392990"/>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C.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cảm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đình</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6325" y="316755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71437" y="399290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70128" y="391319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423285" y="312527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618465" y="1611516"/>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34295" y="588054"/>
            <a:ext cx="7237141" cy="954107"/>
          </a:xfrm>
          <a:prstGeom prst="rect">
            <a:avLst/>
          </a:prstGeom>
          <a:noFill/>
        </p:spPr>
        <p:txBody>
          <a:bodyPr wrap="square" rtlCol="0">
            <a:spAutoFit/>
          </a:bodyPr>
          <a:lstStyle/>
          <a:p>
            <a:pPr defTabSz="685800"/>
            <a:r>
              <a:rPr lang="en-US" sz="2800" dirty="0">
                <a:solidFill>
                  <a:schemeClr val="bg1"/>
                </a:solidFill>
                <a:latin typeface="Montserrat Alternates Black" panose="00000A00000000000000" pitchFamily="50" charset="0"/>
              </a:rPr>
              <a:t>CÂU </a:t>
            </a:r>
            <a:r>
              <a:rPr lang="en-US" sz="2800" dirty="0" smtClean="0">
                <a:solidFill>
                  <a:schemeClr val="bg1"/>
                </a:solidFill>
                <a:latin typeface="Montserrat Alternates Black" panose="00000A00000000000000" pitchFamily="50" charset="0"/>
              </a:rPr>
              <a:t>HỎI</a:t>
            </a:r>
            <a:r>
              <a:rPr lang="vi-VN" sz="2800" dirty="0" smtClean="0">
                <a:solidFill>
                  <a:schemeClr val="bg1"/>
                </a:solidFill>
                <a:latin typeface="Montserrat Alternates Black" panose="00000A00000000000000" pitchFamily="50" charset="0"/>
              </a:rPr>
              <a:t> 4</a:t>
            </a:r>
            <a:r>
              <a:rPr lang="en-US" sz="2800" dirty="0" smtClean="0">
                <a:solidFill>
                  <a:schemeClr val="bg1"/>
                </a:solidFill>
                <a:latin typeface="Montserrat Alternates Black" panose="00000A00000000000000" pitchFamily="50" charset="0"/>
              </a:rPr>
              <a:t>:</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Nội</a:t>
            </a:r>
            <a:r>
              <a:rPr lang="en-US" sz="2800" dirty="0">
                <a:solidFill>
                  <a:schemeClr val="bg1"/>
                </a:solidFill>
                <a:latin typeface="Times New Roman" panose="02020603050405020304" pitchFamily="18" charset="0"/>
                <a:ea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rPr>
              <a:t>chính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thầy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1949901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6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6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6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6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6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6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6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6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6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6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6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100"/>
                            </p:stCondLst>
                            <p:childTnLst>
                              <p:par>
                                <p:cTn id="78" presetID="0" presetClass="path" presetSubtype="0" accel="50000" decel="50000" fill="hold" nodeType="afterEffect">
                                  <p:stCondLst>
                                    <p:cond delay="0"/>
                                  </p:stCondLst>
                                  <p:childTnLst>
                                    <p:animMotion origin="layout" path="M 1.875E-6 -3.7037E-7 L 1.875E-6 -3.7037E-7 C -0.00807 0.00139 -0.01641 0.00092 -0.02422 0.00416 C -0.02708 0.00532 -0.02904 0.01018 -0.03151 0.01273 C -0.03463 0.01597 -0.03789 0.01898 -0.04115 0.02129 C -0.04596 0.02477 -0.05117 0.02592 -0.05573 0.03009 C -0.06211 0.03565 -0.06823 0.04305 -0.075 0.04722 L -0.08958 0.05578 C -0.09206 0.05717 -0.0944 0.05903 -0.09687 0.06018 C -0.10404 0.06296 -0.11146 0.06504 -0.11862 0.06875 C -0.12279 0.07083 -0.12656 0.07523 -0.13073 0.07731 C -0.1569 0.09004 -0.13372 0.07176 -0.15976 0.09028 C -0.19557 0.11574 -0.15104 0.08333 -0.18151 0.10741 C -0.19323 0.11666 -0.19284 0.11412 -0.20325 0.12453 C -0.20586 0.12708 -0.20794 0.13102 -0.21055 0.13333 C -0.21445 0.13657 -0.21888 0.13796 -0.22266 0.1419 C -0.22617 0.14537 -0.22891 0.15069 -0.23229 0.15463 C -0.2362 0.15926 -0.24036 0.16319 -0.2444 0.16759 C -0.24687 0.17037 -0.24922 0.17338 -0.25169 0.17616 C -0.25325 0.18055 -0.25495 0.18472 -0.25651 0.18912 C -0.25898 0.19629 -0.26094 0.20393 -0.2638 0.21065 C -0.26575 0.21551 -0.26862 0.21921 -0.27096 0.22361 C -0.28568 0.27546 -0.26601 0.21296 -0.28307 0.2493 C -0.28542 0.25416 -0.28607 0.26111 -0.28789 0.26666 C -0.2901 0.27268 -0.29284 0.27801 -0.29518 0.28379 C -0.29687 0.28796 -0.29805 0.29305 -0.3 0.29676 C -0.30208 0.30023 -0.30495 0.30231 -0.30729 0.30532 C -0.30885 0.30949 -0.31081 0.31366 -0.31211 0.31828 C -0.31328 0.32222 -0.31315 0.32731 -0.31458 0.33102 C -0.31641 0.33611 -0.31966 0.33935 -0.32187 0.34398 C -0.3319 0.36551 -0.32057 0.34977 -0.33385 0.36551 C -0.33476 0.36967 -0.3349 0.37453 -0.33633 0.37847 C -0.34154 0.39213 -0.34323 0.39097 -0.35091 0.3956 C -0.36693 0.4243 -0.34961 0.39722 -0.36536 0.41273 C -0.37044 0.41782 -0.37435 0.42662 -0.37982 0.43009 C -0.39271 0.4375 -0.38503 0.43171 -0.40169 0.45162 C -0.40404 0.4544 -0.4069 0.45648 -0.40885 0.46018 C -0.4207 0.48102 -0.4125 0.46389 -0.42096 0.49028 C -0.4224 0.49467 -0.42578 0.50324 -0.42578 0.50324 " pathEditMode="relative" ptsTypes="AAAAAAAAAAAAAAAAAAAAAAAAAAAAAAAAAAAAAAA">
                                      <p:cBhvr>
                                        <p:cTn id="79" dur="2000" fill="hold"/>
                                        <p:tgtEl>
                                          <p:spTgt spid="20"/>
                                        </p:tgtEl>
                                        <p:attrNameLst>
                                          <p:attrName>ppt_x</p:attrName>
                                          <p:attrName>ppt_y</p:attrName>
                                        </p:attrNameLst>
                                      </p:cBhvr>
                                    </p:animMotion>
                                  </p:childTnLst>
                                </p:cTn>
                              </p:par>
                            </p:childTnLst>
                          </p:cTn>
                        </p:par>
                        <p:par>
                          <p:cTn id="80" fill="hold">
                            <p:stCondLst>
                              <p:cond delay="3100"/>
                            </p:stCondLst>
                            <p:childTnLst>
                              <p:par>
                                <p:cTn id="81" presetID="10" presetClass="exit" presetSubtype="0" fill="hold" nodeType="after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103680" y="4303241"/>
            <a:ext cx="9143999" cy="2812382"/>
          </a:xfrm>
          <a:prstGeom prst="rect">
            <a:avLst/>
          </a:prstGeom>
        </p:spPr>
      </p:pic>
      <p:pic>
        <p:nvPicPr>
          <p:cNvPr id="21" name="Picture 2" descr="Táº­p tin:Star icon stylized.svg â Wikipedia tiáº¿ng Viá»t">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2149" y="650416"/>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54935" y="438758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smtClean="0">
                <a:solidFill>
                  <a:prstClr val="white"/>
                </a:solidFill>
                <a:latin typeface="+mj-lt"/>
              </a:rPr>
              <a:t>D. Cả B,C đều đúng</a:t>
            </a:r>
            <a:endParaRPr lang="en-US" sz="2100" dirty="0">
              <a:solidFill>
                <a:prstClr val="white"/>
              </a:solidFill>
              <a:latin typeface="+mj-lt"/>
            </a:endParaRPr>
          </a:p>
        </p:txBody>
      </p:sp>
      <p:sp>
        <p:nvSpPr>
          <p:cNvPr id="23" name="Rectangle 22"/>
          <p:cNvSpPr/>
          <p:nvPr/>
        </p:nvSpPr>
        <p:spPr>
          <a:xfrm>
            <a:off x="408815" y="436669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smtClean="0">
                <a:solidFill>
                  <a:prstClr val="white"/>
                </a:solidFill>
                <a:latin typeface="+mj-lt"/>
              </a:rPr>
              <a:t>B. Là một đứa trẻ mồ côi</a:t>
            </a:r>
            <a:endParaRPr lang="en-US" sz="2100" dirty="0">
              <a:solidFill>
                <a:prstClr val="white"/>
              </a:solidFill>
              <a:latin typeface="+mj-lt"/>
            </a:endParaRPr>
          </a:p>
        </p:txBody>
      </p:sp>
      <p:sp>
        <p:nvSpPr>
          <p:cNvPr id="24" name="Rectangle 23"/>
          <p:cNvSpPr/>
          <p:nvPr/>
        </p:nvSpPr>
        <p:spPr>
          <a:xfrm>
            <a:off x="4754935" y="361205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C. Sống với gia đình chú thím</a:t>
            </a:r>
            <a:endParaRPr lang="en-US" sz="2100" dirty="0">
              <a:solidFill>
                <a:prstClr val="white"/>
              </a:solidFill>
              <a:latin typeface="+mj-lt"/>
            </a:endParaRPr>
          </a:p>
        </p:txBody>
      </p:sp>
      <p:sp>
        <p:nvSpPr>
          <p:cNvPr id="25" name="Rectangle 24"/>
          <p:cNvSpPr/>
          <p:nvPr/>
        </p:nvSpPr>
        <p:spPr>
          <a:xfrm>
            <a:off x="392149" y="359056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smtClean="0">
                <a:solidFill>
                  <a:prstClr val="white"/>
                </a:solidFill>
                <a:latin typeface="+mj-lt"/>
              </a:rPr>
              <a:t>A. Cuộc sống đầy đủ, hạnh phúc</a:t>
            </a:r>
            <a:endParaRPr lang="en-US" sz="2100" dirty="0">
              <a:solidFill>
                <a:prstClr val="white"/>
              </a:solidFill>
              <a:latin typeface="+mj-lt"/>
            </a:endParaRPr>
          </a:p>
        </p:txBody>
      </p:sp>
      <p:pic>
        <p:nvPicPr>
          <p:cNvPr id="26"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34466" y="33651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51411" y="343584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50102" y="411077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74880" y="415592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884052" y="122984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14270" y="785632"/>
            <a:ext cx="7442106" cy="830997"/>
          </a:xfrm>
          <a:prstGeom prst="rect">
            <a:avLst/>
          </a:prstGeom>
          <a:noFill/>
        </p:spPr>
        <p:txBody>
          <a:bodyPr wrap="square" rtlCol="0">
            <a:spAutoFit/>
          </a:bodyPr>
          <a:lstStyle/>
          <a:p>
            <a:pPr defTabSz="685800"/>
            <a:r>
              <a:rPr lang="en-US" sz="2400" dirty="0">
                <a:solidFill>
                  <a:prstClr val="white"/>
                </a:solidFill>
                <a:latin typeface="Montserrat Alternates Black" panose="00000A00000000000000" pitchFamily="50" charset="0"/>
              </a:rPr>
              <a:t>CÂU </a:t>
            </a:r>
            <a:r>
              <a:rPr lang="en-US" sz="2400" dirty="0" smtClean="0">
                <a:solidFill>
                  <a:prstClr val="white"/>
                </a:solidFill>
                <a:latin typeface="Montserrat Alternates Black" panose="00000A00000000000000" pitchFamily="50" charset="0"/>
              </a:rPr>
              <a:t>HỎI</a:t>
            </a:r>
            <a:r>
              <a:rPr lang="vi-VN" sz="2400" dirty="0" smtClean="0">
                <a:solidFill>
                  <a:prstClr val="white"/>
                </a:solidFill>
                <a:latin typeface="Montserrat Alternates Black" panose="00000A00000000000000" pitchFamily="50" charset="0"/>
              </a:rPr>
              <a:t> 5</a:t>
            </a:r>
            <a:r>
              <a:rPr lang="en-US" sz="2400" dirty="0" smtClean="0">
                <a:solidFill>
                  <a:prstClr val="white"/>
                </a:solidFill>
                <a:latin typeface="Montserrat Alternates Black" panose="00000A00000000000000" pitchFamily="50" charset="0"/>
              </a:rPr>
              <a:t>:</a:t>
            </a:r>
            <a:r>
              <a:rPr lang="vi-VN" sz="2400" dirty="0" smtClean="0">
                <a:solidFill>
                  <a:prstClr val="white"/>
                </a:solidFill>
                <a:latin typeface="Montserrat Alternates Black" panose="00000A00000000000000" pitchFamily="50" charset="0"/>
              </a:rPr>
              <a:t> Cô bé An-tư-nai sinh sống trong hoàn cảnh như thế nào?</a:t>
            </a:r>
            <a:endParaRPr lang="en-US" sz="2400" dirty="0">
              <a:solidFill>
                <a:prstClr val="black"/>
              </a:solidFill>
            </a:endParaRPr>
          </a:p>
        </p:txBody>
      </p:sp>
    </p:spTree>
    <p:extLst>
      <p:ext uri="{BB962C8B-B14F-4D97-AF65-F5344CB8AC3E}">
        <p14:creationId xmlns:p14="http://schemas.microsoft.com/office/powerpoint/2010/main" val="99755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60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10" presetClass="exit" presetSubtype="0" fill="hold" nodeType="withEffect">
                                  <p:stCondLst>
                                    <p:cond delay="60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10" presetClass="exit" presetSubtype="0" fill="hold" nodeType="withEffect">
                                  <p:stCondLst>
                                    <p:cond delay="60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nodeType="withEffect">
                                  <p:stCondLst>
                                    <p:cond delay="6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6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xit" presetSubtype="0" fill="hold" grpId="0" nodeType="withEffect">
                                  <p:stCondLst>
                                    <p:cond delay="60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60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6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60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grpId="0" nodeType="withEffect">
                                  <p:stCondLst>
                                    <p:cond delay="6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60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childTnLst>
                          </p:cTn>
                        </p:par>
                        <p:par>
                          <p:cTn id="76" fill="hold">
                            <p:stCondLst>
                              <p:cond delay="1100"/>
                            </p:stCondLst>
                            <p:childTnLst>
                              <p:par>
                                <p:cTn id="77" presetID="0" presetClass="path" presetSubtype="0" accel="50000" decel="50000" fill="hold" nodeType="afterEffect">
                                  <p:stCondLst>
                                    <p:cond delay="0"/>
                                  </p:stCondLst>
                                  <p:childTnLst>
                                    <p:animMotion origin="layout" path="M 9.16667E-6 -2.22222E-6 L 9.16667E-6 -2.22222E-6 C -0.00091 0.01852 -0.00065 0.0375 -0.00247 0.05579 C -0.00312 0.06204 -0.00611 0.0669 -0.00729 0.07292 C -0.00859 0.07986 -0.00872 0.0875 -0.00976 0.09444 C -0.01106 0.10347 -0.01549 0.12245 -0.01705 0.12893 C -0.01784 0.13889 -0.01835 0.14907 -0.0194 0.15903 C -0.02031 0.16736 -0.02579 0.18796 -0.02669 0.19352 C -0.03242 0.22731 -0.02486 0.2037 -0.03399 0.22778 C -0.03477 0.23218 -0.03567 0.23634 -0.03632 0.24074 C -0.03736 0.24792 -0.03749 0.25532 -0.0388 0.26227 C -0.03997 0.26829 -0.04218 0.27361 -0.04362 0.2794 C -0.04974 0.30509 -0.04075 0.28681 -0.05572 0.32685 C -0.05729 0.33102 -0.05924 0.33518 -0.06054 0.33981 C -0.06524 0.35648 -0.06067 0.35046 -0.06536 0.36991 C -0.06653 0.37454 -0.06887 0.37824 -0.07019 0.38264 C -0.0802 0.41829 -0.06236 0.36806 -0.07747 0.41296 C -0.08046 0.42176 -0.0871 0.43866 -0.0871 0.43866 C -0.08802 0.44444 -0.08789 0.45069 -0.08959 0.45579 C -0.09127 0.46111 -0.09467 0.46412 -0.09687 0.46875 C -0.11055 0.49792 -0.09635 0.47222 -0.10404 0.48588 " pathEditMode="relative" ptsTypes="AAAAAAAAAAAAAAAAAAAAA">
                                      <p:cBhvr>
                                        <p:cTn id="78" dur="2000" fill="hold"/>
                                        <p:tgtEl>
                                          <p:spTgt spid="21"/>
                                        </p:tgtEl>
                                        <p:attrNameLst>
                                          <p:attrName>ppt_x</p:attrName>
                                          <p:attrName>ppt_y</p:attrName>
                                        </p:attrNameLst>
                                      </p:cBhvr>
                                    </p:animMotion>
                                  </p:childTnLst>
                                </p:cTn>
                              </p:par>
                            </p:childTnLst>
                          </p:cTn>
                        </p:par>
                        <p:par>
                          <p:cTn id="79" fill="hold">
                            <p:stCondLst>
                              <p:cond delay="3100"/>
                            </p:stCondLst>
                            <p:childTnLst>
                              <p:par>
                                <p:cTn id="80" presetID="10" presetClass="exit" presetSubtype="0" fill="hold" nodeType="afterEffect">
                                  <p:stCondLst>
                                    <p:cond delay="0"/>
                                  </p:stCondLst>
                                  <p:childTnLst>
                                    <p:animEffect transition="out" filter="fade">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subTnLst>
                                    <p:audio>
                                      <p:cMediaNode>
                                        <p:cTn display="0" masterRel="sameClick">
                                          <p:stCondLst>
                                            <p:cond evt="begin" delay="0">
                                              <p:tn val="83"/>
                                            </p:cond>
                                          </p:stCondLst>
                                          <p:endCondLst>
                                            <p:cond evt="onStopAudio" delay="0">
                                              <p:tgtEl>
                                                <p:sldTgt/>
                                              </p:tgtEl>
                                            </p:cond>
                                          </p:endCondLst>
                                        </p:cTn>
                                        <p:tgtEl>
                                          <p:sndTgt r:embed="rId4" name="Am-thanh-phep-thuat-www_nhacchuongvui_com.wav"/>
                                        </p:tgtEl>
                                      </p:cMediaNode>
                                    </p:audio>
                                  </p:subTnLst>
                                </p:cTn>
                              </p:par>
                            </p:childTnLst>
                          </p:cTn>
                        </p:par>
                        <p:par>
                          <p:cTn id="86" fill="hold">
                            <p:stCondLst>
                              <p:cond delay="3600"/>
                            </p:stCondLst>
                            <p:childTnLst>
                              <p:par>
                                <p:cTn id="87" presetID="10" presetClass="entr" presetSubtype="0" fill="hold"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subTnLst>
                                    <p:audio>
                                      <p:cMediaNode>
                                        <p:cTn display="0" masterRel="sameClick">
                                          <p:stCondLst>
                                            <p:cond evt="begin" delay="0">
                                              <p:tn val="87"/>
                                            </p:cond>
                                          </p:stCondLst>
                                          <p:endCondLst>
                                            <p:cond evt="onStopAudio" delay="0">
                                              <p:tgtEl>
                                                <p:sldTgt/>
                                              </p:tgtEl>
                                            </p:cond>
                                          </p:endCondLst>
                                        </p:cTn>
                                        <p:tgtEl>
                                          <p:sndTgt r:embed="rId5" name="Tieng-yeah-tre-con-www_nhacchuongvui_com.wav"/>
                                        </p:tgtEl>
                                      </p:cMediaNode>
                                    </p:audio>
                                  </p:subTnLst>
                                </p:cTn>
                              </p:par>
                              <p:par>
                                <p:cTn id="90"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91"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7572" y="18197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ĐỌC- </a:t>
              </a:r>
              <a:r>
                <a:rPr lang="vi-VN" b="1" dirty="0" smtClean="0">
                  <a:solidFill>
                    <a:srgbClr val="F79646">
                      <a:lumMod val="75000"/>
                    </a:srgbClr>
                  </a:solidFill>
                  <a:latin typeface="Tahoma" panose="020B0604030504040204" pitchFamily="34" charset="0"/>
                  <a:cs typeface="Tahoma" panose="020B0604030504040204" pitchFamily="34" charset="0"/>
                </a:rPr>
                <a:t>TÌM </a:t>
              </a:r>
              <a:r>
                <a:rPr lang="vi-VN" b="1" dirty="0">
                  <a:solidFill>
                    <a:srgbClr val="F79646">
                      <a:lumMod val="75000"/>
                    </a:srgbClr>
                  </a:solidFill>
                  <a:latin typeface="Tahoma" panose="020B0604030504040204" pitchFamily="34" charset="0"/>
                  <a:cs typeface="Tahoma" panose="020B0604030504040204" pitchFamily="34" charset="0"/>
                </a:rPr>
                <a:t>HIỂU CHUNG</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414438" y="553496"/>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9" name="Picture 28"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1331640" y="1851670"/>
            <a:ext cx="2376264" cy="2232248"/>
          </a:xfrm>
          <a:prstGeom prst="rect">
            <a:avLst/>
          </a:prstGeom>
          <a:ln>
            <a:noFill/>
          </a:ln>
          <a:effectLst>
            <a:softEdge rad="112500"/>
          </a:effectLst>
          <a:extLst>
            <a:ext uri="{53640926-AAD7-44D8-BBD7-CCE9431645EC}">
              <a14:shadowObscured xmlns:a14="http://schemas.microsoft.com/office/drawing/2010/main"/>
            </a:ext>
          </a:extLst>
        </p:spPr>
      </p:pic>
      <p:sp>
        <p:nvSpPr>
          <p:cNvPr id="3" name="Rectangle 2"/>
          <p:cNvSpPr/>
          <p:nvPr/>
        </p:nvSpPr>
        <p:spPr>
          <a:xfrm>
            <a:off x="1115616" y="1563638"/>
            <a:ext cx="2880320" cy="2664296"/>
          </a:xfrm>
          <a:prstGeom prst="rect">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355976" y="1775594"/>
            <a:ext cx="3816424" cy="2308324"/>
          </a:xfrm>
          <a:prstGeom prst="rect">
            <a:avLst/>
          </a:prstGeom>
          <a:noFill/>
        </p:spPr>
        <p:txBody>
          <a:bodyPr wrap="square" rtlCol="0">
            <a:spAutoFit/>
          </a:bodyPr>
          <a:lstStyle/>
          <a:p>
            <a:pPr algn="just"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nối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tiếp</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nhau</a:t>
            </a:r>
            <a:endParaRPr lang="en-US" sz="2400" i="1" dirty="0" smtClean="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Giọng</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chậm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nhẹ</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nhàng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tình</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cảm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ngắt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nghỉ</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đúng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chỗ</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5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79512" y="123478"/>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88" y="1800622"/>
            <a:ext cx="2423119" cy="26949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46" name="Straight Connector 45"/>
          <p:cNvCxnSpPr/>
          <p:nvPr/>
        </p:nvCxnSpPr>
        <p:spPr>
          <a:xfrm flipH="1">
            <a:off x="33638" y="1419622"/>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47" name="Rectangle 46"/>
          <p:cNvSpPr/>
          <p:nvPr/>
        </p:nvSpPr>
        <p:spPr>
          <a:xfrm>
            <a:off x="7125918" y="1704419"/>
            <a:ext cx="1656184" cy="2862322"/>
          </a:xfrm>
          <a:prstGeom prst="rect">
            <a:avLst/>
          </a:prstGeom>
          <a:solidFill>
            <a:schemeClr val="accent6">
              <a:lumMod val="40000"/>
              <a:lumOff val="60000"/>
            </a:schemeClr>
          </a:solidFill>
        </p:spPr>
        <p:txBody>
          <a:bodyPr wrap="square">
            <a:spAutoFit/>
          </a:bodyPr>
          <a:lstStyle/>
          <a:p>
            <a:pPr algn="ctr" defTabSz="914400"/>
            <a:r>
              <a:rPr lang="vi-VN" sz="2000" i="1" dirty="0" smtClean="0">
                <a:solidFill>
                  <a:prstClr val="black"/>
                </a:solidFill>
                <a:latin typeface="Times New Roman" panose="02020603050405020304" pitchFamily="18" charset="0"/>
              </a:rPr>
              <a:t>2004</a:t>
            </a:r>
            <a:r>
              <a:rPr lang="vi-VN" sz="2000" i="1" dirty="0">
                <a:solidFill>
                  <a:prstClr val="black"/>
                </a:solidFill>
                <a:latin typeface="Times New Roman" panose="02020603050405020304" pitchFamily="18" charset="0"/>
              </a:rPr>
              <a:t>: Ông được nhận danh hiệu “Giáo sư danh dự” của trường Đại học tổng hợp quốc gia Mat-xcơ-va.</a:t>
            </a:r>
            <a:endParaRPr lang="en-US" sz="2000" i="1" dirty="0">
              <a:solidFill>
                <a:prstClr val="black"/>
              </a:solidFill>
            </a:endParaRPr>
          </a:p>
        </p:txBody>
      </p:sp>
      <p:sp>
        <p:nvSpPr>
          <p:cNvPr id="48" name="Rectangle 47"/>
          <p:cNvSpPr/>
          <p:nvPr/>
        </p:nvSpPr>
        <p:spPr>
          <a:xfrm>
            <a:off x="3290011" y="1704419"/>
            <a:ext cx="1459643" cy="2554545"/>
          </a:xfrm>
          <a:prstGeom prst="rect">
            <a:avLst/>
          </a:prstGeom>
          <a:solidFill>
            <a:schemeClr val="accent6">
              <a:lumMod val="60000"/>
              <a:lumOff val="40000"/>
            </a:schemeClr>
          </a:solidFill>
        </p:spPr>
        <p:txBody>
          <a:bodyPr wrap="square">
            <a:spAutoFit/>
          </a:bodyPr>
          <a:lstStyle/>
          <a:p>
            <a:pPr algn="ctr" defTabSz="914400"/>
            <a:r>
              <a:rPr lang="vi-VN" sz="2000" i="1" dirty="0" smtClean="0">
                <a:solidFill>
                  <a:prstClr val="black"/>
                </a:solidFill>
                <a:latin typeface="Times New Roman" panose="02020603050405020304" pitchFamily="18" charset="0"/>
              </a:rPr>
              <a:t>Ai-ma-tốp (1929-2008) là nhà văn nước Cư-rơ-gư-xtan</a:t>
            </a:r>
            <a:r>
              <a:rPr lang="en-US" sz="2000" i="1" dirty="0" smtClean="0">
                <a:solidFill>
                  <a:prstClr val="black"/>
                </a:solidFill>
              </a:rPr>
              <a:t>, </a:t>
            </a:r>
            <a:r>
              <a:rPr lang="en-US" sz="2000" i="1" dirty="0" err="1" smtClean="0">
                <a:solidFill>
                  <a:prstClr val="black"/>
                </a:solidFill>
                <a:latin typeface="Times New Roman" panose="02020603050405020304" pitchFamily="18" charset="0"/>
                <a:cs typeface="Times New Roman" panose="02020603050405020304" pitchFamily="18" charset="0"/>
              </a:rPr>
              <a:t>thuộc</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Liên</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xô</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trước</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đây</a:t>
            </a:r>
            <a:r>
              <a:rPr lang="vi-VN" sz="2000" i="1" dirty="0" smtClean="0">
                <a:solidFill>
                  <a:prstClr val="black"/>
                </a:solidFill>
                <a:latin typeface="Times New Roman" panose="02020603050405020304" pitchFamily="18" charset="0"/>
                <a:cs typeface="Times New Roman" panose="02020603050405020304" pitchFamily="18" charset="0"/>
              </a:rPr>
              <a:t> </a:t>
            </a:r>
            <a:endParaRPr lang="en-US" sz="2000" i="1" dirty="0" smtClean="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5037686" y="1747396"/>
            <a:ext cx="1800200" cy="3170099"/>
          </a:xfrm>
          <a:prstGeom prst="rect">
            <a:avLst/>
          </a:prstGeom>
          <a:solidFill>
            <a:schemeClr val="accent6"/>
          </a:solidFill>
        </p:spPr>
        <p:txBody>
          <a:bodyPr wrap="square">
            <a:spAutoFit/>
          </a:bodyPr>
          <a:lstStyle/>
          <a:p>
            <a:pPr algn="ctr" defTabSz="914400"/>
            <a:r>
              <a:rPr lang="vi-VN" sz="2000" i="1" dirty="0" smtClean="0">
                <a:solidFill>
                  <a:prstClr val="white"/>
                </a:solidFill>
                <a:latin typeface="Times New Roman" panose="02020603050405020304" pitchFamily="18" charset="0"/>
              </a:rPr>
              <a:t>Tác phẩm đầu tiên khiến Ai-ma-tốp nổi tiếng là tập truyện Núi đồi và thảo nguyên (được tặng giải thưởng Lê-nin về văn học năm 1963).</a:t>
            </a:r>
            <a:endParaRPr lang="vi-VN" sz="2000" i="1" dirty="0">
              <a:solidFill>
                <a:prstClr val="white"/>
              </a:solidFill>
              <a:latin typeface="Times New Roman" panose="02020603050405020304" pitchFamily="18" charset="0"/>
            </a:endParaRPr>
          </a:p>
        </p:txBody>
      </p:sp>
      <p:sp>
        <p:nvSpPr>
          <p:cNvPr id="50" name="Oval 49"/>
          <p:cNvSpPr/>
          <p:nvPr/>
        </p:nvSpPr>
        <p:spPr>
          <a:xfrm>
            <a:off x="1365278" y="1419623"/>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1" name="Straight Connector 50"/>
          <p:cNvCxnSpPr>
            <a:stCxn id="50" idx="4"/>
          </p:cNvCxnSpPr>
          <p:nvPr/>
        </p:nvCxnSpPr>
        <p:spPr>
          <a:xfrm flipH="1">
            <a:off x="1467001" y="1603380"/>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2" name="Oval 51"/>
          <p:cNvSpPr/>
          <p:nvPr/>
        </p:nvSpPr>
        <p:spPr>
          <a:xfrm>
            <a:off x="4042151" y="1387356"/>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3" name="Straight Connector 52"/>
          <p:cNvCxnSpPr>
            <a:stCxn id="52" idx="4"/>
          </p:cNvCxnSpPr>
          <p:nvPr/>
        </p:nvCxnSpPr>
        <p:spPr>
          <a:xfrm flipH="1">
            <a:off x="4143874"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4" name="Oval 53"/>
          <p:cNvSpPr/>
          <p:nvPr/>
        </p:nvSpPr>
        <p:spPr>
          <a:xfrm>
            <a:off x="5770343" y="1387356"/>
            <a:ext cx="203447" cy="183757"/>
          </a:xfrm>
          <a:prstGeom prst="ellipse">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5" name="Straight Connector 54"/>
          <p:cNvCxnSpPr>
            <a:stCxn id="54" idx="4"/>
          </p:cNvCxnSpPr>
          <p:nvPr/>
        </p:nvCxnSpPr>
        <p:spPr>
          <a:xfrm flipH="1">
            <a:off x="5872066"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6" name="Oval 55"/>
          <p:cNvSpPr/>
          <p:nvPr/>
        </p:nvSpPr>
        <p:spPr>
          <a:xfrm>
            <a:off x="7858575" y="1387356"/>
            <a:ext cx="203447" cy="183757"/>
          </a:xfrm>
          <a:prstGeom prst="ellipse">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defTabSz="914400"/>
            <a:endParaRPr lang="en-US" i="1">
              <a:solidFill>
                <a:prstClr val="white"/>
              </a:solidFill>
            </a:endParaRPr>
          </a:p>
        </p:txBody>
      </p:sp>
      <p:cxnSp>
        <p:nvCxnSpPr>
          <p:cNvPr id="57" name="Straight Connector 56"/>
          <p:cNvCxnSpPr>
            <a:stCxn id="56" idx="4"/>
          </p:cNvCxnSpPr>
          <p:nvPr/>
        </p:nvCxnSpPr>
        <p:spPr>
          <a:xfrm flipH="1">
            <a:off x="7960298"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29" name="Rectangle 2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a.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giả</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2000"/>
                                        <p:tgtEl>
                                          <p:spTgt spid="50"/>
                                        </p:tgtEl>
                                      </p:cBhvr>
                                    </p:animEffect>
                                  </p:childTnLst>
                                </p:cTn>
                              </p:par>
                              <p:par>
                                <p:cTn id="11" presetID="21" presetClass="entr" presetSubtype="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1)">
                                      <p:cBhvr>
                                        <p:cTn id="13" dur="2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heel(1)">
                                      <p:cBhvr>
                                        <p:cTn id="18" dur="2000"/>
                                        <p:tgtEl>
                                          <p:spTgt spid="4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heel(1)">
                                      <p:cBhvr>
                                        <p:cTn id="21" dur="2000"/>
                                        <p:tgtEl>
                                          <p:spTgt spid="52"/>
                                        </p:tgtEl>
                                      </p:cBhvr>
                                    </p:animEffect>
                                  </p:childTnLst>
                                </p:cTn>
                              </p:par>
                              <p:par>
                                <p:cTn id="22" presetID="21" presetClass="entr" presetSubtype="1"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heel(1)">
                                      <p:cBhvr>
                                        <p:cTn id="24" dur="2000"/>
                                        <p:tgtEl>
                                          <p:spTgt spid="5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2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heel(1)">
                                      <p:cBhvr>
                                        <p:cTn id="32" dur="2000"/>
                                        <p:tgtEl>
                                          <p:spTgt spid="54"/>
                                        </p:tgtEl>
                                      </p:cBhvr>
                                    </p:animEffect>
                                  </p:childTnLst>
                                </p:cTn>
                              </p:par>
                              <p:par>
                                <p:cTn id="33" presetID="21" presetClass="entr" presetSubtype="1"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heel(1)">
                                      <p:cBhvr>
                                        <p:cTn id="35" dur="2000"/>
                                        <p:tgtEl>
                                          <p:spTgt spid="55"/>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heel(1)">
                                      <p:cBhvr>
                                        <p:cTn id="38" dur="20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heel(1)">
                                      <p:cBhvr>
                                        <p:cTn id="43" dur="2000"/>
                                        <p:tgtEl>
                                          <p:spTgt spid="56"/>
                                        </p:tgtEl>
                                      </p:cBhvr>
                                    </p:animEffect>
                                  </p:childTnLst>
                                </p:cTn>
                              </p:par>
                              <p:par>
                                <p:cTn id="44" presetID="21" presetClass="entr" presetSubtype="1"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heel(1)">
                                      <p:cBhvr>
                                        <p:cTn id="46" dur="2000"/>
                                        <p:tgtEl>
                                          <p:spTgt spid="57"/>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heel(1)">
                                      <p:cBhvr>
                                        <p:cTn id="4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2" grpId="0" animBg="1"/>
      <p:bldP spid="54"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344" y="1155904"/>
            <a:ext cx="2408904" cy="37596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2102727" y="1554447"/>
            <a:ext cx="2058225" cy="3302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a16="http://schemas.microsoft.com/office/drawing/2014/main"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350254" y="2338207"/>
            <a:ext cx="1648024" cy="2346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a16="http://schemas.microsoft.com/office/drawing/2014/main"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7196016" y="2333041"/>
            <a:ext cx="1504886" cy="23393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p:cNvPicPr>
            <a:picLocks noChangeAspect="1"/>
          </p:cNvPicPr>
          <p:nvPr/>
        </p:nvPicPr>
        <p:blipFill>
          <a:blip r:embed="rId7"/>
          <a:stretch>
            <a:fillRect/>
          </a:stretch>
        </p:blipFill>
        <p:spPr>
          <a:xfrm>
            <a:off x="634131" y="21448"/>
            <a:ext cx="7522426" cy="1296394"/>
          </a:xfrm>
          <a:prstGeom prst="rect">
            <a:avLst/>
          </a:prstGeom>
        </p:spPr>
      </p:pic>
    </p:spTree>
    <p:extLst>
      <p:ext uri="{BB962C8B-B14F-4D97-AF65-F5344CB8AC3E}">
        <p14:creationId xmlns:p14="http://schemas.microsoft.com/office/powerpoint/2010/main" val="25031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H="1">
            <a:off x="-36512" y="152389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12" name="Oval 11"/>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3" name="Straight Connector 12"/>
          <p:cNvCxnSpPr>
            <a:stCxn id="12"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4" name="Oval 13"/>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5" name="Straight Connector 14"/>
          <p:cNvCxnSpPr>
            <a:stCxn id="14"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6" name="Oval 15"/>
          <p:cNvSpPr/>
          <p:nvPr/>
        </p:nvSpPr>
        <p:spPr>
          <a:xfrm>
            <a:off x="6205265"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7" name="Straight Connector 16"/>
          <p:cNvCxnSpPr>
            <a:stCxn id="16" idx="4"/>
          </p:cNvCxnSpPr>
          <p:nvPr/>
        </p:nvCxnSpPr>
        <p:spPr>
          <a:xfrm flipH="1">
            <a:off x="630698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8" name="Oval 17"/>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9" name="Straight Connector 18"/>
          <p:cNvCxnSpPr>
            <a:stCxn id="18"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9" name="Rectangle 28"/>
          <p:cNvSpPr/>
          <p:nvPr/>
        </p:nvSpPr>
        <p:spPr>
          <a:xfrm>
            <a:off x="2817038" y="1825536"/>
            <a:ext cx="2339710" cy="2677656"/>
          </a:xfrm>
          <a:prstGeom prst="rect">
            <a:avLst/>
          </a:prstGeom>
          <a:solidFill>
            <a:schemeClr val="accent6">
              <a:lumMod val="40000"/>
              <a:lumOff val="60000"/>
            </a:schemeClr>
          </a:solidFill>
        </p:spPr>
        <p:txBody>
          <a:bodyPr wrap="square">
            <a:spAutoFit/>
          </a:bodyPr>
          <a:lstStyle/>
          <a:p>
            <a:pPr algn="just" defTabSz="685800"/>
            <a:r>
              <a:rPr lang="vi-VN" sz="2400" dirty="0" smtClean="0">
                <a:solidFill>
                  <a:srgbClr val="000000"/>
                </a:solidFill>
                <a:latin typeface="Times New Roman" panose="02020603050405020304" pitchFamily="18" charset="0"/>
                <a:ea typeface="Times New Roman" panose="02020603050405020304" pitchFamily="18" charset="0"/>
              </a:rPr>
              <a:t>- ST </a:t>
            </a:r>
            <a:r>
              <a:rPr lang="en-US" sz="2400" dirty="0" err="1" smtClean="0">
                <a:solidFill>
                  <a:srgbClr val="000000"/>
                </a:solidFill>
                <a:latin typeface="Times New Roman" panose="02020603050405020304" pitchFamily="18" charset="0"/>
                <a:ea typeface="Times New Roman" panose="02020603050405020304" pitchFamily="18" charset="0"/>
              </a:rPr>
              <a:t>năm</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1962</a:t>
            </a:r>
          </a:p>
          <a:p>
            <a:pPr algn="just" defTabSz="685800"/>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miền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núi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Cư-rơ-gư-đơ-xtan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rPr>
              <a:t> XX.</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0" name="TextBox 29"/>
          <p:cNvSpPr txBox="1"/>
          <p:nvPr/>
        </p:nvSpPr>
        <p:spPr>
          <a:xfrm>
            <a:off x="3252017" y="955501"/>
            <a:ext cx="1608015" cy="523220"/>
          </a:xfrm>
          <a:prstGeom prst="rect">
            <a:avLst/>
          </a:prstGeom>
          <a:noFill/>
        </p:spPr>
        <p:txBody>
          <a:bodyPr wrap="square" rtlCol="0">
            <a:spAutoFit/>
          </a:bodyPr>
          <a:lstStyle/>
          <a:p>
            <a:pPr algn="ct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Hcst </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544616" y="1851670"/>
            <a:ext cx="1584176" cy="1815882"/>
          </a:xfrm>
          <a:prstGeom prst="rect">
            <a:avLst/>
          </a:prstGeom>
          <a:solidFill>
            <a:schemeClr val="accent6"/>
          </a:solidFill>
        </p:spPr>
        <p:txBody>
          <a:bodyPr wrap="square">
            <a:spAutoFit/>
          </a:bodyPr>
          <a:lstStyle/>
          <a:p>
            <a:pPr algn="ctr" defTabSz="914400"/>
            <a:r>
              <a:rPr lang="en-US" sz="2800" i="1" dirty="0" err="1">
                <a:solidFill>
                  <a:prstClr val="white"/>
                </a:solidFill>
                <a:latin typeface="Times New Roman" panose="02020603050405020304" pitchFamily="18" charset="0"/>
                <a:cs typeface="Times New Roman" pitchFamily="18" charset="0"/>
              </a:rPr>
              <a:t>Tự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sự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kết</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hợp</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với</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miêu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tả</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biểu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cảm</a:t>
            </a:r>
            <a:endParaRPr lang="en-US" sz="2800" i="1" dirty="0">
              <a:solidFill>
                <a:prstClr val="white"/>
              </a:solidFill>
              <a:latin typeface="Times New Roman" panose="02020603050405020304" pitchFamily="18" charset="0"/>
              <a:cs typeface="Times New Roman" pitchFamily="18" charset="0"/>
            </a:endParaRPr>
          </a:p>
        </p:txBody>
      </p:sp>
      <p:sp>
        <p:nvSpPr>
          <p:cNvPr id="32" name="TextBox 31"/>
          <p:cNvSpPr txBox="1"/>
          <p:nvPr/>
        </p:nvSpPr>
        <p:spPr>
          <a:xfrm>
            <a:off x="5743597" y="955501"/>
            <a:ext cx="1313187" cy="523220"/>
          </a:xfrm>
          <a:prstGeom prst="rect">
            <a:avLst/>
          </a:prstGeom>
          <a:noFill/>
        </p:spPr>
        <p:txBody>
          <a:bodyPr wrap="square" rtlCol="0">
            <a:spAutoFit/>
          </a:bodyPr>
          <a:lstStyle/>
          <a:p>
            <a:pPr defTabSz="914400"/>
            <a:r>
              <a:rPr lang="en-US" sz="2800" b="1" i="1" dirty="0" smtClean="0">
                <a:solidFill>
                  <a:srgbClr val="F79646">
                    <a:lumMod val="75000"/>
                  </a:srgbClr>
                </a:solidFill>
                <a:latin typeface="Times New Roman" panose="02020603050405020304" pitchFamily="18" charset="0"/>
                <a:cs typeface="Times New Roman" panose="02020603050405020304" pitchFamily="18" charset="0"/>
              </a:rPr>
              <a:t>PTBĐ</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smtClean="0">
                <a:solidFill>
                  <a:prstClr val="black"/>
                </a:solidFill>
                <a:latin typeface="Times New Roman" panose="02020603050405020304" pitchFamily="18" charset="0"/>
                <a:cs typeface="Times New Roman" pitchFamily="18" charset="0"/>
              </a:rPr>
              <a:t>Truyện</a:t>
            </a:r>
            <a:r>
              <a:rPr lang="en-US" sz="2800" i="1" dirty="0" smtClean="0">
                <a:solidFill>
                  <a:prstClr val="black"/>
                </a:solidFill>
                <a:latin typeface="Times New Roman" panose="02020603050405020304" pitchFamily="18" charset="0"/>
                <a:cs typeface="Times New Roman" pitchFamily="18" charset="0"/>
              </a:rPr>
              <a:t> </a:t>
            </a:r>
            <a:r>
              <a:rPr lang="vi-VN" sz="2800" i="1" dirty="0" smtClean="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34" name="TextBox 33"/>
          <p:cNvSpPr txBox="1"/>
          <p:nvPr/>
        </p:nvSpPr>
        <p:spPr>
          <a:xfrm>
            <a:off x="7362217" y="914572"/>
            <a:ext cx="1566775" cy="523220"/>
          </a:xfrm>
          <a:prstGeom prst="rect">
            <a:avLst/>
          </a:prstGeom>
          <a:noFill/>
        </p:spPr>
        <p:txBody>
          <a:bodyPr wrap="square" rtlCol="0">
            <a:spAutoFit/>
          </a:bodyPr>
          <a:lstStyle/>
          <a:p>
            <a:pPr defTabSz="914400"/>
            <a:r>
              <a:rPr lang="en-US" sz="2800" b="1" i="1" dirty="0" err="1" smtClean="0">
                <a:solidFill>
                  <a:srgbClr val="F79646">
                    <a:lumMod val="75000"/>
                  </a:srgbClr>
                </a:solidFill>
                <a:latin typeface="Times New Roman" panose="02020603050405020304" pitchFamily="18" charset="0"/>
                <a:cs typeface="Times New Roman" panose="02020603050405020304" pitchFamily="18" charset="0"/>
              </a:rPr>
              <a:t>Thể</a:t>
            </a:r>
            <a:r>
              <a:rPr lang="en-US" sz="2800" b="1" i="1" dirty="0" smtClean="0">
                <a:solidFill>
                  <a:srgbClr val="F79646">
                    <a:lumMod val="75000"/>
                  </a:srgbClr>
                </a:solidFill>
                <a:latin typeface="Times New Roman" panose="02020603050405020304" pitchFamily="18" charset="0"/>
                <a:cs typeface="Times New Roman" panose="02020603050405020304" pitchFamily="18" charset="0"/>
              </a:rPr>
              <a:t> </a:t>
            </a:r>
            <a:r>
              <a:rPr lang="en-US" sz="2800" b="1" i="1" dirty="0" err="1" smtClean="0">
                <a:solidFill>
                  <a:srgbClr val="F79646">
                    <a:lumMod val="75000"/>
                  </a:srgbClr>
                </a:solidFill>
                <a:latin typeface="Times New Roman" panose="02020603050405020304" pitchFamily="18" charset="0"/>
                <a:cs typeface="Times New Roman" panose="02020603050405020304" pitchFamily="18" charset="0"/>
              </a:rPr>
              <a:t>loại</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179512" y="123478"/>
            <a:ext cx="4332065" cy="395616"/>
            <a:chOff x="644526" y="2766774"/>
            <a:chExt cx="11553677" cy="1054970"/>
          </a:xfrm>
        </p:grpSpPr>
        <p:sp>
          <p:nvSpPr>
            <p:cNvPr id="36" name="TextBox 3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8" name="TextBox 3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9" name="Rectangle 3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b.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55119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heel(1)">
                                      <p:cBhvr>
                                        <p:cTn id="45" dur="2000"/>
                                        <p:tgtEl>
                                          <p:spTgt spid="34"/>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2000"/>
                                        <p:tgtEl>
                                          <p:spTgt spid="18"/>
                                        </p:tgtEl>
                                      </p:cBhvr>
                                    </p:animEffect>
                                  </p:childTnLst>
                                </p:cTn>
                              </p:par>
                              <p:par>
                                <p:cTn id="49" presetID="21"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heel(1)">
                                      <p:cBhvr>
                                        <p:cTn id="51" dur="20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heel(1)">
                                      <p:cBhvr>
                                        <p:cTn id="5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9" grpId="0" animBg="1"/>
      <p:bldP spid="30" grpId="0"/>
      <p:bldP spid="31" grpId="0" animBg="1"/>
      <p:bldP spid="32" grpId="0"/>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H="1">
            <a:off x="-260773" y="151286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38" name="Oval 37"/>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0" name="Straight Connector 39"/>
          <p:cNvCxnSpPr>
            <a:stCxn id="38"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1" name="Oval 40"/>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2" name="Straight Connector 41"/>
          <p:cNvCxnSpPr>
            <a:stCxn id="41"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3" name="Oval 42"/>
          <p:cNvSpPr/>
          <p:nvPr/>
        </p:nvSpPr>
        <p:spPr>
          <a:xfrm>
            <a:off x="5969772"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4" name="Straight Connector 43"/>
          <p:cNvCxnSpPr>
            <a:stCxn id="43" idx="4"/>
          </p:cNvCxnSpPr>
          <p:nvPr/>
        </p:nvCxnSpPr>
        <p:spPr>
          <a:xfrm flipH="1">
            <a:off x="6071495"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5" name="Oval 44"/>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8" name="Straight Connector 57"/>
          <p:cNvCxnSpPr>
            <a:stCxn id="45"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0" name="Rectangle 59"/>
          <p:cNvSpPr/>
          <p:nvPr/>
        </p:nvSpPr>
        <p:spPr>
          <a:xfrm>
            <a:off x="2996539" y="1825536"/>
            <a:ext cx="1749964" cy="2031325"/>
          </a:xfrm>
          <a:prstGeom prst="rect">
            <a:avLst/>
          </a:prstGeom>
          <a:solidFill>
            <a:schemeClr val="accent6">
              <a:lumMod val="40000"/>
              <a:lumOff val="60000"/>
            </a:schemeClr>
          </a:solidFill>
        </p:spPr>
        <p:txBody>
          <a:bodyPr wrap="square">
            <a:spAutoFit/>
          </a:bodyPr>
          <a:lstStyle/>
          <a:p>
            <a:pPr algn="just" defTabSz="685800">
              <a:lnSpc>
                <a:spcPct val="150000"/>
              </a:lnSpc>
            </a:pPr>
            <a:r>
              <a:rPr lang="en-US" sz="2800" dirty="0">
                <a:solidFill>
                  <a:srgbClr val="000000"/>
                </a:solidFill>
                <a:latin typeface="Times New Roman" panose="02020603050405020304" pitchFamily="18" charset="0"/>
                <a:ea typeface="Times New Roman" panose="02020603050405020304" pitchFamily="18" charset="0"/>
              </a:rPr>
              <a:t>An-</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nai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1" name="TextBox 60"/>
          <p:cNvSpPr txBox="1"/>
          <p:nvPr/>
        </p:nvSpPr>
        <p:spPr>
          <a:xfrm>
            <a:off x="2689075" y="922828"/>
            <a:ext cx="2520205" cy="523220"/>
          </a:xfrm>
          <a:prstGeom prst="rect">
            <a:avLst/>
          </a:prstGeom>
          <a:noFill/>
        </p:spPr>
        <p:txBody>
          <a:bodyPr wrap="square" rtlCol="0">
            <a:spAutoFit/>
          </a:bodyPr>
          <a:lstStyle/>
          <a:p>
            <a:pPr algn="ct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Nhân vật chính</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5150711" y="1851670"/>
            <a:ext cx="1978081" cy="2246769"/>
          </a:xfrm>
          <a:prstGeom prst="rect">
            <a:avLst/>
          </a:prstGeom>
          <a:solidFill>
            <a:schemeClr val="accent6"/>
          </a:solidFill>
        </p:spPr>
        <p:txBody>
          <a:bodyPr wrap="square">
            <a:spAutoFit/>
          </a:bodyPr>
          <a:lstStyle/>
          <a:p>
            <a:pPr algn="just" defTabSz="685800"/>
            <a:r>
              <a:rPr lang="vi-VN" sz="2800" dirty="0" smtClean="0">
                <a:solidFill>
                  <a:schemeClr val="bg1"/>
                </a:solidFill>
                <a:latin typeface="Times New Roman" panose="02020603050405020304" pitchFamily="18" charset="0"/>
                <a:ea typeface="Times New Roman" panose="02020603050405020304" pitchFamily="18" charset="0"/>
              </a:rPr>
              <a:t>Ngôi </a:t>
            </a:r>
            <a:r>
              <a:rPr lang="en-US" sz="2800" dirty="0" err="1" smtClean="0">
                <a:solidFill>
                  <a:schemeClr val="bg1"/>
                </a:solidFill>
                <a:latin typeface="Times New Roman" panose="02020603050405020304" pitchFamily="18" charset="0"/>
                <a:ea typeface="Times New Roman" panose="02020603050405020304" pitchFamily="18" charset="0"/>
              </a:rPr>
              <a:t>thứ</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xưng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tôi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smtClean="0">
                <a:solidFill>
                  <a:schemeClr val="bg1"/>
                </a:solidFill>
                <a:latin typeface="Times New Roman" panose="02020603050405020304" pitchFamily="18" charset="0"/>
                <a:ea typeface="Times New Roman" panose="02020603050405020304" pitchFamily="18" charset="0"/>
              </a:rPr>
              <a:t>(</a:t>
            </a:r>
            <a:r>
              <a:rPr lang="en-US" sz="2800" dirty="0" err="1" smtClean="0">
                <a:solidFill>
                  <a:schemeClr val="bg1"/>
                </a:solidFill>
                <a:latin typeface="Times New Roman" panose="02020603050405020304" pitchFamily="18" charset="0"/>
                <a:ea typeface="Times New Roman" panose="02020603050405020304" pitchFamily="18" charset="0"/>
              </a:rPr>
              <a:t>có</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thay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đổi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a:t>
            </a:r>
          </a:p>
        </p:txBody>
      </p:sp>
      <p:sp>
        <p:nvSpPr>
          <p:cNvPr id="63" name="TextBox 62"/>
          <p:cNvSpPr txBox="1"/>
          <p:nvPr/>
        </p:nvSpPr>
        <p:spPr>
          <a:xfrm>
            <a:off x="5396292" y="911919"/>
            <a:ext cx="1486918" cy="523220"/>
          </a:xfrm>
          <a:prstGeom prst="rect">
            <a:avLst/>
          </a:prstGeom>
          <a:noFill/>
        </p:spPr>
        <p:txBody>
          <a:bodyPr wrap="square" rtlCol="0">
            <a:spAutoFit/>
          </a:bodyPr>
          <a:lstStyle/>
          <a:p>
            <a:pP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Ngôi kể</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smtClean="0">
                <a:solidFill>
                  <a:prstClr val="black"/>
                </a:solidFill>
                <a:latin typeface="Times New Roman" panose="02020603050405020304" pitchFamily="18" charset="0"/>
                <a:cs typeface="Times New Roman" pitchFamily="18" charset="0"/>
              </a:rPr>
              <a:t>Truyện</a:t>
            </a:r>
            <a:r>
              <a:rPr lang="en-US" sz="2800" i="1" dirty="0" smtClean="0">
                <a:solidFill>
                  <a:prstClr val="black"/>
                </a:solidFill>
                <a:latin typeface="Times New Roman" panose="02020603050405020304" pitchFamily="18" charset="0"/>
                <a:cs typeface="Times New Roman" pitchFamily="18" charset="0"/>
              </a:rPr>
              <a:t> </a:t>
            </a:r>
            <a:r>
              <a:rPr lang="vi-VN" sz="2800" i="1" dirty="0" smtClean="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65" name="TextBox 64"/>
          <p:cNvSpPr txBox="1"/>
          <p:nvPr/>
        </p:nvSpPr>
        <p:spPr>
          <a:xfrm>
            <a:off x="7461402" y="923131"/>
            <a:ext cx="1566775" cy="523220"/>
          </a:xfrm>
          <a:prstGeom prst="rect">
            <a:avLst/>
          </a:prstGeom>
          <a:noFill/>
        </p:spPr>
        <p:txBody>
          <a:bodyPr wrap="square" rtlCol="0">
            <a:spAutoFit/>
          </a:bodyPr>
          <a:lstStyle/>
          <a:p>
            <a:pP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Bố cục</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79512" y="123478"/>
            <a:ext cx="4332065" cy="395616"/>
            <a:chOff x="644526" y="2766774"/>
            <a:chExt cx="11553677" cy="1054970"/>
          </a:xfrm>
        </p:grpSpPr>
        <p:sp>
          <p:nvSpPr>
            <p:cNvPr id="27" name="TextBox 26"/>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9" name="TextBox 3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6" name="Rectangle 45"/>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b.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28343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down)">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anim calcmode="lin" valueType="num">
                                      <p:cBhvr>
                                        <p:cTn id="24" dur="1000" fill="hold"/>
                                        <p:tgtEl>
                                          <p:spTgt spid="63"/>
                                        </p:tgtEl>
                                        <p:attrNameLst>
                                          <p:attrName>ppt_x</p:attrName>
                                        </p:attrNameLst>
                                      </p:cBhvr>
                                      <p:tavLst>
                                        <p:tav tm="0">
                                          <p:val>
                                            <p:strVal val="#ppt_x"/>
                                          </p:val>
                                        </p:tav>
                                        <p:tav tm="100000">
                                          <p:val>
                                            <p:strVal val="#ppt_x"/>
                                          </p:val>
                                        </p:tav>
                                      </p:tavLst>
                                    </p:anim>
                                    <p:anim calcmode="lin" valueType="num">
                                      <p:cBhvr>
                                        <p:cTn id="25" dur="1000" fill="hold"/>
                                        <p:tgtEl>
                                          <p:spTgt spid="6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000"/>
                                        <p:tgtEl>
                                          <p:spTgt spid="62"/>
                                        </p:tgtEl>
                                      </p:cBhvr>
                                    </p:animEffect>
                                    <p:anim calcmode="lin" valueType="num">
                                      <p:cBhvr>
                                        <p:cTn id="39" dur="1000" fill="hold"/>
                                        <p:tgtEl>
                                          <p:spTgt spid="62"/>
                                        </p:tgtEl>
                                        <p:attrNameLst>
                                          <p:attrName>ppt_x</p:attrName>
                                        </p:attrNameLst>
                                      </p:cBhvr>
                                      <p:tavLst>
                                        <p:tav tm="0">
                                          <p:val>
                                            <p:strVal val="#ppt_x"/>
                                          </p:val>
                                        </p:tav>
                                        <p:tav tm="100000">
                                          <p:val>
                                            <p:strVal val="#ppt_x"/>
                                          </p:val>
                                        </p:tav>
                                      </p:tavLst>
                                    </p:anim>
                                    <p:anim calcmode="lin" valueType="num">
                                      <p:cBhvr>
                                        <p:cTn id="4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heel(1)">
                                      <p:cBhvr>
                                        <p:cTn id="45" dur="2000"/>
                                        <p:tgtEl>
                                          <p:spTgt spid="6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heel(1)">
                                      <p:cBhvr>
                                        <p:cTn id="48" dur="2000"/>
                                        <p:tgtEl>
                                          <p:spTgt spid="45"/>
                                        </p:tgtEl>
                                      </p:cBhvr>
                                    </p:animEffect>
                                  </p:childTnLst>
                                </p:cTn>
                              </p:par>
                              <p:par>
                                <p:cTn id="49" presetID="21" presetClass="entr" presetSubtype="1"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heel(1)">
                                      <p:cBhvr>
                                        <p:cTn id="51" dur="2000"/>
                                        <p:tgtEl>
                                          <p:spTgt spid="58"/>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heel(1)">
                                      <p:cBhvr>
                                        <p:cTn id="54"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60" grpId="0" animBg="1"/>
      <p:bldP spid="61" grpId="0"/>
      <p:bldP spid="62" grpId="0" animBg="1"/>
      <p:bldP spid="63" grpId="0"/>
      <p:bldP spid="64" grpId="0" animBg="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p:cNvGrpSpPr>
          <p:nvPr/>
        </p:nvGrpSpPr>
        <p:grpSpPr bwMode="auto">
          <a:xfrm>
            <a:off x="1329995" y="2578592"/>
            <a:ext cx="1724025" cy="361950"/>
            <a:chOff x="816" y="2304"/>
            <a:chExt cx="1440" cy="448"/>
          </a:xfrm>
          <a:solidFill>
            <a:schemeClr val="accent6">
              <a:lumMod val="60000"/>
              <a:lumOff val="40000"/>
            </a:schemeClr>
          </a:solidFill>
        </p:grpSpPr>
        <p:sp>
          <p:nvSpPr>
            <p:cNvPr id="27" name="Freeform 2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28" name="Rectangle 2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2</a:t>
              </a:r>
              <a:endParaRPr lang="en-US" b="1">
                <a:solidFill>
                  <a:srgbClr val="000000"/>
                </a:solidFill>
                <a:effectLst>
                  <a:outerShdw blurRad="38100" dist="38100" dir="2700000" algn="tl">
                    <a:srgbClr val="FFFFFF"/>
                  </a:outerShdw>
                </a:effectLst>
              </a:endParaRPr>
            </a:p>
          </p:txBody>
        </p:sp>
      </p:grpSp>
      <p:grpSp>
        <p:nvGrpSpPr>
          <p:cNvPr id="39" name="Group 38"/>
          <p:cNvGrpSpPr>
            <a:grpSpLocks/>
          </p:cNvGrpSpPr>
          <p:nvPr/>
        </p:nvGrpSpPr>
        <p:grpSpPr bwMode="auto">
          <a:xfrm>
            <a:off x="1329995" y="3435842"/>
            <a:ext cx="1724025" cy="361950"/>
            <a:chOff x="816" y="2304"/>
            <a:chExt cx="1440" cy="448"/>
          </a:xfrm>
        </p:grpSpPr>
        <p:sp>
          <p:nvSpPr>
            <p:cNvPr id="46" name="Freeform 45"/>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47" name="Rectangle 46"/>
            <p:cNvSpPr>
              <a:spLocks noChangeArrowheads="1"/>
            </p:cNvSpPr>
            <p:nvPr/>
          </p:nvSpPr>
          <p:spPr bwMode="gray">
            <a:xfrm>
              <a:off x="816" y="2304"/>
              <a:ext cx="1440" cy="393"/>
            </a:xfrm>
            <a:prstGeom prst="rect">
              <a:avLst/>
            </a:prstGeom>
            <a:solidFill>
              <a:schemeClr val="accent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3</a:t>
              </a:r>
              <a:endParaRPr lang="en-US" b="1">
                <a:solidFill>
                  <a:srgbClr val="000000"/>
                </a:solidFill>
                <a:effectLst>
                  <a:outerShdw blurRad="38100" dist="38100" dir="2700000" algn="tl">
                    <a:srgbClr val="FFFFFF"/>
                  </a:outerShdw>
                </a:effectLst>
              </a:endParaRPr>
            </a:p>
          </p:txBody>
        </p:sp>
      </p:grpSp>
      <p:sp>
        <p:nvSpPr>
          <p:cNvPr id="48" name="Rectangle 47"/>
          <p:cNvSpPr>
            <a:spLocks noChangeArrowheads="1"/>
          </p:cNvSpPr>
          <p:nvPr/>
        </p:nvSpPr>
        <p:spPr bwMode="gray">
          <a:xfrm>
            <a:off x="1329995" y="4293093"/>
            <a:ext cx="1724025" cy="317897"/>
          </a:xfrm>
          <a:prstGeom prst="rect">
            <a:avLst/>
          </a:prstGeom>
          <a:solidFill>
            <a:schemeClr val="accent6">
              <a:lumMod val="75000"/>
            </a:schemeClr>
          </a:solidFill>
          <a:ln>
            <a:noFill/>
          </a:ln>
          <a:effectLs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4</a:t>
            </a:r>
            <a:endParaRPr lang="en-US" b="1">
              <a:solidFill>
                <a:srgbClr val="000000"/>
              </a:solidFill>
              <a:effectLst>
                <a:outerShdw blurRad="38100" dist="38100" dir="2700000" algn="tl">
                  <a:srgbClr val="FFFFFF"/>
                </a:outerShdw>
              </a:effectLst>
            </a:endParaRPr>
          </a:p>
        </p:txBody>
      </p:sp>
      <p:cxnSp>
        <p:nvCxnSpPr>
          <p:cNvPr id="49" name="AutoShape 14"/>
          <p:cNvCxnSpPr>
            <a:cxnSpLocks noChangeShapeType="1"/>
          </p:cNvCxnSpPr>
          <p:nvPr/>
        </p:nvCxnSpPr>
        <p:spPr bwMode="gray">
          <a:xfrm>
            <a:off x="2187242" y="4610990"/>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15"/>
          <p:cNvCxnSpPr>
            <a:cxnSpLocks noChangeShapeType="1"/>
            <a:stCxn id="27" idx="11"/>
            <a:endCxn id="47" idx="0"/>
          </p:cNvCxnSpPr>
          <p:nvPr/>
        </p:nvCxnSpPr>
        <p:spPr bwMode="gray">
          <a:xfrm>
            <a:off x="2187242" y="289887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16"/>
          <p:cNvCxnSpPr>
            <a:cxnSpLocks noChangeShapeType="1"/>
            <a:stCxn id="46" idx="11"/>
            <a:endCxn id="48" idx="0"/>
          </p:cNvCxnSpPr>
          <p:nvPr/>
        </p:nvCxnSpPr>
        <p:spPr bwMode="gray">
          <a:xfrm>
            <a:off x="2187242" y="375612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Line 17"/>
          <p:cNvSpPr>
            <a:spLocks noChangeShapeType="1"/>
          </p:cNvSpPr>
          <p:nvPr/>
        </p:nvSpPr>
        <p:spPr bwMode="auto">
          <a:xfrm>
            <a:off x="2244392" y="4971030"/>
            <a:ext cx="6735688" cy="0"/>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3" name="Line 18"/>
          <p:cNvSpPr>
            <a:spLocks noChangeShapeType="1"/>
          </p:cNvSpPr>
          <p:nvPr/>
        </p:nvSpPr>
        <p:spPr bwMode="auto">
          <a:xfrm flipV="1">
            <a:off x="2244392" y="3167357"/>
            <a:ext cx="6591672" cy="22026"/>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4" name="Line 19"/>
          <p:cNvSpPr>
            <a:spLocks noChangeShapeType="1"/>
          </p:cNvSpPr>
          <p:nvPr/>
        </p:nvSpPr>
        <p:spPr bwMode="auto">
          <a:xfrm flipV="1">
            <a:off x="2211328" y="4022224"/>
            <a:ext cx="6336704"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5" name="TextBox 54"/>
          <p:cNvSpPr txBox="1"/>
          <p:nvPr/>
        </p:nvSpPr>
        <p:spPr>
          <a:xfrm>
            <a:off x="3155785" y="2504774"/>
            <a:ext cx="5732667"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Tiếp</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rảo bước về làng</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Cuộc trò chuyện giữa các bạn nhỏ và thầy Đuy-sen</a:t>
            </a:r>
            <a:endParaRPr lang="en-US" sz="2000" i="1" dirty="0">
              <a:solidFill>
                <a:prstClr val="black"/>
              </a:solidFill>
              <a:latin typeface="Times New Roman" pitchFamily="18" charset="0"/>
              <a:cs typeface="Times New Roman" pitchFamily="18" charset="0"/>
            </a:endParaRPr>
          </a:p>
        </p:txBody>
      </p:sp>
      <p:sp>
        <p:nvSpPr>
          <p:cNvPr id="56" name="TextBox 55"/>
          <p:cNvSpPr txBox="1"/>
          <p:nvPr/>
        </p:nvSpPr>
        <p:spPr>
          <a:xfrm>
            <a:off x="3183436" y="3330826"/>
            <a:ext cx="5976664"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Tiếp</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thầy Đuy-sen giảng bài</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Hình ảnh thầy Đuy-sen trong kí ức của An-tư-nai</a:t>
            </a:r>
            <a:endParaRPr lang="en-US" sz="2000" i="1" dirty="0">
              <a:solidFill>
                <a:prstClr val="black"/>
              </a:solidFill>
              <a:latin typeface="Times New Roman" pitchFamily="18" charset="0"/>
              <a:cs typeface="Times New Roman" pitchFamily="18" charset="0"/>
            </a:endParaRPr>
          </a:p>
        </p:txBody>
      </p:sp>
      <p:sp>
        <p:nvSpPr>
          <p:cNvPr id="57" name="TextBox 56"/>
          <p:cNvSpPr txBox="1"/>
          <p:nvPr/>
        </p:nvSpPr>
        <p:spPr>
          <a:xfrm>
            <a:off x="3183436" y="4248723"/>
            <a:ext cx="5760640"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Còn</a:t>
            </a:r>
            <a:r>
              <a:rPr lang="en-US" sz="2000" b="1" i="1" dirty="0" smtClean="0">
                <a:solidFill>
                  <a:prstClr val="black"/>
                </a:solidFill>
                <a:latin typeface="Times New Roman" pitchFamily="18" charset="0"/>
                <a:cs typeface="Times New Roman" pitchFamily="18" charset="0"/>
              </a:rPr>
              <a:t> </a:t>
            </a:r>
            <a:r>
              <a:rPr lang="en-US" sz="2000" b="1" i="1" dirty="0" err="1" smtClean="0">
                <a:solidFill>
                  <a:prstClr val="black"/>
                </a:solidFill>
                <a:latin typeface="Times New Roman" pitchFamily="18" charset="0"/>
                <a:cs typeface="Times New Roman" pitchFamily="18" charset="0"/>
              </a:rPr>
              <a:t>lại</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Những băn khoăn, trăn trở và ý tưởng cho bức tranh vẽ thầy Đuy-sen</a:t>
            </a:r>
            <a:endParaRPr lang="en-US" sz="2000" i="1" dirty="0">
              <a:solidFill>
                <a:prstClr val="black"/>
              </a:solidFill>
              <a:latin typeface="Times New Roman" pitchFamily="18" charset="0"/>
              <a:cs typeface="Times New Roman" pitchFamily="18" charset="0"/>
            </a:endParaRPr>
          </a:p>
        </p:txBody>
      </p:sp>
      <p:grpSp>
        <p:nvGrpSpPr>
          <p:cNvPr id="66" name="Group 65"/>
          <p:cNvGrpSpPr>
            <a:grpSpLocks/>
          </p:cNvGrpSpPr>
          <p:nvPr/>
        </p:nvGrpSpPr>
        <p:grpSpPr bwMode="auto">
          <a:xfrm>
            <a:off x="1347232" y="1691578"/>
            <a:ext cx="1724025" cy="361950"/>
            <a:chOff x="816" y="2304"/>
            <a:chExt cx="1440" cy="448"/>
          </a:xfrm>
          <a:solidFill>
            <a:schemeClr val="accent6"/>
          </a:solidFill>
        </p:grpSpPr>
        <p:sp>
          <p:nvSpPr>
            <p:cNvPr id="67" name="Freeform 6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68" name="Rectangle 6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1</a:t>
              </a:r>
              <a:endParaRPr lang="en-US" b="1">
                <a:solidFill>
                  <a:srgbClr val="000000"/>
                </a:solidFill>
                <a:effectLst>
                  <a:outerShdw blurRad="38100" dist="38100" dir="2700000" algn="tl">
                    <a:srgbClr val="FFFFFF"/>
                  </a:outerShdw>
                </a:effectLst>
              </a:endParaRPr>
            </a:p>
          </p:txBody>
        </p:sp>
      </p:grpSp>
      <p:cxnSp>
        <p:nvCxnSpPr>
          <p:cNvPr id="69" name="AutoShape 16"/>
          <p:cNvCxnSpPr>
            <a:cxnSpLocks noChangeShapeType="1"/>
            <a:stCxn id="67" idx="11"/>
          </p:cNvCxnSpPr>
          <p:nvPr/>
        </p:nvCxnSpPr>
        <p:spPr bwMode="gray">
          <a:xfrm>
            <a:off x="2204479" y="2011857"/>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Line 19"/>
          <p:cNvSpPr>
            <a:spLocks noChangeShapeType="1"/>
          </p:cNvSpPr>
          <p:nvPr/>
        </p:nvSpPr>
        <p:spPr bwMode="auto">
          <a:xfrm flipV="1">
            <a:off x="2211328" y="2277961"/>
            <a:ext cx="5514953"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71" name="TextBox 70"/>
          <p:cNvSpPr txBox="1"/>
          <p:nvPr/>
        </p:nvSpPr>
        <p:spPr>
          <a:xfrm>
            <a:off x="3163865" y="1596261"/>
            <a:ext cx="5473809"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Từ</a:t>
            </a:r>
            <a:r>
              <a:rPr lang="en-US" sz="2000" b="1" i="1" dirty="0" smtClean="0">
                <a:solidFill>
                  <a:prstClr val="black"/>
                </a:solidFill>
                <a:latin typeface="Times New Roman" pitchFamily="18" charset="0"/>
                <a:cs typeface="Times New Roman" pitchFamily="18" charset="0"/>
              </a:rPr>
              <a:t> </a:t>
            </a:r>
            <a:r>
              <a:rPr lang="en-US" sz="2000" b="1" i="1" dirty="0" err="1" smtClean="0">
                <a:solidFill>
                  <a:prstClr val="black"/>
                </a:solidFill>
                <a:latin typeface="Times New Roman" pitchFamily="18" charset="0"/>
                <a:cs typeface="Times New Roman" pitchFamily="18" charset="0"/>
              </a:rPr>
              <a:t>đầu</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hết chuyện này</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Hoàn cảnh người họa sĩ nhận được bức thư của viện sĩ Xu-lai-ma-nô-va</a:t>
            </a:r>
            <a:endParaRPr lang="en-US" sz="2000" i="1" dirty="0">
              <a:solidFill>
                <a:prstClr val="black"/>
              </a:solidFill>
              <a:latin typeface="Times New Roman" pitchFamily="18" charset="0"/>
              <a:cs typeface="Times New Roman" pitchFamily="18" charset="0"/>
            </a:endParaRPr>
          </a:p>
        </p:txBody>
      </p:sp>
      <p:pic>
        <p:nvPicPr>
          <p:cNvPr id="72" name="Picture 71"/>
          <p:cNvPicPr>
            <a:picLocks noChangeAspect="1"/>
          </p:cNvPicPr>
          <p:nvPr/>
        </p:nvPicPr>
        <p:blipFill>
          <a:blip r:embed="rId3"/>
          <a:stretch>
            <a:fillRect/>
          </a:stretch>
        </p:blipFill>
        <p:spPr>
          <a:xfrm>
            <a:off x="2875833" y="23946"/>
            <a:ext cx="4104456" cy="2078996"/>
          </a:xfrm>
          <a:prstGeom prst="rect">
            <a:avLst/>
          </a:prstGeom>
        </p:spPr>
      </p:pic>
      <p:sp>
        <p:nvSpPr>
          <p:cNvPr id="73" name="TextBox 72"/>
          <p:cNvSpPr txBox="1"/>
          <p:nvPr/>
        </p:nvSpPr>
        <p:spPr>
          <a:xfrm>
            <a:off x="107504" y="106071"/>
            <a:ext cx="1762299" cy="1744264"/>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4"/>
            <a:stretch>
              <a:fillRect/>
            </a:stretch>
          </a:blip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US" sz="21525">
              <a:solidFill>
                <a:prstClr val="black"/>
              </a:solidFill>
              <a:latin typeface="Road rage" pitchFamily="50" charset="0"/>
            </a:endParaRPr>
          </a:p>
        </p:txBody>
      </p:sp>
    </p:spTree>
    <p:extLst>
      <p:ext uri="{BB962C8B-B14F-4D97-AF65-F5344CB8AC3E}">
        <p14:creationId xmlns:p14="http://schemas.microsoft.com/office/powerpoint/2010/main" val="221021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par>
                                <p:cTn id="8" presetID="6" presetClass="entr" presetSubtype="16"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circle(in)">
                                      <p:cBhvr>
                                        <p:cTn id="10" dur="2000"/>
                                        <p:tgtEl>
                                          <p:spTgt spid="6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circle(in)">
                                      <p:cBhvr>
                                        <p:cTn id="13" dur="2000"/>
                                        <p:tgtEl>
                                          <p:spTgt spid="7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circle(in)">
                                      <p:cBhvr>
                                        <p:cTn id="16" dur="20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circle(in)">
                                      <p:cBhvr>
                                        <p:cTn id="43" dur="2000"/>
                                        <p:tgtEl>
                                          <p:spTgt spid="39"/>
                                        </p:tgtEl>
                                      </p:cBhvr>
                                    </p:animEffect>
                                  </p:childTnLst>
                                </p:cTn>
                              </p:par>
                              <p:par>
                                <p:cTn id="44" presetID="6" presetClass="entr" presetSubtype="16"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circle(in)">
                                      <p:cBhvr>
                                        <p:cTn id="46" dur="2000"/>
                                        <p:tgtEl>
                                          <p:spTgt spid="5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circle(in)">
                                      <p:cBhvr>
                                        <p:cTn id="49" dur="2000"/>
                                        <p:tgtEl>
                                          <p:spTgt spid="5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circle(in)">
                                      <p:cBhvr>
                                        <p:cTn id="52" dur="2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heel(1)">
                                      <p:cBhvr>
                                        <p:cTn id="57" dur="2000"/>
                                        <p:tgtEl>
                                          <p:spTgt spid="48"/>
                                        </p:tgtEl>
                                      </p:cBhvr>
                                    </p:animEffect>
                                  </p:childTnLst>
                                </p:cTn>
                              </p:par>
                              <p:par>
                                <p:cTn id="58" presetID="21" presetClass="entr" presetSubtype="1"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2000"/>
                                        <p:tgtEl>
                                          <p:spTgt spid="49"/>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heel(1)">
                                      <p:cBhvr>
                                        <p:cTn id="63" dur="2000"/>
                                        <p:tgtEl>
                                          <p:spTgt spid="52"/>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heel(1)">
                                      <p:cBhvr>
                                        <p:cTn id="66"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P spid="53" grpId="0" animBg="1"/>
      <p:bldP spid="54" grpId="0" animBg="1"/>
      <p:bldP spid="55" grpId="0"/>
      <p:bldP spid="56" grpId="0"/>
      <p:bldP spid="57" grpId="0"/>
      <p:bldP spid="70" grpId="0" animBg="1"/>
      <p:bldP spid="71"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3930</TotalTime>
  <Words>1930</Words>
  <Application>Microsoft Office PowerPoint</Application>
  <PresentationFormat>On-screen Show (16:9)</PresentationFormat>
  <Paragraphs>256</Paragraphs>
  <Slides>33</Slides>
  <Notes>19</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33</vt:i4>
      </vt:variant>
    </vt:vector>
  </HeadingPairs>
  <TitlesOfParts>
    <vt:vector size="59" baseType="lpstr">
      <vt:lpstr>宋体</vt:lpstr>
      <vt:lpstr>Arial</vt:lpstr>
      <vt:lpstr>Arial Unicode MS</vt:lpstr>
      <vt:lpstr>Bungee Inline</vt:lpstr>
      <vt:lpstr>Calibri</vt:lpstr>
      <vt:lpstr>Calibri Light</vt:lpstr>
      <vt:lpstr>Cambria</vt:lpstr>
      <vt:lpstr>Miriam Fixed</vt:lpstr>
      <vt:lpstr>Montserrat Alternates Black</vt:lpstr>
      <vt:lpstr>Road rage</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5_https://freeppt7.com</vt:lpstr>
      <vt:lpstr>Office 主题</vt:lpstr>
      <vt:lpstr>5_Office Theme</vt:lpstr>
      <vt:lpstr>6_https://freeppt7.com</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LÊ VÂN</cp:lastModifiedBy>
  <cp:revision>928</cp:revision>
  <dcterms:created xsi:type="dcterms:W3CDTF">2021-11-12T03:08:25Z</dcterms:created>
  <dcterms:modified xsi:type="dcterms:W3CDTF">2023-11-06T03:59:14Z</dcterms:modified>
</cp:coreProperties>
</file>