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2" r:id="rId3"/>
    <p:sldMasterId id="2147483694" r:id="rId4"/>
    <p:sldMasterId id="2147483720" r:id="rId5"/>
    <p:sldMasterId id="2147483752" r:id="rId6"/>
  </p:sldMasterIdLst>
  <p:notesMasterIdLst>
    <p:notesMasterId r:id="rId25"/>
  </p:notesMasterIdLst>
  <p:sldIdLst>
    <p:sldId id="256" r:id="rId7"/>
    <p:sldId id="257" r:id="rId8"/>
    <p:sldId id="258" r:id="rId9"/>
    <p:sldId id="11088868" r:id="rId10"/>
    <p:sldId id="2007577422" r:id="rId11"/>
    <p:sldId id="2007577418" r:id="rId12"/>
    <p:sldId id="671" r:id="rId13"/>
    <p:sldId id="672" r:id="rId14"/>
    <p:sldId id="2007577414" r:id="rId15"/>
    <p:sldId id="2007577415" r:id="rId16"/>
    <p:sldId id="2007577416" r:id="rId17"/>
    <p:sldId id="11088614" r:id="rId18"/>
    <p:sldId id="677" r:id="rId19"/>
    <p:sldId id="280" r:id="rId20"/>
    <p:sldId id="11088866" r:id="rId21"/>
    <p:sldId id="313" r:id="rId22"/>
    <p:sldId id="294" r:id="rId23"/>
    <p:sldId id="11088612" r:id="rId24"/>
  </p:sldIdLst>
  <p:sldSz cx="18288000" cy="10287000"/>
  <p:notesSz cx="6858000" cy="9144000"/>
  <p:embeddedFontLst>
    <p:embeddedFont>
      <p:font typeface="PT Sans" panose="020B0604020202020204" charset="0"/>
      <p:regular r:id="rId26"/>
      <p:bold r:id="rId27"/>
      <p:italic r:id="rId28"/>
      <p:boldItalic r:id="rId29"/>
    </p:embeddedFont>
    <p:embeddedFont>
      <p:font typeface="Nunito" panose="020B0604020202020204" charset="0"/>
      <p:regular r:id="rId30"/>
      <p:bold r:id="rId31"/>
      <p:italic r:id="rId32"/>
      <p:boldItalic r:id="rId33"/>
    </p:embeddedFont>
    <p:embeddedFont>
      <p:font typeface="等线" panose="020B0604020202020204" charset="-122"/>
      <p:regular r:id="rId34"/>
      <p:bold r:id="rId35"/>
    </p:embeddedFont>
    <p:embeddedFont>
      <p:font typeface="Cambria" panose="02040503050406030204" pitchFamily="18" charset="0"/>
      <p:regular r:id="rId36"/>
      <p:bold r:id="rId37"/>
      <p:italic r:id="rId38"/>
      <p:boldItalic r:id="rId39"/>
    </p:embeddedFont>
    <p:embeddedFont>
      <p:font typeface="Calistoga" panose="020B0604020202020204" charset="0"/>
      <p:regular r:id="rId40"/>
    </p:embeddedFont>
    <p:embeddedFont>
      <p:font typeface="Calibri Light" panose="020F0302020204030204" pitchFamily="34" charset="0"/>
      <p:regular r:id="rId41"/>
      <p:italic r:id="rId42"/>
    </p:embeddedFont>
    <p:embeddedFont>
      <p:font typeface="Snap ITC" panose="04040A07060A02020202" pitchFamily="82" charset="0"/>
      <p:regular r:id="rId43"/>
    </p:embeddedFont>
    <p:embeddedFont>
      <p:font typeface="Lumios Marker" panose="020B0604020202020204" charset="0"/>
      <p:regular r:id="rId44"/>
    </p:embeddedFont>
    <p:embeddedFont>
      <p:font typeface="Calibri" panose="020F0502020204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6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619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5.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4.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4.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091C-70BD-4FA9-A1ED-1CF2E16AB39B}"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055B1-9BD7-428E-95C6-33222006CF77}" type="slidenum">
              <a:rPr lang="en-US" smtClean="0"/>
              <a:t>‹#›</a:t>
            </a:fld>
            <a:endParaRPr lang="en-US"/>
          </a:p>
        </p:txBody>
      </p:sp>
    </p:spTree>
    <p:extLst>
      <p:ext uri="{BB962C8B-B14F-4D97-AF65-F5344CB8AC3E}">
        <p14:creationId xmlns:p14="http://schemas.microsoft.com/office/powerpoint/2010/main" val="3855235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5BD2C2F-209C-9146-B6B8-5E860AB0CE26}"/>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188A0281-E10C-EA46-8F82-07D0AE846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0DCA00BE-03B0-B449-9081-95611F418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9467AE-4795-9E47-9B4C-03261C51803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14802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DB44D52-D281-B54F-A9D7-117676B7743F}"/>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6CC9ECB6-F6E0-1448-A6C6-E3B997005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E62DFDD7-684D-144A-B68A-D58D987C44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8D036-6ED5-EE4B-9016-53EE2C57F9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255AB54-81F8-694B-A7C4-BC766AB7B47A}"/>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202C67D4-F6C3-4746-B4AA-949EB5A69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47B94342-3764-D64C-B5FF-46A14EC7E3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9EAD-1E3D-2740-831C-31BF0D67D6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67634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91851" y="582648"/>
            <a:ext cx="16672124" cy="9576563"/>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a:off x="1322372" y="439040"/>
            <a:ext cx="16137638" cy="9576563"/>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 name="Google Shape;11;p2"/>
          <p:cNvGrpSpPr/>
          <p:nvPr/>
        </p:nvGrpSpPr>
        <p:grpSpPr>
          <a:xfrm>
            <a:off x="16683086" y="4564016"/>
            <a:ext cx="1139352" cy="761225"/>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 name="Google Shape;14;p2"/>
          <p:cNvGrpSpPr/>
          <p:nvPr/>
        </p:nvGrpSpPr>
        <p:grpSpPr>
          <a:xfrm>
            <a:off x="16683086" y="3442189"/>
            <a:ext cx="1139352" cy="761225"/>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7" name="Google Shape;17;p2"/>
          <p:cNvGrpSpPr/>
          <p:nvPr/>
        </p:nvGrpSpPr>
        <p:grpSpPr>
          <a:xfrm>
            <a:off x="16692547" y="2367185"/>
            <a:ext cx="1136972" cy="776028"/>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0" name="Google Shape;20;p2"/>
          <p:cNvGrpSpPr/>
          <p:nvPr/>
        </p:nvGrpSpPr>
        <p:grpSpPr>
          <a:xfrm>
            <a:off x="16683086" y="1213271"/>
            <a:ext cx="1139352" cy="776028"/>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3" name="Google Shape;23;p2"/>
          <p:cNvGrpSpPr/>
          <p:nvPr/>
        </p:nvGrpSpPr>
        <p:grpSpPr>
          <a:xfrm>
            <a:off x="16683086" y="5685866"/>
            <a:ext cx="1139352" cy="761225"/>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 name="Google Shape;26;p2"/>
          <p:cNvGrpSpPr/>
          <p:nvPr/>
        </p:nvGrpSpPr>
        <p:grpSpPr>
          <a:xfrm>
            <a:off x="16683086" y="6807716"/>
            <a:ext cx="1139352" cy="761225"/>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 name="Google Shape;29;p2"/>
          <p:cNvSpPr/>
          <p:nvPr/>
        </p:nvSpPr>
        <p:spPr>
          <a:xfrm>
            <a:off x="16683086" y="8895439"/>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2"/>
          <p:cNvSpPr/>
          <p:nvPr/>
        </p:nvSpPr>
        <p:spPr>
          <a:xfrm>
            <a:off x="16683086" y="8735888"/>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 name="Google Shape;31;p2"/>
          <p:cNvSpPr/>
          <p:nvPr/>
        </p:nvSpPr>
        <p:spPr>
          <a:xfrm>
            <a:off x="791789" y="439040"/>
            <a:ext cx="16106876" cy="957656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2"/>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 name="Google Shape;36;p2"/>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 name="Google Shape;37;p2"/>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 name="Google Shape;38;p2"/>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 name="Google Shape;39;p2"/>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 name="Google Shape;40;p2"/>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 name="Google Shape;41;p2"/>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 name="Google Shape;42;p2"/>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2"/>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2"/>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2"/>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 name="Google Shape;46;p2"/>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 name="Google Shape;47;p2"/>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 name="Google Shape;48;p2"/>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 name="Google Shape;49;p2"/>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0" name="Google Shape;50;p2"/>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 name="Google Shape;51;p2"/>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 name="Google Shape;52;p2"/>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 name="Google Shape;53;p2"/>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 name="Google Shape;54;p2"/>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 name="Google Shape;55;p2"/>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 name="Google Shape;56;p2"/>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 name="Google Shape;57;p2"/>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8" name="Google Shape;58;p2"/>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9" name="Google Shape;59;p2"/>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 name="Google Shape;60;p2"/>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 name="Google Shape;61;p2"/>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2"/>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 name="Google Shape;63;p2"/>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 name="Google Shape;64;p2"/>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2"/>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6" name="Google Shape;66;p2"/>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7" name="Google Shape;67;p2"/>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 name="Google Shape;68;p2"/>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 name="Google Shape;69;p2"/>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 name="Google Shape;70;p2"/>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 name="Google Shape;71;p2"/>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 name="Google Shape;72;p2"/>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 name="Google Shape;73;p2"/>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 name="Google Shape;74;p2"/>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 name="Google Shape;75;p2"/>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 name="Google Shape;76;p2"/>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 name="Google Shape;77;p2"/>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 name="Google Shape;78;p2"/>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 name="Google Shape;79;p2"/>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0" name="Google Shape;80;p2"/>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1" name="Google Shape;81;p2"/>
          <p:cNvSpPr/>
          <p:nvPr/>
        </p:nvSpPr>
        <p:spPr>
          <a:xfrm>
            <a:off x="457802" y="271370"/>
            <a:ext cx="1589430" cy="137342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2" name="Google Shape;82;p2"/>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 name="Google Shape;83;p2"/>
          <p:cNvSpPr txBox="1">
            <a:spLocks noGrp="1"/>
          </p:cNvSpPr>
          <p:nvPr>
            <p:ph type="ctrTitle"/>
          </p:nvPr>
        </p:nvSpPr>
        <p:spPr>
          <a:xfrm>
            <a:off x="1935401" y="2691500"/>
            <a:ext cx="14417400" cy="3837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14799">
                <a:latin typeface="Jua"/>
                <a:ea typeface="Jua"/>
                <a:cs typeface="Jua"/>
                <a:sym typeface="Jua"/>
              </a:defRPr>
            </a:lvl1pPr>
            <a:lvl2pPr lvl="1" algn="ctr">
              <a:lnSpc>
                <a:spcPct val="80000"/>
              </a:lnSpc>
              <a:spcBef>
                <a:spcPts val="0"/>
              </a:spcBef>
              <a:spcAft>
                <a:spcPts val="0"/>
              </a:spcAft>
              <a:buSzPts val="7200"/>
              <a:buFont typeface="Jua"/>
              <a:buNone/>
              <a:defRPr sz="14400">
                <a:latin typeface="Jua"/>
                <a:ea typeface="Jua"/>
                <a:cs typeface="Jua"/>
                <a:sym typeface="Jua"/>
              </a:defRPr>
            </a:lvl2pPr>
            <a:lvl3pPr lvl="2" algn="ctr">
              <a:lnSpc>
                <a:spcPct val="80000"/>
              </a:lnSpc>
              <a:spcBef>
                <a:spcPts val="0"/>
              </a:spcBef>
              <a:spcAft>
                <a:spcPts val="0"/>
              </a:spcAft>
              <a:buSzPts val="7200"/>
              <a:buFont typeface="Jua"/>
              <a:buNone/>
              <a:defRPr sz="14400">
                <a:latin typeface="Jua"/>
                <a:ea typeface="Jua"/>
                <a:cs typeface="Jua"/>
                <a:sym typeface="Jua"/>
              </a:defRPr>
            </a:lvl3pPr>
            <a:lvl4pPr lvl="3" algn="ctr">
              <a:lnSpc>
                <a:spcPct val="80000"/>
              </a:lnSpc>
              <a:spcBef>
                <a:spcPts val="0"/>
              </a:spcBef>
              <a:spcAft>
                <a:spcPts val="0"/>
              </a:spcAft>
              <a:buSzPts val="7200"/>
              <a:buFont typeface="Jua"/>
              <a:buNone/>
              <a:defRPr sz="14400">
                <a:latin typeface="Jua"/>
                <a:ea typeface="Jua"/>
                <a:cs typeface="Jua"/>
                <a:sym typeface="Jua"/>
              </a:defRPr>
            </a:lvl4pPr>
            <a:lvl5pPr lvl="4" algn="ctr">
              <a:lnSpc>
                <a:spcPct val="80000"/>
              </a:lnSpc>
              <a:spcBef>
                <a:spcPts val="0"/>
              </a:spcBef>
              <a:spcAft>
                <a:spcPts val="0"/>
              </a:spcAft>
              <a:buSzPts val="7200"/>
              <a:buFont typeface="Jua"/>
              <a:buNone/>
              <a:defRPr sz="14400">
                <a:latin typeface="Jua"/>
                <a:ea typeface="Jua"/>
                <a:cs typeface="Jua"/>
                <a:sym typeface="Jua"/>
              </a:defRPr>
            </a:lvl5pPr>
            <a:lvl6pPr lvl="5" algn="ctr">
              <a:lnSpc>
                <a:spcPct val="80000"/>
              </a:lnSpc>
              <a:spcBef>
                <a:spcPts val="0"/>
              </a:spcBef>
              <a:spcAft>
                <a:spcPts val="0"/>
              </a:spcAft>
              <a:buSzPts val="7200"/>
              <a:buFont typeface="Jua"/>
              <a:buNone/>
              <a:defRPr sz="14400">
                <a:latin typeface="Jua"/>
                <a:ea typeface="Jua"/>
                <a:cs typeface="Jua"/>
                <a:sym typeface="Jua"/>
              </a:defRPr>
            </a:lvl6pPr>
            <a:lvl7pPr lvl="6" algn="ctr">
              <a:lnSpc>
                <a:spcPct val="80000"/>
              </a:lnSpc>
              <a:spcBef>
                <a:spcPts val="0"/>
              </a:spcBef>
              <a:spcAft>
                <a:spcPts val="0"/>
              </a:spcAft>
              <a:buSzPts val="7200"/>
              <a:buFont typeface="Jua"/>
              <a:buNone/>
              <a:defRPr sz="14400">
                <a:latin typeface="Jua"/>
                <a:ea typeface="Jua"/>
                <a:cs typeface="Jua"/>
                <a:sym typeface="Jua"/>
              </a:defRPr>
            </a:lvl7pPr>
            <a:lvl8pPr lvl="7" algn="ctr">
              <a:lnSpc>
                <a:spcPct val="80000"/>
              </a:lnSpc>
              <a:spcBef>
                <a:spcPts val="0"/>
              </a:spcBef>
              <a:spcAft>
                <a:spcPts val="0"/>
              </a:spcAft>
              <a:buSzPts val="7200"/>
              <a:buFont typeface="Jua"/>
              <a:buNone/>
              <a:defRPr sz="14400">
                <a:latin typeface="Jua"/>
                <a:ea typeface="Jua"/>
                <a:cs typeface="Jua"/>
                <a:sym typeface="Jua"/>
              </a:defRPr>
            </a:lvl8pPr>
            <a:lvl9pPr lvl="8" algn="ctr">
              <a:lnSpc>
                <a:spcPct val="80000"/>
              </a:lnSpc>
              <a:spcBef>
                <a:spcPts val="0"/>
              </a:spcBef>
              <a:spcAft>
                <a:spcPts val="0"/>
              </a:spcAft>
              <a:buSzPts val="7200"/>
              <a:buFont typeface="Jua"/>
              <a:buNone/>
              <a:defRPr sz="14400">
                <a:latin typeface="Jua"/>
                <a:ea typeface="Jua"/>
                <a:cs typeface="Jua"/>
                <a:sym typeface="Jua"/>
              </a:defRPr>
            </a:lvl9pPr>
          </a:lstStyle>
          <a:p>
            <a:endParaRPr/>
          </a:p>
        </p:txBody>
      </p:sp>
      <p:sp>
        <p:nvSpPr>
          <p:cNvPr id="84" name="Google Shape;84;p2"/>
          <p:cNvSpPr txBox="1">
            <a:spLocks noGrp="1"/>
          </p:cNvSpPr>
          <p:nvPr>
            <p:ph type="subTitle" idx="1"/>
          </p:nvPr>
        </p:nvSpPr>
        <p:spPr>
          <a:xfrm>
            <a:off x="2277450" y="6228350"/>
            <a:ext cx="13733400" cy="1189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4400">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48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14961052" y="2896802"/>
            <a:ext cx="888551" cy="797051"/>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8" name="Google Shape;88;p2"/>
          <p:cNvGrpSpPr/>
          <p:nvPr/>
        </p:nvGrpSpPr>
        <p:grpSpPr>
          <a:xfrm>
            <a:off x="2036102" y="3013952"/>
            <a:ext cx="582750" cy="562751"/>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9" name="Google Shape;99;p2"/>
          <p:cNvGrpSpPr/>
          <p:nvPr/>
        </p:nvGrpSpPr>
        <p:grpSpPr>
          <a:xfrm>
            <a:off x="4142953" y="1231928"/>
            <a:ext cx="333350" cy="337151"/>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2" name="Google Shape;102;p2"/>
          <p:cNvSpPr/>
          <p:nvPr/>
        </p:nvSpPr>
        <p:spPr>
          <a:xfrm>
            <a:off x="15143752" y="1982027"/>
            <a:ext cx="238250" cy="162401"/>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 name="Google Shape;103;p2"/>
          <p:cNvSpPr/>
          <p:nvPr/>
        </p:nvSpPr>
        <p:spPr>
          <a:xfrm>
            <a:off x="3642253" y="2569250"/>
            <a:ext cx="238250" cy="162401"/>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 name="Google Shape;104;p2"/>
          <p:cNvSpPr/>
          <p:nvPr/>
        </p:nvSpPr>
        <p:spPr>
          <a:xfrm>
            <a:off x="2036100" y="2001302"/>
            <a:ext cx="174000" cy="12385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 name="Google Shape;105;p2"/>
          <p:cNvSpPr/>
          <p:nvPr/>
        </p:nvSpPr>
        <p:spPr>
          <a:xfrm rot="9553842">
            <a:off x="4249302" y="8382716"/>
            <a:ext cx="120648" cy="860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 name="Google Shape;106;p2"/>
          <p:cNvSpPr/>
          <p:nvPr/>
        </p:nvSpPr>
        <p:spPr>
          <a:xfrm>
            <a:off x="15055400" y="8363828"/>
            <a:ext cx="174000" cy="12385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 name="Google Shape;107;p2"/>
          <p:cNvSpPr/>
          <p:nvPr/>
        </p:nvSpPr>
        <p:spPr>
          <a:xfrm>
            <a:off x="2208352" y="7418150"/>
            <a:ext cx="238250" cy="162401"/>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08" name="Google Shape;108;p2"/>
          <p:cNvGrpSpPr/>
          <p:nvPr/>
        </p:nvGrpSpPr>
        <p:grpSpPr>
          <a:xfrm>
            <a:off x="12710102" y="1419302"/>
            <a:ext cx="582750" cy="562751"/>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9" name="Google Shape;119;p2"/>
          <p:cNvGrpSpPr/>
          <p:nvPr/>
        </p:nvGrpSpPr>
        <p:grpSpPr>
          <a:xfrm>
            <a:off x="2210102" y="8298302"/>
            <a:ext cx="888551" cy="797051"/>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2" name="Google Shape;122;p2"/>
          <p:cNvGrpSpPr/>
          <p:nvPr/>
        </p:nvGrpSpPr>
        <p:grpSpPr>
          <a:xfrm>
            <a:off x="13951601" y="8737901"/>
            <a:ext cx="582750" cy="562751"/>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779722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791851" y="582648"/>
            <a:ext cx="16672124" cy="9576563"/>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5" name="Google Shape;135;p3"/>
          <p:cNvGrpSpPr/>
          <p:nvPr/>
        </p:nvGrpSpPr>
        <p:grpSpPr>
          <a:xfrm>
            <a:off x="791789" y="439040"/>
            <a:ext cx="17037731" cy="9576563"/>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8" name="Google Shape;158;p3"/>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9" name="Google Shape;159;p3"/>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0" name="Google Shape;160;p3"/>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1" name="Google Shape;161;p3"/>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2" name="Google Shape;162;p3"/>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3" name="Google Shape;163;p3"/>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4" name="Google Shape;164;p3"/>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5" name="Google Shape;165;p3"/>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6" name="Google Shape;166;p3"/>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7" name="Google Shape;167;p3"/>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8" name="Google Shape;168;p3"/>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9" name="Google Shape;169;p3"/>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0" name="Google Shape;170;p3"/>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3"/>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2" name="Google Shape;172;p3"/>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3" name="Google Shape;173;p3"/>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4" name="Google Shape;174;p3"/>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5" name="Google Shape;175;p3"/>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6" name="Google Shape;176;p3"/>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7" name="Google Shape;177;p3"/>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8" name="Google Shape;178;p3"/>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9" name="Google Shape;179;p3"/>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0" name="Google Shape;180;p3"/>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1" name="Google Shape;181;p3"/>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2" name="Google Shape;182;p3"/>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3" name="Google Shape;183;p3"/>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4" name="Google Shape;184;p3"/>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5" name="Google Shape;185;p3"/>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6" name="Google Shape;186;p3"/>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7" name="Google Shape;187;p3"/>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8" name="Google Shape;188;p3"/>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9" name="Google Shape;189;p3"/>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0" name="Google Shape;190;p3"/>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1" name="Google Shape;191;p3"/>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2" name="Google Shape;192;p3"/>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3" name="Google Shape;193;p3"/>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4" name="Google Shape;194;p3"/>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5" name="Google Shape;195;p3"/>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6" name="Google Shape;196;p3"/>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7" name="Google Shape;197;p3"/>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8" name="Google Shape;198;p3"/>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9" name="Google Shape;199;p3"/>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0" name="Google Shape;200;p3"/>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1" name="Google Shape;201;p3"/>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2" name="Google Shape;202;p3"/>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3" name="Google Shape;203;p3"/>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4" name="Google Shape;204;p3"/>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5" name="Google Shape;205;p3"/>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6" name="Google Shape;206;p3"/>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7" name="Google Shape;207;p3"/>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8" name="Google Shape;208;p3"/>
          <p:cNvSpPr txBox="1">
            <a:spLocks noGrp="1"/>
          </p:cNvSpPr>
          <p:nvPr>
            <p:ph type="title"/>
          </p:nvPr>
        </p:nvSpPr>
        <p:spPr>
          <a:xfrm>
            <a:off x="4995749" y="4313186"/>
            <a:ext cx="7936200" cy="131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1199"/>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
        <p:nvSpPr>
          <p:cNvPr id="209" name="Google Shape;209;p3"/>
          <p:cNvSpPr txBox="1">
            <a:spLocks noGrp="1"/>
          </p:cNvSpPr>
          <p:nvPr>
            <p:ph type="title" idx="2" hasCustomPrompt="1"/>
          </p:nvPr>
        </p:nvSpPr>
        <p:spPr>
          <a:xfrm>
            <a:off x="7931300" y="2244900"/>
            <a:ext cx="2065200" cy="1312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8600">
                <a:solidFill>
                  <a:schemeClr val="accent1"/>
                </a:solidFill>
              </a:defRPr>
            </a:lvl1pPr>
            <a:lvl2pPr lvl="1" algn="ctr" rtl="0">
              <a:spcBef>
                <a:spcPts val="0"/>
              </a:spcBef>
              <a:spcAft>
                <a:spcPts val="0"/>
              </a:spcAft>
              <a:buClr>
                <a:schemeClr val="accent1"/>
              </a:buClr>
              <a:buSzPts val="7200"/>
              <a:buNone/>
              <a:defRPr sz="14400">
                <a:solidFill>
                  <a:schemeClr val="accent1"/>
                </a:solidFill>
              </a:defRPr>
            </a:lvl2pPr>
            <a:lvl3pPr lvl="2" algn="ctr" rtl="0">
              <a:spcBef>
                <a:spcPts val="0"/>
              </a:spcBef>
              <a:spcAft>
                <a:spcPts val="0"/>
              </a:spcAft>
              <a:buClr>
                <a:schemeClr val="accent1"/>
              </a:buClr>
              <a:buSzPts val="7200"/>
              <a:buNone/>
              <a:defRPr sz="14400">
                <a:solidFill>
                  <a:schemeClr val="accent1"/>
                </a:solidFill>
              </a:defRPr>
            </a:lvl3pPr>
            <a:lvl4pPr lvl="3" algn="ctr" rtl="0">
              <a:spcBef>
                <a:spcPts val="0"/>
              </a:spcBef>
              <a:spcAft>
                <a:spcPts val="0"/>
              </a:spcAft>
              <a:buClr>
                <a:schemeClr val="accent1"/>
              </a:buClr>
              <a:buSzPts val="7200"/>
              <a:buNone/>
              <a:defRPr sz="14400">
                <a:solidFill>
                  <a:schemeClr val="accent1"/>
                </a:solidFill>
              </a:defRPr>
            </a:lvl4pPr>
            <a:lvl5pPr lvl="4" algn="ctr" rtl="0">
              <a:spcBef>
                <a:spcPts val="0"/>
              </a:spcBef>
              <a:spcAft>
                <a:spcPts val="0"/>
              </a:spcAft>
              <a:buClr>
                <a:schemeClr val="accent1"/>
              </a:buClr>
              <a:buSzPts val="7200"/>
              <a:buNone/>
              <a:defRPr sz="14400">
                <a:solidFill>
                  <a:schemeClr val="accent1"/>
                </a:solidFill>
              </a:defRPr>
            </a:lvl5pPr>
            <a:lvl6pPr lvl="5" algn="ctr" rtl="0">
              <a:spcBef>
                <a:spcPts val="0"/>
              </a:spcBef>
              <a:spcAft>
                <a:spcPts val="0"/>
              </a:spcAft>
              <a:buClr>
                <a:schemeClr val="accent1"/>
              </a:buClr>
              <a:buSzPts val="7200"/>
              <a:buNone/>
              <a:defRPr sz="14400">
                <a:solidFill>
                  <a:schemeClr val="accent1"/>
                </a:solidFill>
              </a:defRPr>
            </a:lvl6pPr>
            <a:lvl7pPr lvl="6" algn="ctr" rtl="0">
              <a:spcBef>
                <a:spcPts val="0"/>
              </a:spcBef>
              <a:spcAft>
                <a:spcPts val="0"/>
              </a:spcAft>
              <a:buClr>
                <a:schemeClr val="accent1"/>
              </a:buClr>
              <a:buSzPts val="7200"/>
              <a:buNone/>
              <a:defRPr sz="14400">
                <a:solidFill>
                  <a:schemeClr val="accent1"/>
                </a:solidFill>
              </a:defRPr>
            </a:lvl7pPr>
            <a:lvl8pPr lvl="7" algn="ctr" rtl="0">
              <a:spcBef>
                <a:spcPts val="0"/>
              </a:spcBef>
              <a:spcAft>
                <a:spcPts val="0"/>
              </a:spcAft>
              <a:buClr>
                <a:schemeClr val="accent1"/>
              </a:buClr>
              <a:buSzPts val="7200"/>
              <a:buNone/>
              <a:defRPr sz="14400">
                <a:solidFill>
                  <a:schemeClr val="accent1"/>
                </a:solidFill>
              </a:defRPr>
            </a:lvl8pPr>
            <a:lvl9pPr lvl="8" algn="ctr" rtl="0">
              <a:spcBef>
                <a:spcPts val="0"/>
              </a:spcBef>
              <a:spcAft>
                <a:spcPts val="0"/>
              </a:spcAft>
              <a:buClr>
                <a:schemeClr val="accent1"/>
              </a:buClr>
              <a:buSzPts val="7200"/>
              <a:buNone/>
              <a:defRPr sz="14400">
                <a:solidFill>
                  <a:schemeClr val="accent1"/>
                </a:solidFill>
              </a:defRPr>
            </a:lvl9pPr>
          </a:lstStyle>
          <a:p>
            <a:r>
              <a:t>xx%</a:t>
            </a:r>
          </a:p>
        </p:txBody>
      </p:sp>
      <p:sp>
        <p:nvSpPr>
          <p:cNvPr id="210" name="Google Shape;210;p3"/>
          <p:cNvSpPr txBox="1">
            <a:spLocks noGrp="1"/>
          </p:cNvSpPr>
          <p:nvPr>
            <p:ph type="subTitle" idx="1"/>
          </p:nvPr>
        </p:nvSpPr>
        <p:spPr>
          <a:xfrm>
            <a:off x="4467150" y="6289700"/>
            <a:ext cx="8993400" cy="1312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2060351" y="3162701"/>
            <a:ext cx="888551" cy="797051"/>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14" name="Google Shape;214;p3"/>
          <p:cNvGrpSpPr/>
          <p:nvPr/>
        </p:nvGrpSpPr>
        <p:grpSpPr>
          <a:xfrm>
            <a:off x="14706902" y="7910552"/>
            <a:ext cx="582750" cy="562751"/>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5" name="Google Shape;225;p3"/>
          <p:cNvGrpSpPr/>
          <p:nvPr/>
        </p:nvGrpSpPr>
        <p:grpSpPr>
          <a:xfrm>
            <a:off x="15020803" y="2508878"/>
            <a:ext cx="333350" cy="337151"/>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8" name="Google Shape;228;p3"/>
          <p:cNvSpPr/>
          <p:nvPr/>
        </p:nvSpPr>
        <p:spPr>
          <a:xfrm>
            <a:off x="3062702" y="6034150"/>
            <a:ext cx="238250" cy="162401"/>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3"/>
          <p:cNvSpPr/>
          <p:nvPr/>
        </p:nvSpPr>
        <p:spPr>
          <a:xfrm>
            <a:off x="16138451" y="5416776"/>
            <a:ext cx="174000" cy="12385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30" name="Google Shape;230;p3"/>
          <p:cNvGrpSpPr/>
          <p:nvPr/>
        </p:nvGrpSpPr>
        <p:grpSpPr>
          <a:xfrm>
            <a:off x="2337952" y="8130002"/>
            <a:ext cx="333350" cy="337151"/>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061527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791851" y="582648"/>
            <a:ext cx="16672124" cy="9576563"/>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5" name="Google Shape;235;p4"/>
          <p:cNvSpPr/>
          <p:nvPr/>
        </p:nvSpPr>
        <p:spPr>
          <a:xfrm>
            <a:off x="1322372" y="439040"/>
            <a:ext cx="16137638" cy="9576563"/>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6" name="Google Shape;236;p4"/>
          <p:cNvSpPr/>
          <p:nvPr/>
        </p:nvSpPr>
        <p:spPr>
          <a:xfrm>
            <a:off x="16683086" y="8895439"/>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37" name="Google Shape;237;p4"/>
          <p:cNvGrpSpPr/>
          <p:nvPr/>
        </p:nvGrpSpPr>
        <p:grpSpPr>
          <a:xfrm>
            <a:off x="16683086" y="4564016"/>
            <a:ext cx="1139352" cy="761225"/>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0" name="Google Shape;240;p4"/>
          <p:cNvGrpSpPr/>
          <p:nvPr/>
        </p:nvGrpSpPr>
        <p:grpSpPr>
          <a:xfrm>
            <a:off x="16683086" y="3442189"/>
            <a:ext cx="1139352" cy="761225"/>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3" name="Google Shape;243;p4"/>
          <p:cNvGrpSpPr/>
          <p:nvPr/>
        </p:nvGrpSpPr>
        <p:grpSpPr>
          <a:xfrm>
            <a:off x="16692547" y="2367185"/>
            <a:ext cx="1136972" cy="776028"/>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6" name="Google Shape;246;p4"/>
          <p:cNvGrpSpPr/>
          <p:nvPr/>
        </p:nvGrpSpPr>
        <p:grpSpPr>
          <a:xfrm>
            <a:off x="16683086" y="1213271"/>
            <a:ext cx="1139352" cy="776028"/>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9" name="Google Shape;249;p4"/>
          <p:cNvGrpSpPr/>
          <p:nvPr/>
        </p:nvGrpSpPr>
        <p:grpSpPr>
          <a:xfrm>
            <a:off x="16683086" y="5685866"/>
            <a:ext cx="1139352" cy="761225"/>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2" name="Google Shape;252;p4"/>
          <p:cNvGrpSpPr/>
          <p:nvPr/>
        </p:nvGrpSpPr>
        <p:grpSpPr>
          <a:xfrm>
            <a:off x="16683086" y="6807716"/>
            <a:ext cx="1139352" cy="761225"/>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55" name="Google Shape;255;p4"/>
          <p:cNvSpPr/>
          <p:nvPr/>
        </p:nvSpPr>
        <p:spPr>
          <a:xfrm>
            <a:off x="16683086" y="8735888"/>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6" name="Google Shape;256;p4"/>
          <p:cNvSpPr/>
          <p:nvPr/>
        </p:nvSpPr>
        <p:spPr>
          <a:xfrm>
            <a:off x="791789" y="439040"/>
            <a:ext cx="16106876" cy="957656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7" name="Google Shape;257;p4"/>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8" name="Google Shape;258;p4"/>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9" name="Google Shape;259;p4"/>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0" name="Google Shape;260;p4"/>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1" name="Google Shape;261;p4"/>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2" name="Google Shape;262;p4"/>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3" name="Google Shape;263;p4"/>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4" name="Google Shape;264;p4"/>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5" name="Google Shape;265;p4"/>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6" name="Google Shape;266;p4"/>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7" name="Google Shape;267;p4"/>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8" name="Google Shape;268;p4"/>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9" name="Google Shape;269;p4"/>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0" name="Google Shape;270;p4"/>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1" name="Google Shape;271;p4"/>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2" name="Google Shape;272;p4"/>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3" name="Google Shape;273;p4"/>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4" name="Google Shape;274;p4"/>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5" name="Google Shape;275;p4"/>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6" name="Google Shape;276;p4"/>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7" name="Google Shape;277;p4"/>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8" name="Google Shape;278;p4"/>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9" name="Google Shape;279;p4"/>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0" name="Google Shape;280;p4"/>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1" name="Google Shape;281;p4"/>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2" name="Google Shape;282;p4"/>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3" name="Google Shape;283;p4"/>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4" name="Google Shape;284;p4"/>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5" name="Google Shape;285;p4"/>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6" name="Google Shape;286;p4"/>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7" name="Google Shape;287;p4"/>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8" name="Google Shape;288;p4"/>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9" name="Google Shape;289;p4"/>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0" name="Google Shape;290;p4"/>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1" name="Google Shape;291;p4"/>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2" name="Google Shape;292;p4"/>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3" name="Google Shape;293;p4"/>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4" name="Google Shape;294;p4"/>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5" name="Google Shape;295;p4"/>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6" name="Google Shape;296;p4"/>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7" name="Google Shape;297;p4"/>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8" name="Google Shape;298;p4"/>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9" name="Google Shape;299;p4"/>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0" name="Google Shape;300;p4"/>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1" name="Google Shape;301;p4"/>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2" name="Google Shape;302;p4"/>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3" name="Google Shape;303;p4"/>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4" name="Google Shape;304;p4"/>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5" name="Google Shape;305;p4"/>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6" name="Google Shape;306;p4"/>
          <p:cNvSpPr/>
          <p:nvPr/>
        </p:nvSpPr>
        <p:spPr>
          <a:xfrm>
            <a:off x="457802" y="271370"/>
            <a:ext cx="1589430" cy="137342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7" name="Google Shape;307;p4"/>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8" name="Google Shape;308;p4"/>
          <p:cNvSpPr txBox="1">
            <a:spLocks noGrp="1"/>
          </p:cNvSpPr>
          <p:nvPr>
            <p:ph type="title"/>
          </p:nvPr>
        </p:nvSpPr>
        <p:spPr>
          <a:xfrm>
            <a:off x="1452450" y="882701"/>
            <a:ext cx="153828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642650" y="2464301"/>
            <a:ext cx="15002400" cy="664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310" name="Google Shape;310;p4"/>
          <p:cNvSpPr/>
          <p:nvPr/>
        </p:nvSpPr>
        <p:spPr>
          <a:xfrm rot="4238894">
            <a:off x="574393" y="8766773"/>
            <a:ext cx="1589420" cy="13735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1" name="Google Shape;311;p4"/>
          <p:cNvSpPr/>
          <p:nvPr/>
        </p:nvSpPr>
        <p:spPr>
          <a:xfrm>
            <a:off x="14219503" y="1465351"/>
            <a:ext cx="238250" cy="162401"/>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2" name="Google Shape;312;p4"/>
          <p:cNvSpPr/>
          <p:nvPr/>
        </p:nvSpPr>
        <p:spPr>
          <a:xfrm>
            <a:off x="2648801" y="1102127"/>
            <a:ext cx="174000" cy="12385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13" name="Google Shape;313;p4"/>
          <p:cNvGrpSpPr/>
          <p:nvPr/>
        </p:nvGrpSpPr>
        <p:grpSpPr>
          <a:xfrm>
            <a:off x="15273801" y="882701"/>
            <a:ext cx="582750" cy="562751"/>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24" name="Google Shape;324;p4"/>
          <p:cNvSpPr/>
          <p:nvPr/>
        </p:nvSpPr>
        <p:spPr>
          <a:xfrm>
            <a:off x="16176750" y="2464277"/>
            <a:ext cx="174000" cy="12385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5" name="Google Shape;325;p4"/>
          <p:cNvSpPr/>
          <p:nvPr/>
        </p:nvSpPr>
        <p:spPr>
          <a:xfrm>
            <a:off x="2046002" y="2028101"/>
            <a:ext cx="238250" cy="162401"/>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47827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791789" y="439040"/>
            <a:ext cx="17037731" cy="9576563"/>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50" name="Google Shape;350;p5"/>
          <p:cNvSpPr txBox="1">
            <a:spLocks noGrp="1"/>
          </p:cNvSpPr>
          <p:nvPr>
            <p:ph type="title"/>
          </p:nvPr>
        </p:nvSpPr>
        <p:spPr>
          <a:xfrm>
            <a:off x="1452450" y="882701"/>
            <a:ext cx="15382800" cy="1145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3959676" y="4491050"/>
            <a:ext cx="4685400" cy="79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b="1">
                <a:solidFill>
                  <a:schemeClr val="accent1"/>
                </a:solidFill>
              </a:defRPr>
            </a:lvl1pPr>
            <a:lvl2pPr lvl="1" algn="ctr" rtl="0">
              <a:spcBef>
                <a:spcPts val="0"/>
              </a:spcBef>
              <a:spcAft>
                <a:spcPts val="0"/>
              </a:spcAft>
              <a:buNone/>
              <a:defRPr sz="3600">
                <a:solidFill>
                  <a:schemeClr val="accent1"/>
                </a:solidFill>
              </a:defRPr>
            </a:lvl2pPr>
            <a:lvl3pPr lvl="2" algn="ctr" rtl="0">
              <a:spcBef>
                <a:spcPts val="0"/>
              </a:spcBef>
              <a:spcAft>
                <a:spcPts val="0"/>
              </a:spcAft>
              <a:buNone/>
              <a:defRPr sz="3600">
                <a:solidFill>
                  <a:schemeClr val="accent1"/>
                </a:solidFill>
              </a:defRPr>
            </a:lvl3pPr>
            <a:lvl4pPr lvl="3" algn="ctr" rtl="0">
              <a:spcBef>
                <a:spcPts val="0"/>
              </a:spcBef>
              <a:spcAft>
                <a:spcPts val="0"/>
              </a:spcAft>
              <a:buNone/>
              <a:defRPr sz="3600">
                <a:solidFill>
                  <a:schemeClr val="accent1"/>
                </a:solidFill>
              </a:defRPr>
            </a:lvl4pPr>
            <a:lvl5pPr lvl="4" algn="ctr" rtl="0">
              <a:spcBef>
                <a:spcPts val="0"/>
              </a:spcBef>
              <a:spcAft>
                <a:spcPts val="0"/>
              </a:spcAft>
              <a:buNone/>
              <a:defRPr sz="3600">
                <a:solidFill>
                  <a:schemeClr val="accent1"/>
                </a:solidFill>
              </a:defRPr>
            </a:lvl5pPr>
            <a:lvl6pPr lvl="5" algn="ctr" rtl="0">
              <a:spcBef>
                <a:spcPts val="0"/>
              </a:spcBef>
              <a:spcAft>
                <a:spcPts val="0"/>
              </a:spcAft>
              <a:buNone/>
              <a:defRPr sz="3600">
                <a:solidFill>
                  <a:schemeClr val="accent1"/>
                </a:solidFill>
              </a:defRPr>
            </a:lvl6pPr>
            <a:lvl7pPr lvl="6" algn="ctr" rtl="0">
              <a:spcBef>
                <a:spcPts val="0"/>
              </a:spcBef>
              <a:spcAft>
                <a:spcPts val="0"/>
              </a:spcAft>
              <a:buNone/>
              <a:defRPr sz="3600">
                <a:solidFill>
                  <a:schemeClr val="accent1"/>
                </a:solidFill>
              </a:defRPr>
            </a:lvl7pPr>
            <a:lvl8pPr lvl="7" algn="ctr" rtl="0">
              <a:spcBef>
                <a:spcPts val="0"/>
              </a:spcBef>
              <a:spcAft>
                <a:spcPts val="0"/>
              </a:spcAft>
              <a:buNone/>
              <a:defRPr sz="3600">
                <a:solidFill>
                  <a:schemeClr val="accent1"/>
                </a:solidFill>
              </a:defRPr>
            </a:lvl8pPr>
            <a:lvl9pPr lvl="8" algn="ctr" rtl="0">
              <a:spcBef>
                <a:spcPts val="0"/>
              </a:spcBef>
              <a:spcAft>
                <a:spcPts val="0"/>
              </a:spcAft>
              <a:buNone/>
              <a:defRPr sz="3600">
                <a:solidFill>
                  <a:schemeClr val="accent1"/>
                </a:solidFill>
              </a:defRPr>
            </a:lvl9pPr>
          </a:lstStyle>
          <a:p>
            <a:endParaRPr/>
          </a:p>
        </p:txBody>
      </p:sp>
      <p:sp>
        <p:nvSpPr>
          <p:cNvPr id="352" name="Google Shape;352;p5"/>
          <p:cNvSpPr txBox="1">
            <a:spLocks noGrp="1"/>
          </p:cNvSpPr>
          <p:nvPr>
            <p:ph type="subTitle" idx="2"/>
          </p:nvPr>
        </p:nvSpPr>
        <p:spPr>
          <a:xfrm>
            <a:off x="3959676" y="5206800"/>
            <a:ext cx="4685400" cy="1971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9642926" y="4491050"/>
            <a:ext cx="4685400" cy="79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b="1">
                <a:solidFill>
                  <a:schemeClr val="accent1"/>
                </a:solidFill>
              </a:defRPr>
            </a:lvl1pPr>
            <a:lvl2pPr lvl="1" algn="ctr" rtl="0">
              <a:spcBef>
                <a:spcPts val="0"/>
              </a:spcBef>
              <a:spcAft>
                <a:spcPts val="0"/>
              </a:spcAft>
              <a:buNone/>
              <a:defRPr sz="3600">
                <a:solidFill>
                  <a:schemeClr val="accent1"/>
                </a:solidFill>
              </a:defRPr>
            </a:lvl2pPr>
            <a:lvl3pPr lvl="2" algn="ctr" rtl="0">
              <a:spcBef>
                <a:spcPts val="0"/>
              </a:spcBef>
              <a:spcAft>
                <a:spcPts val="0"/>
              </a:spcAft>
              <a:buNone/>
              <a:defRPr sz="3600">
                <a:solidFill>
                  <a:schemeClr val="accent1"/>
                </a:solidFill>
              </a:defRPr>
            </a:lvl3pPr>
            <a:lvl4pPr lvl="3" algn="ctr" rtl="0">
              <a:spcBef>
                <a:spcPts val="0"/>
              </a:spcBef>
              <a:spcAft>
                <a:spcPts val="0"/>
              </a:spcAft>
              <a:buNone/>
              <a:defRPr sz="3600">
                <a:solidFill>
                  <a:schemeClr val="accent1"/>
                </a:solidFill>
              </a:defRPr>
            </a:lvl4pPr>
            <a:lvl5pPr lvl="4" algn="ctr" rtl="0">
              <a:spcBef>
                <a:spcPts val="0"/>
              </a:spcBef>
              <a:spcAft>
                <a:spcPts val="0"/>
              </a:spcAft>
              <a:buNone/>
              <a:defRPr sz="3600">
                <a:solidFill>
                  <a:schemeClr val="accent1"/>
                </a:solidFill>
              </a:defRPr>
            </a:lvl5pPr>
            <a:lvl6pPr lvl="5" algn="ctr" rtl="0">
              <a:spcBef>
                <a:spcPts val="0"/>
              </a:spcBef>
              <a:spcAft>
                <a:spcPts val="0"/>
              </a:spcAft>
              <a:buNone/>
              <a:defRPr sz="3600">
                <a:solidFill>
                  <a:schemeClr val="accent1"/>
                </a:solidFill>
              </a:defRPr>
            </a:lvl6pPr>
            <a:lvl7pPr lvl="6" algn="ctr" rtl="0">
              <a:spcBef>
                <a:spcPts val="0"/>
              </a:spcBef>
              <a:spcAft>
                <a:spcPts val="0"/>
              </a:spcAft>
              <a:buNone/>
              <a:defRPr sz="3600">
                <a:solidFill>
                  <a:schemeClr val="accent1"/>
                </a:solidFill>
              </a:defRPr>
            </a:lvl7pPr>
            <a:lvl8pPr lvl="7" algn="ctr" rtl="0">
              <a:spcBef>
                <a:spcPts val="0"/>
              </a:spcBef>
              <a:spcAft>
                <a:spcPts val="0"/>
              </a:spcAft>
              <a:buNone/>
              <a:defRPr sz="3600">
                <a:solidFill>
                  <a:schemeClr val="accent1"/>
                </a:solidFill>
              </a:defRPr>
            </a:lvl8pPr>
            <a:lvl9pPr lvl="8" algn="ctr" rtl="0">
              <a:spcBef>
                <a:spcPts val="0"/>
              </a:spcBef>
              <a:spcAft>
                <a:spcPts val="0"/>
              </a:spcAft>
              <a:buNone/>
              <a:defRPr sz="3600">
                <a:solidFill>
                  <a:schemeClr val="accent1"/>
                </a:solidFill>
              </a:defRPr>
            </a:lvl9pPr>
          </a:lstStyle>
          <a:p>
            <a:endParaRPr/>
          </a:p>
        </p:txBody>
      </p:sp>
      <p:sp>
        <p:nvSpPr>
          <p:cNvPr id="354" name="Google Shape;354;p5"/>
          <p:cNvSpPr txBox="1">
            <a:spLocks noGrp="1"/>
          </p:cNvSpPr>
          <p:nvPr>
            <p:ph type="subTitle" idx="4"/>
          </p:nvPr>
        </p:nvSpPr>
        <p:spPr>
          <a:xfrm>
            <a:off x="9642926" y="5206808"/>
            <a:ext cx="4685400" cy="1971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6" name="Google Shape;356;p5"/>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7" name="Google Shape;357;p5"/>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8" name="Google Shape;358;p5"/>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9" name="Google Shape;359;p5"/>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0" name="Google Shape;360;p5"/>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1" name="Google Shape;361;p5"/>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2" name="Google Shape;362;p5"/>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3" name="Google Shape;363;p5"/>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4" name="Google Shape;364;p5"/>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5" name="Google Shape;365;p5"/>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6" name="Google Shape;366;p5"/>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7" name="Google Shape;367;p5"/>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8" name="Google Shape;368;p5"/>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69" name="Google Shape;369;p5"/>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0" name="Google Shape;370;p5"/>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1" name="Google Shape;371;p5"/>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2" name="Google Shape;372;p5"/>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3" name="Google Shape;373;p5"/>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4" name="Google Shape;374;p5"/>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5" name="Google Shape;375;p5"/>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6" name="Google Shape;376;p5"/>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7" name="Google Shape;377;p5"/>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8" name="Google Shape;378;p5"/>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9" name="Google Shape;379;p5"/>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0" name="Google Shape;380;p5"/>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1" name="Google Shape;381;p5"/>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2" name="Google Shape;382;p5"/>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3" name="Google Shape;383;p5"/>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4" name="Google Shape;384;p5"/>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5" name="Google Shape;385;p5"/>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6" name="Google Shape;386;p5"/>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7" name="Google Shape;387;p5"/>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8" name="Google Shape;388;p5"/>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9" name="Google Shape;389;p5"/>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0" name="Google Shape;390;p5"/>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1" name="Google Shape;391;p5"/>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2" name="Google Shape;392;p5"/>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3" name="Google Shape;393;p5"/>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4" name="Google Shape;394;p5"/>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5" name="Google Shape;395;p5"/>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6" name="Google Shape;396;p5"/>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7" name="Google Shape;397;p5"/>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8" name="Google Shape;398;p5"/>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9" name="Google Shape;399;p5"/>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0" name="Google Shape;400;p5"/>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1" name="Google Shape;401;p5"/>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2" name="Google Shape;402;p5"/>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3" name="Google Shape;403;p5"/>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4" name="Google Shape;404;p5"/>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057997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791851" y="582648"/>
            <a:ext cx="16672124" cy="9576563"/>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7" name="Google Shape;407;p6"/>
          <p:cNvSpPr/>
          <p:nvPr/>
        </p:nvSpPr>
        <p:spPr>
          <a:xfrm>
            <a:off x="1322372" y="439040"/>
            <a:ext cx="16137638" cy="9576563"/>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8" name="Google Shape;408;p6"/>
          <p:cNvSpPr/>
          <p:nvPr/>
        </p:nvSpPr>
        <p:spPr>
          <a:xfrm>
            <a:off x="16683086" y="8895439"/>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09" name="Google Shape;409;p6"/>
          <p:cNvGrpSpPr/>
          <p:nvPr/>
        </p:nvGrpSpPr>
        <p:grpSpPr>
          <a:xfrm>
            <a:off x="16683086" y="4564016"/>
            <a:ext cx="1139352" cy="761225"/>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12" name="Google Shape;412;p6"/>
          <p:cNvGrpSpPr/>
          <p:nvPr/>
        </p:nvGrpSpPr>
        <p:grpSpPr>
          <a:xfrm>
            <a:off x="16683086" y="3442189"/>
            <a:ext cx="1139352" cy="761225"/>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15" name="Google Shape;415;p6"/>
          <p:cNvGrpSpPr/>
          <p:nvPr/>
        </p:nvGrpSpPr>
        <p:grpSpPr>
          <a:xfrm>
            <a:off x="16692547" y="2367185"/>
            <a:ext cx="1136972" cy="776028"/>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18" name="Google Shape;418;p6"/>
          <p:cNvGrpSpPr/>
          <p:nvPr/>
        </p:nvGrpSpPr>
        <p:grpSpPr>
          <a:xfrm>
            <a:off x="16683086" y="1213271"/>
            <a:ext cx="1139352" cy="776028"/>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1" name="Google Shape;421;p6"/>
          <p:cNvGrpSpPr/>
          <p:nvPr/>
        </p:nvGrpSpPr>
        <p:grpSpPr>
          <a:xfrm>
            <a:off x="16683086" y="5685866"/>
            <a:ext cx="1139352" cy="761225"/>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4" name="Google Shape;424;p6"/>
          <p:cNvGrpSpPr/>
          <p:nvPr/>
        </p:nvGrpSpPr>
        <p:grpSpPr>
          <a:xfrm>
            <a:off x="16683086" y="6807716"/>
            <a:ext cx="1139352" cy="761225"/>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27" name="Google Shape;427;p6"/>
          <p:cNvSpPr/>
          <p:nvPr/>
        </p:nvSpPr>
        <p:spPr>
          <a:xfrm>
            <a:off x="16683086" y="8735888"/>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8" name="Google Shape;428;p6"/>
          <p:cNvSpPr/>
          <p:nvPr/>
        </p:nvSpPr>
        <p:spPr>
          <a:xfrm>
            <a:off x="791789" y="439040"/>
            <a:ext cx="16106876" cy="957656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9" name="Google Shape;429;p6"/>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0" name="Google Shape;430;p6"/>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1" name="Google Shape;431;p6"/>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2" name="Google Shape;432;p6"/>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3" name="Google Shape;433;p6"/>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4" name="Google Shape;434;p6"/>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5" name="Google Shape;435;p6"/>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6" name="Google Shape;436;p6"/>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7" name="Google Shape;437;p6"/>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8" name="Google Shape;438;p6"/>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9" name="Google Shape;439;p6"/>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0" name="Google Shape;440;p6"/>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1" name="Google Shape;441;p6"/>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2" name="Google Shape;442;p6"/>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3" name="Google Shape;443;p6"/>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4" name="Google Shape;444;p6"/>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5" name="Google Shape;445;p6"/>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6" name="Google Shape;446;p6"/>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7" name="Google Shape;447;p6"/>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8" name="Google Shape;448;p6"/>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9" name="Google Shape;449;p6"/>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0" name="Google Shape;450;p6"/>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1" name="Google Shape;451;p6"/>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2" name="Google Shape;452;p6"/>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3" name="Google Shape;453;p6"/>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4" name="Google Shape;454;p6"/>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5" name="Google Shape;455;p6"/>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6" name="Google Shape;456;p6"/>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7" name="Google Shape;457;p6"/>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8" name="Google Shape;458;p6"/>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9" name="Google Shape;459;p6"/>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0" name="Google Shape;460;p6"/>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1" name="Google Shape;461;p6"/>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2" name="Google Shape;462;p6"/>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3" name="Google Shape;463;p6"/>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4" name="Google Shape;464;p6"/>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5" name="Google Shape;465;p6"/>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6" name="Google Shape;466;p6"/>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7" name="Google Shape;467;p6"/>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8" name="Google Shape;468;p6"/>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9" name="Google Shape;469;p6"/>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0" name="Google Shape;470;p6"/>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1" name="Google Shape;471;p6"/>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2" name="Google Shape;472;p6"/>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3" name="Google Shape;473;p6"/>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4" name="Google Shape;474;p6"/>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5" name="Google Shape;475;p6"/>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6" name="Google Shape;476;p6"/>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7" name="Google Shape;477;p6"/>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8" name="Google Shape;478;p6"/>
          <p:cNvSpPr/>
          <p:nvPr/>
        </p:nvSpPr>
        <p:spPr>
          <a:xfrm>
            <a:off x="457802" y="271370"/>
            <a:ext cx="1589430" cy="137342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79" name="Google Shape;479;p6"/>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0" name="Google Shape;480;p6"/>
          <p:cNvSpPr txBox="1">
            <a:spLocks noGrp="1"/>
          </p:cNvSpPr>
          <p:nvPr>
            <p:ph type="title"/>
          </p:nvPr>
        </p:nvSpPr>
        <p:spPr>
          <a:xfrm>
            <a:off x="1452450" y="882701"/>
            <a:ext cx="15382800" cy="1145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1452428" y="9000851"/>
            <a:ext cx="582750" cy="562751"/>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92" name="Google Shape;492;p6"/>
          <p:cNvSpPr/>
          <p:nvPr/>
        </p:nvSpPr>
        <p:spPr>
          <a:xfrm>
            <a:off x="14671200" y="1016152"/>
            <a:ext cx="174000" cy="12385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93" name="Google Shape;493;p6"/>
          <p:cNvGrpSpPr/>
          <p:nvPr/>
        </p:nvGrpSpPr>
        <p:grpSpPr>
          <a:xfrm>
            <a:off x="3029902" y="909502"/>
            <a:ext cx="333350" cy="337151"/>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96" name="Google Shape;496;p6"/>
          <p:cNvSpPr/>
          <p:nvPr/>
        </p:nvSpPr>
        <p:spPr>
          <a:xfrm>
            <a:off x="2855899" y="9563578"/>
            <a:ext cx="174000" cy="12385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839502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791789" y="439040"/>
            <a:ext cx="17037731" cy="9576563"/>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21" name="Google Shape;521;p7"/>
          <p:cNvSpPr txBox="1">
            <a:spLocks noGrp="1"/>
          </p:cNvSpPr>
          <p:nvPr>
            <p:ph type="title"/>
          </p:nvPr>
        </p:nvSpPr>
        <p:spPr>
          <a:xfrm>
            <a:off x="1452450" y="882701"/>
            <a:ext cx="153828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11117370" y="4218701"/>
            <a:ext cx="4834800" cy="793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1" b="1">
                <a:solidFill>
                  <a:schemeClr val="accent1"/>
                </a:solidFill>
              </a:defRPr>
            </a:lvl1pPr>
            <a:lvl2pPr lvl="1" rtl="0">
              <a:spcBef>
                <a:spcPts val="0"/>
              </a:spcBef>
              <a:spcAft>
                <a:spcPts val="0"/>
              </a:spcAft>
              <a:buNone/>
              <a:defRPr sz="4001" b="1">
                <a:solidFill>
                  <a:schemeClr val="accent1"/>
                </a:solidFill>
              </a:defRPr>
            </a:lvl2pPr>
            <a:lvl3pPr lvl="2" rtl="0">
              <a:spcBef>
                <a:spcPts val="0"/>
              </a:spcBef>
              <a:spcAft>
                <a:spcPts val="0"/>
              </a:spcAft>
              <a:buNone/>
              <a:defRPr sz="4001" b="1">
                <a:solidFill>
                  <a:schemeClr val="accent1"/>
                </a:solidFill>
              </a:defRPr>
            </a:lvl3pPr>
            <a:lvl4pPr lvl="3" rtl="0">
              <a:spcBef>
                <a:spcPts val="0"/>
              </a:spcBef>
              <a:spcAft>
                <a:spcPts val="0"/>
              </a:spcAft>
              <a:buNone/>
              <a:defRPr sz="4001" b="1">
                <a:solidFill>
                  <a:schemeClr val="accent1"/>
                </a:solidFill>
              </a:defRPr>
            </a:lvl4pPr>
            <a:lvl5pPr lvl="4" rtl="0">
              <a:spcBef>
                <a:spcPts val="0"/>
              </a:spcBef>
              <a:spcAft>
                <a:spcPts val="0"/>
              </a:spcAft>
              <a:buNone/>
              <a:defRPr sz="4001" b="1">
                <a:solidFill>
                  <a:schemeClr val="accent1"/>
                </a:solidFill>
              </a:defRPr>
            </a:lvl5pPr>
            <a:lvl6pPr lvl="5" rtl="0">
              <a:spcBef>
                <a:spcPts val="0"/>
              </a:spcBef>
              <a:spcAft>
                <a:spcPts val="0"/>
              </a:spcAft>
              <a:buNone/>
              <a:defRPr sz="4001" b="1">
                <a:solidFill>
                  <a:schemeClr val="accent1"/>
                </a:solidFill>
              </a:defRPr>
            </a:lvl6pPr>
            <a:lvl7pPr lvl="6" rtl="0">
              <a:spcBef>
                <a:spcPts val="0"/>
              </a:spcBef>
              <a:spcAft>
                <a:spcPts val="0"/>
              </a:spcAft>
              <a:buNone/>
              <a:defRPr sz="4001" b="1">
                <a:solidFill>
                  <a:schemeClr val="accent1"/>
                </a:solidFill>
              </a:defRPr>
            </a:lvl7pPr>
            <a:lvl8pPr lvl="7" rtl="0">
              <a:spcBef>
                <a:spcPts val="0"/>
              </a:spcBef>
              <a:spcAft>
                <a:spcPts val="0"/>
              </a:spcAft>
              <a:buNone/>
              <a:defRPr sz="4001" b="1">
                <a:solidFill>
                  <a:schemeClr val="accent1"/>
                </a:solidFill>
              </a:defRPr>
            </a:lvl8pPr>
            <a:lvl9pPr lvl="8" rtl="0">
              <a:spcBef>
                <a:spcPts val="0"/>
              </a:spcBef>
              <a:spcAft>
                <a:spcPts val="0"/>
              </a:spcAft>
              <a:buNone/>
              <a:defRPr sz="4001" b="1">
                <a:solidFill>
                  <a:schemeClr val="accent1"/>
                </a:solidFill>
              </a:defRPr>
            </a:lvl9pPr>
          </a:lstStyle>
          <a:p>
            <a:endParaRPr/>
          </a:p>
        </p:txBody>
      </p:sp>
      <p:sp>
        <p:nvSpPr>
          <p:cNvPr id="523" name="Google Shape;523;p7"/>
          <p:cNvSpPr txBox="1">
            <a:spLocks noGrp="1"/>
          </p:cNvSpPr>
          <p:nvPr>
            <p:ph type="subTitle" idx="2"/>
          </p:nvPr>
        </p:nvSpPr>
        <p:spPr>
          <a:xfrm>
            <a:off x="11112527" y="4926594"/>
            <a:ext cx="4834800" cy="2652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a:endParaRPr/>
          </a:p>
        </p:txBody>
      </p:sp>
      <p:sp>
        <p:nvSpPr>
          <p:cNvPr id="524" name="Google Shape;524;p7"/>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5" name="Google Shape;525;p7"/>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6" name="Google Shape;526;p7"/>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7" name="Google Shape;527;p7"/>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8" name="Google Shape;528;p7"/>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9" name="Google Shape;529;p7"/>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0" name="Google Shape;530;p7"/>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1" name="Google Shape;531;p7"/>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2" name="Google Shape;532;p7"/>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3" name="Google Shape;533;p7"/>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4" name="Google Shape;534;p7"/>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5" name="Google Shape;535;p7"/>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6" name="Google Shape;536;p7"/>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7" name="Google Shape;537;p7"/>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8" name="Google Shape;538;p7"/>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9" name="Google Shape;539;p7"/>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0" name="Google Shape;540;p7"/>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1" name="Google Shape;541;p7"/>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2" name="Google Shape;542;p7"/>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3" name="Google Shape;543;p7"/>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4" name="Google Shape;544;p7"/>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5" name="Google Shape;545;p7"/>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6" name="Google Shape;546;p7"/>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7" name="Google Shape;547;p7"/>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8" name="Google Shape;548;p7"/>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9" name="Google Shape;549;p7"/>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0" name="Google Shape;550;p7"/>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1" name="Google Shape;551;p7"/>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2" name="Google Shape;552;p7"/>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3" name="Google Shape;553;p7"/>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4" name="Google Shape;554;p7"/>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5" name="Google Shape;555;p7"/>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6" name="Google Shape;556;p7"/>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7" name="Google Shape;557;p7"/>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8" name="Google Shape;558;p7"/>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9" name="Google Shape;559;p7"/>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0" name="Google Shape;560;p7"/>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1" name="Google Shape;561;p7"/>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2" name="Google Shape;562;p7"/>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3" name="Google Shape;563;p7"/>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4" name="Google Shape;564;p7"/>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5" name="Google Shape;565;p7"/>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6" name="Google Shape;566;p7"/>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7" name="Google Shape;567;p7"/>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8" name="Google Shape;568;p7"/>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69" name="Google Shape;569;p7"/>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0" name="Google Shape;570;p7"/>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1" name="Google Shape;571;p7"/>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2" name="Google Shape;572;p7"/>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73" name="Google Shape;573;p7"/>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875372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791789" y="439040"/>
            <a:ext cx="17037731" cy="9576563"/>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98" name="Google Shape;598;p8"/>
          <p:cNvSpPr txBox="1">
            <a:spLocks noGrp="1"/>
          </p:cNvSpPr>
          <p:nvPr>
            <p:ph type="title"/>
          </p:nvPr>
        </p:nvSpPr>
        <p:spPr>
          <a:xfrm>
            <a:off x="3059100" y="3365100"/>
            <a:ext cx="12169800" cy="1445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14400">
                <a:solidFill>
                  <a:schemeClr val="accent1"/>
                </a:solidFill>
              </a:defRPr>
            </a:lvl1pPr>
            <a:lvl2pPr lvl="1" algn="ctr">
              <a:spcBef>
                <a:spcPts val="0"/>
              </a:spcBef>
              <a:spcAft>
                <a:spcPts val="0"/>
              </a:spcAft>
              <a:buClr>
                <a:schemeClr val="accent1"/>
              </a:buClr>
              <a:buSzPts val="7200"/>
              <a:buNone/>
              <a:defRPr sz="14400">
                <a:solidFill>
                  <a:schemeClr val="accent1"/>
                </a:solidFill>
              </a:defRPr>
            </a:lvl2pPr>
            <a:lvl3pPr lvl="2" algn="ctr">
              <a:spcBef>
                <a:spcPts val="0"/>
              </a:spcBef>
              <a:spcAft>
                <a:spcPts val="0"/>
              </a:spcAft>
              <a:buClr>
                <a:schemeClr val="accent1"/>
              </a:buClr>
              <a:buSzPts val="7200"/>
              <a:buNone/>
              <a:defRPr sz="14400">
                <a:solidFill>
                  <a:schemeClr val="accent1"/>
                </a:solidFill>
              </a:defRPr>
            </a:lvl3pPr>
            <a:lvl4pPr lvl="3" algn="ctr">
              <a:spcBef>
                <a:spcPts val="0"/>
              </a:spcBef>
              <a:spcAft>
                <a:spcPts val="0"/>
              </a:spcAft>
              <a:buClr>
                <a:schemeClr val="accent1"/>
              </a:buClr>
              <a:buSzPts val="7200"/>
              <a:buNone/>
              <a:defRPr sz="14400">
                <a:solidFill>
                  <a:schemeClr val="accent1"/>
                </a:solidFill>
              </a:defRPr>
            </a:lvl4pPr>
            <a:lvl5pPr lvl="4" algn="ctr">
              <a:spcBef>
                <a:spcPts val="0"/>
              </a:spcBef>
              <a:spcAft>
                <a:spcPts val="0"/>
              </a:spcAft>
              <a:buClr>
                <a:schemeClr val="accent1"/>
              </a:buClr>
              <a:buSzPts val="7200"/>
              <a:buNone/>
              <a:defRPr sz="14400">
                <a:solidFill>
                  <a:schemeClr val="accent1"/>
                </a:solidFill>
              </a:defRPr>
            </a:lvl5pPr>
            <a:lvl6pPr lvl="5" algn="ctr">
              <a:spcBef>
                <a:spcPts val="0"/>
              </a:spcBef>
              <a:spcAft>
                <a:spcPts val="0"/>
              </a:spcAft>
              <a:buClr>
                <a:schemeClr val="accent1"/>
              </a:buClr>
              <a:buSzPts val="7200"/>
              <a:buNone/>
              <a:defRPr sz="14400">
                <a:solidFill>
                  <a:schemeClr val="accent1"/>
                </a:solidFill>
              </a:defRPr>
            </a:lvl6pPr>
            <a:lvl7pPr lvl="6" algn="ctr">
              <a:spcBef>
                <a:spcPts val="0"/>
              </a:spcBef>
              <a:spcAft>
                <a:spcPts val="0"/>
              </a:spcAft>
              <a:buClr>
                <a:schemeClr val="accent1"/>
              </a:buClr>
              <a:buSzPts val="7200"/>
              <a:buNone/>
              <a:defRPr sz="14400">
                <a:solidFill>
                  <a:schemeClr val="accent1"/>
                </a:solidFill>
              </a:defRPr>
            </a:lvl7pPr>
            <a:lvl8pPr lvl="7" algn="ctr">
              <a:spcBef>
                <a:spcPts val="0"/>
              </a:spcBef>
              <a:spcAft>
                <a:spcPts val="0"/>
              </a:spcAft>
              <a:buClr>
                <a:schemeClr val="accent1"/>
              </a:buClr>
              <a:buSzPts val="7200"/>
              <a:buNone/>
              <a:defRPr sz="14400">
                <a:solidFill>
                  <a:schemeClr val="accent1"/>
                </a:solidFill>
              </a:defRPr>
            </a:lvl8pPr>
            <a:lvl9pPr lvl="8" algn="ctr">
              <a:spcBef>
                <a:spcPts val="0"/>
              </a:spcBef>
              <a:spcAft>
                <a:spcPts val="0"/>
              </a:spcAft>
              <a:buClr>
                <a:schemeClr val="accent1"/>
              </a:buClr>
              <a:buSzPts val="7200"/>
              <a:buNone/>
              <a:defRPr sz="14400">
                <a:solidFill>
                  <a:schemeClr val="accent1"/>
                </a:solidFill>
              </a:defRPr>
            </a:lvl9pPr>
          </a:lstStyle>
          <a:p>
            <a:endParaRPr/>
          </a:p>
        </p:txBody>
      </p:sp>
      <p:sp>
        <p:nvSpPr>
          <p:cNvPr id="599" name="Google Shape;599;p8"/>
          <p:cNvSpPr txBox="1">
            <a:spLocks noGrp="1"/>
          </p:cNvSpPr>
          <p:nvPr>
            <p:ph type="subTitle" idx="1"/>
          </p:nvPr>
        </p:nvSpPr>
        <p:spPr>
          <a:xfrm>
            <a:off x="3069650" y="4810500"/>
            <a:ext cx="12169800" cy="2111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32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1" name="Google Shape;601;p8"/>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2" name="Google Shape;602;p8"/>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3" name="Google Shape;603;p8"/>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4" name="Google Shape;604;p8"/>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5" name="Google Shape;605;p8"/>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6" name="Google Shape;606;p8"/>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7" name="Google Shape;607;p8"/>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8" name="Google Shape;608;p8"/>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9" name="Google Shape;609;p8"/>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0" name="Google Shape;610;p8"/>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1" name="Google Shape;611;p8"/>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2" name="Google Shape;612;p8"/>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3" name="Google Shape;613;p8"/>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4" name="Google Shape;614;p8"/>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5" name="Google Shape;615;p8"/>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6" name="Google Shape;616;p8"/>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7" name="Google Shape;617;p8"/>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8" name="Google Shape;618;p8"/>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19" name="Google Shape;619;p8"/>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0" name="Google Shape;620;p8"/>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1" name="Google Shape;621;p8"/>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2" name="Google Shape;622;p8"/>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3" name="Google Shape;623;p8"/>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4" name="Google Shape;624;p8"/>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5" name="Google Shape;625;p8"/>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6" name="Google Shape;626;p8"/>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7" name="Google Shape;627;p8"/>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8" name="Google Shape;628;p8"/>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9" name="Google Shape;629;p8"/>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0" name="Google Shape;630;p8"/>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1" name="Google Shape;631;p8"/>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2" name="Google Shape;632;p8"/>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3" name="Google Shape;633;p8"/>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4" name="Google Shape;634;p8"/>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5" name="Google Shape;635;p8"/>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6" name="Google Shape;636;p8"/>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7" name="Google Shape;637;p8"/>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8" name="Google Shape;638;p8"/>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9" name="Google Shape;639;p8"/>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0" name="Google Shape;640;p8"/>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1" name="Google Shape;641;p8"/>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2" name="Google Shape;642;p8"/>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3" name="Google Shape;643;p8"/>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4" name="Google Shape;644;p8"/>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5" name="Google Shape;645;p8"/>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6" name="Google Shape;646;p8"/>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7" name="Google Shape;647;p8"/>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8" name="Google Shape;648;p8"/>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49" name="Google Shape;649;p8"/>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048398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791789" y="439040"/>
            <a:ext cx="17037731" cy="9576563"/>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74" name="Google Shape;674;p9"/>
          <p:cNvSpPr txBox="1">
            <a:spLocks noGrp="1"/>
          </p:cNvSpPr>
          <p:nvPr>
            <p:ph type="title"/>
          </p:nvPr>
        </p:nvSpPr>
        <p:spPr>
          <a:xfrm>
            <a:off x="4029600" y="2965400"/>
            <a:ext cx="10228800" cy="277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99"/>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5188500" y="5501600"/>
            <a:ext cx="7911000" cy="198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676" name="Google Shape;676;p9"/>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77" name="Google Shape;677;p9"/>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78" name="Google Shape;678;p9"/>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79" name="Google Shape;679;p9"/>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0" name="Google Shape;680;p9"/>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1" name="Google Shape;681;p9"/>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2" name="Google Shape;682;p9"/>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3" name="Google Shape;683;p9"/>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4" name="Google Shape;684;p9"/>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5" name="Google Shape;685;p9"/>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6" name="Google Shape;686;p9"/>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7" name="Google Shape;687;p9"/>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8" name="Google Shape;688;p9"/>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89" name="Google Shape;689;p9"/>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0" name="Google Shape;690;p9"/>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1" name="Google Shape;691;p9"/>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2" name="Google Shape;692;p9"/>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3" name="Google Shape;693;p9"/>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4" name="Google Shape;694;p9"/>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5" name="Google Shape;695;p9"/>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6" name="Google Shape;696;p9"/>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7" name="Google Shape;697;p9"/>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8" name="Google Shape;698;p9"/>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99" name="Google Shape;699;p9"/>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0" name="Google Shape;700;p9"/>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1" name="Google Shape;701;p9"/>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2" name="Google Shape;702;p9"/>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3" name="Google Shape;703;p9"/>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4" name="Google Shape;704;p9"/>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5" name="Google Shape;705;p9"/>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6" name="Google Shape;706;p9"/>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7" name="Google Shape;707;p9"/>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8" name="Google Shape;708;p9"/>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09" name="Google Shape;709;p9"/>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0" name="Google Shape;710;p9"/>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1" name="Google Shape;711;p9"/>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2" name="Google Shape;712;p9"/>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3" name="Google Shape;713;p9"/>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4" name="Google Shape;714;p9"/>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5" name="Google Shape;715;p9"/>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6" name="Google Shape;716;p9"/>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7" name="Google Shape;717;p9"/>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8" name="Google Shape;718;p9"/>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9" name="Google Shape;719;p9"/>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0" name="Google Shape;720;p9"/>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1" name="Google Shape;721;p9"/>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2" name="Google Shape;722;p9"/>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3" name="Google Shape;723;p9"/>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4" name="Google Shape;724;p9"/>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5" name="Google Shape;725;p9"/>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620603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791789" y="439040"/>
            <a:ext cx="17037731" cy="9576563"/>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50" name="Google Shape;750;p10"/>
          <p:cNvSpPr txBox="1">
            <a:spLocks noGrp="1"/>
          </p:cNvSpPr>
          <p:nvPr>
            <p:ph type="title"/>
          </p:nvPr>
        </p:nvSpPr>
        <p:spPr>
          <a:xfrm>
            <a:off x="6877100" y="4019100"/>
            <a:ext cx="9958800" cy="2248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8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2" name="Google Shape;752;p10"/>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3" name="Google Shape;753;p10"/>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4" name="Google Shape;754;p10"/>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5" name="Google Shape;755;p10"/>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6" name="Google Shape;756;p10"/>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7" name="Google Shape;757;p10"/>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8" name="Google Shape;758;p10"/>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9" name="Google Shape;759;p10"/>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0" name="Google Shape;760;p10"/>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1" name="Google Shape;761;p10"/>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2" name="Google Shape;762;p10"/>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3" name="Google Shape;763;p10"/>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4" name="Google Shape;764;p10"/>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5" name="Google Shape;765;p10"/>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6" name="Google Shape;766;p10"/>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7" name="Google Shape;767;p10"/>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8" name="Google Shape;768;p10"/>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9" name="Google Shape;769;p10"/>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0" name="Google Shape;770;p10"/>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1" name="Google Shape;771;p10"/>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2" name="Google Shape;772;p10"/>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3" name="Google Shape;773;p10"/>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4" name="Google Shape;774;p10"/>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5" name="Google Shape;775;p10"/>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6" name="Google Shape;776;p10"/>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7" name="Google Shape;777;p10"/>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8" name="Google Shape;778;p10"/>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9" name="Google Shape;779;p10"/>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0" name="Google Shape;780;p10"/>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1" name="Google Shape;781;p10"/>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2" name="Google Shape;782;p10"/>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3" name="Google Shape;783;p10"/>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4" name="Google Shape;784;p10"/>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5" name="Google Shape;785;p10"/>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6" name="Google Shape;786;p10"/>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7" name="Google Shape;787;p10"/>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8" name="Google Shape;788;p10"/>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9" name="Google Shape;789;p10"/>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0" name="Google Shape;790;p10"/>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1" name="Google Shape;791;p10"/>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2" name="Google Shape;792;p10"/>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3" name="Google Shape;793;p10"/>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4" name="Google Shape;794;p10"/>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5" name="Google Shape;795;p10"/>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6" name="Google Shape;796;p10"/>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7" name="Google Shape;797;p10"/>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8" name="Google Shape;798;p10"/>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9" name="Google Shape;799;p10"/>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00" name="Google Shape;800;p10"/>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897337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791789" y="439040"/>
            <a:ext cx="17037731" cy="9576563"/>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25" name="Google Shape;825;p11"/>
          <p:cNvSpPr txBox="1">
            <a:spLocks noGrp="1"/>
          </p:cNvSpPr>
          <p:nvPr>
            <p:ph type="title" hasCustomPrompt="1"/>
          </p:nvPr>
        </p:nvSpPr>
        <p:spPr>
          <a:xfrm>
            <a:off x="3633726" y="3415176"/>
            <a:ext cx="11023200" cy="2802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8000">
                <a:solidFill>
                  <a:schemeClr val="accent1"/>
                </a:solidFill>
              </a:defRPr>
            </a:lvl1pPr>
            <a:lvl2pPr lvl="1" algn="ctr">
              <a:spcBef>
                <a:spcPts val="0"/>
              </a:spcBef>
              <a:spcAft>
                <a:spcPts val="0"/>
              </a:spcAft>
              <a:buClr>
                <a:schemeClr val="accent1"/>
              </a:buClr>
              <a:buSzPts val="7200"/>
              <a:buNone/>
              <a:defRPr sz="14400">
                <a:solidFill>
                  <a:schemeClr val="accent1"/>
                </a:solidFill>
              </a:defRPr>
            </a:lvl2pPr>
            <a:lvl3pPr lvl="2" algn="ctr">
              <a:spcBef>
                <a:spcPts val="0"/>
              </a:spcBef>
              <a:spcAft>
                <a:spcPts val="0"/>
              </a:spcAft>
              <a:buClr>
                <a:schemeClr val="accent1"/>
              </a:buClr>
              <a:buSzPts val="7200"/>
              <a:buNone/>
              <a:defRPr sz="14400">
                <a:solidFill>
                  <a:schemeClr val="accent1"/>
                </a:solidFill>
              </a:defRPr>
            </a:lvl3pPr>
            <a:lvl4pPr lvl="3" algn="ctr">
              <a:spcBef>
                <a:spcPts val="0"/>
              </a:spcBef>
              <a:spcAft>
                <a:spcPts val="0"/>
              </a:spcAft>
              <a:buClr>
                <a:schemeClr val="accent1"/>
              </a:buClr>
              <a:buSzPts val="7200"/>
              <a:buNone/>
              <a:defRPr sz="14400">
                <a:solidFill>
                  <a:schemeClr val="accent1"/>
                </a:solidFill>
              </a:defRPr>
            </a:lvl4pPr>
            <a:lvl5pPr lvl="4" algn="ctr">
              <a:spcBef>
                <a:spcPts val="0"/>
              </a:spcBef>
              <a:spcAft>
                <a:spcPts val="0"/>
              </a:spcAft>
              <a:buClr>
                <a:schemeClr val="accent1"/>
              </a:buClr>
              <a:buSzPts val="7200"/>
              <a:buNone/>
              <a:defRPr sz="14400">
                <a:solidFill>
                  <a:schemeClr val="accent1"/>
                </a:solidFill>
              </a:defRPr>
            </a:lvl5pPr>
            <a:lvl6pPr lvl="5" algn="ctr">
              <a:spcBef>
                <a:spcPts val="0"/>
              </a:spcBef>
              <a:spcAft>
                <a:spcPts val="0"/>
              </a:spcAft>
              <a:buClr>
                <a:schemeClr val="accent1"/>
              </a:buClr>
              <a:buSzPts val="7200"/>
              <a:buNone/>
              <a:defRPr sz="14400">
                <a:solidFill>
                  <a:schemeClr val="accent1"/>
                </a:solidFill>
              </a:defRPr>
            </a:lvl6pPr>
            <a:lvl7pPr lvl="6" algn="ctr">
              <a:spcBef>
                <a:spcPts val="0"/>
              </a:spcBef>
              <a:spcAft>
                <a:spcPts val="0"/>
              </a:spcAft>
              <a:buClr>
                <a:schemeClr val="accent1"/>
              </a:buClr>
              <a:buSzPts val="7200"/>
              <a:buNone/>
              <a:defRPr sz="14400">
                <a:solidFill>
                  <a:schemeClr val="accent1"/>
                </a:solidFill>
              </a:defRPr>
            </a:lvl7pPr>
            <a:lvl8pPr lvl="7" algn="ctr">
              <a:spcBef>
                <a:spcPts val="0"/>
              </a:spcBef>
              <a:spcAft>
                <a:spcPts val="0"/>
              </a:spcAft>
              <a:buClr>
                <a:schemeClr val="accent1"/>
              </a:buClr>
              <a:buSzPts val="7200"/>
              <a:buNone/>
              <a:defRPr sz="14400">
                <a:solidFill>
                  <a:schemeClr val="accent1"/>
                </a:solidFill>
              </a:defRPr>
            </a:lvl8pPr>
            <a:lvl9pPr lvl="8" algn="ctr">
              <a:spcBef>
                <a:spcPts val="0"/>
              </a:spcBef>
              <a:spcAft>
                <a:spcPts val="0"/>
              </a:spcAft>
              <a:buClr>
                <a:schemeClr val="accent1"/>
              </a:buClr>
              <a:buSzPts val="7200"/>
              <a:buNone/>
              <a:defRPr sz="14400">
                <a:solidFill>
                  <a:schemeClr val="accent1"/>
                </a:solidFill>
              </a:defRPr>
            </a:lvl9pPr>
          </a:lstStyle>
          <a:p>
            <a:r>
              <a:t>xx%</a:t>
            </a:r>
          </a:p>
        </p:txBody>
      </p:sp>
      <p:sp>
        <p:nvSpPr>
          <p:cNvPr id="826" name="Google Shape;826;p11"/>
          <p:cNvSpPr txBox="1">
            <a:spLocks noGrp="1"/>
          </p:cNvSpPr>
          <p:nvPr>
            <p:ph type="subTitle" idx="1"/>
          </p:nvPr>
        </p:nvSpPr>
        <p:spPr>
          <a:xfrm>
            <a:off x="3631076" y="5943626"/>
            <a:ext cx="11023200" cy="9282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4001"/>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28" name="Google Shape;828;p11"/>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29" name="Google Shape;829;p11"/>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0" name="Google Shape;830;p11"/>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1" name="Google Shape;831;p11"/>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2" name="Google Shape;832;p11"/>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3" name="Google Shape;833;p11"/>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4" name="Google Shape;834;p11"/>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5" name="Google Shape;835;p11"/>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6" name="Google Shape;836;p11"/>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7" name="Google Shape;837;p11"/>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8" name="Google Shape;838;p11"/>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9" name="Google Shape;839;p11"/>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0" name="Google Shape;840;p11"/>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1" name="Google Shape;841;p11"/>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2" name="Google Shape;842;p11"/>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3" name="Google Shape;843;p11"/>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4" name="Google Shape;844;p11"/>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5" name="Google Shape;845;p11"/>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6" name="Google Shape;846;p11"/>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7" name="Google Shape;847;p11"/>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8" name="Google Shape;848;p11"/>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9" name="Google Shape;849;p11"/>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0" name="Google Shape;850;p11"/>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1" name="Google Shape;851;p11"/>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2" name="Google Shape;852;p11"/>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3" name="Google Shape;853;p11"/>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4" name="Google Shape;854;p11"/>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5" name="Google Shape;855;p11"/>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6" name="Google Shape;856;p11"/>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7" name="Google Shape;857;p11"/>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8" name="Google Shape;858;p11"/>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59" name="Google Shape;859;p11"/>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0" name="Google Shape;860;p11"/>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1" name="Google Shape;861;p11"/>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2" name="Google Shape;862;p11"/>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3" name="Google Shape;863;p11"/>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4" name="Google Shape;864;p11"/>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5" name="Google Shape;865;p11"/>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6" name="Google Shape;866;p11"/>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7" name="Google Shape;867;p11"/>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8" name="Google Shape;868;p11"/>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69" name="Google Shape;869;p11"/>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0" name="Google Shape;870;p11"/>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1" name="Google Shape;871;p11"/>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2" name="Google Shape;872;p11"/>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3" name="Google Shape;873;p11"/>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4" name="Google Shape;874;p11"/>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5" name="Google Shape;875;p11"/>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6" name="Google Shape;876;p11"/>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742256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791851" y="582648"/>
            <a:ext cx="16672124" cy="9576563"/>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80" name="Google Shape;880;p13"/>
          <p:cNvSpPr/>
          <p:nvPr/>
        </p:nvSpPr>
        <p:spPr>
          <a:xfrm>
            <a:off x="1322372" y="439040"/>
            <a:ext cx="16137638" cy="9576563"/>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81" name="Google Shape;881;p13"/>
          <p:cNvSpPr/>
          <p:nvPr/>
        </p:nvSpPr>
        <p:spPr>
          <a:xfrm>
            <a:off x="16683086" y="8895439"/>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82" name="Google Shape;882;p13"/>
          <p:cNvGrpSpPr/>
          <p:nvPr/>
        </p:nvGrpSpPr>
        <p:grpSpPr>
          <a:xfrm>
            <a:off x="16683086" y="4564016"/>
            <a:ext cx="1139352" cy="761225"/>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85" name="Google Shape;885;p13"/>
          <p:cNvGrpSpPr/>
          <p:nvPr/>
        </p:nvGrpSpPr>
        <p:grpSpPr>
          <a:xfrm>
            <a:off x="16683086" y="3442189"/>
            <a:ext cx="1139352" cy="761225"/>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88" name="Google Shape;888;p13"/>
          <p:cNvGrpSpPr/>
          <p:nvPr/>
        </p:nvGrpSpPr>
        <p:grpSpPr>
          <a:xfrm>
            <a:off x="16692547" y="2367185"/>
            <a:ext cx="1136972" cy="776028"/>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91" name="Google Shape;891;p13"/>
          <p:cNvGrpSpPr/>
          <p:nvPr/>
        </p:nvGrpSpPr>
        <p:grpSpPr>
          <a:xfrm>
            <a:off x="16683086" y="1213271"/>
            <a:ext cx="1139352" cy="776028"/>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94" name="Google Shape;894;p13"/>
          <p:cNvGrpSpPr/>
          <p:nvPr/>
        </p:nvGrpSpPr>
        <p:grpSpPr>
          <a:xfrm>
            <a:off x="16683086" y="5685866"/>
            <a:ext cx="1139352" cy="761225"/>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97" name="Google Shape;897;p13"/>
          <p:cNvGrpSpPr/>
          <p:nvPr/>
        </p:nvGrpSpPr>
        <p:grpSpPr>
          <a:xfrm>
            <a:off x="16683086" y="6807716"/>
            <a:ext cx="1139352" cy="761225"/>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00" name="Google Shape;900;p13"/>
          <p:cNvSpPr/>
          <p:nvPr/>
        </p:nvSpPr>
        <p:spPr>
          <a:xfrm>
            <a:off x="16683086" y="8735888"/>
            <a:ext cx="1139352" cy="616478"/>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1" name="Google Shape;901;p13"/>
          <p:cNvSpPr/>
          <p:nvPr/>
        </p:nvSpPr>
        <p:spPr>
          <a:xfrm>
            <a:off x="791789" y="439040"/>
            <a:ext cx="16106876" cy="957656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2" name="Google Shape;902;p13"/>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3" name="Google Shape;903;p13"/>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4" name="Google Shape;904;p13"/>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5" name="Google Shape;905;p13"/>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6" name="Google Shape;906;p13"/>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7" name="Google Shape;907;p13"/>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8" name="Google Shape;908;p13"/>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9" name="Google Shape;909;p13"/>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0" name="Google Shape;910;p13"/>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1" name="Google Shape;911;p13"/>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2" name="Google Shape;912;p13"/>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3" name="Google Shape;913;p13"/>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4" name="Google Shape;914;p13"/>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5" name="Google Shape;915;p13"/>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6" name="Google Shape;916;p13"/>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7" name="Google Shape;917;p13"/>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8" name="Google Shape;918;p13"/>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9" name="Google Shape;919;p13"/>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0" name="Google Shape;920;p13"/>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1" name="Google Shape;921;p13"/>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2" name="Google Shape;922;p13"/>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3" name="Google Shape;923;p13"/>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4" name="Google Shape;924;p13"/>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5" name="Google Shape;925;p13"/>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6" name="Google Shape;926;p13"/>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7" name="Google Shape;927;p13"/>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8" name="Google Shape;928;p13"/>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9" name="Google Shape;929;p13"/>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0" name="Google Shape;930;p13"/>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1" name="Google Shape;931;p13"/>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2" name="Google Shape;932;p13"/>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3" name="Google Shape;933;p13"/>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4" name="Google Shape;934;p13"/>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5" name="Google Shape;935;p13"/>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6" name="Google Shape;936;p13"/>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7" name="Google Shape;937;p13"/>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8" name="Google Shape;938;p13"/>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9" name="Google Shape;939;p13"/>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0" name="Google Shape;940;p13"/>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1" name="Google Shape;941;p13"/>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2" name="Google Shape;942;p13"/>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3" name="Google Shape;943;p13"/>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4" name="Google Shape;944;p13"/>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5" name="Google Shape;945;p13"/>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6" name="Google Shape;946;p13"/>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7" name="Google Shape;947;p13"/>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8" name="Google Shape;948;p13"/>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9" name="Google Shape;949;p13"/>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0" name="Google Shape;950;p13"/>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1" name="Google Shape;951;p13"/>
          <p:cNvSpPr/>
          <p:nvPr/>
        </p:nvSpPr>
        <p:spPr>
          <a:xfrm>
            <a:off x="457802" y="271370"/>
            <a:ext cx="1589430" cy="137342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2" name="Google Shape;952;p13"/>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3" name="Google Shape;953;p13"/>
          <p:cNvSpPr txBox="1">
            <a:spLocks noGrp="1"/>
          </p:cNvSpPr>
          <p:nvPr>
            <p:ph type="title"/>
          </p:nvPr>
        </p:nvSpPr>
        <p:spPr>
          <a:xfrm>
            <a:off x="1437500" y="876624"/>
            <a:ext cx="154128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3593687" y="2459400"/>
            <a:ext cx="5457600" cy="793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1"/>
                </a:solidFill>
              </a:defRPr>
            </a:lvl1pPr>
            <a:lvl2pPr lvl="1" rtl="0">
              <a:spcBef>
                <a:spcPts val="0"/>
              </a:spcBef>
              <a:spcAft>
                <a:spcPts val="0"/>
              </a:spcAft>
              <a:buNone/>
              <a:defRPr sz="3600" b="1">
                <a:solidFill>
                  <a:schemeClr val="accent1"/>
                </a:solidFill>
              </a:defRPr>
            </a:lvl2pPr>
            <a:lvl3pPr lvl="2" rtl="0">
              <a:spcBef>
                <a:spcPts val="0"/>
              </a:spcBef>
              <a:spcAft>
                <a:spcPts val="0"/>
              </a:spcAft>
              <a:buNone/>
              <a:defRPr sz="3600" b="1">
                <a:solidFill>
                  <a:schemeClr val="accent1"/>
                </a:solidFill>
              </a:defRPr>
            </a:lvl3pPr>
            <a:lvl4pPr lvl="3" rtl="0">
              <a:spcBef>
                <a:spcPts val="0"/>
              </a:spcBef>
              <a:spcAft>
                <a:spcPts val="0"/>
              </a:spcAft>
              <a:buNone/>
              <a:defRPr sz="3600" b="1">
                <a:solidFill>
                  <a:schemeClr val="accent1"/>
                </a:solidFill>
              </a:defRPr>
            </a:lvl4pPr>
            <a:lvl5pPr lvl="4" rtl="0">
              <a:spcBef>
                <a:spcPts val="0"/>
              </a:spcBef>
              <a:spcAft>
                <a:spcPts val="0"/>
              </a:spcAft>
              <a:buNone/>
              <a:defRPr sz="3600" b="1">
                <a:solidFill>
                  <a:schemeClr val="accent1"/>
                </a:solidFill>
              </a:defRPr>
            </a:lvl5pPr>
            <a:lvl6pPr lvl="5" rtl="0">
              <a:spcBef>
                <a:spcPts val="0"/>
              </a:spcBef>
              <a:spcAft>
                <a:spcPts val="0"/>
              </a:spcAft>
              <a:buNone/>
              <a:defRPr sz="3600" b="1">
                <a:solidFill>
                  <a:schemeClr val="accent1"/>
                </a:solidFill>
              </a:defRPr>
            </a:lvl6pPr>
            <a:lvl7pPr lvl="6" rtl="0">
              <a:spcBef>
                <a:spcPts val="0"/>
              </a:spcBef>
              <a:spcAft>
                <a:spcPts val="0"/>
              </a:spcAft>
              <a:buNone/>
              <a:defRPr sz="3600" b="1">
                <a:solidFill>
                  <a:schemeClr val="accent1"/>
                </a:solidFill>
              </a:defRPr>
            </a:lvl7pPr>
            <a:lvl8pPr lvl="7" rtl="0">
              <a:spcBef>
                <a:spcPts val="0"/>
              </a:spcBef>
              <a:spcAft>
                <a:spcPts val="0"/>
              </a:spcAft>
              <a:buNone/>
              <a:defRPr sz="3600" b="1">
                <a:solidFill>
                  <a:schemeClr val="accent1"/>
                </a:solidFill>
              </a:defRPr>
            </a:lvl8pPr>
            <a:lvl9pPr lvl="8" rtl="0">
              <a:spcBef>
                <a:spcPts val="0"/>
              </a:spcBef>
              <a:spcAft>
                <a:spcPts val="0"/>
              </a:spcAft>
              <a:buNone/>
              <a:defRPr sz="3600" b="1">
                <a:solidFill>
                  <a:schemeClr val="accent1"/>
                </a:solidFill>
              </a:defRPr>
            </a:lvl9pPr>
          </a:lstStyle>
          <a:p>
            <a:endParaRPr/>
          </a:p>
        </p:txBody>
      </p:sp>
      <p:sp>
        <p:nvSpPr>
          <p:cNvPr id="955" name="Google Shape;955;p13"/>
          <p:cNvSpPr txBox="1">
            <a:spLocks noGrp="1"/>
          </p:cNvSpPr>
          <p:nvPr>
            <p:ph type="subTitle" idx="2"/>
          </p:nvPr>
        </p:nvSpPr>
        <p:spPr>
          <a:xfrm>
            <a:off x="3592068" y="3084630"/>
            <a:ext cx="5460000" cy="1138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2365931" y="3088794"/>
            <a:ext cx="1265400" cy="84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957" name="Google Shape;957;p13"/>
          <p:cNvSpPr txBox="1">
            <a:spLocks noGrp="1"/>
          </p:cNvSpPr>
          <p:nvPr>
            <p:ph type="subTitle" idx="4"/>
          </p:nvPr>
        </p:nvSpPr>
        <p:spPr>
          <a:xfrm>
            <a:off x="3599402" y="4845343"/>
            <a:ext cx="5473800" cy="78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1"/>
                </a:solidFill>
              </a:defRPr>
            </a:lvl1pPr>
            <a:lvl2pPr lvl="1" rtl="0">
              <a:spcBef>
                <a:spcPts val="0"/>
              </a:spcBef>
              <a:spcAft>
                <a:spcPts val="0"/>
              </a:spcAft>
              <a:buNone/>
              <a:defRPr sz="3600" b="1">
                <a:solidFill>
                  <a:schemeClr val="accent1"/>
                </a:solidFill>
              </a:defRPr>
            </a:lvl2pPr>
            <a:lvl3pPr lvl="2" rtl="0">
              <a:spcBef>
                <a:spcPts val="0"/>
              </a:spcBef>
              <a:spcAft>
                <a:spcPts val="0"/>
              </a:spcAft>
              <a:buNone/>
              <a:defRPr sz="3600" b="1">
                <a:solidFill>
                  <a:schemeClr val="accent1"/>
                </a:solidFill>
              </a:defRPr>
            </a:lvl3pPr>
            <a:lvl4pPr lvl="3" rtl="0">
              <a:spcBef>
                <a:spcPts val="0"/>
              </a:spcBef>
              <a:spcAft>
                <a:spcPts val="0"/>
              </a:spcAft>
              <a:buNone/>
              <a:defRPr sz="3600" b="1">
                <a:solidFill>
                  <a:schemeClr val="accent1"/>
                </a:solidFill>
              </a:defRPr>
            </a:lvl4pPr>
            <a:lvl5pPr lvl="4" rtl="0">
              <a:spcBef>
                <a:spcPts val="0"/>
              </a:spcBef>
              <a:spcAft>
                <a:spcPts val="0"/>
              </a:spcAft>
              <a:buNone/>
              <a:defRPr sz="3600" b="1">
                <a:solidFill>
                  <a:schemeClr val="accent1"/>
                </a:solidFill>
              </a:defRPr>
            </a:lvl5pPr>
            <a:lvl6pPr lvl="5" rtl="0">
              <a:spcBef>
                <a:spcPts val="0"/>
              </a:spcBef>
              <a:spcAft>
                <a:spcPts val="0"/>
              </a:spcAft>
              <a:buNone/>
              <a:defRPr sz="3600" b="1">
                <a:solidFill>
                  <a:schemeClr val="accent1"/>
                </a:solidFill>
              </a:defRPr>
            </a:lvl6pPr>
            <a:lvl7pPr lvl="6" rtl="0">
              <a:spcBef>
                <a:spcPts val="0"/>
              </a:spcBef>
              <a:spcAft>
                <a:spcPts val="0"/>
              </a:spcAft>
              <a:buNone/>
              <a:defRPr sz="3600" b="1">
                <a:solidFill>
                  <a:schemeClr val="accent1"/>
                </a:solidFill>
              </a:defRPr>
            </a:lvl7pPr>
            <a:lvl8pPr lvl="7" rtl="0">
              <a:spcBef>
                <a:spcPts val="0"/>
              </a:spcBef>
              <a:spcAft>
                <a:spcPts val="0"/>
              </a:spcAft>
              <a:buNone/>
              <a:defRPr sz="3600" b="1">
                <a:solidFill>
                  <a:schemeClr val="accent1"/>
                </a:solidFill>
              </a:defRPr>
            </a:lvl8pPr>
            <a:lvl9pPr lvl="8" rtl="0">
              <a:spcBef>
                <a:spcPts val="0"/>
              </a:spcBef>
              <a:spcAft>
                <a:spcPts val="0"/>
              </a:spcAft>
              <a:buNone/>
              <a:defRPr sz="3600" b="1">
                <a:solidFill>
                  <a:schemeClr val="accent1"/>
                </a:solidFill>
              </a:defRPr>
            </a:lvl9pPr>
          </a:lstStyle>
          <a:p>
            <a:endParaRPr/>
          </a:p>
        </p:txBody>
      </p:sp>
      <p:sp>
        <p:nvSpPr>
          <p:cNvPr id="958" name="Google Shape;958;p13"/>
          <p:cNvSpPr txBox="1">
            <a:spLocks noGrp="1"/>
          </p:cNvSpPr>
          <p:nvPr>
            <p:ph type="subTitle" idx="5"/>
          </p:nvPr>
        </p:nvSpPr>
        <p:spPr>
          <a:xfrm>
            <a:off x="3589224" y="5474726"/>
            <a:ext cx="5467800" cy="1145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2367756" y="5513216"/>
            <a:ext cx="1261800" cy="84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960" name="Google Shape;960;p13"/>
          <p:cNvSpPr txBox="1">
            <a:spLocks noGrp="1"/>
          </p:cNvSpPr>
          <p:nvPr>
            <p:ph type="subTitle" idx="7"/>
          </p:nvPr>
        </p:nvSpPr>
        <p:spPr>
          <a:xfrm>
            <a:off x="3602663" y="7234292"/>
            <a:ext cx="5460000" cy="78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1"/>
                </a:solidFill>
              </a:defRPr>
            </a:lvl1pPr>
            <a:lvl2pPr lvl="1" rtl="0">
              <a:spcBef>
                <a:spcPts val="0"/>
              </a:spcBef>
              <a:spcAft>
                <a:spcPts val="0"/>
              </a:spcAft>
              <a:buNone/>
              <a:defRPr sz="3600" b="1">
                <a:solidFill>
                  <a:schemeClr val="accent1"/>
                </a:solidFill>
              </a:defRPr>
            </a:lvl2pPr>
            <a:lvl3pPr lvl="2" rtl="0">
              <a:spcBef>
                <a:spcPts val="0"/>
              </a:spcBef>
              <a:spcAft>
                <a:spcPts val="0"/>
              </a:spcAft>
              <a:buNone/>
              <a:defRPr sz="3600" b="1">
                <a:solidFill>
                  <a:schemeClr val="accent1"/>
                </a:solidFill>
              </a:defRPr>
            </a:lvl3pPr>
            <a:lvl4pPr lvl="3" rtl="0">
              <a:spcBef>
                <a:spcPts val="0"/>
              </a:spcBef>
              <a:spcAft>
                <a:spcPts val="0"/>
              </a:spcAft>
              <a:buNone/>
              <a:defRPr sz="3600" b="1">
                <a:solidFill>
                  <a:schemeClr val="accent1"/>
                </a:solidFill>
              </a:defRPr>
            </a:lvl4pPr>
            <a:lvl5pPr lvl="4" rtl="0">
              <a:spcBef>
                <a:spcPts val="0"/>
              </a:spcBef>
              <a:spcAft>
                <a:spcPts val="0"/>
              </a:spcAft>
              <a:buNone/>
              <a:defRPr sz="3600" b="1">
                <a:solidFill>
                  <a:schemeClr val="accent1"/>
                </a:solidFill>
              </a:defRPr>
            </a:lvl5pPr>
            <a:lvl6pPr lvl="5" rtl="0">
              <a:spcBef>
                <a:spcPts val="0"/>
              </a:spcBef>
              <a:spcAft>
                <a:spcPts val="0"/>
              </a:spcAft>
              <a:buNone/>
              <a:defRPr sz="3600" b="1">
                <a:solidFill>
                  <a:schemeClr val="accent1"/>
                </a:solidFill>
              </a:defRPr>
            </a:lvl6pPr>
            <a:lvl7pPr lvl="6" rtl="0">
              <a:spcBef>
                <a:spcPts val="0"/>
              </a:spcBef>
              <a:spcAft>
                <a:spcPts val="0"/>
              </a:spcAft>
              <a:buNone/>
              <a:defRPr sz="3600" b="1">
                <a:solidFill>
                  <a:schemeClr val="accent1"/>
                </a:solidFill>
              </a:defRPr>
            </a:lvl7pPr>
            <a:lvl8pPr lvl="7" rtl="0">
              <a:spcBef>
                <a:spcPts val="0"/>
              </a:spcBef>
              <a:spcAft>
                <a:spcPts val="0"/>
              </a:spcAft>
              <a:buNone/>
              <a:defRPr sz="3600" b="1">
                <a:solidFill>
                  <a:schemeClr val="accent1"/>
                </a:solidFill>
              </a:defRPr>
            </a:lvl8pPr>
            <a:lvl9pPr lvl="8" rtl="0">
              <a:spcBef>
                <a:spcPts val="0"/>
              </a:spcBef>
              <a:spcAft>
                <a:spcPts val="0"/>
              </a:spcAft>
              <a:buNone/>
              <a:defRPr sz="3600" b="1">
                <a:solidFill>
                  <a:schemeClr val="accent1"/>
                </a:solidFill>
              </a:defRPr>
            </a:lvl9pPr>
          </a:lstStyle>
          <a:p>
            <a:endParaRPr/>
          </a:p>
        </p:txBody>
      </p:sp>
      <p:sp>
        <p:nvSpPr>
          <p:cNvPr id="961" name="Google Shape;961;p13"/>
          <p:cNvSpPr txBox="1">
            <a:spLocks noGrp="1"/>
          </p:cNvSpPr>
          <p:nvPr>
            <p:ph type="subTitle" idx="8"/>
          </p:nvPr>
        </p:nvSpPr>
        <p:spPr>
          <a:xfrm>
            <a:off x="3589224" y="7864913"/>
            <a:ext cx="5467800" cy="1145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2367756" y="7852340"/>
            <a:ext cx="1261800" cy="84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963" name="Google Shape;963;p13"/>
          <p:cNvSpPr txBox="1">
            <a:spLocks noGrp="1"/>
          </p:cNvSpPr>
          <p:nvPr>
            <p:ph type="subTitle" idx="13"/>
          </p:nvPr>
        </p:nvSpPr>
        <p:spPr>
          <a:xfrm>
            <a:off x="10437866" y="2463000"/>
            <a:ext cx="5484000" cy="78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1"/>
                </a:solidFill>
              </a:defRPr>
            </a:lvl1pPr>
            <a:lvl2pPr lvl="1" rtl="0">
              <a:spcBef>
                <a:spcPts val="0"/>
              </a:spcBef>
              <a:spcAft>
                <a:spcPts val="0"/>
              </a:spcAft>
              <a:buNone/>
              <a:defRPr sz="3600" b="1">
                <a:solidFill>
                  <a:schemeClr val="accent1"/>
                </a:solidFill>
              </a:defRPr>
            </a:lvl2pPr>
            <a:lvl3pPr lvl="2" rtl="0">
              <a:spcBef>
                <a:spcPts val="0"/>
              </a:spcBef>
              <a:spcAft>
                <a:spcPts val="0"/>
              </a:spcAft>
              <a:buNone/>
              <a:defRPr sz="3600" b="1">
                <a:solidFill>
                  <a:schemeClr val="accent1"/>
                </a:solidFill>
              </a:defRPr>
            </a:lvl3pPr>
            <a:lvl4pPr lvl="3" rtl="0">
              <a:spcBef>
                <a:spcPts val="0"/>
              </a:spcBef>
              <a:spcAft>
                <a:spcPts val="0"/>
              </a:spcAft>
              <a:buNone/>
              <a:defRPr sz="3600" b="1">
                <a:solidFill>
                  <a:schemeClr val="accent1"/>
                </a:solidFill>
              </a:defRPr>
            </a:lvl4pPr>
            <a:lvl5pPr lvl="4" rtl="0">
              <a:spcBef>
                <a:spcPts val="0"/>
              </a:spcBef>
              <a:spcAft>
                <a:spcPts val="0"/>
              </a:spcAft>
              <a:buNone/>
              <a:defRPr sz="3600" b="1">
                <a:solidFill>
                  <a:schemeClr val="accent1"/>
                </a:solidFill>
              </a:defRPr>
            </a:lvl5pPr>
            <a:lvl6pPr lvl="5" rtl="0">
              <a:spcBef>
                <a:spcPts val="0"/>
              </a:spcBef>
              <a:spcAft>
                <a:spcPts val="0"/>
              </a:spcAft>
              <a:buNone/>
              <a:defRPr sz="3600" b="1">
                <a:solidFill>
                  <a:schemeClr val="accent1"/>
                </a:solidFill>
              </a:defRPr>
            </a:lvl6pPr>
            <a:lvl7pPr lvl="6" rtl="0">
              <a:spcBef>
                <a:spcPts val="0"/>
              </a:spcBef>
              <a:spcAft>
                <a:spcPts val="0"/>
              </a:spcAft>
              <a:buNone/>
              <a:defRPr sz="3600" b="1">
                <a:solidFill>
                  <a:schemeClr val="accent1"/>
                </a:solidFill>
              </a:defRPr>
            </a:lvl7pPr>
            <a:lvl8pPr lvl="7" rtl="0">
              <a:spcBef>
                <a:spcPts val="0"/>
              </a:spcBef>
              <a:spcAft>
                <a:spcPts val="0"/>
              </a:spcAft>
              <a:buNone/>
              <a:defRPr sz="3600" b="1">
                <a:solidFill>
                  <a:schemeClr val="accent1"/>
                </a:solidFill>
              </a:defRPr>
            </a:lvl8pPr>
            <a:lvl9pPr lvl="8" rtl="0">
              <a:spcBef>
                <a:spcPts val="0"/>
              </a:spcBef>
              <a:spcAft>
                <a:spcPts val="0"/>
              </a:spcAft>
              <a:buNone/>
              <a:defRPr sz="3600" b="1">
                <a:solidFill>
                  <a:schemeClr val="accent1"/>
                </a:solidFill>
              </a:defRPr>
            </a:lvl9pPr>
          </a:lstStyle>
          <a:p>
            <a:endParaRPr/>
          </a:p>
        </p:txBody>
      </p:sp>
      <p:sp>
        <p:nvSpPr>
          <p:cNvPr id="964" name="Google Shape;964;p13"/>
          <p:cNvSpPr txBox="1">
            <a:spLocks noGrp="1"/>
          </p:cNvSpPr>
          <p:nvPr>
            <p:ph type="subTitle" idx="14"/>
          </p:nvPr>
        </p:nvSpPr>
        <p:spPr>
          <a:xfrm>
            <a:off x="10424369" y="3081330"/>
            <a:ext cx="5484000" cy="1145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9242135" y="3090594"/>
            <a:ext cx="1261800" cy="84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966" name="Google Shape;966;p13"/>
          <p:cNvSpPr txBox="1">
            <a:spLocks noGrp="1"/>
          </p:cNvSpPr>
          <p:nvPr>
            <p:ph type="subTitle" idx="16"/>
          </p:nvPr>
        </p:nvSpPr>
        <p:spPr>
          <a:xfrm>
            <a:off x="10437866" y="4845343"/>
            <a:ext cx="5484000" cy="78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1"/>
                </a:solidFill>
              </a:defRPr>
            </a:lvl1pPr>
            <a:lvl2pPr lvl="1" rtl="0">
              <a:spcBef>
                <a:spcPts val="0"/>
              </a:spcBef>
              <a:spcAft>
                <a:spcPts val="0"/>
              </a:spcAft>
              <a:buNone/>
              <a:defRPr sz="3600" b="1">
                <a:solidFill>
                  <a:schemeClr val="accent1"/>
                </a:solidFill>
              </a:defRPr>
            </a:lvl2pPr>
            <a:lvl3pPr lvl="2" rtl="0">
              <a:spcBef>
                <a:spcPts val="0"/>
              </a:spcBef>
              <a:spcAft>
                <a:spcPts val="0"/>
              </a:spcAft>
              <a:buNone/>
              <a:defRPr sz="3600" b="1">
                <a:solidFill>
                  <a:schemeClr val="accent1"/>
                </a:solidFill>
              </a:defRPr>
            </a:lvl3pPr>
            <a:lvl4pPr lvl="3" rtl="0">
              <a:spcBef>
                <a:spcPts val="0"/>
              </a:spcBef>
              <a:spcAft>
                <a:spcPts val="0"/>
              </a:spcAft>
              <a:buNone/>
              <a:defRPr sz="3600" b="1">
                <a:solidFill>
                  <a:schemeClr val="accent1"/>
                </a:solidFill>
              </a:defRPr>
            </a:lvl4pPr>
            <a:lvl5pPr lvl="4" rtl="0">
              <a:spcBef>
                <a:spcPts val="0"/>
              </a:spcBef>
              <a:spcAft>
                <a:spcPts val="0"/>
              </a:spcAft>
              <a:buNone/>
              <a:defRPr sz="3600" b="1">
                <a:solidFill>
                  <a:schemeClr val="accent1"/>
                </a:solidFill>
              </a:defRPr>
            </a:lvl5pPr>
            <a:lvl6pPr lvl="5" rtl="0">
              <a:spcBef>
                <a:spcPts val="0"/>
              </a:spcBef>
              <a:spcAft>
                <a:spcPts val="0"/>
              </a:spcAft>
              <a:buNone/>
              <a:defRPr sz="3600" b="1">
                <a:solidFill>
                  <a:schemeClr val="accent1"/>
                </a:solidFill>
              </a:defRPr>
            </a:lvl6pPr>
            <a:lvl7pPr lvl="6" rtl="0">
              <a:spcBef>
                <a:spcPts val="0"/>
              </a:spcBef>
              <a:spcAft>
                <a:spcPts val="0"/>
              </a:spcAft>
              <a:buNone/>
              <a:defRPr sz="3600" b="1">
                <a:solidFill>
                  <a:schemeClr val="accent1"/>
                </a:solidFill>
              </a:defRPr>
            </a:lvl7pPr>
            <a:lvl8pPr lvl="7" rtl="0">
              <a:spcBef>
                <a:spcPts val="0"/>
              </a:spcBef>
              <a:spcAft>
                <a:spcPts val="0"/>
              </a:spcAft>
              <a:buNone/>
              <a:defRPr sz="3600" b="1">
                <a:solidFill>
                  <a:schemeClr val="accent1"/>
                </a:solidFill>
              </a:defRPr>
            </a:lvl8pPr>
            <a:lvl9pPr lvl="8" rtl="0">
              <a:spcBef>
                <a:spcPts val="0"/>
              </a:spcBef>
              <a:spcAft>
                <a:spcPts val="0"/>
              </a:spcAft>
              <a:buNone/>
              <a:defRPr sz="3600" b="1">
                <a:solidFill>
                  <a:schemeClr val="accent1"/>
                </a:solidFill>
              </a:defRPr>
            </a:lvl9pPr>
          </a:lstStyle>
          <a:p>
            <a:endParaRPr/>
          </a:p>
        </p:txBody>
      </p:sp>
      <p:sp>
        <p:nvSpPr>
          <p:cNvPr id="967" name="Google Shape;967;p13"/>
          <p:cNvSpPr txBox="1">
            <a:spLocks noGrp="1"/>
          </p:cNvSpPr>
          <p:nvPr>
            <p:ph type="subTitle" idx="17"/>
          </p:nvPr>
        </p:nvSpPr>
        <p:spPr>
          <a:xfrm>
            <a:off x="10424376" y="5474726"/>
            <a:ext cx="5484000" cy="1145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9242135" y="5513216"/>
            <a:ext cx="1261800" cy="84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sp>
        <p:nvSpPr>
          <p:cNvPr id="969" name="Google Shape;969;p13"/>
          <p:cNvSpPr txBox="1">
            <a:spLocks noGrp="1"/>
          </p:cNvSpPr>
          <p:nvPr>
            <p:ph type="subTitle" idx="19"/>
          </p:nvPr>
        </p:nvSpPr>
        <p:spPr>
          <a:xfrm>
            <a:off x="10437866" y="7234292"/>
            <a:ext cx="5484000" cy="786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1"/>
                </a:solidFill>
              </a:defRPr>
            </a:lvl1pPr>
            <a:lvl2pPr lvl="1" rtl="0">
              <a:spcBef>
                <a:spcPts val="0"/>
              </a:spcBef>
              <a:spcAft>
                <a:spcPts val="0"/>
              </a:spcAft>
              <a:buNone/>
              <a:defRPr sz="3600" b="1">
                <a:solidFill>
                  <a:schemeClr val="accent1"/>
                </a:solidFill>
              </a:defRPr>
            </a:lvl2pPr>
            <a:lvl3pPr lvl="2" rtl="0">
              <a:spcBef>
                <a:spcPts val="0"/>
              </a:spcBef>
              <a:spcAft>
                <a:spcPts val="0"/>
              </a:spcAft>
              <a:buNone/>
              <a:defRPr sz="3600" b="1">
                <a:solidFill>
                  <a:schemeClr val="accent1"/>
                </a:solidFill>
              </a:defRPr>
            </a:lvl3pPr>
            <a:lvl4pPr lvl="3" rtl="0">
              <a:spcBef>
                <a:spcPts val="0"/>
              </a:spcBef>
              <a:spcAft>
                <a:spcPts val="0"/>
              </a:spcAft>
              <a:buNone/>
              <a:defRPr sz="3600" b="1">
                <a:solidFill>
                  <a:schemeClr val="accent1"/>
                </a:solidFill>
              </a:defRPr>
            </a:lvl4pPr>
            <a:lvl5pPr lvl="4" rtl="0">
              <a:spcBef>
                <a:spcPts val="0"/>
              </a:spcBef>
              <a:spcAft>
                <a:spcPts val="0"/>
              </a:spcAft>
              <a:buNone/>
              <a:defRPr sz="3600" b="1">
                <a:solidFill>
                  <a:schemeClr val="accent1"/>
                </a:solidFill>
              </a:defRPr>
            </a:lvl5pPr>
            <a:lvl6pPr lvl="5" rtl="0">
              <a:spcBef>
                <a:spcPts val="0"/>
              </a:spcBef>
              <a:spcAft>
                <a:spcPts val="0"/>
              </a:spcAft>
              <a:buNone/>
              <a:defRPr sz="3600" b="1">
                <a:solidFill>
                  <a:schemeClr val="accent1"/>
                </a:solidFill>
              </a:defRPr>
            </a:lvl6pPr>
            <a:lvl7pPr lvl="6" rtl="0">
              <a:spcBef>
                <a:spcPts val="0"/>
              </a:spcBef>
              <a:spcAft>
                <a:spcPts val="0"/>
              </a:spcAft>
              <a:buNone/>
              <a:defRPr sz="3600" b="1">
                <a:solidFill>
                  <a:schemeClr val="accent1"/>
                </a:solidFill>
              </a:defRPr>
            </a:lvl7pPr>
            <a:lvl8pPr lvl="7" rtl="0">
              <a:spcBef>
                <a:spcPts val="0"/>
              </a:spcBef>
              <a:spcAft>
                <a:spcPts val="0"/>
              </a:spcAft>
              <a:buNone/>
              <a:defRPr sz="3600" b="1">
                <a:solidFill>
                  <a:schemeClr val="accent1"/>
                </a:solidFill>
              </a:defRPr>
            </a:lvl8pPr>
            <a:lvl9pPr lvl="8" rtl="0">
              <a:spcBef>
                <a:spcPts val="0"/>
              </a:spcBef>
              <a:spcAft>
                <a:spcPts val="0"/>
              </a:spcAft>
              <a:buNone/>
              <a:defRPr sz="3600" b="1">
                <a:solidFill>
                  <a:schemeClr val="accent1"/>
                </a:solidFill>
              </a:defRPr>
            </a:lvl9pPr>
          </a:lstStyle>
          <a:p>
            <a:endParaRPr/>
          </a:p>
        </p:txBody>
      </p:sp>
      <p:sp>
        <p:nvSpPr>
          <p:cNvPr id="970" name="Google Shape;970;p13"/>
          <p:cNvSpPr txBox="1">
            <a:spLocks noGrp="1"/>
          </p:cNvSpPr>
          <p:nvPr>
            <p:ph type="subTitle" idx="20"/>
          </p:nvPr>
        </p:nvSpPr>
        <p:spPr>
          <a:xfrm>
            <a:off x="10424376" y="7864913"/>
            <a:ext cx="5484000" cy="1145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9242135" y="7852340"/>
            <a:ext cx="1261800" cy="84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r>
              <a:t>xx%</a:t>
            </a:r>
          </a:p>
        </p:txBody>
      </p:sp>
      <p:grpSp>
        <p:nvGrpSpPr>
          <p:cNvPr id="972" name="Google Shape;972;p13"/>
          <p:cNvGrpSpPr/>
          <p:nvPr/>
        </p:nvGrpSpPr>
        <p:grpSpPr>
          <a:xfrm>
            <a:off x="2126501" y="1662352"/>
            <a:ext cx="888551" cy="797051"/>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75" name="Google Shape;975;p13"/>
          <p:cNvGrpSpPr/>
          <p:nvPr/>
        </p:nvGrpSpPr>
        <p:grpSpPr>
          <a:xfrm>
            <a:off x="15628502" y="8927501"/>
            <a:ext cx="582750" cy="562751"/>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86" name="Google Shape;986;p13"/>
          <p:cNvGrpSpPr/>
          <p:nvPr/>
        </p:nvGrpSpPr>
        <p:grpSpPr>
          <a:xfrm>
            <a:off x="15107102" y="1401701"/>
            <a:ext cx="333350" cy="337151"/>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89" name="Google Shape;989;p13"/>
          <p:cNvSpPr/>
          <p:nvPr/>
        </p:nvSpPr>
        <p:spPr>
          <a:xfrm>
            <a:off x="3755102" y="1078100"/>
            <a:ext cx="238250" cy="162401"/>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0" name="Google Shape;990;p13"/>
          <p:cNvSpPr/>
          <p:nvPr/>
        </p:nvSpPr>
        <p:spPr>
          <a:xfrm>
            <a:off x="16437000" y="8130002"/>
            <a:ext cx="174000" cy="12385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457378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791789" y="439040"/>
            <a:ext cx="17037731" cy="9576563"/>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09" name="Google Shape;1209;p16"/>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0" name="Google Shape;1210;p16"/>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1" name="Google Shape;1211;p16"/>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2" name="Google Shape;1212;p16"/>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3" name="Google Shape;1213;p16"/>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4" name="Google Shape;1214;p16"/>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5" name="Google Shape;1215;p16"/>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6" name="Google Shape;1216;p16"/>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7" name="Google Shape;1217;p16"/>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8" name="Google Shape;1218;p16"/>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19" name="Google Shape;1219;p16"/>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0" name="Google Shape;1220;p16"/>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1" name="Google Shape;1221;p16"/>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2" name="Google Shape;1222;p16"/>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3" name="Google Shape;1223;p16"/>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4" name="Google Shape;1224;p16"/>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5" name="Google Shape;1225;p16"/>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6" name="Google Shape;1226;p16"/>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7" name="Google Shape;1227;p16"/>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8" name="Google Shape;1228;p16"/>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29" name="Google Shape;1229;p16"/>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0" name="Google Shape;1230;p16"/>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1" name="Google Shape;1231;p16"/>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2" name="Google Shape;1232;p16"/>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3" name="Google Shape;1233;p16"/>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4" name="Google Shape;1234;p16"/>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5" name="Google Shape;1235;p16"/>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6" name="Google Shape;1236;p16"/>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7" name="Google Shape;1237;p16"/>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8" name="Google Shape;1238;p16"/>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39" name="Google Shape;1239;p16"/>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0" name="Google Shape;1240;p16"/>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1" name="Google Shape;1241;p16"/>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2" name="Google Shape;1242;p16"/>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3" name="Google Shape;1243;p16"/>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4" name="Google Shape;1244;p16"/>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5" name="Google Shape;1245;p16"/>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6" name="Google Shape;1246;p16"/>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7" name="Google Shape;1247;p16"/>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8" name="Google Shape;1248;p16"/>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9" name="Google Shape;1249;p16"/>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0" name="Google Shape;1250;p16"/>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1" name="Google Shape;1251;p16"/>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2" name="Google Shape;1252;p16"/>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3" name="Google Shape;1253;p16"/>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4" name="Google Shape;1254;p16"/>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5" name="Google Shape;1255;p16"/>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6" name="Google Shape;1256;p16"/>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7" name="Google Shape;1257;p16"/>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8" name="Google Shape;1258;p16"/>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59" name="Google Shape;1259;p16"/>
          <p:cNvGrpSpPr/>
          <p:nvPr/>
        </p:nvGrpSpPr>
        <p:grpSpPr>
          <a:xfrm>
            <a:off x="1452428" y="9000851"/>
            <a:ext cx="582750" cy="562751"/>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70" name="Google Shape;1270;p16"/>
          <p:cNvSpPr/>
          <p:nvPr/>
        </p:nvSpPr>
        <p:spPr>
          <a:xfrm>
            <a:off x="14671200" y="1016152"/>
            <a:ext cx="174000" cy="12385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71" name="Google Shape;1271;p16"/>
          <p:cNvGrpSpPr/>
          <p:nvPr/>
        </p:nvGrpSpPr>
        <p:grpSpPr>
          <a:xfrm>
            <a:off x="3029902" y="909502"/>
            <a:ext cx="333350" cy="337151"/>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74" name="Google Shape;1274;p16"/>
          <p:cNvSpPr/>
          <p:nvPr/>
        </p:nvSpPr>
        <p:spPr>
          <a:xfrm>
            <a:off x="2855899" y="9563578"/>
            <a:ext cx="174000" cy="12385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666222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791789" y="439040"/>
            <a:ext cx="17037731" cy="9576563"/>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95" name="Google Shape;1395;p18"/>
          <p:cNvSpPr/>
          <p:nvPr/>
        </p:nvSpPr>
        <p:spPr>
          <a:xfrm>
            <a:off x="1092635" y="1883878"/>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96" name="Google Shape;1396;p18"/>
          <p:cNvSpPr/>
          <p:nvPr/>
        </p:nvSpPr>
        <p:spPr>
          <a:xfrm>
            <a:off x="562052" y="1933180"/>
            <a:ext cx="649055" cy="16532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97" name="Google Shape;1397;p18"/>
          <p:cNvSpPr/>
          <p:nvPr/>
        </p:nvSpPr>
        <p:spPr>
          <a:xfrm>
            <a:off x="609415" y="20984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98" name="Google Shape;1398;p18"/>
          <p:cNvSpPr/>
          <p:nvPr/>
        </p:nvSpPr>
        <p:spPr>
          <a:xfrm>
            <a:off x="1211044" y="2014568"/>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99" name="Google Shape;1399;p18"/>
          <p:cNvSpPr/>
          <p:nvPr/>
        </p:nvSpPr>
        <p:spPr>
          <a:xfrm>
            <a:off x="1092635" y="2596481"/>
            <a:ext cx="158756" cy="26633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0" name="Google Shape;1400;p18"/>
          <p:cNvSpPr/>
          <p:nvPr/>
        </p:nvSpPr>
        <p:spPr>
          <a:xfrm>
            <a:off x="562052" y="2648261"/>
            <a:ext cx="649055" cy="162776"/>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1" name="Google Shape;1401;p18"/>
          <p:cNvSpPr/>
          <p:nvPr/>
        </p:nvSpPr>
        <p:spPr>
          <a:xfrm>
            <a:off x="609415" y="28109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2" name="Google Shape;1402;p18"/>
          <p:cNvSpPr/>
          <p:nvPr/>
        </p:nvSpPr>
        <p:spPr>
          <a:xfrm>
            <a:off x="1211044" y="2729585"/>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3" name="Google Shape;1403;p18"/>
          <p:cNvSpPr/>
          <p:nvPr/>
        </p:nvSpPr>
        <p:spPr>
          <a:xfrm>
            <a:off x="564434" y="2670434"/>
            <a:ext cx="646674" cy="14060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4" name="Google Shape;1404;p18"/>
          <p:cNvSpPr/>
          <p:nvPr/>
        </p:nvSpPr>
        <p:spPr>
          <a:xfrm>
            <a:off x="1092635" y="3311498"/>
            <a:ext cx="158756" cy="26386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5" name="Google Shape;1405;p18"/>
          <p:cNvSpPr/>
          <p:nvPr/>
        </p:nvSpPr>
        <p:spPr>
          <a:xfrm>
            <a:off x="562052" y="3360802"/>
            <a:ext cx="649055" cy="165254"/>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6" name="Google Shape;1406;p18"/>
          <p:cNvSpPr/>
          <p:nvPr/>
        </p:nvSpPr>
        <p:spPr>
          <a:xfrm>
            <a:off x="609415" y="3523512"/>
            <a:ext cx="64028" cy="2544"/>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7" name="Google Shape;1407;p18"/>
          <p:cNvSpPr/>
          <p:nvPr/>
        </p:nvSpPr>
        <p:spPr>
          <a:xfrm>
            <a:off x="1211044" y="34421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8" name="Google Shape;1408;p18"/>
          <p:cNvSpPr/>
          <p:nvPr/>
        </p:nvSpPr>
        <p:spPr>
          <a:xfrm>
            <a:off x="564434" y="3382976"/>
            <a:ext cx="646674" cy="143082"/>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09" name="Google Shape;1409;p18"/>
          <p:cNvSpPr/>
          <p:nvPr/>
        </p:nvSpPr>
        <p:spPr>
          <a:xfrm>
            <a:off x="1092635" y="4024037"/>
            <a:ext cx="158756" cy="266405"/>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0" name="Google Shape;1410;p18"/>
          <p:cNvSpPr/>
          <p:nvPr/>
        </p:nvSpPr>
        <p:spPr>
          <a:xfrm>
            <a:off x="562052" y="407582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1" name="Google Shape;1411;p18"/>
          <p:cNvSpPr/>
          <p:nvPr/>
        </p:nvSpPr>
        <p:spPr>
          <a:xfrm>
            <a:off x="609415" y="4238595"/>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2" name="Google Shape;1412;p18"/>
          <p:cNvSpPr/>
          <p:nvPr/>
        </p:nvSpPr>
        <p:spPr>
          <a:xfrm>
            <a:off x="1211044" y="4154729"/>
            <a:ext cx="62" cy="2544"/>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3" name="Google Shape;1413;p18"/>
          <p:cNvSpPr/>
          <p:nvPr/>
        </p:nvSpPr>
        <p:spPr>
          <a:xfrm>
            <a:off x="564434" y="4098056"/>
            <a:ext cx="646674" cy="14060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4" name="Google Shape;1414;p18"/>
          <p:cNvSpPr/>
          <p:nvPr/>
        </p:nvSpPr>
        <p:spPr>
          <a:xfrm>
            <a:off x="1092635" y="4739120"/>
            <a:ext cx="158756" cy="26386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5" name="Google Shape;1415;p18"/>
          <p:cNvSpPr/>
          <p:nvPr/>
        </p:nvSpPr>
        <p:spPr>
          <a:xfrm>
            <a:off x="562052" y="4788424"/>
            <a:ext cx="649055" cy="162776"/>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6" name="Google Shape;1416;p18"/>
          <p:cNvSpPr/>
          <p:nvPr/>
        </p:nvSpPr>
        <p:spPr>
          <a:xfrm>
            <a:off x="609415" y="4951136"/>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7" name="Google Shape;1417;p18"/>
          <p:cNvSpPr/>
          <p:nvPr/>
        </p:nvSpPr>
        <p:spPr>
          <a:xfrm>
            <a:off x="1211044" y="4869746"/>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8" name="Google Shape;1418;p18"/>
          <p:cNvSpPr/>
          <p:nvPr/>
        </p:nvSpPr>
        <p:spPr>
          <a:xfrm>
            <a:off x="564434" y="4810595"/>
            <a:ext cx="646674" cy="14060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9" name="Google Shape;1419;p18"/>
          <p:cNvSpPr/>
          <p:nvPr/>
        </p:nvSpPr>
        <p:spPr>
          <a:xfrm>
            <a:off x="1092635" y="5451659"/>
            <a:ext cx="158756" cy="26386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0" name="Google Shape;1420;p18"/>
          <p:cNvSpPr/>
          <p:nvPr/>
        </p:nvSpPr>
        <p:spPr>
          <a:xfrm>
            <a:off x="562052" y="5503439"/>
            <a:ext cx="649055" cy="162776"/>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1" name="Google Shape;1421;p18"/>
          <p:cNvSpPr/>
          <p:nvPr/>
        </p:nvSpPr>
        <p:spPr>
          <a:xfrm>
            <a:off x="609415" y="566615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2" name="Google Shape;1422;p18"/>
          <p:cNvSpPr/>
          <p:nvPr/>
        </p:nvSpPr>
        <p:spPr>
          <a:xfrm>
            <a:off x="1211044" y="5582348"/>
            <a:ext cx="62" cy="2544"/>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3" name="Google Shape;1423;p18"/>
          <p:cNvSpPr/>
          <p:nvPr/>
        </p:nvSpPr>
        <p:spPr>
          <a:xfrm>
            <a:off x="564434" y="5523135"/>
            <a:ext cx="646674" cy="143082"/>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4" name="Google Shape;1424;p18"/>
          <p:cNvSpPr/>
          <p:nvPr/>
        </p:nvSpPr>
        <p:spPr>
          <a:xfrm>
            <a:off x="1092635" y="6166678"/>
            <a:ext cx="158756" cy="263927"/>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5" name="Google Shape;1425;p18"/>
          <p:cNvSpPr/>
          <p:nvPr/>
        </p:nvSpPr>
        <p:spPr>
          <a:xfrm>
            <a:off x="562052" y="6215980"/>
            <a:ext cx="649055" cy="162842"/>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6" name="Google Shape;1426;p18"/>
          <p:cNvSpPr/>
          <p:nvPr/>
        </p:nvSpPr>
        <p:spPr>
          <a:xfrm>
            <a:off x="609415" y="6378754"/>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7" name="Google Shape;1427;p18"/>
          <p:cNvSpPr/>
          <p:nvPr/>
        </p:nvSpPr>
        <p:spPr>
          <a:xfrm>
            <a:off x="1211044" y="6297368"/>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8" name="Google Shape;1428;p18"/>
          <p:cNvSpPr/>
          <p:nvPr/>
        </p:nvSpPr>
        <p:spPr>
          <a:xfrm>
            <a:off x="564434" y="6238216"/>
            <a:ext cx="646674" cy="14060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29" name="Google Shape;1429;p18"/>
          <p:cNvSpPr/>
          <p:nvPr/>
        </p:nvSpPr>
        <p:spPr>
          <a:xfrm>
            <a:off x="1092635" y="6879281"/>
            <a:ext cx="158756" cy="26386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0" name="Google Shape;1430;p18"/>
          <p:cNvSpPr/>
          <p:nvPr/>
        </p:nvSpPr>
        <p:spPr>
          <a:xfrm>
            <a:off x="562052" y="6930998"/>
            <a:ext cx="649055" cy="162842"/>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1" name="Google Shape;1431;p18"/>
          <p:cNvSpPr/>
          <p:nvPr/>
        </p:nvSpPr>
        <p:spPr>
          <a:xfrm>
            <a:off x="609415" y="7093773"/>
            <a:ext cx="64028" cy="66"/>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2" name="Google Shape;1432;p18"/>
          <p:cNvSpPr/>
          <p:nvPr/>
        </p:nvSpPr>
        <p:spPr>
          <a:xfrm>
            <a:off x="1211044" y="7009907"/>
            <a:ext cx="62" cy="66"/>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3" name="Google Shape;1433;p18"/>
          <p:cNvSpPr/>
          <p:nvPr/>
        </p:nvSpPr>
        <p:spPr>
          <a:xfrm>
            <a:off x="564434" y="6950757"/>
            <a:ext cx="646674" cy="143082"/>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4" name="Google Shape;1434;p18"/>
          <p:cNvSpPr/>
          <p:nvPr/>
        </p:nvSpPr>
        <p:spPr>
          <a:xfrm>
            <a:off x="1092635" y="7591820"/>
            <a:ext cx="158756" cy="26633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5" name="Google Shape;1435;p18"/>
          <p:cNvSpPr/>
          <p:nvPr/>
        </p:nvSpPr>
        <p:spPr>
          <a:xfrm>
            <a:off x="562052" y="7643602"/>
            <a:ext cx="649055" cy="162776"/>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6" name="Google Shape;1436;p18"/>
          <p:cNvSpPr/>
          <p:nvPr/>
        </p:nvSpPr>
        <p:spPr>
          <a:xfrm>
            <a:off x="609415" y="7806311"/>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7" name="Google Shape;1437;p18"/>
          <p:cNvSpPr/>
          <p:nvPr/>
        </p:nvSpPr>
        <p:spPr>
          <a:xfrm>
            <a:off x="1211044" y="7724990"/>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8" name="Google Shape;1438;p18"/>
          <p:cNvSpPr/>
          <p:nvPr/>
        </p:nvSpPr>
        <p:spPr>
          <a:xfrm>
            <a:off x="564434" y="7665773"/>
            <a:ext cx="646674" cy="14060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9" name="Google Shape;1439;p18"/>
          <p:cNvSpPr/>
          <p:nvPr/>
        </p:nvSpPr>
        <p:spPr>
          <a:xfrm>
            <a:off x="1092635" y="8306837"/>
            <a:ext cx="158756" cy="263927"/>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0" name="Google Shape;1440;p18"/>
          <p:cNvSpPr/>
          <p:nvPr/>
        </p:nvSpPr>
        <p:spPr>
          <a:xfrm>
            <a:off x="562052" y="8356141"/>
            <a:ext cx="649055" cy="16525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1" name="Google Shape;1441;p18"/>
          <p:cNvSpPr/>
          <p:nvPr/>
        </p:nvSpPr>
        <p:spPr>
          <a:xfrm>
            <a:off x="609415" y="8521329"/>
            <a:ext cx="64028" cy="66"/>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2" name="Google Shape;1442;p18"/>
          <p:cNvSpPr/>
          <p:nvPr/>
        </p:nvSpPr>
        <p:spPr>
          <a:xfrm>
            <a:off x="1211044" y="8437527"/>
            <a:ext cx="62" cy="66"/>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3" name="Google Shape;1443;p18"/>
          <p:cNvSpPr/>
          <p:nvPr/>
        </p:nvSpPr>
        <p:spPr>
          <a:xfrm>
            <a:off x="564434" y="8378376"/>
            <a:ext cx="646674" cy="143016"/>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4" name="Google Shape;1444;p18"/>
          <p:cNvSpPr/>
          <p:nvPr/>
        </p:nvSpPr>
        <p:spPr>
          <a:xfrm>
            <a:off x="564434" y="1955417"/>
            <a:ext cx="646674" cy="143082"/>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5" name="Google Shape;1445;p18"/>
          <p:cNvSpPr/>
          <p:nvPr/>
        </p:nvSpPr>
        <p:spPr>
          <a:xfrm>
            <a:off x="457802" y="271370"/>
            <a:ext cx="1589430" cy="137342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46" name="Google Shape;1446;p18"/>
          <p:cNvGrpSpPr/>
          <p:nvPr/>
        </p:nvGrpSpPr>
        <p:grpSpPr>
          <a:xfrm>
            <a:off x="2126501" y="1662352"/>
            <a:ext cx="888551" cy="797051"/>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49" name="Google Shape;1449;p18"/>
          <p:cNvGrpSpPr/>
          <p:nvPr/>
        </p:nvGrpSpPr>
        <p:grpSpPr>
          <a:xfrm>
            <a:off x="15628502" y="8927501"/>
            <a:ext cx="582750" cy="562751"/>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60" name="Google Shape;1460;p18"/>
          <p:cNvGrpSpPr/>
          <p:nvPr/>
        </p:nvGrpSpPr>
        <p:grpSpPr>
          <a:xfrm>
            <a:off x="15107102" y="1401701"/>
            <a:ext cx="333350" cy="337151"/>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63" name="Google Shape;1463;p18"/>
          <p:cNvSpPr/>
          <p:nvPr/>
        </p:nvSpPr>
        <p:spPr>
          <a:xfrm>
            <a:off x="3755102" y="1078100"/>
            <a:ext cx="238250" cy="162401"/>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64" name="Google Shape;1464;p18"/>
          <p:cNvSpPr/>
          <p:nvPr/>
        </p:nvSpPr>
        <p:spPr>
          <a:xfrm>
            <a:off x="16437000" y="8130002"/>
            <a:ext cx="174000" cy="12385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428715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590300" y="3726996"/>
            <a:ext cx="9107400" cy="38922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14000" b="1">
                <a:solidFill>
                  <a:schemeClr val="accent6"/>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subTitle" idx="1"/>
          </p:nvPr>
        </p:nvSpPr>
        <p:spPr>
          <a:xfrm>
            <a:off x="5125800" y="7502792"/>
            <a:ext cx="8036400" cy="104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6816000" y="2016900"/>
            <a:ext cx="4656000" cy="1544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5999">
                <a:solidFill>
                  <a:schemeClr val="dk2"/>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grpSp>
        <p:nvGrpSpPr>
          <p:cNvPr id="15" name="Google Shape;15;p3"/>
          <p:cNvGrpSpPr/>
          <p:nvPr/>
        </p:nvGrpSpPr>
        <p:grpSpPr>
          <a:xfrm>
            <a:off x="-5422584" y="-1184455"/>
            <a:ext cx="26711268" cy="15469238"/>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39610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5646686" y="-931672"/>
            <a:ext cx="29151684" cy="13849728"/>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75" name="Google Shape;75;p5"/>
          <p:cNvSpPr txBox="1">
            <a:spLocks noGrp="1"/>
          </p:cNvSpPr>
          <p:nvPr>
            <p:ph type="body" idx="1"/>
          </p:nvPr>
        </p:nvSpPr>
        <p:spPr>
          <a:xfrm>
            <a:off x="2646650" y="5526822"/>
            <a:ext cx="5267400" cy="2105400"/>
          </a:xfrm>
          <a:prstGeom prst="rect">
            <a:avLst/>
          </a:prstGeom>
        </p:spPr>
        <p:txBody>
          <a:bodyPr spcFirstLastPara="1" wrap="square" lIns="91425" tIns="91425" rIns="91425" bIns="91425" anchor="t" anchorCtr="0">
            <a:noAutofit/>
          </a:bodyPr>
          <a:lstStyle>
            <a:lvl1pPr marL="914355" lvl="0" indent="-634968" algn="ctr">
              <a:spcBef>
                <a:spcPts val="0"/>
              </a:spcBef>
              <a:spcAft>
                <a:spcPts val="0"/>
              </a:spcAft>
              <a:buSzPts val="1400"/>
              <a:buChar char="●"/>
              <a:defRPr sz="3200"/>
            </a:lvl1pPr>
            <a:lvl2pPr marL="1828710" lvl="1" indent="-609572">
              <a:spcBef>
                <a:spcPts val="0"/>
              </a:spcBef>
              <a:spcAft>
                <a:spcPts val="0"/>
              </a:spcAft>
              <a:buSzPts val="1200"/>
              <a:buChar char="○"/>
              <a:defRPr sz="2400"/>
            </a:lvl2pPr>
            <a:lvl3pPr marL="2743064" lvl="2" indent="-609572">
              <a:spcBef>
                <a:spcPts val="0"/>
              </a:spcBef>
              <a:spcAft>
                <a:spcPts val="0"/>
              </a:spcAft>
              <a:buSzPts val="1200"/>
              <a:buChar char="■"/>
              <a:defRPr sz="2400"/>
            </a:lvl3pPr>
            <a:lvl4pPr marL="3657417" lvl="3" indent="-609572">
              <a:spcBef>
                <a:spcPts val="0"/>
              </a:spcBef>
              <a:spcAft>
                <a:spcPts val="0"/>
              </a:spcAft>
              <a:buSzPts val="1200"/>
              <a:buChar char="●"/>
              <a:defRPr sz="2400"/>
            </a:lvl4pPr>
            <a:lvl5pPr marL="4571772" lvl="4" indent="-609572">
              <a:spcBef>
                <a:spcPts val="0"/>
              </a:spcBef>
              <a:spcAft>
                <a:spcPts val="0"/>
              </a:spcAft>
              <a:buSzPts val="1200"/>
              <a:buChar char="○"/>
              <a:defRPr sz="2400"/>
            </a:lvl5pPr>
            <a:lvl6pPr marL="5486127" lvl="5" indent="-609572">
              <a:spcBef>
                <a:spcPts val="0"/>
              </a:spcBef>
              <a:spcAft>
                <a:spcPts val="0"/>
              </a:spcAft>
              <a:buSzPts val="1200"/>
              <a:buChar char="■"/>
              <a:defRPr sz="2400"/>
            </a:lvl6pPr>
            <a:lvl7pPr marL="6400481" lvl="6" indent="-609572">
              <a:spcBef>
                <a:spcPts val="0"/>
              </a:spcBef>
              <a:spcAft>
                <a:spcPts val="0"/>
              </a:spcAft>
              <a:buSzPts val="1200"/>
              <a:buChar char="●"/>
              <a:defRPr sz="2400"/>
            </a:lvl7pPr>
            <a:lvl8pPr marL="7314836" lvl="7" indent="-609572">
              <a:spcBef>
                <a:spcPts val="0"/>
              </a:spcBef>
              <a:spcAft>
                <a:spcPts val="0"/>
              </a:spcAft>
              <a:buSzPts val="1200"/>
              <a:buChar char="○"/>
              <a:defRPr sz="2400"/>
            </a:lvl8pPr>
            <a:lvl9pPr marL="8229189" lvl="8" indent="-609572">
              <a:spcBef>
                <a:spcPts val="0"/>
              </a:spcBef>
              <a:spcAft>
                <a:spcPts val="0"/>
              </a:spcAft>
              <a:buSzPts val="1200"/>
              <a:buChar char="■"/>
              <a:defRPr sz="2400"/>
            </a:lvl9pPr>
          </a:lstStyle>
          <a:p>
            <a:endParaRPr/>
          </a:p>
        </p:txBody>
      </p:sp>
      <p:sp>
        <p:nvSpPr>
          <p:cNvPr id="76" name="Google Shape;76;p5"/>
          <p:cNvSpPr txBox="1">
            <a:spLocks noGrp="1"/>
          </p:cNvSpPr>
          <p:nvPr>
            <p:ph type="body" idx="2"/>
          </p:nvPr>
        </p:nvSpPr>
        <p:spPr>
          <a:xfrm>
            <a:off x="10374200" y="5526822"/>
            <a:ext cx="5267400" cy="2105400"/>
          </a:xfrm>
          <a:prstGeom prst="rect">
            <a:avLst/>
          </a:prstGeom>
        </p:spPr>
        <p:txBody>
          <a:bodyPr spcFirstLastPara="1" wrap="square" lIns="91425" tIns="91425" rIns="91425" bIns="91425" anchor="t" anchorCtr="0">
            <a:noAutofit/>
          </a:bodyPr>
          <a:lstStyle>
            <a:lvl1pPr marL="914355" lvl="0" indent="-634968" algn="ctr">
              <a:spcBef>
                <a:spcPts val="0"/>
              </a:spcBef>
              <a:spcAft>
                <a:spcPts val="0"/>
              </a:spcAft>
              <a:buSzPts val="1400"/>
              <a:buChar char="●"/>
              <a:defRPr sz="3200"/>
            </a:lvl1pPr>
            <a:lvl2pPr marL="1828710" lvl="1" indent="-609572">
              <a:spcBef>
                <a:spcPts val="0"/>
              </a:spcBef>
              <a:spcAft>
                <a:spcPts val="0"/>
              </a:spcAft>
              <a:buSzPts val="1200"/>
              <a:buChar char="○"/>
              <a:defRPr sz="2400"/>
            </a:lvl2pPr>
            <a:lvl3pPr marL="2743064" lvl="2" indent="-609572">
              <a:spcBef>
                <a:spcPts val="0"/>
              </a:spcBef>
              <a:spcAft>
                <a:spcPts val="0"/>
              </a:spcAft>
              <a:buSzPts val="1200"/>
              <a:buChar char="■"/>
              <a:defRPr sz="2400"/>
            </a:lvl3pPr>
            <a:lvl4pPr marL="3657417" lvl="3" indent="-609572">
              <a:spcBef>
                <a:spcPts val="0"/>
              </a:spcBef>
              <a:spcAft>
                <a:spcPts val="0"/>
              </a:spcAft>
              <a:buSzPts val="1200"/>
              <a:buChar char="●"/>
              <a:defRPr sz="2400"/>
            </a:lvl4pPr>
            <a:lvl5pPr marL="4571772" lvl="4" indent="-609572">
              <a:spcBef>
                <a:spcPts val="0"/>
              </a:spcBef>
              <a:spcAft>
                <a:spcPts val="0"/>
              </a:spcAft>
              <a:buSzPts val="1200"/>
              <a:buChar char="○"/>
              <a:defRPr sz="2400"/>
            </a:lvl5pPr>
            <a:lvl6pPr marL="5486127" lvl="5" indent="-609572">
              <a:spcBef>
                <a:spcPts val="0"/>
              </a:spcBef>
              <a:spcAft>
                <a:spcPts val="0"/>
              </a:spcAft>
              <a:buSzPts val="1200"/>
              <a:buChar char="■"/>
              <a:defRPr sz="2400"/>
            </a:lvl6pPr>
            <a:lvl7pPr marL="6400481" lvl="6" indent="-609572">
              <a:spcBef>
                <a:spcPts val="0"/>
              </a:spcBef>
              <a:spcAft>
                <a:spcPts val="0"/>
              </a:spcAft>
              <a:buSzPts val="1200"/>
              <a:buChar char="●"/>
              <a:defRPr sz="2400"/>
            </a:lvl7pPr>
            <a:lvl8pPr marL="7314836" lvl="7" indent="-609572">
              <a:spcBef>
                <a:spcPts val="0"/>
              </a:spcBef>
              <a:spcAft>
                <a:spcPts val="0"/>
              </a:spcAft>
              <a:buSzPts val="1200"/>
              <a:buChar char="○"/>
              <a:defRPr sz="2400"/>
            </a:lvl8pPr>
            <a:lvl9pPr marL="8229189" lvl="8" indent="-609572">
              <a:spcBef>
                <a:spcPts val="0"/>
              </a:spcBef>
              <a:spcAft>
                <a:spcPts val="0"/>
              </a:spcAft>
              <a:buSzPts val="1200"/>
              <a:buChar char="■"/>
              <a:defRPr sz="2400"/>
            </a:lvl9pPr>
          </a:lstStyle>
          <a:p>
            <a:endParaRPr/>
          </a:p>
        </p:txBody>
      </p:sp>
      <p:sp>
        <p:nvSpPr>
          <p:cNvPr id="77" name="Google Shape;77;p5"/>
          <p:cNvSpPr txBox="1">
            <a:spLocks noGrp="1"/>
          </p:cNvSpPr>
          <p:nvPr>
            <p:ph type="title"/>
          </p:nvPr>
        </p:nvSpPr>
        <p:spPr>
          <a:xfrm>
            <a:off x="2646650" y="4616022"/>
            <a:ext cx="52674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4800" b="1">
                <a:solidFill>
                  <a:schemeClr val="accent6"/>
                </a:solidFill>
              </a:defRPr>
            </a:lvl1pPr>
            <a:lvl2pPr lvl="1" rtl="0">
              <a:spcBef>
                <a:spcPts val="0"/>
              </a:spcBef>
              <a:spcAft>
                <a:spcPts val="0"/>
              </a:spcAft>
              <a:buSzPts val="2000"/>
              <a:buNone/>
              <a:defRPr sz="4001"/>
            </a:lvl2pPr>
            <a:lvl3pPr lvl="2" rtl="0">
              <a:spcBef>
                <a:spcPts val="0"/>
              </a:spcBef>
              <a:spcAft>
                <a:spcPts val="0"/>
              </a:spcAft>
              <a:buSzPts val="2000"/>
              <a:buNone/>
              <a:defRPr sz="4001"/>
            </a:lvl3pPr>
            <a:lvl4pPr lvl="3" rtl="0">
              <a:spcBef>
                <a:spcPts val="0"/>
              </a:spcBef>
              <a:spcAft>
                <a:spcPts val="0"/>
              </a:spcAft>
              <a:buSzPts val="2000"/>
              <a:buNone/>
              <a:defRPr sz="4001"/>
            </a:lvl4pPr>
            <a:lvl5pPr lvl="4" rtl="0">
              <a:spcBef>
                <a:spcPts val="0"/>
              </a:spcBef>
              <a:spcAft>
                <a:spcPts val="0"/>
              </a:spcAft>
              <a:buSzPts val="2000"/>
              <a:buNone/>
              <a:defRPr sz="4001"/>
            </a:lvl5pPr>
            <a:lvl6pPr lvl="5" rtl="0">
              <a:spcBef>
                <a:spcPts val="0"/>
              </a:spcBef>
              <a:spcAft>
                <a:spcPts val="0"/>
              </a:spcAft>
              <a:buSzPts val="2000"/>
              <a:buNone/>
              <a:defRPr sz="4001"/>
            </a:lvl6pPr>
            <a:lvl7pPr lvl="6" rtl="0">
              <a:spcBef>
                <a:spcPts val="0"/>
              </a:spcBef>
              <a:spcAft>
                <a:spcPts val="0"/>
              </a:spcAft>
              <a:buSzPts val="2000"/>
              <a:buNone/>
              <a:defRPr sz="4001"/>
            </a:lvl7pPr>
            <a:lvl8pPr lvl="7" rtl="0">
              <a:spcBef>
                <a:spcPts val="0"/>
              </a:spcBef>
              <a:spcAft>
                <a:spcPts val="0"/>
              </a:spcAft>
              <a:buSzPts val="2000"/>
              <a:buNone/>
              <a:defRPr sz="4001"/>
            </a:lvl8pPr>
            <a:lvl9pPr lvl="8" rtl="0">
              <a:spcBef>
                <a:spcPts val="0"/>
              </a:spcBef>
              <a:spcAft>
                <a:spcPts val="0"/>
              </a:spcAft>
              <a:buSzPts val="2000"/>
              <a:buNone/>
              <a:defRPr sz="4001"/>
            </a:lvl9pPr>
          </a:lstStyle>
          <a:p>
            <a:endParaRPr/>
          </a:p>
        </p:txBody>
      </p:sp>
      <p:sp>
        <p:nvSpPr>
          <p:cNvPr id="78" name="Google Shape;78;p5"/>
          <p:cNvSpPr txBox="1">
            <a:spLocks noGrp="1"/>
          </p:cNvSpPr>
          <p:nvPr>
            <p:ph type="title" idx="3"/>
          </p:nvPr>
        </p:nvSpPr>
        <p:spPr>
          <a:xfrm>
            <a:off x="10374200" y="4616022"/>
            <a:ext cx="52674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4800" b="1">
                <a:solidFill>
                  <a:schemeClr val="accent6"/>
                </a:solidFill>
              </a:defRPr>
            </a:lvl1pPr>
            <a:lvl2pPr lvl="1" rtl="0">
              <a:spcBef>
                <a:spcPts val="0"/>
              </a:spcBef>
              <a:spcAft>
                <a:spcPts val="0"/>
              </a:spcAft>
              <a:buSzPts val="2000"/>
              <a:buNone/>
              <a:defRPr sz="4001"/>
            </a:lvl2pPr>
            <a:lvl3pPr lvl="2" rtl="0">
              <a:spcBef>
                <a:spcPts val="0"/>
              </a:spcBef>
              <a:spcAft>
                <a:spcPts val="0"/>
              </a:spcAft>
              <a:buSzPts val="2000"/>
              <a:buNone/>
              <a:defRPr sz="4001"/>
            </a:lvl3pPr>
            <a:lvl4pPr lvl="3" rtl="0">
              <a:spcBef>
                <a:spcPts val="0"/>
              </a:spcBef>
              <a:spcAft>
                <a:spcPts val="0"/>
              </a:spcAft>
              <a:buSzPts val="2000"/>
              <a:buNone/>
              <a:defRPr sz="4001"/>
            </a:lvl4pPr>
            <a:lvl5pPr lvl="4" rtl="0">
              <a:spcBef>
                <a:spcPts val="0"/>
              </a:spcBef>
              <a:spcAft>
                <a:spcPts val="0"/>
              </a:spcAft>
              <a:buSzPts val="2000"/>
              <a:buNone/>
              <a:defRPr sz="4001"/>
            </a:lvl5pPr>
            <a:lvl6pPr lvl="5" rtl="0">
              <a:spcBef>
                <a:spcPts val="0"/>
              </a:spcBef>
              <a:spcAft>
                <a:spcPts val="0"/>
              </a:spcAft>
              <a:buSzPts val="2000"/>
              <a:buNone/>
              <a:defRPr sz="4001"/>
            </a:lvl6pPr>
            <a:lvl7pPr lvl="6" rtl="0">
              <a:spcBef>
                <a:spcPts val="0"/>
              </a:spcBef>
              <a:spcAft>
                <a:spcPts val="0"/>
              </a:spcAft>
              <a:buSzPts val="2000"/>
              <a:buNone/>
              <a:defRPr sz="4001"/>
            </a:lvl7pPr>
            <a:lvl8pPr lvl="7" rtl="0">
              <a:spcBef>
                <a:spcPts val="0"/>
              </a:spcBef>
              <a:spcAft>
                <a:spcPts val="0"/>
              </a:spcAft>
              <a:buSzPts val="2000"/>
              <a:buNone/>
              <a:defRPr sz="4001"/>
            </a:lvl8pPr>
            <a:lvl9pPr lvl="8" rtl="0">
              <a:spcBef>
                <a:spcPts val="0"/>
              </a:spcBef>
              <a:spcAft>
                <a:spcPts val="0"/>
              </a:spcAft>
              <a:buSzPts val="2000"/>
              <a:buNone/>
              <a:defRPr sz="4001"/>
            </a:lvl9pPr>
          </a:lstStyle>
          <a:p>
            <a:endParaRPr/>
          </a:p>
        </p:txBody>
      </p:sp>
      <p:sp>
        <p:nvSpPr>
          <p:cNvPr id="79" name="Google Shape;79;p5"/>
          <p:cNvSpPr txBox="1">
            <a:spLocks noGrp="1"/>
          </p:cNvSpPr>
          <p:nvPr>
            <p:ph type="title" idx="4"/>
          </p:nvPr>
        </p:nvSpPr>
        <p:spPr>
          <a:xfrm>
            <a:off x="1426500" y="782450"/>
            <a:ext cx="15435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871681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3535500" y="641150"/>
            <a:ext cx="11217000" cy="2277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112" name="Google Shape;112;p7"/>
          <p:cNvSpPr txBox="1">
            <a:spLocks noGrp="1"/>
          </p:cNvSpPr>
          <p:nvPr>
            <p:ph type="body" idx="1"/>
          </p:nvPr>
        </p:nvSpPr>
        <p:spPr>
          <a:xfrm>
            <a:off x="2535950" y="3651068"/>
            <a:ext cx="9795000" cy="4600800"/>
          </a:xfrm>
          <a:prstGeom prst="rect">
            <a:avLst/>
          </a:prstGeom>
        </p:spPr>
        <p:txBody>
          <a:bodyPr spcFirstLastPara="1" wrap="square" lIns="91425" tIns="91425" rIns="91425" bIns="91425" anchor="t" anchorCtr="0">
            <a:noAutofit/>
          </a:bodyPr>
          <a:lstStyle>
            <a:lvl1pPr marL="914355" lvl="0" indent="-609572">
              <a:lnSpc>
                <a:spcPct val="115000"/>
              </a:lnSpc>
              <a:spcBef>
                <a:spcPts val="0"/>
              </a:spcBef>
              <a:spcAft>
                <a:spcPts val="0"/>
              </a:spcAft>
              <a:buClr>
                <a:schemeClr val="accent6"/>
              </a:buClr>
              <a:buSzPts val="1200"/>
              <a:buChar char="■"/>
              <a:defRPr sz="3200"/>
            </a:lvl1pPr>
            <a:lvl2pPr marL="1828710" lvl="1" indent="-609572">
              <a:spcBef>
                <a:spcPts val="0"/>
              </a:spcBef>
              <a:spcAft>
                <a:spcPts val="0"/>
              </a:spcAft>
              <a:buSzPts val="1200"/>
              <a:buChar char="○"/>
              <a:defRPr sz="2400"/>
            </a:lvl2pPr>
            <a:lvl3pPr marL="2743064" lvl="2" indent="-609572">
              <a:spcBef>
                <a:spcPts val="0"/>
              </a:spcBef>
              <a:spcAft>
                <a:spcPts val="0"/>
              </a:spcAft>
              <a:buSzPts val="1200"/>
              <a:buChar char="■"/>
              <a:defRPr sz="2400"/>
            </a:lvl3pPr>
            <a:lvl4pPr marL="3657417" lvl="3" indent="-609572">
              <a:spcBef>
                <a:spcPts val="0"/>
              </a:spcBef>
              <a:spcAft>
                <a:spcPts val="0"/>
              </a:spcAft>
              <a:buSzPts val="1200"/>
              <a:buChar char="●"/>
              <a:defRPr sz="2400"/>
            </a:lvl4pPr>
            <a:lvl5pPr marL="4571772" lvl="4" indent="-609572">
              <a:spcBef>
                <a:spcPts val="0"/>
              </a:spcBef>
              <a:spcAft>
                <a:spcPts val="0"/>
              </a:spcAft>
              <a:buSzPts val="1200"/>
              <a:buChar char="○"/>
              <a:defRPr sz="2400"/>
            </a:lvl5pPr>
            <a:lvl6pPr marL="5486127" lvl="5" indent="-609572">
              <a:spcBef>
                <a:spcPts val="0"/>
              </a:spcBef>
              <a:spcAft>
                <a:spcPts val="0"/>
              </a:spcAft>
              <a:buSzPts val="1200"/>
              <a:buChar char="■"/>
              <a:defRPr sz="2400"/>
            </a:lvl6pPr>
            <a:lvl7pPr marL="6400481" lvl="6" indent="-609572">
              <a:spcBef>
                <a:spcPts val="0"/>
              </a:spcBef>
              <a:spcAft>
                <a:spcPts val="0"/>
              </a:spcAft>
              <a:buSzPts val="1200"/>
              <a:buChar char="●"/>
              <a:defRPr sz="2400"/>
            </a:lvl7pPr>
            <a:lvl8pPr marL="7314836" lvl="7" indent="-609572">
              <a:spcBef>
                <a:spcPts val="0"/>
              </a:spcBef>
              <a:spcAft>
                <a:spcPts val="0"/>
              </a:spcAft>
              <a:buSzPts val="1200"/>
              <a:buChar char="○"/>
              <a:defRPr sz="2400"/>
            </a:lvl8pPr>
            <a:lvl9pPr marL="8229189" lvl="8" indent="-609572">
              <a:spcBef>
                <a:spcPts val="0"/>
              </a:spcBef>
              <a:spcAft>
                <a:spcPts val="0"/>
              </a:spcAft>
              <a:buSzPts val="1200"/>
              <a:buChar char="■"/>
              <a:defRPr sz="2400"/>
            </a:lvl9pPr>
          </a:lstStyle>
          <a:p>
            <a:endParaRPr/>
          </a:p>
        </p:txBody>
      </p:sp>
      <p:grpSp>
        <p:nvGrpSpPr>
          <p:cNvPr id="113" name="Google Shape;113;p7"/>
          <p:cNvGrpSpPr/>
          <p:nvPr/>
        </p:nvGrpSpPr>
        <p:grpSpPr>
          <a:xfrm>
            <a:off x="-5659377" y="-1064622"/>
            <a:ext cx="29874791" cy="15349404"/>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937463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4835355" y="-2816965"/>
            <a:ext cx="28602413" cy="1727552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sp>
        <p:nvSpPr>
          <p:cNvPr id="217" name="Google Shape;217;p9"/>
          <p:cNvSpPr txBox="1">
            <a:spLocks noGrp="1"/>
          </p:cNvSpPr>
          <p:nvPr>
            <p:ph type="title"/>
          </p:nvPr>
        </p:nvSpPr>
        <p:spPr>
          <a:xfrm>
            <a:off x="1773950" y="3000050"/>
            <a:ext cx="8569800" cy="35106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23000">
                <a:solidFill>
                  <a:schemeClr val="accent6"/>
                </a:solidFill>
              </a:defRPr>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218" name="Google Shape;218;p9"/>
          <p:cNvSpPr txBox="1">
            <a:spLocks noGrp="1"/>
          </p:cNvSpPr>
          <p:nvPr>
            <p:ph type="subTitle" idx="1"/>
          </p:nvPr>
        </p:nvSpPr>
        <p:spPr>
          <a:xfrm>
            <a:off x="1773950" y="6043901"/>
            <a:ext cx="8665800" cy="135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3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1605028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41145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2041099" y="-1571748"/>
            <a:ext cx="28031210" cy="1776932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15" name="Google Shape;315;p13"/>
          <p:cNvSpPr txBox="1">
            <a:spLocks noGrp="1"/>
          </p:cNvSpPr>
          <p:nvPr>
            <p:ph type="title" hasCustomPrompt="1"/>
          </p:nvPr>
        </p:nvSpPr>
        <p:spPr>
          <a:xfrm>
            <a:off x="1517550" y="2463349"/>
            <a:ext cx="2001600" cy="106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7001">
                <a:solidFill>
                  <a:schemeClr val="accent2"/>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316" name="Google Shape;316;p13"/>
          <p:cNvSpPr txBox="1">
            <a:spLocks noGrp="1"/>
          </p:cNvSpPr>
          <p:nvPr>
            <p:ph type="title" idx="2"/>
          </p:nvPr>
        </p:nvSpPr>
        <p:spPr>
          <a:xfrm>
            <a:off x="1517550" y="3377750"/>
            <a:ext cx="5722800" cy="106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4800" b="1">
                <a:solidFill>
                  <a:schemeClr val="accent6"/>
                </a:solidFill>
              </a:defRPr>
            </a:lvl1pPr>
            <a:lvl2pPr lvl="1" rtl="0">
              <a:spcBef>
                <a:spcPts val="0"/>
              </a:spcBef>
              <a:spcAft>
                <a:spcPts val="0"/>
              </a:spcAft>
              <a:buSzPts val="2000"/>
              <a:buNone/>
              <a:defRPr sz="4001"/>
            </a:lvl2pPr>
            <a:lvl3pPr lvl="2" rtl="0">
              <a:spcBef>
                <a:spcPts val="0"/>
              </a:spcBef>
              <a:spcAft>
                <a:spcPts val="0"/>
              </a:spcAft>
              <a:buSzPts val="2000"/>
              <a:buNone/>
              <a:defRPr sz="4001"/>
            </a:lvl3pPr>
            <a:lvl4pPr lvl="3" rtl="0">
              <a:spcBef>
                <a:spcPts val="0"/>
              </a:spcBef>
              <a:spcAft>
                <a:spcPts val="0"/>
              </a:spcAft>
              <a:buSzPts val="2000"/>
              <a:buNone/>
              <a:defRPr sz="4001"/>
            </a:lvl4pPr>
            <a:lvl5pPr lvl="4" rtl="0">
              <a:spcBef>
                <a:spcPts val="0"/>
              </a:spcBef>
              <a:spcAft>
                <a:spcPts val="0"/>
              </a:spcAft>
              <a:buSzPts val="2000"/>
              <a:buNone/>
              <a:defRPr sz="4001"/>
            </a:lvl5pPr>
            <a:lvl6pPr lvl="5" rtl="0">
              <a:spcBef>
                <a:spcPts val="0"/>
              </a:spcBef>
              <a:spcAft>
                <a:spcPts val="0"/>
              </a:spcAft>
              <a:buSzPts val="2000"/>
              <a:buNone/>
              <a:defRPr sz="4001"/>
            </a:lvl6pPr>
            <a:lvl7pPr lvl="6" rtl="0">
              <a:spcBef>
                <a:spcPts val="0"/>
              </a:spcBef>
              <a:spcAft>
                <a:spcPts val="0"/>
              </a:spcAft>
              <a:buSzPts val="2000"/>
              <a:buNone/>
              <a:defRPr sz="4001"/>
            </a:lvl7pPr>
            <a:lvl8pPr lvl="7" rtl="0">
              <a:spcBef>
                <a:spcPts val="0"/>
              </a:spcBef>
              <a:spcAft>
                <a:spcPts val="0"/>
              </a:spcAft>
              <a:buSzPts val="2000"/>
              <a:buNone/>
              <a:defRPr sz="4001"/>
            </a:lvl8pPr>
            <a:lvl9pPr lvl="8" rtl="0">
              <a:spcBef>
                <a:spcPts val="0"/>
              </a:spcBef>
              <a:spcAft>
                <a:spcPts val="0"/>
              </a:spcAft>
              <a:buSzPts val="2000"/>
              <a:buNone/>
              <a:defRPr sz="4001"/>
            </a:lvl9pPr>
          </a:lstStyle>
          <a:p>
            <a:endParaRPr/>
          </a:p>
        </p:txBody>
      </p:sp>
      <p:sp>
        <p:nvSpPr>
          <p:cNvPr id="317" name="Google Shape;317;p13"/>
          <p:cNvSpPr txBox="1">
            <a:spLocks noGrp="1"/>
          </p:cNvSpPr>
          <p:nvPr>
            <p:ph type="title" idx="3"/>
          </p:nvPr>
        </p:nvSpPr>
        <p:spPr>
          <a:xfrm>
            <a:off x="1517550" y="4136150"/>
            <a:ext cx="5722800" cy="1506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32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2801">
                <a:latin typeface="Nunito"/>
                <a:ea typeface="Nunito"/>
                <a:cs typeface="Nunito"/>
                <a:sym typeface="Nunito"/>
              </a:defRPr>
            </a:lvl2pPr>
            <a:lvl3pPr lvl="2" rtl="0">
              <a:spcBef>
                <a:spcPts val="0"/>
              </a:spcBef>
              <a:spcAft>
                <a:spcPts val="0"/>
              </a:spcAft>
              <a:buSzPts val="1400"/>
              <a:buFont typeface="Nunito"/>
              <a:buNone/>
              <a:defRPr sz="2801">
                <a:latin typeface="Nunito"/>
                <a:ea typeface="Nunito"/>
                <a:cs typeface="Nunito"/>
                <a:sym typeface="Nunito"/>
              </a:defRPr>
            </a:lvl3pPr>
            <a:lvl4pPr lvl="3" rtl="0">
              <a:spcBef>
                <a:spcPts val="0"/>
              </a:spcBef>
              <a:spcAft>
                <a:spcPts val="0"/>
              </a:spcAft>
              <a:buSzPts val="1400"/>
              <a:buFont typeface="Nunito"/>
              <a:buNone/>
              <a:defRPr sz="2801">
                <a:latin typeface="Nunito"/>
                <a:ea typeface="Nunito"/>
                <a:cs typeface="Nunito"/>
                <a:sym typeface="Nunito"/>
              </a:defRPr>
            </a:lvl4pPr>
            <a:lvl5pPr lvl="4" rtl="0">
              <a:spcBef>
                <a:spcPts val="0"/>
              </a:spcBef>
              <a:spcAft>
                <a:spcPts val="0"/>
              </a:spcAft>
              <a:buSzPts val="1400"/>
              <a:buFont typeface="Nunito"/>
              <a:buNone/>
              <a:defRPr sz="2801">
                <a:latin typeface="Nunito"/>
                <a:ea typeface="Nunito"/>
                <a:cs typeface="Nunito"/>
                <a:sym typeface="Nunito"/>
              </a:defRPr>
            </a:lvl5pPr>
            <a:lvl6pPr lvl="5" rtl="0">
              <a:spcBef>
                <a:spcPts val="0"/>
              </a:spcBef>
              <a:spcAft>
                <a:spcPts val="0"/>
              </a:spcAft>
              <a:buSzPts val="1400"/>
              <a:buFont typeface="Nunito"/>
              <a:buNone/>
              <a:defRPr sz="2801">
                <a:latin typeface="Nunito"/>
                <a:ea typeface="Nunito"/>
                <a:cs typeface="Nunito"/>
                <a:sym typeface="Nunito"/>
              </a:defRPr>
            </a:lvl6pPr>
            <a:lvl7pPr lvl="6" rtl="0">
              <a:spcBef>
                <a:spcPts val="0"/>
              </a:spcBef>
              <a:spcAft>
                <a:spcPts val="0"/>
              </a:spcAft>
              <a:buSzPts val="1400"/>
              <a:buFont typeface="Nunito"/>
              <a:buNone/>
              <a:defRPr sz="2801">
                <a:latin typeface="Nunito"/>
                <a:ea typeface="Nunito"/>
                <a:cs typeface="Nunito"/>
                <a:sym typeface="Nunito"/>
              </a:defRPr>
            </a:lvl7pPr>
            <a:lvl8pPr lvl="7" rtl="0">
              <a:spcBef>
                <a:spcPts val="0"/>
              </a:spcBef>
              <a:spcAft>
                <a:spcPts val="0"/>
              </a:spcAft>
              <a:buSzPts val="1400"/>
              <a:buFont typeface="Nunito"/>
              <a:buNone/>
              <a:defRPr sz="2801">
                <a:latin typeface="Nunito"/>
                <a:ea typeface="Nunito"/>
                <a:cs typeface="Nunito"/>
                <a:sym typeface="Nunito"/>
              </a:defRPr>
            </a:lvl8pPr>
            <a:lvl9pPr lvl="8" rtl="0">
              <a:spcBef>
                <a:spcPts val="0"/>
              </a:spcBef>
              <a:spcAft>
                <a:spcPts val="0"/>
              </a:spcAft>
              <a:buSzPts val="1400"/>
              <a:buFont typeface="Nunito"/>
              <a:buNone/>
              <a:defRPr sz="2801">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8351700" y="2463349"/>
            <a:ext cx="2001600" cy="106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7001">
                <a:solidFill>
                  <a:schemeClr val="accent2"/>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319" name="Google Shape;319;p13"/>
          <p:cNvSpPr txBox="1">
            <a:spLocks noGrp="1"/>
          </p:cNvSpPr>
          <p:nvPr>
            <p:ph type="title" idx="5"/>
          </p:nvPr>
        </p:nvSpPr>
        <p:spPr>
          <a:xfrm>
            <a:off x="8351700" y="3377750"/>
            <a:ext cx="5722800" cy="106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4800" b="1">
                <a:solidFill>
                  <a:schemeClr val="accent6"/>
                </a:solidFill>
              </a:defRPr>
            </a:lvl1pPr>
            <a:lvl2pPr lvl="1" rtl="0">
              <a:spcBef>
                <a:spcPts val="0"/>
              </a:spcBef>
              <a:spcAft>
                <a:spcPts val="0"/>
              </a:spcAft>
              <a:buSzPts val="2000"/>
              <a:buNone/>
              <a:defRPr sz="4001"/>
            </a:lvl2pPr>
            <a:lvl3pPr lvl="2" rtl="0">
              <a:spcBef>
                <a:spcPts val="0"/>
              </a:spcBef>
              <a:spcAft>
                <a:spcPts val="0"/>
              </a:spcAft>
              <a:buSzPts val="2000"/>
              <a:buNone/>
              <a:defRPr sz="4001"/>
            </a:lvl3pPr>
            <a:lvl4pPr lvl="3" rtl="0">
              <a:spcBef>
                <a:spcPts val="0"/>
              </a:spcBef>
              <a:spcAft>
                <a:spcPts val="0"/>
              </a:spcAft>
              <a:buSzPts val="2000"/>
              <a:buNone/>
              <a:defRPr sz="4001"/>
            </a:lvl4pPr>
            <a:lvl5pPr lvl="4" rtl="0">
              <a:spcBef>
                <a:spcPts val="0"/>
              </a:spcBef>
              <a:spcAft>
                <a:spcPts val="0"/>
              </a:spcAft>
              <a:buSzPts val="2000"/>
              <a:buNone/>
              <a:defRPr sz="4001"/>
            </a:lvl5pPr>
            <a:lvl6pPr lvl="5" rtl="0">
              <a:spcBef>
                <a:spcPts val="0"/>
              </a:spcBef>
              <a:spcAft>
                <a:spcPts val="0"/>
              </a:spcAft>
              <a:buSzPts val="2000"/>
              <a:buNone/>
              <a:defRPr sz="4001"/>
            </a:lvl6pPr>
            <a:lvl7pPr lvl="6" rtl="0">
              <a:spcBef>
                <a:spcPts val="0"/>
              </a:spcBef>
              <a:spcAft>
                <a:spcPts val="0"/>
              </a:spcAft>
              <a:buSzPts val="2000"/>
              <a:buNone/>
              <a:defRPr sz="4001"/>
            </a:lvl7pPr>
            <a:lvl8pPr lvl="7" rtl="0">
              <a:spcBef>
                <a:spcPts val="0"/>
              </a:spcBef>
              <a:spcAft>
                <a:spcPts val="0"/>
              </a:spcAft>
              <a:buSzPts val="2000"/>
              <a:buNone/>
              <a:defRPr sz="4001"/>
            </a:lvl8pPr>
            <a:lvl9pPr lvl="8" rtl="0">
              <a:spcBef>
                <a:spcPts val="0"/>
              </a:spcBef>
              <a:spcAft>
                <a:spcPts val="0"/>
              </a:spcAft>
              <a:buSzPts val="2000"/>
              <a:buNone/>
              <a:defRPr sz="4001"/>
            </a:lvl9pPr>
          </a:lstStyle>
          <a:p>
            <a:endParaRPr/>
          </a:p>
        </p:txBody>
      </p:sp>
      <p:sp>
        <p:nvSpPr>
          <p:cNvPr id="320" name="Google Shape;320;p13"/>
          <p:cNvSpPr txBox="1">
            <a:spLocks noGrp="1"/>
          </p:cNvSpPr>
          <p:nvPr>
            <p:ph type="title" idx="6"/>
          </p:nvPr>
        </p:nvSpPr>
        <p:spPr>
          <a:xfrm>
            <a:off x="8351700" y="4136150"/>
            <a:ext cx="5722800" cy="1506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32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2801">
                <a:latin typeface="Nunito"/>
                <a:ea typeface="Nunito"/>
                <a:cs typeface="Nunito"/>
                <a:sym typeface="Nunito"/>
              </a:defRPr>
            </a:lvl2pPr>
            <a:lvl3pPr lvl="2" rtl="0">
              <a:spcBef>
                <a:spcPts val="0"/>
              </a:spcBef>
              <a:spcAft>
                <a:spcPts val="0"/>
              </a:spcAft>
              <a:buSzPts val="1400"/>
              <a:buFont typeface="Nunito"/>
              <a:buNone/>
              <a:defRPr sz="2801">
                <a:latin typeface="Nunito"/>
                <a:ea typeface="Nunito"/>
                <a:cs typeface="Nunito"/>
                <a:sym typeface="Nunito"/>
              </a:defRPr>
            </a:lvl3pPr>
            <a:lvl4pPr lvl="3" rtl="0">
              <a:spcBef>
                <a:spcPts val="0"/>
              </a:spcBef>
              <a:spcAft>
                <a:spcPts val="0"/>
              </a:spcAft>
              <a:buSzPts val="1400"/>
              <a:buFont typeface="Nunito"/>
              <a:buNone/>
              <a:defRPr sz="2801">
                <a:latin typeface="Nunito"/>
                <a:ea typeface="Nunito"/>
                <a:cs typeface="Nunito"/>
                <a:sym typeface="Nunito"/>
              </a:defRPr>
            </a:lvl4pPr>
            <a:lvl5pPr lvl="4" rtl="0">
              <a:spcBef>
                <a:spcPts val="0"/>
              </a:spcBef>
              <a:spcAft>
                <a:spcPts val="0"/>
              </a:spcAft>
              <a:buSzPts val="1400"/>
              <a:buFont typeface="Nunito"/>
              <a:buNone/>
              <a:defRPr sz="2801">
                <a:latin typeface="Nunito"/>
                <a:ea typeface="Nunito"/>
                <a:cs typeface="Nunito"/>
                <a:sym typeface="Nunito"/>
              </a:defRPr>
            </a:lvl5pPr>
            <a:lvl6pPr lvl="5" rtl="0">
              <a:spcBef>
                <a:spcPts val="0"/>
              </a:spcBef>
              <a:spcAft>
                <a:spcPts val="0"/>
              </a:spcAft>
              <a:buSzPts val="1400"/>
              <a:buFont typeface="Nunito"/>
              <a:buNone/>
              <a:defRPr sz="2801">
                <a:latin typeface="Nunito"/>
                <a:ea typeface="Nunito"/>
                <a:cs typeface="Nunito"/>
                <a:sym typeface="Nunito"/>
              </a:defRPr>
            </a:lvl6pPr>
            <a:lvl7pPr lvl="6" rtl="0">
              <a:spcBef>
                <a:spcPts val="0"/>
              </a:spcBef>
              <a:spcAft>
                <a:spcPts val="0"/>
              </a:spcAft>
              <a:buSzPts val="1400"/>
              <a:buFont typeface="Nunito"/>
              <a:buNone/>
              <a:defRPr sz="2801">
                <a:latin typeface="Nunito"/>
                <a:ea typeface="Nunito"/>
                <a:cs typeface="Nunito"/>
                <a:sym typeface="Nunito"/>
              </a:defRPr>
            </a:lvl7pPr>
            <a:lvl8pPr lvl="7" rtl="0">
              <a:spcBef>
                <a:spcPts val="0"/>
              </a:spcBef>
              <a:spcAft>
                <a:spcPts val="0"/>
              </a:spcAft>
              <a:buSzPts val="1400"/>
              <a:buFont typeface="Nunito"/>
              <a:buNone/>
              <a:defRPr sz="2801">
                <a:latin typeface="Nunito"/>
                <a:ea typeface="Nunito"/>
                <a:cs typeface="Nunito"/>
                <a:sym typeface="Nunito"/>
              </a:defRPr>
            </a:lvl8pPr>
            <a:lvl9pPr lvl="8" rtl="0">
              <a:spcBef>
                <a:spcPts val="0"/>
              </a:spcBef>
              <a:spcAft>
                <a:spcPts val="0"/>
              </a:spcAft>
              <a:buSzPts val="1400"/>
              <a:buFont typeface="Nunito"/>
              <a:buNone/>
              <a:defRPr sz="2801">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517550" y="5795150"/>
            <a:ext cx="2001600" cy="106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7001">
                <a:solidFill>
                  <a:schemeClr val="accent2"/>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322" name="Google Shape;322;p13"/>
          <p:cNvSpPr txBox="1">
            <a:spLocks noGrp="1"/>
          </p:cNvSpPr>
          <p:nvPr>
            <p:ph type="title" idx="8"/>
          </p:nvPr>
        </p:nvSpPr>
        <p:spPr>
          <a:xfrm>
            <a:off x="1517550" y="6709549"/>
            <a:ext cx="5722800" cy="106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4800" b="1">
                <a:solidFill>
                  <a:schemeClr val="accent6"/>
                </a:solidFill>
              </a:defRPr>
            </a:lvl1pPr>
            <a:lvl2pPr lvl="1" rtl="0">
              <a:spcBef>
                <a:spcPts val="0"/>
              </a:spcBef>
              <a:spcAft>
                <a:spcPts val="0"/>
              </a:spcAft>
              <a:buSzPts val="2000"/>
              <a:buNone/>
              <a:defRPr sz="4001"/>
            </a:lvl2pPr>
            <a:lvl3pPr lvl="2" rtl="0">
              <a:spcBef>
                <a:spcPts val="0"/>
              </a:spcBef>
              <a:spcAft>
                <a:spcPts val="0"/>
              </a:spcAft>
              <a:buSzPts val="2000"/>
              <a:buNone/>
              <a:defRPr sz="4001"/>
            </a:lvl3pPr>
            <a:lvl4pPr lvl="3" rtl="0">
              <a:spcBef>
                <a:spcPts val="0"/>
              </a:spcBef>
              <a:spcAft>
                <a:spcPts val="0"/>
              </a:spcAft>
              <a:buSzPts val="2000"/>
              <a:buNone/>
              <a:defRPr sz="4001"/>
            </a:lvl4pPr>
            <a:lvl5pPr lvl="4" rtl="0">
              <a:spcBef>
                <a:spcPts val="0"/>
              </a:spcBef>
              <a:spcAft>
                <a:spcPts val="0"/>
              </a:spcAft>
              <a:buSzPts val="2000"/>
              <a:buNone/>
              <a:defRPr sz="4001"/>
            </a:lvl5pPr>
            <a:lvl6pPr lvl="5" rtl="0">
              <a:spcBef>
                <a:spcPts val="0"/>
              </a:spcBef>
              <a:spcAft>
                <a:spcPts val="0"/>
              </a:spcAft>
              <a:buSzPts val="2000"/>
              <a:buNone/>
              <a:defRPr sz="4001"/>
            </a:lvl6pPr>
            <a:lvl7pPr lvl="6" rtl="0">
              <a:spcBef>
                <a:spcPts val="0"/>
              </a:spcBef>
              <a:spcAft>
                <a:spcPts val="0"/>
              </a:spcAft>
              <a:buSzPts val="2000"/>
              <a:buNone/>
              <a:defRPr sz="4001"/>
            </a:lvl7pPr>
            <a:lvl8pPr lvl="7" rtl="0">
              <a:spcBef>
                <a:spcPts val="0"/>
              </a:spcBef>
              <a:spcAft>
                <a:spcPts val="0"/>
              </a:spcAft>
              <a:buSzPts val="2000"/>
              <a:buNone/>
              <a:defRPr sz="4001"/>
            </a:lvl8pPr>
            <a:lvl9pPr lvl="8" rtl="0">
              <a:spcBef>
                <a:spcPts val="0"/>
              </a:spcBef>
              <a:spcAft>
                <a:spcPts val="0"/>
              </a:spcAft>
              <a:buSzPts val="2000"/>
              <a:buNone/>
              <a:defRPr sz="4001"/>
            </a:lvl9pPr>
          </a:lstStyle>
          <a:p>
            <a:endParaRPr/>
          </a:p>
        </p:txBody>
      </p:sp>
      <p:sp>
        <p:nvSpPr>
          <p:cNvPr id="323" name="Google Shape;323;p13"/>
          <p:cNvSpPr txBox="1">
            <a:spLocks noGrp="1"/>
          </p:cNvSpPr>
          <p:nvPr>
            <p:ph type="title" idx="9"/>
          </p:nvPr>
        </p:nvSpPr>
        <p:spPr>
          <a:xfrm>
            <a:off x="1517550" y="7467950"/>
            <a:ext cx="5722800" cy="1506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32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2801">
                <a:latin typeface="Nunito"/>
                <a:ea typeface="Nunito"/>
                <a:cs typeface="Nunito"/>
                <a:sym typeface="Nunito"/>
              </a:defRPr>
            </a:lvl2pPr>
            <a:lvl3pPr lvl="2" rtl="0">
              <a:spcBef>
                <a:spcPts val="0"/>
              </a:spcBef>
              <a:spcAft>
                <a:spcPts val="0"/>
              </a:spcAft>
              <a:buSzPts val="1400"/>
              <a:buFont typeface="Nunito"/>
              <a:buNone/>
              <a:defRPr sz="2801">
                <a:latin typeface="Nunito"/>
                <a:ea typeface="Nunito"/>
                <a:cs typeface="Nunito"/>
                <a:sym typeface="Nunito"/>
              </a:defRPr>
            </a:lvl3pPr>
            <a:lvl4pPr lvl="3" rtl="0">
              <a:spcBef>
                <a:spcPts val="0"/>
              </a:spcBef>
              <a:spcAft>
                <a:spcPts val="0"/>
              </a:spcAft>
              <a:buSzPts val="1400"/>
              <a:buFont typeface="Nunito"/>
              <a:buNone/>
              <a:defRPr sz="2801">
                <a:latin typeface="Nunito"/>
                <a:ea typeface="Nunito"/>
                <a:cs typeface="Nunito"/>
                <a:sym typeface="Nunito"/>
              </a:defRPr>
            </a:lvl4pPr>
            <a:lvl5pPr lvl="4" rtl="0">
              <a:spcBef>
                <a:spcPts val="0"/>
              </a:spcBef>
              <a:spcAft>
                <a:spcPts val="0"/>
              </a:spcAft>
              <a:buSzPts val="1400"/>
              <a:buFont typeface="Nunito"/>
              <a:buNone/>
              <a:defRPr sz="2801">
                <a:latin typeface="Nunito"/>
                <a:ea typeface="Nunito"/>
                <a:cs typeface="Nunito"/>
                <a:sym typeface="Nunito"/>
              </a:defRPr>
            </a:lvl5pPr>
            <a:lvl6pPr lvl="5" rtl="0">
              <a:spcBef>
                <a:spcPts val="0"/>
              </a:spcBef>
              <a:spcAft>
                <a:spcPts val="0"/>
              </a:spcAft>
              <a:buSzPts val="1400"/>
              <a:buFont typeface="Nunito"/>
              <a:buNone/>
              <a:defRPr sz="2801">
                <a:latin typeface="Nunito"/>
                <a:ea typeface="Nunito"/>
                <a:cs typeface="Nunito"/>
                <a:sym typeface="Nunito"/>
              </a:defRPr>
            </a:lvl6pPr>
            <a:lvl7pPr lvl="6" rtl="0">
              <a:spcBef>
                <a:spcPts val="0"/>
              </a:spcBef>
              <a:spcAft>
                <a:spcPts val="0"/>
              </a:spcAft>
              <a:buSzPts val="1400"/>
              <a:buFont typeface="Nunito"/>
              <a:buNone/>
              <a:defRPr sz="2801">
                <a:latin typeface="Nunito"/>
                <a:ea typeface="Nunito"/>
                <a:cs typeface="Nunito"/>
                <a:sym typeface="Nunito"/>
              </a:defRPr>
            </a:lvl7pPr>
            <a:lvl8pPr lvl="7" rtl="0">
              <a:spcBef>
                <a:spcPts val="0"/>
              </a:spcBef>
              <a:spcAft>
                <a:spcPts val="0"/>
              </a:spcAft>
              <a:buSzPts val="1400"/>
              <a:buFont typeface="Nunito"/>
              <a:buNone/>
              <a:defRPr sz="2801">
                <a:latin typeface="Nunito"/>
                <a:ea typeface="Nunito"/>
                <a:cs typeface="Nunito"/>
                <a:sym typeface="Nunito"/>
              </a:defRPr>
            </a:lvl8pPr>
            <a:lvl9pPr lvl="8" rtl="0">
              <a:spcBef>
                <a:spcPts val="0"/>
              </a:spcBef>
              <a:spcAft>
                <a:spcPts val="0"/>
              </a:spcAft>
              <a:buSzPts val="1400"/>
              <a:buFont typeface="Nunito"/>
              <a:buNone/>
              <a:defRPr sz="2801">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8351700" y="5795150"/>
            <a:ext cx="2001600" cy="106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7001">
                <a:solidFill>
                  <a:schemeClr val="accent2"/>
                </a:solidFill>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325" name="Google Shape;325;p13"/>
          <p:cNvSpPr txBox="1">
            <a:spLocks noGrp="1"/>
          </p:cNvSpPr>
          <p:nvPr>
            <p:ph type="title" idx="14"/>
          </p:nvPr>
        </p:nvSpPr>
        <p:spPr>
          <a:xfrm>
            <a:off x="8351700" y="6709549"/>
            <a:ext cx="5722800" cy="106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4800" b="1">
                <a:solidFill>
                  <a:schemeClr val="accent6"/>
                </a:solidFill>
              </a:defRPr>
            </a:lvl1pPr>
            <a:lvl2pPr lvl="1" rtl="0">
              <a:spcBef>
                <a:spcPts val="0"/>
              </a:spcBef>
              <a:spcAft>
                <a:spcPts val="0"/>
              </a:spcAft>
              <a:buSzPts val="2000"/>
              <a:buNone/>
              <a:defRPr sz="4001"/>
            </a:lvl2pPr>
            <a:lvl3pPr lvl="2" rtl="0">
              <a:spcBef>
                <a:spcPts val="0"/>
              </a:spcBef>
              <a:spcAft>
                <a:spcPts val="0"/>
              </a:spcAft>
              <a:buSzPts val="2000"/>
              <a:buNone/>
              <a:defRPr sz="4001"/>
            </a:lvl3pPr>
            <a:lvl4pPr lvl="3" rtl="0">
              <a:spcBef>
                <a:spcPts val="0"/>
              </a:spcBef>
              <a:spcAft>
                <a:spcPts val="0"/>
              </a:spcAft>
              <a:buSzPts val="2000"/>
              <a:buNone/>
              <a:defRPr sz="4001"/>
            </a:lvl4pPr>
            <a:lvl5pPr lvl="4" rtl="0">
              <a:spcBef>
                <a:spcPts val="0"/>
              </a:spcBef>
              <a:spcAft>
                <a:spcPts val="0"/>
              </a:spcAft>
              <a:buSzPts val="2000"/>
              <a:buNone/>
              <a:defRPr sz="4001"/>
            </a:lvl5pPr>
            <a:lvl6pPr lvl="5" rtl="0">
              <a:spcBef>
                <a:spcPts val="0"/>
              </a:spcBef>
              <a:spcAft>
                <a:spcPts val="0"/>
              </a:spcAft>
              <a:buSzPts val="2000"/>
              <a:buNone/>
              <a:defRPr sz="4001"/>
            </a:lvl6pPr>
            <a:lvl7pPr lvl="6" rtl="0">
              <a:spcBef>
                <a:spcPts val="0"/>
              </a:spcBef>
              <a:spcAft>
                <a:spcPts val="0"/>
              </a:spcAft>
              <a:buSzPts val="2000"/>
              <a:buNone/>
              <a:defRPr sz="4001"/>
            </a:lvl7pPr>
            <a:lvl8pPr lvl="7" rtl="0">
              <a:spcBef>
                <a:spcPts val="0"/>
              </a:spcBef>
              <a:spcAft>
                <a:spcPts val="0"/>
              </a:spcAft>
              <a:buSzPts val="2000"/>
              <a:buNone/>
              <a:defRPr sz="4001"/>
            </a:lvl8pPr>
            <a:lvl9pPr lvl="8" rtl="0">
              <a:spcBef>
                <a:spcPts val="0"/>
              </a:spcBef>
              <a:spcAft>
                <a:spcPts val="0"/>
              </a:spcAft>
              <a:buSzPts val="2000"/>
              <a:buNone/>
              <a:defRPr sz="4001"/>
            </a:lvl9pPr>
          </a:lstStyle>
          <a:p>
            <a:endParaRPr/>
          </a:p>
        </p:txBody>
      </p:sp>
      <p:sp>
        <p:nvSpPr>
          <p:cNvPr id="326" name="Google Shape;326;p13"/>
          <p:cNvSpPr txBox="1">
            <a:spLocks noGrp="1"/>
          </p:cNvSpPr>
          <p:nvPr>
            <p:ph type="title" idx="15"/>
          </p:nvPr>
        </p:nvSpPr>
        <p:spPr>
          <a:xfrm>
            <a:off x="8351700" y="7467950"/>
            <a:ext cx="5722800" cy="1506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32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2801">
                <a:latin typeface="Nunito"/>
                <a:ea typeface="Nunito"/>
                <a:cs typeface="Nunito"/>
                <a:sym typeface="Nunito"/>
              </a:defRPr>
            </a:lvl2pPr>
            <a:lvl3pPr lvl="2" rtl="0">
              <a:spcBef>
                <a:spcPts val="0"/>
              </a:spcBef>
              <a:spcAft>
                <a:spcPts val="0"/>
              </a:spcAft>
              <a:buSzPts val="1400"/>
              <a:buFont typeface="Nunito"/>
              <a:buNone/>
              <a:defRPr sz="2801">
                <a:latin typeface="Nunito"/>
                <a:ea typeface="Nunito"/>
                <a:cs typeface="Nunito"/>
                <a:sym typeface="Nunito"/>
              </a:defRPr>
            </a:lvl3pPr>
            <a:lvl4pPr lvl="3" rtl="0">
              <a:spcBef>
                <a:spcPts val="0"/>
              </a:spcBef>
              <a:spcAft>
                <a:spcPts val="0"/>
              </a:spcAft>
              <a:buSzPts val="1400"/>
              <a:buFont typeface="Nunito"/>
              <a:buNone/>
              <a:defRPr sz="2801">
                <a:latin typeface="Nunito"/>
                <a:ea typeface="Nunito"/>
                <a:cs typeface="Nunito"/>
                <a:sym typeface="Nunito"/>
              </a:defRPr>
            </a:lvl4pPr>
            <a:lvl5pPr lvl="4" rtl="0">
              <a:spcBef>
                <a:spcPts val="0"/>
              </a:spcBef>
              <a:spcAft>
                <a:spcPts val="0"/>
              </a:spcAft>
              <a:buSzPts val="1400"/>
              <a:buFont typeface="Nunito"/>
              <a:buNone/>
              <a:defRPr sz="2801">
                <a:latin typeface="Nunito"/>
                <a:ea typeface="Nunito"/>
                <a:cs typeface="Nunito"/>
                <a:sym typeface="Nunito"/>
              </a:defRPr>
            </a:lvl5pPr>
            <a:lvl6pPr lvl="5" rtl="0">
              <a:spcBef>
                <a:spcPts val="0"/>
              </a:spcBef>
              <a:spcAft>
                <a:spcPts val="0"/>
              </a:spcAft>
              <a:buSzPts val="1400"/>
              <a:buFont typeface="Nunito"/>
              <a:buNone/>
              <a:defRPr sz="2801">
                <a:latin typeface="Nunito"/>
                <a:ea typeface="Nunito"/>
                <a:cs typeface="Nunito"/>
                <a:sym typeface="Nunito"/>
              </a:defRPr>
            </a:lvl6pPr>
            <a:lvl7pPr lvl="6" rtl="0">
              <a:spcBef>
                <a:spcPts val="0"/>
              </a:spcBef>
              <a:spcAft>
                <a:spcPts val="0"/>
              </a:spcAft>
              <a:buSzPts val="1400"/>
              <a:buFont typeface="Nunito"/>
              <a:buNone/>
              <a:defRPr sz="2801">
                <a:latin typeface="Nunito"/>
                <a:ea typeface="Nunito"/>
                <a:cs typeface="Nunito"/>
                <a:sym typeface="Nunito"/>
              </a:defRPr>
            </a:lvl7pPr>
            <a:lvl8pPr lvl="7" rtl="0">
              <a:spcBef>
                <a:spcPts val="0"/>
              </a:spcBef>
              <a:spcAft>
                <a:spcPts val="0"/>
              </a:spcAft>
              <a:buSzPts val="1400"/>
              <a:buFont typeface="Nunito"/>
              <a:buNone/>
              <a:defRPr sz="2801">
                <a:latin typeface="Nunito"/>
                <a:ea typeface="Nunito"/>
                <a:cs typeface="Nunito"/>
                <a:sym typeface="Nunito"/>
              </a:defRPr>
            </a:lvl8pPr>
            <a:lvl9pPr lvl="8" rtl="0">
              <a:spcBef>
                <a:spcPts val="0"/>
              </a:spcBef>
              <a:spcAft>
                <a:spcPts val="0"/>
              </a:spcAft>
              <a:buSzPts val="1400"/>
              <a:buFont typeface="Nunito"/>
              <a:buNone/>
              <a:defRPr sz="2801">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517550" y="782468"/>
            <a:ext cx="15252600" cy="1145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7001"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6401"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6401"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6401"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6401"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6401"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6401"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6401"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6401"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483918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3134774" y="-3880050"/>
            <a:ext cx="26801076" cy="15266112"/>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396" name="Google Shape;396;p15"/>
          <p:cNvSpPr txBox="1">
            <a:spLocks noGrp="1"/>
          </p:cNvSpPr>
          <p:nvPr>
            <p:ph type="title"/>
          </p:nvPr>
        </p:nvSpPr>
        <p:spPr>
          <a:xfrm>
            <a:off x="8496401" y="2355826"/>
            <a:ext cx="7464000" cy="32934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8400"/>
            </a:lvl2pPr>
            <a:lvl3pPr lvl="2" algn="r" rtl="0">
              <a:spcBef>
                <a:spcPts val="0"/>
              </a:spcBef>
              <a:spcAft>
                <a:spcPts val="0"/>
              </a:spcAft>
              <a:buSzPts val="4200"/>
              <a:buNone/>
              <a:defRPr sz="8400"/>
            </a:lvl3pPr>
            <a:lvl4pPr lvl="3" algn="r" rtl="0">
              <a:spcBef>
                <a:spcPts val="0"/>
              </a:spcBef>
              <a:spcAft>
                <a:spcPts val="0"/>
              </a:spcAft>
              <a:buSzPts val="4200"/>
              <a:buNone/>
              <a:defRPr sz="8400"/>
            </a:lvl4pPr>
            <a:lvl5pPr lvl="4" algn="r" rtl="0">
              <a:spcBef>
                <a:spcPts val="0"/>
              </a:spcBef>
              <a:spcAft>
                <a:spcPts val="0"/>
              </a:spcAft>
              <a:buSzPts val="4200"/>
              <a:buNone/>
              <a:defRPr sz="8400"/>
            </a:lvl5pPr>
            <a:lvl6pPr lvl="5" algn="r" rtl="0">
              <a:spcBef>
                <a:spcPts val="0"/>
              </a:spcBef>
              <a:spcAft>
                <a:spcPts val="0"/>
              </a:spcAft>
              <a:buSzPts val="4200"/>
              <a:buNone/>
              <a:defRPr sz="8400"/>
            </a:lvl6pPr>
            <a:lvl7pPr lvl="6" algn="r" rtl="0">
              <a:spcBef>
                <a:spcPts val="0"/>
              </a:spcBef>
              <a:spcAft>
                <a:spcPts val="0"/>
              </a:spcAft>
              <a:buSzPts val="4200"/>
              <a:buNone/>
              <a:defRPr sz="8400"/>
            </a:lvl7pPr>
            <a:lvl8pPr lvl="7" algn="r" rtl="0">
              <a:spcBef>
                <a:spcPts val="0"/>
              </a:spcBef>
              <a:spcAft>
                <a:spcPts val="0"/>
              </a:spcAft>
              <a:buSzPts val="4200"/>
              <a:buNone/>
              <a:defRPr sz="8400"/>
            </a:lvl8pPr>
            <a:lvl9pPr lvl="8" algn="r" rtl="0">
              <a:spcBef>
                <a:spcPts val="0"/>
              </a:spcBef>
              <a:spcAft>
                <a:spcPts val="0"/>
              </a:spcAft>
              <a:buSzPts val="4200"/>
              <a:buNone/>
              <a:defRPr sz="8400"/>
            </a:lvl9pPr>
          </a:lstStyle>
          <a:p>
            <a:endParaRPr/>
          </a:p>
        </p:txBody>
      </p:sp>
      <p:sp>
        <p:nvSpPr>
          <p:cNvPr id="397" name="Google Shape;397;p15"/>
          <p:cNvSpPr txBox="1">
            <a:spLocks noGrp="1"/>
          </p:cNvSpPr>
          <p:nvPr>
            <p:ph type="subTitle" idx="1"/>
          </p:nvPr>
        </p:nvSpPr>
        <p:spPr>
          <a:xfrm>
            <a:off x="9617450" y="5672201"/>
            <a:ext cx="6343200" cy="2259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3200"/>
            </a:lvl1pPr>
            <a:lvl2pPr lvl="1" algn="r" rtl="0">
              <a:lnSpc>
                <a:spcPct val="100000"/>
              </a:lnSpc>
              <a:spcBef>
                <a:spcPts val="0"/>
              </a:spcBef>
              <a:spcAft>
                <a:spcPts val="0"/>
              </a:spcAft>
              <a:buSzPts val="2100"/>
              <a:buNone/>
              <a:defRPr sz="4200"/>
            </a:lvl2pPr>
            <a:lvl3pPr lvl="2" algn="r" rtl="0">
              <a:lnSpc>
                <a:spcPct val="100000"/>
              </a:lnSpc>
              <a:spcBef>
                <a:spcPts val="0"/>
              </a:spcBef>
              <a:spcAft>
                <a:spcPts val="0"/>
              </a:spcAft>
              <a:buSzPts val="2100"/>
              <a:buNone/>
              <a:defRPr sz="4200"/>
            </a:lvl3pPr>
            <a:lvl4pPr lvl="3" algn="r" rtl="0">
              <a:lnSpc>
                <a:spcPct val="100000"/>
              </a:lnSpc>
              <a:spcBef>
                <a:spcPts val="0"/>
              </a:spcBef>
              <a:spcAft>
                <a:spcPts val="0"/>
              </a:spcAft>
              <a:buSzPts val="2100"/>
              <a:buNone/>
              <a:defRPr sz="4200"/>
            </a:lvl4pPr>
            <a:lvl5pPr lvl="4" algn="r" rtl="0">
              <a:lnSpc>
                <a:spcPct val="100000"/>
              </a:lnSpc>
              <a:spcBef>
                <a:spcPts val="0"/>
              </a:spcBef>
              <a:spcAft>
                <a:spcPts val="0"/>
              </a:spcAft>
              <a:buSzPts val="2100"/>
              <a:buNone/>
              <a:defRPr sz="4200"/>
            </a:lvl5pPr>
            <a:lvl6pPr lvl="5" algn="r" rtl="0">
              <a:lnSpc>
                <a:spcPct val="100000"/>
              </a:lnSpc>
              <a:spcBef>
                <a:spcPts val="0"/>
              </a:spcBef>
              <a:spcAft>
                <a:spcPts val="0"/>
              </a:spcAft>
              <a:buSzPts val="2100"/>
              <a:buNone/>
              <a:defRPr sz="4200"/>
            </a:lvl6pPr>
            <a:lvl7pPr lvl="6" algn="r" rtl="0">
              <a:lnSpc>
                <a:spcPct val="100000"/>
              </a:lnSpc>
              <a:spcBef>
                <a:spcPts val="0"/>
              </a:spcBef>
              <a:spcAft>
                <a:spcPts val="0"/>
              </a:spcAft>
              <a:buSzPts val="2100"/>
              <a:buNone/>
              <a:defRPr sz="4200"/>
            </a:lvl7pPr>
            <a:lvl8pPr lvl="7" algn="r" rtl="0">
              <a:lnSpc>
                <a:spcPct val="100000"/>
              </a:lnSpc>
              <a:spcBef>
                <a:spcPts val="0"/>
              </a:spcBef>
              <a:spcAft>
                <a:spcPts val="0"/>
              </a:spcAft>
              <a:buSzPts val="2100"/>
              <a:buNone/>
              <a:defRPr sz="4200"/>
            </a:lvl8pPr>
            <a:lvl9pPr lvl="8" algn="r" rtl="0">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3526439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517550" y="782468"/>
            <a:ext cx="152526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6401"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3228891" y="-1337487"/>
            <a:ext cx="25387506" cy="1377897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333197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2828051" y="5219327"/>
            <a:ext cx="5229600" cy="789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600" b="1">
                <a:solidFill>
                  <a:schemeClr val="accent6"/>
                </a:solidFill>
              </a:defRPr>
            </a:lvl1pPr>
            <a:lvl2pPr lvl="1" rtl="0">
              <a:spcBef>
                <a:spcPts val="0"/>
              </a:spcBef>
              <a:spcAft>
                <a:spcPts val="0"/>
              </a:spcAft>
              <a:buSzPts val="2000"/>
              <a:buNone/>
              <a:defRPr sz="4001"/>
            </a:lvl2pPr>
            <a:lvl3pPr lvl="2" rtl="0">
              <a:spcBef>
                <a:spcPts val="0"/>
              </a:spcBef>
              <a:spcAft>
                <a:spcPts val="0"/>
              </a:spcAft>
              <a:buSzPts val="2000"/>
              <a:buNone/>
              <a:defRPr sz="4001"/>
            </a:lvl3pPr>
            <a:lvl4pPr lvl="3" rtl="0">
              <a:spcBef>
                <a:spcPts val="0"/>
              </a:spcBef>
              <a:spcAft>
                <a:spcPts val="0"/>
              </a:spcAft>
              <a:buSzPts val="2000"/>
              <a:buNone/>
              <a:defRPr sz="4001"/>
            </a:lvl4pPr>
            <a:lvl5pPr lvl="4" rtl="0">
              <a:spcBef>
                <a:spcPts val="0"/>
              </a:spcBef>
              <a:spcAft>
                <a:spcPts val="0"/>
              </a:spcAft>
              <a:buSzPts val="2000"/>
              <a:buNone/>
              <a:defRPr sz="4001"/>
            </a:lvl5pPr>
            <a:lvl6pPr lvl="5" rtl="0">
              <a:spcBef>
                <a:spcPts val="0"/>
              </a:spcBef>
              <a:spcAft>
                <a:spcPts val="0"/>
              </a:spcAft>
              <a:buSzPts val="2000"/>
              <a:buNone/>
              <a:defRPr sz="4001"/>
            </a:lvl6pPr>
            <a:lvl7pPr lvl="6" rtl="0">
              <a:spcBef>
                <a:spcPts val="0"/>
              </a:spcBef>
              <a:spcAft>
                <a:spcPts val="0"/>
              </a:spcAft>
              <a:buSzPts val="2000"/>
              <a:buNone/>
              <a:defRPr sz="4001"/>
            </a:lvl7pPr>
            <a:lvl8pPr lvl="7" rtl="0">
              <a:spcBef>
                <a:spcPts val="0"/>
              </a:spcBef>
              <a:spcAft>
                <a:spcPts val="0"/>
              </a:spcAft>
              <a:buSzPts val="2000"/>
              <a:buNone/>
              <a:defRPr sz="4001"/>
            </a:lvl8pPr>
            <a:lvl9pPr lvl="8" rtl="0">
              <a:spcBef>
                <a:spcPts val="0"/>
              </a:spcBef>
              <a:spcAft>
                <a:spcPts val="0"/>
              </a:spcAft>
              <a:buSzPts val="2000"/>
              <a:buNone/>
              <a:defRPr sz="4001"/>
            </a:lvl9pPr>
          </a:lstStyle>
          <a:p>
            <a:endParaRPr/>
          </a:p>
        </p:txBody>
      </p:sp>
      <p:sp>
        <p:nvSpPr>
          <p:cNvPr id="584" name="Google Shape;584;p22"/>
          <p:cNvSpPr txBox="1">
            <a:spLocks noGrp="1"/>
          </p:cNvSpPr>
          <p:nvPr>
            <p:ph type="title" idx="2"/>
          </p:nvPr>
        </p:nvSpPr>
        <p:spPr>
          <a:xfrm>
            <a:off x="10230347" y="5219364"/>
            <a:ext cx="5229600" cy="789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600" b="1">
                <a:solidFill>
                  <a:schemeClr val="accent6"/>
                </a:solidFill>
              </a:defRPr>
            </a:lvl1pPr>
            <a:lvl2pPr lvl="1" rtl="0">
              <a:spcBef>
                <a:spcPts val="0"/>
              </a:spcBef>
              <a:spcAft>
                <a:spcPts val="0"/>
              </a:spcAft>
              <a:buSzPts val="2000"/>
              <a:buNone/>
              <a:defRPr sz="4001"/>
            </a:lvl2pPr>
            <a:lvl3pPr lvl="2" rtl="0">
              <a:spcBef>
                <a:spcPts val="0"/>
              </a:spcBef>
              <a:spcAft>
                <a:spcPts val="0"/>
              </a:spcAft>
              <a:buSzPts val="2000"/>
              <a:buNone/>
              <a:defRPr sz="4001"/>
            </a:lvl3pPr>
            <a:lvl4pPr lvl="3" rtl="0">
              <a:spcBef>
                <a:spcPts val="0"/>
              </a:spcBef>
              <a:spcAft>
                <a:spcPts val="0"/>
              </a:spcAft>
              <a:buSzPts val="2000"/>
              <a:buNone/>
              <a:defRPr sz="4001"/>
            </a:lvl4pPr>
            <a:lvl5pPr lvl="4" rtl="0">
              <a:spcBef>
                <a:spcPts val="0"/>
              </a:spcBef>
              <a:spcAft>
                <a:spcPts val="0"/>
              </a:spcAft>
              <a:buSzPts val="2000"/>
              <a:buNone/>
              <a:defRPr sz="4001"/>
            </a:lvl5pPr>
            <a:lvl6pPr lvl="5" rtl="0">
              <a:spcBef>
                <a:spcPts val="0"/>
              </a:spcBef>
              <a:spcAft>
                <a:spcPts val="0"/>
              </a:spcAft>
              <a:buSzPts val="2000"/>
              <a:buNone/>
              <a:defRPr sz="4001"/>
            </a:lvl6pPr>
            <a:lvl7pPr lvl="6" rtl="0">
              <a:spcBef>
                <a:spcPts val="0"/>
              </a:spcBef>
              <a:spcAft>
                <a:spcPts val="0"/>
              </a:spcAft>
              <a:buSzPts val="2000"/>
              <a:buNone/>
              <a:defRPr sz="4001"/>
            </a:lvl7pPr>
            <a:lvl8pPr lvl="7" rtl="0">
              <a:spcBef>
                <a:spcPts val="0"/>
              </a:spcBef>
              <a:spcAft>
                <a:spcPts val="0"/>
              </a:spcAft>
              <a:buSzPts val="2000"/>
              <a:buNone/>
              <a:defRPr sz="4001"/>
            </a:lvl8pPr>
            <a:lvl9pPr lvl="8" rtl="0">
              <a:spcBef>
                <a:spcPts val="0"/>
              </a:spcBef>
              <a:spcAft>
                <a:spcPts val="0"/>
              </a:spcAft>
              <a:buSzPts val="2000"/>
              <a:buNone/>
              <a:defRPr sz="4001"/>
            </a:lvl9pPr>
          </a:lstStyle>
          <a:p>
            <a:endParaRPr/>
          </a:p>
        </p:txBody>
      </p:sp>
      <p:sp>
        <p:nvSpPr>
          <p:cNvPr id="585" name="Google Shape;585;p22"/>
          <p:cNvSpPr txBox="1">
            <a:spLocks noGrp="1"/>
          </p:cNvSpPr>
          <p:nvPr>
            <p:ph type="subTitle" idx="1"/>
          </p:nvPr>
        </p:nvSpPr>
        <p:spPr>
          <a:xfrm>
            <a:off x="2828100" y="5811851"/>
            <a:ext cx="5229600" cy="185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3200">
                <a:solidFill>
                  <a:schemeClr val="accent1"/>
                </a:solidFill>
              </a:defRPr>
            </a:lvl1pPr>
            <a:lvl2pPr lvl="1" rtl="0">
              <a:spcBef>
                <a:spcPts val="0"/>
              </a:spcBef>
              <a:spcAft>
                <a:spcPts val="0"/>
              </a:spcAft>
              <a:buClr>
                <a:schemeClr val="accent1"/>
              </a:buClr>
              <a:buSzPts val="1600"/>
              <a:buNone/>
              <a:defRPr sz="3200">
                <a:solidFill>
                  <a:schemeClr val="accent1"/>
                </a:solidFill>
              </a:defRPr>
            </a:lvl2pPr>
            <a:lvl3pPr lvl="2" rtl="0">
              <a:spcBef>
                <a:spcPts val="0"/>
              </a:spcBef>
              <a:spcAft>
                <a:spcPts val="0"/>
              </a:spcAft>
              <a:buClr>
                <a:schemeClr val="accent1"/>
              </a:buClr>
              <a:buSzPts val="1600"/>
              <a:buNone/>
              <a:defRPr sz="3200">
                <a:solidFill>
                  <a:schemeClr val="accent1"/>
                </a:solidFill>
              </a:defRPr>
            </a:lvl3pPr>
            <a:lvl4pPr lvl="3" rtl="0">
              <a:spcBef>
                <a:spcPts val="0"/>
              </a:spcBef>
              <a:spcAft>
                <a:spcPts val="0"/>
              </a:spcAft>
              <a:buClr>
                <a:schemeClr val="accent1"/>
              </a:buClr>
              <a:buSzPts val="1600"/>
              <a:buNone/>
              <a:defRPr sz="3200">
                <a:solidFill>
                  <a:schemeClr val="accent1"/>
                </a:solidFill>
              </a:defRPr>
            </a:lvl4pPr>
            <a:lvl5pPr lvl="4" rtl="0">
              <a:spcBef>
                <a:spcPts val="0"/>
              </a:spcBef>
              <a:spcAft>
                <a:spcPts val="0"/>
              </a:spcAft>
              <a:buClr>
                <a:schemeClr val="accent1"/>
              </a:buClr>
              <a:buSzPts val="1600"/>
              <a:buNone/>
              <a:defRPr sz="3200">
                <a:solidFill>
                  <a:schemeClr val="accent1"/>
                </a:solidFill>
              </a:defRPr>
            </a:lvl5pPr>
            <a:lvl6pPr lvl="5" rtl="0">
              <a:spcBef>
                <a:spcPts val="0"/>
              </a:spcBef>
              <a:spcAft>
                <a:spcPts val="0"/>
              </a:spcAft>
              <a:buClr>
                <a:schemeClr val="accent1"/>
              </a:buClr>
              <a:buSzPts val="1600"/>
              <a:buNone/>
              <a:defRPr sz="3200">
                <a:solidFill>
                  <a:schemeClr val="accent1"/>
                </a:solidFill>
              </a:defRPr>
            </a:lvl6pPr>
            <a:lvl7pPr lvl="6" rtl="0">
              <a:spcBef>
                <a:spcPts val="0"/>
              </a:spcBef>
              <a:spcAft>
                <a:spcPts val="0"/>
              </a:spcAft>
              <a:buClr>
                <a:schemeClr val="accent1"/>
              </a:buClr>
              <a:buSzPts val="1600"/>
              <a:buNone/>
              <a:defRPr sz="3200">
                <a:solidFill>
                  <a:schemeClr val="accent1"/>
                </a:solidFill>
              </a:defRPr>
            </a:lvl7pPr>
            <a:lvl8pPr lvl="7" rtl="0">
              <a:spcBef>
                <a:spcPts val="0"/>
              </a:spcBef>
              <a:spcAft>
                <a:spcPts val="0"/>
              </a:spcAft>
              <a:buClr>
                <a:schemeClr val="accent1"/>
              </a:buClr>
              <a:buSzPts val="1600"/>
              <a:buNone/>
              <a:defRPr sz="3200">
                <a:solidFill>
                  <a:schemeClr val="accent1"/>
                </a:solidFill>
              </a:defRPr>
            </a:lvl8pPr>
            <a:lvl9pPr lvl="8" rtl="0">
              <a:spcBef>
                <a:spcPts val="0"/>
              </a:spcBef>
              <a:spcAft>
                <a:spcPts val="0"/>
              </a:spcAft>
              <a:buClr>
                <a:schemeClr val="accent1"/>
              </a:buClr>
              <a:buSzPts val="1600"/>
              <a:buNone/>
              <a:defRPr sz="3200">
                <a:solidFill>
                  <a:schemeClr val="accent1"/>
                </a:solidFill>
              </a:defRPr>
            </a:lvl9pPr>
          </a:lstStyle>
          <a:p>
            <a:endParaRPr/>
          </a:p>
        </p:txBody>
      </p:sp>
      <p:sp>
        <p:nvSpPr>
          <p:cNvPr id="586" name="Google Shape;586;p22"/>
          <p:cNvSpPr txBox="1">
            <a:spLocks noGrp="1"/>
          </p:cNvSpPr>
          <p:nvPr>
            <p:ph type="subTitle" idx="3"/>
          </p:nvPr>
        </p:nvSpPr>
        <p:spPr>
          <a:xfrm>
            <a:off x="10230350" y="5811905"/>
            <a:ext cx="5229600" cy="185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3200">
                <a:solidFill>
                  <a:schemeClr val="accent1"/>
                </a:solidFill>
              </a:defRPr>
            </a:lvl1pPr>
            <a:lvl2pPr lvl="1" rtl="0">
              <a:spcBef>
                <a:spcPts val="0"/>
              </a:spcBef>
              <a:spcAft>
                <a:spcPts val="0"/>
              </a:spcAft>
              <a:buClr>
                <a:schemeClr val="accent1"/>
              </a:buClr>
              <a:buSzPts val="1600"/>
              <a:buNone/>
              <a:defRPr sz="3200">
                <a:solidFill>
                  <a:schemeClr val="accent1"/>
                </a:solidFill>
              </a:defRPr>
            </a:lvl2pPr>
            <a:lvl3pPr lvl="2" rtl="0">
              <a:spcBef>
                <a:spcPts val="0"/>
              </a:spcBef>
              <a:spcAft>
                <a:spcPts val="0"/>
              </a:spcAft>
              <a:buClr>
                <a:schemeClr val="accent1"/>
              </a:buClr>
              <a:buSzPts val="1600"/>
              <a:buNone/>
              <a:defRPr sz="3200">
                <a:solidFill>
                  <a:schemeClr val="accent1"/>
                </a:solidFill>
              </a:defRPr>
            </a:lvl3pPr>
            <a:lvl4pPr lvl="3" rtl="0">
              <a:spcBef>
                <a:spcPts val="0"/>
              </a:spcBef>
              <a:spcAft>
                <a:spcPts val="0"/>
              </a:spcAft>
              <a:buClr>
                <a:schemeClr val="accent1"/>
              </a:buClr>
              <a:buSzPts val="1600"/>
              <a:buNone/>
              <a:defRPr sz="3200">
                <a:solidFill>
                  <a:schemeClr val="accent1"/>
                </a:solidFill>
              </a:defRPr>
            </a:lvl4pPr>
            <a:lvl5pPr lvl="4" rtl="0">
              <a:spcBef>
                <a:spcPts val="0"/>
              </a:spcBef>
              <a:spcAft>
                <a:spcPts val="0"/>
              </a:spcAft>
              <a:buClr>
                <a:schemeClr val="accent1"/>
              </a:buClr>
              <a:buSzPts val="1600"/>
              <a:buNone/>
              <a:defRPr sz="3200">
                <a:solidFill>
                  <a:schemeClr val="accent1"/>
                </a:solidFill>
              </a:defRPr>
            </a:lvl5pPr>
            <a:lvl6pPr lvl="5" rtl="0">
              <a:spcBef>
                <a:spcPts val="0"/>
              </a:spcBef>
              <a:spcAft>
                <a:spcPts val="0"/>
              </a:spcAft>
              <a:buClr>
                <a:schemeClr val="accent1"/>
              </a:buClr>
              <a:buSzPts val="1600"/>
              <a:buNone/>
              <a:defRPr sz="3200">
                <a:solidFill>
                  <a:schemeClr val="accent1"/>
                </a:solidFill>
              </a:defRPr>
            </a:lvl6pPr>
            <a:lvl7pPr lvl="6" rtl="0">
              <a:spcBef>
                <a:spcPts val="0"/>
              </a:spcBef>
              <a:spcAft>
                <a:spcPts val="0"/>
              </a:spcAft>
              <a:buClr>
                <a:schemeClr val="accent1"/>
              </a:buClr>
              <a:buSzPts val="1600"/>
              <a:buNone/>
              <a:defRPr sz="3200">
                <a:solidFill>
                  <a:schemeClr val="accent1"/>
                </a:solidFill>
              </a:defRPr>
            </a:lvl7pPr>
            <a:lvl8pPr lvl="7" rtl="0">
              <a:spcBef>
                <a:spcPts val="0"/>
              </a:spcBef>
              <a:spcAft>
                <a:spcPts val="0"/>
              </a:spcAft>
              <a:buClr>
                <a:schemeClr val="accent1"/>
              </a:buClr>
              <a:buSzPts val="1600"/>
              <a:buNone/>
              <a:defRPr sz="3200">
                <a:solidFill>
                  <a:schemeClr val="accent1"/>
                </a:solidFill>
              </a:defRPr>
            </a:lvl8pPr>
            <a:lvl9pPr lvl="8" rtl="0">
              <a:spcBef>
                <a:spcPts val="0"/>
              </a:spcBef>
              <a:spcAft>
                <a:spcPts val="0"/>
              </a:spcAft>
              <a:buClr>
                <a:schemeClr val="accent1"/>
              </a:buClr>
              <a:buSzPts val="1600"/>
              <a:buNone/>
              <a:defRPr sz="3200">
                <a:solidFill>
                  <a:schemeClr val="accent1"/>
                </a:solidFill>
              </a:defRPr>
            </a:lvl9pPr>
          </a:lstStyle>
          <a:p>
            <a:endParaRPr/>
          </a:p>
        </p:txBody>
      </p:sp>
      <p:sp>
        <p:nvSpPr>
          <p:cNvPr id="587" name="Google Shape;587;p22"/>
          <p:cNvSpPr txBox="1">
            <a:spLocks noGrp="1"/>
          </p:cNvSpPr>
          <p:nvPr>
            <p:ph type="title" idx="4"/>
          </p:nvPr>
        </p:nvSpPr>
        <p:spPr>
          <a:xfrm>
            <a:off x="1517550" y="782468"/>
            <a:ext cx="15252600" cy="1145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094771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8940025" y="-1337500"/>
            <a:ext cx="31314392" cy="14806157"/>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90647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3228891" y="-1337487"/>
            <a:ext cx="25387506" cy="1377897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52087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a:extLst>
              <a:ext uri="{FF2B5EF4-FFF2-40B4-BE49-F238E27FC236}">
                <a16:creationId xmlns:a16="http://schemas.microsoft.com/office/drawing/2014/main" id="{B6397A39-51EB-D848-A05B-B506F2799914}"/>
              </a:ext>
            </a:extLst>
          </p:cNvPr>
          <p:cNvSpPr>
            <a:spLocks noGrp="1"/>
          </p:cNvSpPr>
          <p:nvPr>
            <p:ph type="dt" sz="half" idx="10"/>
          </p:nvPr>
        </p:nvSpPr>
        <p:spPr/>
        <p:txBody>
          <a:bodyPr/>
          <a:lstStyle>
            <a:lvl1pPr>
              <a:defRPr/>
            </a:lvl1pPr>
          </a:lstStyle>
          <a:p>
            <a:pPr>
              <a:defRPr/>
            </a:pPr>
            <a:fld id="{79EB4B81-2035-194E-A1A4-FF74902ECD56}" type="datetimeFigureOut">
              <a:rPr lang="en-US"/>
              <a:pPr>
                <a:defRPr/>
              </a:pPr>
              <a:t>1/7/2024</a:t>
            </a:fld>
            <a:endParaRPr lang="en-US"/>
          </a:p>
        </p:txBody>
      </p:sp>
      <p:sp>
        <p:nvSpPr>
          <p:cNvPr id="5" name="Footer Placeholder 4">
            <a:extLst>
              <a:ext uri="{FF2B5EF4-FFF2-40B4-BE49-F238E27FC236}">
                <a16:creationId xmlns:a16="http://schemas.microsoft.com/office/drawing/2014/main" id="{470A95F7-E9CC-6D45-A7DF-F8D8178BD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93E336-7661-AF46-8A53-ADE7199FDAB1}"/>
              </a:ext>
            </a:extLst>
          </p:cNvPr>
          <p:cNvSpPr>
            <a:spLocks noGrp="1"/>
          </p:cNvSpPr>
          <p:nvPr>
            <p:ph type="sldNum" sz="quarter" idx="12"/>
          </p:nvPr>
        </p:nvSpPr>
        <p:spPr/>
        <p:txBody>
          <a:bodyPr/>
          <a:lstStyle>
            <a:lvl1pPr>
              <a:defRPr/>
            </a:lvl1pPr>
          </a:lstStyle>
          <a:p>
            <a:fld id="{7BC9D40C-D58F-C944-958D-7DA23F1470C9}" type="slidenum">
              <a:rPr lang="en-US" altLang="en-US"/>
              <a:pPr/>
              <a:t>‹#›</a:t>
            </a:fld>
            <a:endParaRPr lang="en-US" altLang="en-US"/>
          </a:p>
        </p:txBody>
      </p:sp>
    </p:spTree>
    <p:extLst>
      <p:ext uri="{BB962C8B-B14F-4D97-AF65-F5344CB8AC3E}">
        <p14:creationId xmlns:p14="http://schemas.microsoft.com/office/powerpoint/2010/main" val="3397530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0401-DAD3-1246-B69D-44E2514AEF31}"/>
              </a:ext>
            </a:extLst>
          </p:cNvPr>
          <p:cNvSpPr>
            <a:spLocks noGrp="1"/>
          </p:cNvSpPr>
          <p:nvPr>
            <p:ph type="dt" sz="half" idx="10"/>
          </p:nvPr>
        </p:nvSpPr>
        <p:spPr/>
        <p:txBody>
          <a:bodyPr/>
          <a:lstStyle>
            <a:lvl1pPr>
              <a:defRPr/>
            </a:lvl1pPr>
          </a:lstStyle>
          <a:p>
            <a:pPr>
              <a:defRPr/>
            </a:pPr>
            <a:fld id="{CCCDBC61-071B-F041-980E-8BC2B32C0357}" type="datetimeFigureOut">
              <a:rPr lang="en-US"/>
              <a:pPr>
                <a:defRPr/>
              </a:pPr>
              <a:t>1/7/2024</a:t>
            </a:fld>
            <a:endParaRPr lang="en-US"/>
          </a:p>
        </p:txBody>
      </p:sp>
      <p:sp>
        <p:nvSpPr>
          <p:cNvPr id="5" name="Footer Placeholder 4">
            <a:extLst>
              <a:ext uri="{FF2B5EF4-FFF2-40B4-BE49-F238E27FC236}">
                <a16:creationId xmlns:a16="http://schemas.microsoft.com/office/drawing/2014/main" id="{65B6B535-3354-774C-8C03-AB4A35D79B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25D5B-57BF-9244-A1CB-1AF84A512E63}"/>
              </a:ext>
            </a:extLst>
          </p:cNvPr>
          <p:cNvSpPr>
            <a:spLocks noGrp="1"/>
          </p:cNvSpPr>
          <p:nvPr>
            <p:ph type="sldNum" sz="quarter" idx="12"/>
          </p:nvPr>
        </p:nvSpPr>
        <p:spPr/>
        <p:txBody>
          <a:bodyPr/>
          <a:lstStyle>
            <a:lvl1pPr>
              <a:defRPr/>
            </a:lvl1pPr>
          </a:lstStyle>
          <a:p>
            <a:fld id="{7D7FC6FC-381C-2E41-8F7C-15725029A58D}" type="slidenum">
              <a:rPr lang="en-US" altLang="en-US"/>
              <a:pPr/>
              <a:t>‹#›</a:t>
            </a:fld>
            <a:endParaRPr lang="en-US" altLang="en-US"/>
          </a:p>
        </p:txBody>
      </p:sp>
    </p:spTree>
    <p:extLst>
      <p:ext uri="{BB962C8B-B14F-4D97-AF65-F5344CB8AC3E}">
        <p14:creationId xmlns:p14="http://schemas.microsoft.com/office/powerpoint/2010/main" val="32130441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8"/>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010D2D-6CE5-9249-B7D3-3E794F1F6490}"/>
              </a:ext>
            </a:extLst>
          </p:cNvPr>
          <p:cNvSpPr>
            <a:spLocks noGrp="1"/>
          </p:cNvSpPr>
          <p:nvPr>
            <p:ph type="dt" sz="half" idx="10"/>
          </p:nvPr>
        </p:nvSpPr>
        <p:spPr/>
        <p:txBody>
          <a:bodyPr/>
          <a:lstStyle>
            <a:lvl1pPr>
              <a:defRPr/>
            </a:lvl1pPr>
          </a:lstStyle>
          <a:p>
            <a:pPr>
              <a:defRPr/>
            </a:pPr>
            <a:fld id="{BDD7AEF3-E4AC-C84B-8674-F77CB2D166D6}" type="datetimeFigureOut">
              <a:rPr lang="en-US"/>
              <a:pPr>
                <a:defRPr/>
              </a:pPr>
              <a:t>1/7/2024</a:t>
            </a:fld>
            <a:endParaRPr lang="en-US"/>
          </a:p>
        </p:txBody>
      </p:sp>
      <p:sp>
        <p:nvSpPr>
          <p:cNvPr id="5" name="Footer Placeholder 4">
            <a:extLst>
              <a:ext uri="{FF2B5EF4-FFF2-40B4-BE49-F238E27FC236}">
                <a16:creationId xmlns:a16="http://schemas.microsoft.com/office/drawing/2014/main" id="{C94B0FD1-1975-E84E-B49E-B4F56707D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C58FD7-B97B-FB43-A887-F9090E30D09C}"/>
              </a:ext>
            </a:extLst>
          </p:cNvPr>
          <p:cNvSpPr>
            <a:spLocks noGrp="1"/>
          </p:cNvSpPr>
          <p:nvPr>
            <p:ph type="sldNum" sz="quarter" idx="12"/>
          </p:nvPr>
        </p:nvSpPr>
        <p:spPr/>
        <p:txBody>
          <a:bodyPr/>
          <a:lstStyle>
            <a:lvl1pPr>
              <a:defRPr/>
            </a:lvl1pPr>
          </a:lstStyle>
          <a:p>
            <a:fld id="{C179E145-925B-8E49-B218-F5DF7BE1CF4C}" type="slidenum">
              <a:rPr lang="en-US" altLang="en-US"/>
              <a:pPr/>
              <a:t>‹#›</a:t>
            </a:fld>
            <a:endParaRPr lang="en-US" altLang="en-US"/>
          </a:p>
        </p:txBody>
      </p:sp>
    </p:spTree>
    <p:extLst>
      <p:ext uri="{BB962C8B-B14F-4D97-AF65-F5344CB8AC3E}">
        <p14:creationId xmlns:p14="http://schemas.microsoft.com/office/powerpoint/2010/main" val="1603073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83453A4-6764-784F-A2B0-110196AA33BB}"/>
              </a:ext>
            </a:extLst>
          </p:cNvPr>
          <p:cNvSpPr>
            <a:spLocks noGrp="1"/>
          </p:cNvSpPr>
          <p:nvPr>
            <p:ph type="dt" sz="half" idx="10"/>
          </p:nvPr>
        </p:nvSpPr>
        <p:spPr/>
        <p:txBody>
          <a:bodyPr/>
          <a:lstStyle>
            <a:lvl1pPr>
              <a:defRPr/>
            </a:lvl1pPr>
          </a:lstStyle>
          <a:p>
            <a:pPr>
              <a:defRPr/>
            </a:pPr>
            <a:fld id="{8C2A9957-CF73-094F-8B29-527C3BFFE68E}" type="datetimeFigureOut">
              <a:rPr lang="en-US"/>
              <a:pPr>
                <a:defRPr/>
              </a:pPr>
              <a:t>1/7/2024</a:t>
            </a:fld>
            <a:endParaRPr lang="en-US"/>
          </a:p>
        </p:txBody>
      </p:sp>
      <p:sp>
        <p:nvSpPr>
          <p:cNvPr id="6" name="Footer Placeholder 4">
            <a:extLst>
              <a:ext uri="{FF2B5EF4-FFF2-40B4-BE49-F238E27FC236}">
                <a16:creationId xmlns:a16="http://schemas.microsoft.com/office/drawing/2014/main" id="{A6F14FCF-BAC3-CB44-BD8F-754E019E6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7785F2-1CCD-7042-B286-5E4B50124FFF}"/>
              </a:ext>
            </a:extLst>
          </p:cNvPr>
          <p:cNvSpPr>
            <a:spLocks noGrp="1"/>
          </p:cNvSpPr>
          <p:nvPr>
            <p:ph type="sldNum" sz="quarter" idx="12"/>
          </p:nvPr>
        </p:nvSpPr>
        <p:spPr/>
        <p:txBody>
          <a:bodyPr/>
          <a:lstStyle>
            <a:lvl1pPr>
              <a:defRPr/>
            </a:lvl1pPr>
          </a:lstStyle>
          <a:p>
            <a:fld id="{A3506FEE-C771-134F-B975-1F52E4960835}" type="slidenum">
              <a:rPr lang="en-US" altLang="en-US"/>
              <a:pPr/>
              <a:t>‹#›</a:t>
            </a:fld>
            <a:endParaRPr lang="en-US" altLang="en-US"/>
          </a:p>
        </p:txBody>
      </p:sp>
    </p:spTree>
    <p:extLst>
      <p:ext uri="{BB962C8B-B14F-4D97-AF65-F5344CB8AC3E}">
        <p14:creationId xmlns:p14="http://schemas.microsoft.com/office/powerpoint/2010/main" val="298181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1"/>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67CE5C-564F-994A-BEF1-FFEF63C3BBC2}"/>
              </a:ext>
            </a:extLst>
          </p:cNvPr>
          <p:cNvSpPr>
            <a:spLocks noGrp="1"/>
          </p:cNvSpPr>
          <p:nvPr>
            <p:ph type="dt" sz="half" idx="10"/>
          </p:nvPr>
        </p:nvSpPr>
        <p:spPr/>
        <p:txBody>
          <a:bodyPr/>
          <a:lstStyle>
            <a:lvl1pPr>
              <a:defRPr/>
            </a:lvl1pPr>
          </a:lstStyle>
          <a:p>
            <a:pPr>
              <a:defRPr/>
            </a:pPr>
            <a:fld id="{C70B8C74-9611-624A-BBB5-6E0EE378289C}" type="datetimeFigureOut">
              <a:rPr lang="en-US"/>
              <a:pPr>
                <a:defRPr/>
              </a:pPr>
              <a:t>1/7/2024</a:t>
            </a:fld>
            <a:endParaRPr lang="en-US"/>
          </a:p>
        </p:txBody>
      </p:sp>
      <p:sp>
        <p:nvSpPr>
          <p:cNvPr id="8" name="Footer Placeholder 4">
            <a:extLst>
              <a:ext uri="{FF2B5EF4-FFF2-40B4-BE49-F238E27FC236}">
                <a16:creationId xmlns:a16="http://schemas.microsoft.com/office/drawing/2014/main" id="{B9C01E35-74D6-2F48-8F98-E74FD9C56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127C0A1-8587-3942-8A58-AE7CDB43124F}"/>
              </a:ext>
            </a:extLst>
          </p:cNvPr>
          <p:cNvSpPr>
            <a:spLocks noGrp="1"/>
          </p:cNvSpPr>
          <p:nvPr>
            <p:ph type="sldNum" sz="quarter" idx="12"/>
          </p:nvPr>
        </p:nvSpPr>
        <p:spPr/>
        <p:txBody>
          <a:bodyPr/>
          <a:lstStyle>
            <a:lvl1pPr>
              <a:defRPr/>
            </a:lvl1pPr>
          </a:lstStyle>
          <a:p>
            <a:fld id="{AE09F2EC-70E3-E74B-8947-FF14485EABD8}" type="slidenum">
              <a:rPr lang="en-US" altLang="en-US"/>
              <a:pPr/>
              <a:t>‹#›</a:t>
            </a:fld>
            <a:endParaRPr lang="en-US" altLang="en-US"/>
          </a:p>
        </p:txBody>
      </p:sp>
    </p:spTree>
    <p:extLst>
      <p:ext uri="{BB962C8B-B14F-4D97-AF65-F5344CB8AC3E}">
        <p14:creationId xmlns:p14="http://schemas.microsoft.com/office/powerpoint/2010/main" val="37088868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113ECE-2A83-0B49-A7D9-D5D69639EAC8}"/>
              </a:ext>
            </a:extLst>
          </p:cNvPr>
          <p:cNvSpPr>
            <a:spLocks noGrp="1"/>
          </p:cNvSpPr>
          <p:nvPr>
            <p:ph type="dt" sz="half" idx="10"/>
          </p:nvPr>
        </p:nvSpPr>
        <p:spPr/>
        <p:txBody>
          <a:bodyPr/>
          <a:lstStyle>
            <a:lvl1pPr>
              <a:defRPr/>
            </a:lvl1pPr>
          </a:lstStyle>
          <a:p>
            <a:pPr>
              <a:defRPr/>
            </a:pPr>
            <a:fld id="{28EFA6F2-7C77-834F-BA39-86417D02A064}" type="datetimeFigureOut">
              <a:rPr lang="en-US"/>
              <a:pPr>
                <a:defRPr/>
              </a:pPr>
              <a:t>1/7/2024</a:t>
            </a:fld>
            <a:endParaRPr lang="en-US"/>
          </a:p>
        </p:txBody>
      </p:sp>
      <p:sp>
        <p:nvSpPr>
          <p:cNvPr id="4" name="Footer Placeholder 4">
            <a:extLst>
              <a:ext uri="{FF2B5EF4-FFF2-40B4-BE49-F238E27FC236}">
                <a16:creationId xmlns:a16="http://schemas.microsoft.com/office/drawing/2014/main" id="{53882E53-548E-984D-A582-E986AEDB4E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760140-C371-7F41-B02D-9DEB18592C2C}"/>
              </a:ext>
            </a:extLst>
          </p:cNvPr>
          <p:cNvSpPr>
            <a:spLocks noGrp="1"/>
          </p:cNvSpPr>
          <p:nvPr>
            <p:ph type="sldNum" sz="quarter" idx="12"/>
          </p:nvPr>
        </p:nvSpPr>
        <p:spPr/>
        <p:txBody>
          <a:bodyPr/>
          <a:lstStyle>
            <a:lvl1pPr>
              <a:defRPr/>
            </a:lvl1pPr>
          </a:lstStyle>
          <a:p>
            <a:fld id="{BC7DC762-128C-F848-B5BB-F83D00311C8E}" type="slidenum">
              <a:rPr lang="en-US" altLang="en-US"/>
              <a:pPr/>
              <a:t>‹#›</a:t>
            </a:fld>
            <a:endParaRPr lang="en-US" altLang="en-US"/>
          </a:p>
        </p:txBody>
      </p:sp>
    </p:spTree>
    <p:extLst>
      <p:ext uri="{BB962C8B-B14F-4D97-AF65-F5344CB8AC3E}">
        <p14:creationId xmlns:p14="http://schemas.microsoft.com/office/powerpoint/2010/main" val="1381852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F92CC0-FA9B-5F44-89A9-24774EC63E1C}"/>
              </a:ext>
            </a:extLst>
          </p:cNvPr>
          <p:cNvSpPr>
            <a:spLocks noGrp="1"/>
          </p:cNvSpPr>
          <p:nvPr>
            <p:ph type="dt" sz="half" idx="10"/>
          </p:nvPr>
        </p:nvSpPr>
        <p:spPr/>
        <p:txBody>
          <a:bodyPr/>
          <a:lstStyle>
            <a:lvl1pPr>
              <a:defRPr/>
            </a:lvl1pPr>
          </a:lstStyle>
          <a:p>
            <a:pPr>
              <a:defRPr/>
            </a:pPr>
            <a:fld id="{C1DFD6F0-6B45-3944-A262-7D5C5D725EA3}" type="datetimeFigureOut">
              <a:rPr lang="en-US"/>
              <a:pPr>
                <a:defRPr/>
              </a:pPr>
              <a:t>1/7/2024</a:t>
            </a:fld>
            <a:endParaRPr lang="en-US"/>
          </a:p>
        </p:txBody>
      </p:sp>
      <p:sp>
        <p:nvSpPr>
          <p:cNvPr id="3" name="Footer Placeholder 4">
            <a:extLst>
              <a:ext uri="{FF2B5EF4-FFF2-40B4-BE49-F238E27FC236}">
                <a16:creationId xmlns:a16="http://schemas.microsoft.com/office/drawing/2014/main" id="{A7A51DC0-F555-3345-BCF9-59CD6D1DB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BDBACA-B2CD-6B4E-8D60-85E0DFB71D1A}"/>
              </a:ext>
            </a:extLst>
          </p:cNvPr>
          <p:cNvSpPr>
            <a:spLocks noGrp="1"/>
          </p:cNvSpPr>
          <p:nvPr>
            <p:ph type="sldNum" sz="quarter" idx="12"/>
          </p:nvPr>
        </p:nvSpPr>
        <p:spPr/>
        <p:txBody>
          <a:bodyPr/>
          <a:lstStyle>
            <a:lvl1pPr>
              <a:defRPr/>
            </a:lvl1pPr>
          </a:lstStyle>
          <a:p>
            <a:fld id="{7C588003-F98B-144E-8807-B7D4C23977D9}" type="slidenum">
              <a:rPr lang="en-US" altLang="en-US"/>
              <a:pPr/>
              <a:t>‹#›</a:t>
            </a:fld>
            <a:endParaRPr lang="en-US" altLang="en-US"/>
          </a:p>
        </p:txBody>
      </p:sp>
    </p:spTree>
    <p:extLst>
      <p:ext uri="{BB962C8B-B14F-4D97-AF65-F5344CB8AC3E}">
        <p14:creationId xmlns:p14="http://schemas.microsoft.com/office/powerpoint/2010/main" val="3389684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41"/>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Edit Master text styles</a:t>
            </a:r>
          </a:p>
        </p:txBody>
      </p:sp>
      <p:sp>
        <p:nvSpPr>
          <p:cNvPr id="5" name="Date Placeholder 3">
            <a:extLst>
              <a:ext uri="{FF2B5EF4-FFF2-40B4-BE49-F238E27FC236}">
                <a16:creationId xmlns:a16="http://schemas.microsoft.com/office/drawing/2014/main" id="{E48A5FD3-FC6B-1E44-8964-DF8089F82A0F}"/>
              </a:ext>
            </a:extLst>
          </p:cNvPr>
          <p:cNvSpPr>
            <a:spLocks noGrp="1"/>
          </p:cNvSpPr>
          <p:nvPr>
            <p:ph type="dt" sz="half" idx="10"/>
          </p:nvPr>
        </p:nvSpPr>
        <p:spPr/>
        <p:txBody>
          <a:bodyPr/>
          <a:lstStyle>
            <a:lvl1pPr>
              <a:defRPr/>
            </a:lvl1pPr>
          </a:lstStyle>
          <a:p>
            <a:pPr>
              <a:defRPr/>
            </a:pPr>
            <a:fld id="{59287E7C-4D8E-404D-A6D9-BDA45251A723}" type="datetimeFigureOut">
              <a:rPr lang="en-US"/>
              <a:pPr>
                <a:defRPr/>
              </a:pPr>
              <a:t>1/7/2024</a:t>
            </a:fld>
            <a:endParaRPr lang="en-US"/>
          </a:p>
        </p:txBody>
      </p:sp>
      <p:sp>
        <p:nvSpPr>
          <p:cNvPr id="6" name="Footer Placeholder 4">
            <a:extLst>
              <a:ext uri="{FF2B5EF4-FFF2-40B4-BE49-F238E27FC236}">
                <a16:creationId xmlns:a16="http://schemas.microsoft.com/office/drawing/2014/main" id="{1BF190D1-98E4-0B46-8F2E-B35638B3E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30C0E0-4CDE-2E48-BED2-11C1B51A2930}"/>
              </a:ext>
            </a:extLst>
          </p:cNvPr>
          <p:cNvSpPr>
            <a:spLocks noGrp="1"/>
          </p:cNvSpPr>
          <p:nvPr>
            <p:ph type="sldNum" sz="quarter" idx="12"/>
          </p:nvPr>
        </p:nvSpPr>
        <p:spPr/>
        <p:txBody>
          <a:bodyPr/>
          <a:lstStyle>
            <a:lvl1pPr>
              <a:defRPr/>
            </a:lvl1pPr>
          </a:lstStyle>
          <a:p>
            <a:fld id="{0A453647-55C3-4B4A-A0A6-BF97B9546DA7}" type="slidenum">
              <a:rPr lang="en-US" altLang="en-US"/>
              <a:pPr/>
              <a:t>‹#›</a:t>
            </a:fld>
            <a:endParaRPr lang="en-US" altLang="en-US"/>
          </a:p>
        </p:txBody>
      </p:sp>
    </p:spTree>
    <p:extLst>
      <p:ext uri="{BB962C8B-B14F-4D97-AF65-F5344CB8AC3E}">
        <p14:creationId xmlns:p14="http://schemas.microsoft.com/office/powerpoint/2010/main" val="74561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41"/>
            <a:ext cx="9258300" cy="7310438"/>
          </a:xfrm>
        </p:spPr>
        <p:txBody>
          <a:bodyPr rtlCol="0">
            <a:normAutofit/>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pPr lvl="0"/>
            <a:endParaRPr lang="en-US" noProof="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Edit Master text styles</a:t>
            </a:r>
          </a:p>
        </p:txBody>
      </p:sp>
      <p:sp>
        <p:nvSpPr>
          <p:cNvPr id="5" name="Date Placeholder 3">
            <a:extLst>
              <a:ext uri="{FF2B5EF4-FFF2-40B4-BE49-F238E27FC236}">
                <a16:creationId xmlns:a16="http://schemas.microsoft.com/office/drawing/2014/main" id="{924F4D2D-1145-E541-939A-3C2BFFFB8074}"/>
              </a:ext>
            </a:extLst>
          </p:cNvPr>
          <p:cNvSpPr>
            <a:spLocks noGrp="1"/>
          </p:cNvSpPr>
          <p:nvPr>
            <p:ph type="dt" sz="half" idx="10"/>
          </p:nvPr>
        </p:nvSpPr>
        <p:spPr/>
        <p:txBody>
          <a:bodyPr/>
          <a:lstStyle>
            <a:lvl1pPr>
              <a:defRPr/>
            </a:lvl1pPr>
          </a:lstStyle>
          <a:p>
            <a:pPr>
              <a:defRPr/>
            </a:pPr>
            <a:fld id="{4E2418BB-A2FC-EC48-9838-8AB0C59FD455}" type="datetimeFigureOut">
              <a:rPr lang="en-US"/>
              <a:pPr>
                <a:defRPr/>
              </a:pPr>
              <a:t>1/7/2024</a:t>
            </a:fld>
            <a:endParaRPr lang="en-US"/>
          </a:p>
        </p:txBody>
      </p:sp>
      <p:sp>
        <p:nvSpPr>
          <p:cNvPr id="6" name="Footer Placeholder 4">
            <a:extLst>
              <a:ext uri="{FF2B5EF4-FFF2-40B4-BE49-F238E27FC236}">
                <a16:creationId xmlns:a16="http://schemas.microsoft.com/office/drawing/2014/main" id="{8A02BB13-4E63-BC47-988A-2BB9DC4AA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A2D25E-43DE-7345-ACA8-2FF1EF84EBC0}"/>
              </a:ext>
            </a:extLst>
          </p:cNvPr>
          <p:cNvSpPr>
            <a:spLocks noGrp="1"/>
          </p:cNvSpPr>
          <p:nvPr>
            <p:ph type="sldNum" sz="quarter" idx="12"/>
          </p:nvPr>
        </p:nvSpPr>
        <p:spPr/>
        <p:txBody>
          <a:bodyPr/>
          <a:lstStyle>
            <a:lvl1pPr>
              <a:defRPr/>
            </a:lvl1pPr>
          </a:lstStyle>
          <a:p>
            <a:fld id="{7163455E-673C-E54A-B232-08F046FA2F54}" type="slidenum">
              <a:rPr lang="en-US" altLang="en-US"/>
              <a:pPr/>
              <a:t>‹#›</a:t>
            </a:fld>
            <a:endParaRPr lang="en-US" altLang="en-US"/>
          </a:p>
        </p:txBody>
      </p:sp>
    </p:spTree>
    <p:extLst>
      <p:ext uri="{BB962C8B-B14F-4D97-AF65-F5344CB8AC3E}">
        <p14:creationId xmlns:p14="http://schemas.microsoft.com/office/powerpoint/2010/main" val="767194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4992-940E-BF42-8D31-614C0F67ED06}"/>
              </a:ext>
            </a:extLst>
          </p:cNvPr>
          <p:cNvSpPr>
            <a:spLocks noGrp="1"/>
          </p:cNvSpPr>
          <p:nvPr>
            <p:ph type="dt" sz="half" idx="10"/>
          </p:nvPr>
        </p:nvSpPr>
        <p:spPr/>
        <p:txBody>
          <a:bodyPr/>
          <a:lstStyle>
            <a:lvl1pPr>
              <a:defRPr/>
            </a:lvl1pPr>
          </a:lstStyle>
          <a:p>
            <a:pPr>
              <a:defRPr/>
            </a:pPr>
            <a:fld id="{9B1D9F1F-97D2-C94A-920F-4B45330384B0}" type="datetimeFigureOut">
              <a:rPr lang="en-US"/>
              <a:pPr>
                <a:defRPr/>
              </a:pPr>
              <a:t>1/7/2024</a:t>
            </a:fld>
            <a:endParaRPr lang="en-US"/>
          </a:p>
        </p:txBody>
      </p:sp>
      <p:sp>
        <p:nvSpPr>
          <p:cNvPr id="5" name="Footer Placeholder 4">
            <a:extLst>
              <a:ext uri="{FF2B5EF4-FFF2-40B4-BE49-F238E27FC236}">
                <a16:creationId xmlns:a16="http://schemas.microsoft.com/office/drawing/2014/main" id="{B3DE3462-5FE2-8C4A-AA1E-0D7CFE4E4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714C45-2486-E443-A83D-E99785076289}"/>
              </a:ext>
            </a:extLst>
          </p:cNvPr>
          <p:cNvSpPr>
            <a:spLocks noGrp="1"/>
          </p:cNvSpPr>
          <p:nvPr>
            <p:ph type="sldNum" sz="quarter" idx="12"/>
          </p:nvPr>
        </p:nvSpPr>
        <p:spPr/>
        <p:txBody>
          <a:bodyPr/>
          <a:lstStyle>
            <a:lvl1pPr>
              <a:defRPr/>
            </a:lvl1pPr>
          </a:lstStyle>
          <a:p>
            <a:fld id="{1945F7D9-7027-FD42-BCD0-BA3817054B76}" type="slidenum">
              <a:rPr lang="en-US" altLang="en-US"/>
              <a:pPr/>
              <a:t>‹#›</a:t>
            </a:fld>
            <a:endParaRPr lang="en-US" altLang="en-US"/>
          </a:p>
        </p:txBody>
      </p:sp>
    </p:spTree>
    <p:extLst>
      <p:ext uri="{BB962C8B-B14F-4D97-AF65-F5344CB8AC3E}">
        <p14:creationId xmlns:p14="http://schemas.microsoft.com/office/powerpoint/2010/main" val="2819585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2"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9732D-E1D3-DF44-BB11-AEC90E6C0454}"/>
              </a:ext>
            </a:extLst>
          </p:cNvPr>
          <p:cNvSpPr>
            <a:spLocks noGrp="1"/>
          </p:cNvSpPr>
          <p:nvPr>
            <p:ph type="dt" sz="half" idx="10"/>
          </p:nvPr>
        </p:nvSpPr>
        <p:spPr/>
        <p:txBody>
          <a:bodyPr/>
          <a:lstStyle>
            <a:lvl1pPr>
              <a:defRPr/>
            </a:lvl1pPr>
          </a:lstStyle>
          <a:p>
            <a:pPr>
              <a:defRPr/>
            </a:pPr>
            <a:fld id="{F31516A1-465D-9245-83CA-021DC5E57A0E}" type="datetimeFigureOut">
              <a:rPr lang="en-US"/>
              <a:pPr>
                <a:defRPr/>
              </a:pPr>
              <a:t>1/7/2024</a:t>
            </a:fld>
            <a:endParaRPr lang="en-US"/>
          </a:p>
        </p:txBody>
      </p:sp>
      <p:sp>
        <p:nvSpPr>
          <p:cNvPr id="5" name="Footer Placeholder 4">
            <a:extLst>
              <a:ext uri="{FF2B5EF4-FFF2-40B4-BE49-F238E27FC236}">
                <a16:creationId xmlns:a16="http://schemas.microsoft.com/office/drawing/2014/main" id="{8CFE454B-0319-DD45-B046-429415ECE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B1B161-B669-D34D-A632-8E597919CEE6}"/>
              </a:ext>
            </a:extLst>
          </p:cNvPr>
          <p:cNvSpPr>
            <a:spLocks noGrp="1"/>
          </p:cNvSpPr>
          <p:nvPr>
            <p:ph type="sldNum" sz="quarter" idx="12"/>
          </p:nvPr>
        </p:nvSpPr>
        <p:spPr/>
        <p:txBody>
          <a:bodyPr/>
          <a:lstStyle>
            <a:lvl1pPr>
              <a:defRPr/>
            </a:lvl1pPr>
          </a:lstStyle>
          <a:p>
            <a:fld id="{1276C550-DE54-9243-9D2E-5117FBF6C128}" type="slidenum">
              <a:rPr lang="en-US" altLang="en-US"/>
              <a:pPr/>
              <a:t>‹#›</a:t>
            </a:fld>
            <a:endParaRPr lang="en-US" altLang="en-US"/>
          </a:p>
        </p:txBody>
      </p:sp>
    </p:spTree>
    <p:extLst>
      <p:ext uri="{BB962C8B-B14F-4D97-AF65-F5344CB8AC3E}">
        <p14:creationId xmlns:p14="http://schemas.microsoft.com/office/powerpoint/2010/main" val="3479792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109072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833659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916182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875810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Content Placeholder 3"/>
          <p:cNvSpPr>
            <a:spLocks noGrp="1"/>
          </p:cNvSpPr>
          <p:nvPr>
            <p:ph sz="half" idx="2"/>
          </p:nvPr>
        </p:nvSpPr>
        <p:spPr>
          <a:xfrm>
            <a:off x="1259684"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Content Placeholder 5"/>
          <p:cNvSpPr>
            <a:spLocks noGrp="1"/>
          </p:cNvSpPr>
          <p:nvPr>
            <p:ph sz="quarter" idx="4"/>
          </p:nvPr>
        </p:nvSpPr>
        <p:spPr>
          <a:xfrm>
            <a:off x="9258302"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464147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1178465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210490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020036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622899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9107824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0500974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6229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18282582" cy="10287000"/>
          </a:xfrm>
          <a:prstGeom prst="rect">
            <a:avLst/>
          </a:prstGeom>
        </p:spPr>
      </p:pic>
    </p:spTree>
    <p:extLst>
      <p:ext uri="{BB962C8B-B14F-4D97-AF65-F5344CB8AC3E}">
        <p14:creationId xmlns:p14="http://schemas.microsoft.com/office/powerpoint/2010/main" val="3262227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451" y="2432700"/>
            <a:ext cx="15435000" cy="206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5999"/>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p:nvPr/>
        </p:nvSpPr>
        <p:spPr>
          <a:xfrm>
            <a:off x="617600" y="-294852"/>
            <a:ext cx="9825300" cy="1115051"/>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14208422" y="1210473"/>
            <a:ext cx="5297550" cy="91605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2585152" y="6293551"/>
            <a:ext cx="13010450" cy="208845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1335889" y="7179359"/>
            <a:ext cx="22071401" cy="2741651"/>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1335889" y="7179359"/>
            <a:ext cx="22071401" cy="2741651"/>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9025826" y="7360546"/>
            <a:ext cx="3061038" cy="1435280"/>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 name="Google Shape;26;p2"/>
          <p:cNvGrpSpPr/>
          <p:nvPr/>
        </p:nvGrpSpPr>
        <p:grpSpPr>
          <a:xfrm>
            <a:off x="16861446" y="7433774"/>
            <a:ext cx="1460568" cy="894653"/>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 name="Google Shape;30;p2"/>
          <p:cNvGrpSpPr/>
          <p:nvPr/>
        </p:nvGrpSpPr>
        <p:grpSpPr>
          <a:xfrm>
            <a:off x="5235994" y="7560557"/>
            <a:ext cx="2207954" cy="1035281"/>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1" name="Google Shape;41;p2"/>
          <p:cNvGrpSpPr/>
          <p:nvPr/>
        </p:nvGrpSpPr>
        <p:grpSpPr>
          <a:xfrm flipH="1">
            <a:off x="1614596" y="7433774"/>
            <a:ext cx="1460568" cy="894653"/>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 name="Google Shape;45;p2"/>
          <p:cNvGrpSpPr/>
          <p:nvPr/>
        </p:nvGrpSpPr>
        <p:grpSpPr>
          <a:xfrm flipH="1">
            <a:off x="-278757" y="7293173"/>
            <a:ext cx="2207954" cy="1035281"/>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6" name="Google Shape;56;p2"/>
          <p:cNvSpPr/>
          <p:nvPr/>
        </p:nvSpPr>
        <p:spPr>
          <a:xfrm>
            <a:off x="-278748" y="8169150"/>
            <a:ext cx="18901550" cy="10353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278748" y="8169150"/>
            <a:ext cx="18901550" cy="10353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12954794" y="7515857"/>
            <a:ext cx="2207954" cy="1035281"/>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9" name="Google Shape;69;p2"/>
          <p:cNvGrpSpPr/>
          <p:nvPr/>
        </p:nvGrpSpPr>
        <p:grpSpPr>
          <a:xfrm>
            <a:off x="4360761" y="7433648"/>
            <a:ext cx="1690062" cy="1035288"/>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3" name="Google Shape;73;p2"/>
          <p:cNvGrpSpPr/>
          <p:nvPr/>
        </p:nvGrpSpPr>
        <p:grpSpPr>
          <a:xfrm>
            <a:off x="15219685" y="7033714"/>
            <a:ext cx="1337180" cy="1435226"/>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6" name="Google Shape;96;p2"/>
          <p:cNvSpPr/>
          <p:nvPr/>
        </p:nvSpPr>
        <p:spPr>
          <a:xfrm>
            <a:off x="-678300" y="8508350"/>
            <a:ext cx="19644600" cy="18846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7" name="Google Shape;97;p2"/>
          <p:cNvGrpSpPr/>
          <p:nvPr/>
        </p:nvGrpSpPr>
        <p:grpSpPr>
          <a:xfrm>
            <a:off x="-1060906" y="7970870"/>
            <a:ext cx="20409818" cy="582636"/>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5" name="Google Shape;105;p2"/>
          <p:cNvSpPr/>
          <p:nvPr/>
        </p:nvSpPr>
        <p:spPr>
          <a:xfrm>
            <a:off x="5923724" y="8728920"/>
            <a:ext cx="9219701" cy="2922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504400" y="8866751"/>
            <a:ext cx="19631600" cy="995501"/>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859859" y="9258037"/>
            <a:ext cx="2534012" cy="504392"/>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 name="Google Shape;108;p2"/>
          <p:cNvSpPr/>
          <p:nvPr/>
        </p:nvSpPr>
        <p:spPr>
          <a:xfrm flipH="1">
            <a:off x="6304721" y="9165160"/>
            <a:ext cx="3466877" cy="690095"/>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9" name="Google Shape;109;p2"/>
          <p:cNvSpPr/>
          <p:nvPr/>
        </p:nvSpPr>
        <p:spPr>
          <a:xfrm flipH="1">
            <a:off x="9771620" y="9258059"/>
            <a:ext cx="3466877" cy="690095"/>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 name="Google Shape;110;p2"/>
          <p:cNvSpPr/>
          <p:nvPr/>
        </p:nvSpPr>
        <p:spPr>
          <a:xfrm flipH="1">
            <a:off x="14881421" y="9363760"/>
            <a:ext cx="3466877" cy="690095"/>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 name="Google Shape;111;p2"/>
          <p:cNvSpPr/>
          <p:nvPr/>
        </p:nvSpPr>
        <p:spPr>
          <a:xfrm>
            <a:off x="-874899" y="9680201"/>
            <a:ext cx="20080100" cy="874901"/>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14201096" y="-606589"/>
            <a:ext cx="5320944" cy="2983883"/>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4" name="Google Shape;134;p2"/>
          <p:cNvGrpSpPr/>
          <p:nvPr/>
        </p:nvGrpSpPr>
        <p:grpSpPr>
          <a:xfrm>
            <a:off x="16861547" y="2377312"/>
            <a:ext cx="5320944" cy="2983883"/>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5887104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1426451" y="4636574"/>
            <a:ext cx="154350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84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7622392" y="8263693"/>
            <a:ext cx="1824032" cy="855266"/>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69" name="Google Shape;169;p3"/>
          <p:cNvGrpSpPr/>
          <p:nvPr/>
        </p:nvGrpSpPr>
        <p:grpSpPr>
          <a:xfrm flipH="1">
            <a:off x="1502741" y="8263693"/>
            <a:ext cx="1824032" cy="855266"/>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80" name="Google Shape;180;p3"/>
          <p:cNvGrpSpPr/>
          <p:nvPr/>
        </p:nvGrpSpPr>
        <p:grpSpPr>
          <a:xfrm>
            <a:off x="16903124" y="2342434"/>
            <a:ext cx="2545589" cy="6899312"/>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8" name="Google Shape;228;p3"/>
          <p:cNvGrpSpPr/>
          <p:nvPr/>
        </p:nvGrpSpPr>
        <p:grpSpPr>
          <a:xfrm>
            <a:off x="-1060906" y="8580470"/>
            <a:ext cx="20409818" cy="582636"/>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36" name="Google Shape;236;p3"/>
          <p:cNvSpPr/>
          <p:nvPr/>
        </p:nvSpPr>
        <p:spPr>
          <a:xfrm>
            <a:off x="-491100" y="9118952"/>
            <a:ext cx="19313000" cy="1367150"/>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811012" y="9346793"/>
            <a:ext cx="21377850" cy="643601"/>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2234499" y="10007959"/>
            <a:ext cx="18203801" cy="696401"/>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11967772" y="8639168"/>
            <a:ext cx="1174691" cy="465252"/>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s" sz="3600"/>
              <a:t> </a:t>
            </a:r>
            <a:endParaRPr sz="3600"/>
          </a:p>
        </p:txBody>
      </p:sp>
      <p:grpSp>
        <p:nvGrpSpPr>
          <p:cNvPr id="240" name="Google Shape;240;p3"/>
          <p:cNvGrpSpPr/>
          <p:nvPr/>
        </p:nvGrpSpPr>
        <p:grpSpPr>
          <a:xfrm flipH="1">
            <a:off x="-1060903" y="-1293144"/>
            <a:ext cx="5094395" cy="285683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62" name="Google Shape;262;p3"/>
          <p:cNvSpPr/>
          <p:nvPr/>
        </p:nvSpPr>
        <p:spPr>
          <a:xfrm>
            <a:off x="17442671" y="8639168"/>
            <a:ext cx="1174691" cy="465252"/>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s" sz="3600"/>
              <a:t> </a:t>
            </a:r>
            <a:endParaRPr sz="3600"/>
          </a:p>
        </p:txBody>
      </p:sp>
      <p:sp>
        <p:nvSpPr>
          <p:cNvPr id="263" name="Google Shape;263;p3"/>
          <p:cNvSpPr/>
          <p:nvPr/>
        </p:nvSpPr>
        <p:spPr>
          <a:xfrm>
            <a:off x="16659071" y="8733618"/>
            <a:ext cx="1174691" cy="465252"/>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s" sz="3600"/>
              <a:t> </a:t>
            </a:r>
            <a:endParaRPr sz="3600"/>
          </a:p>
        </p:txBody>
      </p:sp>
      <p:sp>
        <p:nvSpPr>
          <p:cNvPr id="264" name="Google Shape;264;p3"/>
          <p:cNvSpPr/>
          <p:nvPr/>
        </p:nvSpPr>
        <p:spPr>
          <a:xfrm>
            <a:off x="12717952" y="113850"/>
            <a:ext cx="6266186" cy="1166328"/>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21" y="7439507"/>
            <a:ext cx="1605858" cy="1723604"/>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8" name="Google Shape;288;p3"/>
          <p:cNvGrpSpPr/>
          <p:nvPr/>
        </p:nvGrpSpPr>
        <p:grpSpPr>
          <a:xfrm flipH="1">
            <a:off x="14469128" y="8023657"/>
            <a:ext cx="1086722" cy="1166405"/>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11" name="Google Shape;311;p3"/>
          <p:cNvSpPr txBox="1">
            <a:spLocks noGrp="1"/>
          </p:cNvSpPr>
          <p:nvPr>
            <p:ph type="body" idx="1"/>
          </p:nvPr>
        </p:nvSpPr>
        <p:spPr>
          <a:xfrm>
            <a:off x="8314841" y="2646307"/>
            <a:ext cx="1608000" cy="1461600"/>
          </a:xfrm>
          <a:prstGeom prst="rect">
            <a:avLst/>
          </a:prstGeom>
        </p:spPr>
        <p:txBody>
          <a:bodyPr spcFirstLastPara="1" wrap="square" lIns="91425" tIns="91425" rIns="91425" bIns="91425" anchor="ctr" anchorCtr="0">
            <a:noAutofit/>
          </a:bodyPr>
          <a:lstStyle>
            <a:lvl1pPr marL="914378" lvl="0" indent="-787380" algn="ctr">
              <a:spcBef>
                <a:spcPts val="0"/>
              </a:spcBef>
              <a:spcAft>
                <a:spcPts val="0"/>
              </a:spcAft>
              <a:buClr>
                <a:schemeClr val="lt1"/>
              </a:buClr>
              <a:buSzPts val="2600"/>
              <a:buFont typeface="Londrina Solid"/>
              <a:buChar char="●"/>
              <a:defRPr sz="8000">
                <a:solidFill>
                  <a:schemeClr val="lt1"/>
                </a:solidFill>
                <a:latin typeface="Londrina Solid"/>
                <a:ea typeface="Londrina Solid"/>
                <a:cs typeface="Londrina Solid"/>
                <a:sym typeface="Londrina Solid"/>
              </a:defRPr>
            </a:lvl1pPr>
            <a:lvl2pPr marL="1828755" lvl="1" indent="-634985">
              <a:spcBef>
                <a:spcPts val="0"/>
              </a:spcBef>
              <a:spcAft>
                <a:spcPts val="0"/>
              </a:spcAft>
              <a:buSzPts val="1400"/>
              <a:buChar char="○"/>
              <a:defRPr/>
            </a:lvl2pPr>
            <a:lvl3pPr marL="2743131" lvl="2" indent="-634985">
              <a:spcBef>
                <a:spcPts val="0"/>
              </a:spcBef>
              <a:spcAft>
                <a:spcPts val="0"/>
              </a:spcAft>
              <a:buSzPts val="1400"/>
              <a:buChar char="■"/>
              <a:defRPr/>
            </a:lvl3pPr>
            <a:lvl4pPr marL="3657509" lvl="3" indent="-634985">
              <a:spcBef>
                <a:spcPts val="0"/>
              </a:spcBef>
              <a:spcAft>
                <a:spcPts val="0"/>
              </a:spcAft>
              <a:buSzPts val="1400"/>
              <a:buChar char="●"/>
              <a:defRPr/>
            </a:lvl4pPr>
            <a:lvl5pPr marL="4571886" lvl="4" indent="-634985">
              <a:spcBef>
                <a:spcPts val="0"/>
              </a:spcBef>
              <a:spcAft>
                <a:spcPts val="0"/>
              </a:spcAft>
              <a:buSzPts val="1400"/>
              <a:buChar char="○"/>
              <a:defRPr/>
            </a:lvl5pPr>
            <a:lvl6pPr marL="5486264" lvl="5" indent="-634985">
              <a:spcBef>
                <a:spcPts val="0"/>
              </a:spcBef>
              <a:spcAft>
                <a:spcPts val="0"/>
              </a:spcAft>
              <a:buSzPts val="1400"/>
              <a:buChar char="■"/>
              <a:defRPr/>
            </a:lvl6pPr>
            <a:lvl7pPr marL="6400640" lvl="6" indent="-634985">
              <a:spcBef>
                <a:spcPts val="0"/>
              </a:spcBef>
              <a:spcAft>
                <a:spcPts val="0"/>
              </a:spcAft>
              <a:buSzPts val="1400"/>
              <a:buChar char="●"/>
              <a:defRPr/>
            </a:lvl7pPr>
            <a:lvl8pPr marL="7315017" lvl="7" indent="-634985">
              <a:spcBef>
                <a:spcPts val="0"/>
              </a:spcBef>
              <a:spcAft>
                <a:spcPts val="0"/>
              </a:spcAft>
              <a:buSzPts val="1400"/>
              <a:buChar char="○"/>
              <a:defRPr/>
            </a:lvl8pPr>
            <a:lvl9pPr marL="8229395" lvl="8" indent="-634985">
              <a:spcBef>
                <a:spcPts val="0"/>
              </a:spcBef>
              <a:spcAft>
                <a:spcPts val="0"/>
              </a:spcAft>
              <a:buSzPts val="1400"/>
              <a:buChar char="■"/>
              <a:defRPr/>
            </a:lvl9pPr>
          </a:lstStyle>
          <a:p>
            <a:endParaRPr/>
          </a:p>
        </p:txBody>
      </p:sp>
    </p:spTree>
    <p:extLst>
      <p:ext uri="{BB962C8B-B14F-4D97-AF65-F5344CB8AC3E}">
        <p14:creationId xmlns:p14="http://schemas.microsoft.com/office/powerpoint/2010/main" val="23997723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1437701" y="1458998"/>
            <a:ext cx="12735600" cy="5583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474" name="Google Shape;474;p8"/>
          <p:cNvSpPr/>
          <p:nvPr/>
        </p:nvSpPr>
        <p:spPr>
          <a:xfrm flipH="1">
            <a:off x="-1070880" y="8259604"/>
            <a:ext cx="20210100" cy="1708250"/>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9091207" y="9088964"/>
            <a:ext cx="1879301" cy="414707"/>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8" name="Google Shape;478;p8"/>
          <p:cNvGrpSpPr/>
          <p:nvPr/>
        </p:nvGrpSpPr>
        <p:grpSpPr>
          <a:xfrm flipH="1">
            <a:off x="-591032" y="8884389"/>
            <a:ext cx="2073522" cy="457842"/>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1" name="Google Shape;481;p8"/>
          <p:cNvSpPr/>
          <p:nvPr/>
        </p:nvSpPr>
        <p:spPr>
          <a:xfrm flipH="1">
            <a:off x="-1529067" y="8974693"/>
            <a:ext cx="20909150" cy="1600850"/>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11537135" y="9331320"/>
            <a:ext cx="5495400" cy="3984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3" name="Google Shape;483;p8"/>
          <p:cNvSpPr/>
          <p:nvPr/>
        </p:nvSpPr>
        <p:spPr>
          <a:xfrm flipH="1">
            <a:off x="14419718" y="9159019"/>
            <a:ext cx="1885985" cy="375437"/>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4" name="Google Shape;484;p8"/>
          <p:cNvSpPr/>
          <p:nvPr/>
        </p:nvSpPr>
        <p:spPr>
          <a:xfrm flipH="1">
            <a:off x="-2107566" y="9503621"/>
            <a:ext cx="5495400" cy="3984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5" name="Google Shape;485;p8"/>
          <p:cNvSpPr/>
          <p:nvPr/>
        </p:nvSpPr>
        <p:spPr>
          <a:xfrm flipH="1">
            <a:off x="775019" y="9331319"/>
            <a:ext cx="1885985" cy="375437"/>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86" name="Google Shape;486;p8"/>
          <p:cNvGrpSpPr/>
          <p:nvPr/>
        </p:nvGrpSpPr>
        <p:grpSpPr>
          <a:xfrm flipH="1">
            <a:off x="3878504" y="8972969"/>
            <a:ext cx="3210467" cy="76683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9" name="Google Shape;489;p8"/>
          <p:cNvSpPr/>
          <p:nvPr/>
        </p:nvSpPr>
        <p:spPr>
          <a:xfrm flipH="1">
            <a:off x="6184136" y="9756052"/>
            <a:ext cx="4884650" cy="318392"/>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777363" y="95977"/>
            <a:ext cx="4366850" cy="785501"/>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13495709" y="-138122"/>
            <a:ext cx="5088200" cy="64695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3823347" y="7331098"/>
            <a:ext cx="5155451" cy="839000"/>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12856916" y="5119498"/>
            <a:ext cx="6502850" cy="5837651"/>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12856916" y="5119498"/>
            <a:ext cx="6502850" cy="5837651"/>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2032015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2009351" y="2094251"/>
            <a:ext cx="6538800" cy="29646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497" name="Google Shape;497;p9"/>
          <p:cNvSpPr txBox="1">
            <a:spLocks noGrp="1"/>
          </p:cNvSpPr>
          <p:nvPr>
            <p:ph type="subTitle" idx="1"/>
          </p:nvPr>
        </p:nvSpPr>
        <p:spPr>
          <a:xfrm>
            <a:off x="2009351" y="4929250"/>
            <a:ext cx="6538800" cy="2349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498" name="Google Shape;498;p9"/>
          <p:cNvSpPr txBox="1">
            <a:spLocks noGrp="1"/>
          </p:cNvSpPr>
          <p:nvPr>
            <p:ph type="body" idx="2"/>
          </p:nvPr>
        </p:nvSpPr>
        <p:spPr>
          <a:xfrm>
            <a:off x="9144000" y="1918751"/>
            <a:ext cx="7717800" cy="5535000"/>
          </a:xfrm>
          <a:prstGeom prst="rect">
            <a:avLst/>
          </a:prstGeom>
        </p:spPr>
        <p:txBody>
          <a:bodyPr spcFirstLastPara="1" wrap="square" lIns="91425" tIns="91425" rIns="91425" bIns="91425" anchor="ctr" anchorCtr="0">
            <a:noAutofit/>
          </a:bodyPr>
          <a:lstStyle>
            <a:lvl1pPr marL="914378" lvl="0" indent="-634985">
              <a:spcBef>
                <a:spcPts val="0"/>
              </a:spcBef>
              <a:spcAft>
                <a:spcPts val="0"/>
              </a:spcAft>
              <a:buSzPts val="1400"/>
              <a:buChar char="●"/>
              <a:defRPr/>
            </a:lvl1pPr>
            <a:lvl2pPr marL="1828755" lvl="1" indent="-634985">
              <a:spcBef>
                <a:spcPts val="0"/>
              </a:spcBef>
              <a:spcAft>
                <a:spcPts val="0"/>
              </a:spcAft>
              <a:buSzPts val="1400"/>
              <a:buChar char="○"/>
              <a:defRPr/>
            </a:lvl2pPr>
            <a:lvl3pPr marL="2743131" lvl="2" indent="-634985">
              <a:spcBef>
                <a:spcPts val="0"/>
              </a:spcBef>
              <a:spcAft>
                <a:spcPts val="0"/>
              </a:spcAft>
              <a:buSzPts val="1400"/>
              <a:buChar char="■"/>
              <a:defRPr/>
            </a:lvl3pPr>
            <a:lvl4pPr marL="3657509" lvl="3" indent="-634985">
              <a:spcBef>
                <a:spcPts val="0"/>
              </a:spcBef>
              <a:spcAft>
                <a:spcPts val="0"/>
              </a:spcAft>
              <a:buSzPts val="1400"/>
              <a:buChar char="●"/>
              <a:defRPr/>
            </a:lvl4pPr>
            <a:lvl5pPr marL="4571886" lvl="4" indent="-634985">
              <a:spcBef>
                <a:spcPts val="0"/>
              </a:spcBef>
              <a:spcAft>
                <a:spcPts val="0"/>
              </a:spcAft>
              <a:buSzPts val="1400"/>
              <a:buChar char="○"/>
              <a:defRPr/>
            </a:lvl5pPr>
            <a:lvl6pPr marL="5486264" lvl="5" indent="-634985">
              <a:spcBef>
                <a:spcPts val="0"/>
              </a:spcBef>
              <a:spcAft>
                <a:spcPts val="0"/>
              </a:spcAft>
              <a:buSzPts val="1400"/>
              <a:buChar char="■"/>
              <a:defRPr/>
            </a:lvl6pPr>
            <a:lvl7pPr marL="6400640" lvl="6" indent="-634985">
              <a:spcBef>
                <a:spcPts val="0"/>
              </a:spcBef>
              <a:spcAft>
                <a:spcPts val="0"/>
              </a:spcAft>
              <a:buSzPts val="1400"/>
              <a:buChar char="●"/>
              <a:defRPr/>
            </a:lvl7pPr>
            <a:lvl8pPr marL="7315017" lvl="7" indent="-634985">
              <a:spcBef>
                <a:spcPts val="0"/>
              </a:spcBef>
              <a:spcAft>
                <a:spcPts val="0"/>
              </a:spcAft>
              <a:buSzPts val="1400"/>
              <a:buChar char="○"/>
              <a:defRPr/>
            </a:lvl8pPr>
            <a:lvl9pPr marL="8229395" lvl="8" indent="-634985">
              <a:spcBef>
                <a:spcPts val="0"/>
              </a:spcBef>
              <a:spcAft>
                <a:spcPts val="0"/>
              </a:spcAft>
              <a:buSzPts val="1400"/>
              <a:buChar char="■"/>
              <a:defRPr/>
            </a:lvl9pPr>
          </a:lstStyle>
          <a:p>
            <a:endParaRPr/>
          </a:p>
        </p:txBody>
      </p:sp>
      <p:sp>
        <p:nvSpPr>
          <p:cNvPr id="499" name="Google Shape;499;p9"/>
          <p:cNvSpPr/>
          <p:nvPr/>
        </p:nvSpPr>
        <p:spPr>
          <a:xfrm>
            <a:off x="-738000" y="113852"/>
            <a:ext cx="4500500" cy="965162"/>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11818802" y="113854"/>
            <a:ext cx="7165451" cy="1434500"/>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991685" y="8259604"/>
            <a:ext cx="20210100" cy="1708250"/>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7177031" y="9088964"/>
            <a:ext cx="1879301" cy="414707"/>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5" name="Google Shape;505;p9"/>
          <p:cNvGrpSpPr/>
          <p:nvPr/>
        </p:nvGrpSpPr>
        <p:grpSpPr>
          <a:xfrm>
            <a:off x="16665047" y="8884389"/>
            <a:ext cx="2073522" cy="457842"/>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08" name="Google Shape;508;p9"/>
          <p:cNvSpPr/>
          <p:nvPr/>
        </p:nvSpPr>
        <p:spPr>
          <a:xfrm>
            <a:off x="-1232547" y="8974693"/>
            <a:ext cx="20909150" cy="1600850"/>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1115000" y="9331320"/>
            <a:ext cx="5495400" cy="3984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0" name="Google Shape;510;p9"/>
          <p:cNvSpPr/>
          <p:nvPr/>
        </p:nvSpPr>
        <p:spPr>
          <a:xfrm>
            <a:off x="1841833" y="9159019"/>
            <a:ext cx="1885985" cy="375437"/>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1" name="Google Shape;511;p9"/>
          <p:cNvSpPr/>
          <p:nvPr/>
        </p:nvSpPr>
        <p:spPr>
          <a:xfrm>
            <a:off x="14759700" y="9503621"/>
            <a:ext cx="5495400" cy="3984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12" name="Google Shape;512;p9"/>
          <p:cNvSpPr/>
          <p:nvPr/>
        </p:nvSpPr>
        <p:spPr>
          <a:xfrm>
            <a:off x="15486533" y="9331319"/>
            <a:ext cx="1885985" cy="375437"/>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13" name="Google Shape;513;p9"/>
          <p:cNvGrpSpPr/>
          <p:nvPr/>
        </p:nvGrpSpPr>
        <p:grpSpPr>
          <a:xfrm>
            <a:off x="11058568" y="8972969"/>
            <a:ext cx="3210467" cy="76683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6" name="Google Shape;516;p9"/>
          <p:cNvGrpSpPr/>
          <p:nvPr/>
        </p:nvGrpSpPr>
        <p:grpSpPr>
          <a:xfrm>
            <a:off x="371231" y="8764986"/>
            <a:ext cx="1353293" cy="323964"/>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2671290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1445700" y="-16"/>
            <a:ext cx="2828072" cy="9929153"/>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50" name="Google Shape;550;p10"/>
          <p:cNvSpPr/>
          <p:nvPr/>
        </p:nvSpPr>
        <p:spPr>
          <a:xfrm>
            <a:off x="-915851" y="9928601"/>
            <a:ext cx="19658400" cy="756600"/>
          </a:xfrm>
          <a:prstGeom prst="rect">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51" name="Google Shape;551;p10"/>
          <p:cNvSpPr/>
          <p:nvPr/>
        </p:nvSpPr>
        <p:spPr>
          <a:xfrm>
            <a:off x="-451301" y="9928601"/>
            <a:ext cx="18994200" cy="199200"/>
          </a:xfrm>
          <a:prstGeom prst="rect">
            <a:avLst/>
          </a:prstGeom>
          <a:solidFill>
            <a:srgbClr val="000000">
              <a:alpha val="1488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52" name="Google Shape;552;p10"/>
          <p:cNvGrpSpPr/>
          <p:nvPr/>
        </p:nvGrpSpPr>
        <p:grpSpPr>
          <a:xfrm>
            <a:off x="16897579" y="-16"/>
            <a:ext cx="2828072" cy="9929153"/>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82" name="Google Shape;582;p10"/>
          <p:cNvSpPr txBox="1">
            <a:spLocks noGrp="1"/>
          </p:cNvSpPr>
          <p:nvPr>
            <p:ph type="title"/>
          </p:nvPr>
        </p:nvSpPr>
        <p:spPr>
          <a:xfrm>
            <a:off x="1426451" y="8429951"/>
            <a:ext cx="15435000" cy="1077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4800">
                <a:solidFill>
                  <a:schemeClr val="lt1"/>
                </a:solidFill>
              </a:defRPr>
            </a:lvl1pPr>
            <a:lvl2pPr lvl="1" algn="ctr">
              <a:lnSpc>
                <a:spcPct val="100000"/>
              </a:lnSpc>
              <a:spcBef>
                <a:spcPts val="0"/>
              </a:spcBef>
              <a:spcAft>
                <a:spcPts val="0"/>
              </a:spcAft>
              <a:buClr>
                <a:schemeClr val="lt1"/>
              </a:buClr>
              <a:buSzPts val="2400"/>
              <a:buNone/>
              <a:defRPr sz="4800">
                <a:solidFill>
                  <a:schemeClr val="lt1"/>
                </a:solidFill>
              </a:defRPr>
            </a:lvl2pPr>
            <a:lvl3pPr lvl="2" algn="ctr">
              <a:lnSpc>
                <a:spcPct val="100000"/>
              </a:lnSpc>
              <a:spcBef>
                <a:spcPts val="0"/>
              </a:spcBef>
              <a:spcAft>
                <a:spcPts val="0"/>
              </a:spcAft>
              <a:buClr>
                <a:schemeClr val="lt1"/>
              </a:buClr>
              <a:buSzPts val="2400"/>
              <a:buNone/>
              <a:defRPr sz="4800">
                <a:solidFill>
                  <a:schemeClr val="lt1"/>
                </a:solidFill>
              </a:defRPr>
            </a:lvl3pPr>
            <a:lvl4pPr lvl="3" algn="ctr">
              <a:lnSpc>
                <a:spcPct val="100000"/>
              </a:lnSpc>
              <a:spcBef>
                <a:spcPts val="0"/>
              </a:spcBef>
              <a:spcAft>
                <a:spcPts val="0"/>
              </a:spcAft>
              <a:buClr>
                <a:schemeClr val="lt1"/>
              </a:buClr>
              <a:buSzPts val="2400"/>
              <a:buNone/>
              <a:defRPr sz="4800">
                <a:solidFill>
                  <a:schemeClr val="lt1"/>
                </a:solidFill>
              </a:defRPr>
            </a:lvl4pPr>
            <a:lvl5pPr lvl="4" algn="ctr">
              <a:lnSpc>
                <a:spcPct val="100000"/>
              </a:lnSpc>
              <a:spcBef>
                <a:spcPts val="0"/>
              </a:spcBef>
              <a:spcAft>
                <a:spcPts val="0"/>
              </a:spcAft>
              <a:buClr>
                <a:schemeClr val="lt1"/>
              </a:buClr>
              <a:buSzPts val="2400"/>
              <a:buNone/>
              <a:defRPr sz="4800">
                <a:solidFill>
                  <a:schemeClr val="lt1"/>
                </a:solidFill>
              </a:defRPr>
            </a:lvl5pPr>
            <a:lvl6pPr lvl="5" algn="ctr">
              <a:lnSpc>
                <a:spcPct val="100000"/>
              </a:lnSpc>
              <a:spcBef>
                <a:spcPts val="0"/>
              </a:spcBef>
              <a:spcAft>
                <a:spcPts val="0"/>
              </a:spcAft>
              <a:buClr>
                <a:schemeClr val="lt1"/>
              </a:buClr>
              <a:buSzPts val="2400"/>
              <a:buNone/>
              <a:defRPr sz="4800">
                <a:solidFill>
                  <a:schemeClr val="lt1"/>
                </a:solidFill>
              </a:defRPr>
            </a:lvl6pPr>
            <a:lvl7pPr lvl="6" algn="ctr">
              <a:lnSpc>
                <a:spcPct val="100000"/>
              </a:lnSpc>
              <a:spcBef>
                <a:spcPts val="0"/>
              </a:spcBef>
              <a:spcAft>
                <a:spcPts val="0"/>
              </a:spcAft>
              <a:buClr>
                <a:schemeClr val="lt1"/>
              </a:buClr>
              <a:buSzPts val="2400"/>
              <a:buNone/>
              <a:defRPr sz="4800">
                <a:solidFill>
                  <a:schemeClr val="lt1"/>
                </a:solidFill>
              </a:defRPr>
            </a:lvl7pPr>
            <a:lvl8pPr lvl="7" algn="ctr">
              <a:lnSpc>
                <a:spcPct val="100000"/>
              </a:lnSpc>
              <a:spcBef>
                <a:spcPts val="0"/>
              </a:spcBef>
              <a:spcAft>
                <a:spcPts val="0"/>
              </a:spcAft>
              <a:buClr>
                <a:schemeClr val="lt1"/>
              </a:buClr>
              <a:buSzPts val="2400"/>
              <a:buNone/>
              <a:defRPr sz="4800">
                <a:solidFill>
                  <a:schemeClr val="lt1"/>
                </a:solidFill>
              </a:defRPr>
            </a:lvl8pPr>
            <a:lvl9pPr lvl="8" algn="ctr">
              <a:lnSpc>
                <a:spcPct val="100000"/>
              </a:lnSpc>
              <a:spcBef>
                <a:spcPts val="0"/>
              </a:spcBef>
              <a:spcAft>
                <a:spcPts val="0"/>
              </a:spcAft>
              <a:buClr>
                <a:schemeClr val="lt1"/>
              </a:buClr>
              <a:buSzPts val="2400"/>
              <a:buNone/>
              <a:defRPr sz="4800">
                <a:solidFill>
                  <a:schemeClr val="lt1"/>
                </a:solidFill>
              </a:defRPr>
            </a:lvl9pPr>
          </a:lstStyle>
          <a:p>
            <a:endParaRPr/>
          </a:p>
        </p:txBody>
      </p:sp>
    </p:spTree>
    <p:extLst>
      <p:ext uri="{BB962C8B-B14F-4D97-AF65-F5344CB8AC3E}">
        <p14:creationId xmlns:p14="http://schemas.microsoft.com/office/powerpoint/2010/main" val="3058369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623400" y="2067077"/>
            <a:ext cx="17041200" cy="3385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2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585" name="Google Shape;585;p11"/>
          <p:cNvSpPr txBox="1">
            <a:spLocks noGrp="1"/>
          </p:cNvSpPr>
          <p:nvPr>
            <p:ph type="body" idx="1"/>
          </p:nvPr>
        </p:nvSpPr>
        <p:spPr>
          <a:xfrm>
            <a:off x="623400" y="5618327"/>
            <a:ext cx="17041200" cy="2601600"/>
          </a:xfrm>
          <a:prstGeom prst="rect">
            <a:avLst/>
          </a:prstGeom>
        </p:spPr>
        <p:txBody>
          <a:bodyPr spcFirstLastPara="1" wrap="square" lIns="91425" tIns="91425" rIns="91425" bIns="91425" anchor="t" anchorCtr="0">
            <a:noAutofit/>
          </a:bodyPr>
          <a:lstStyle>
            <a:lvl1pPr marL="914378" lvl="0" indent="-634985" algn="ctr">
              <a:spcBef>
                <a:spcPts val="0"/>
              </a:spcBef>
              <a:spcAft>
                <a:spcPts val="0"/>
              </a:spcAft>
              <a:buSzPts val="1400"/>
              <a:buChar char="●"/>
              <a:defRPr/>
            </a:lvl1pPr>
            <a:lvl2pPr marL="1828755" lvl="1" indent="-634985" algn="ctr">
              <a:spcBef>
                <a:spcPts val="0"/>
              </a:spcBef>
              <a:spcAft>
                <a:spcPts val="0"/>
              </a:spcAft>
              <a:buSzPts val="1400"/>
              <a:buChar char="○"/>
              <a:defRPr/>
            </a:lvl2pPr>
            <a:lvl3pPr marL="2743131" lvl="2" indent="-634985" algn="ctr">
              <a:spcBef>
                <a:spcPts val="0"/>
              </a:spcBef>
              <a:spcAft>
                <a:spcPts val="0"/>
              </a:spcAft>
              <a:buSzPts val="1400"/>
              <a:buChar char="■"/>
              <a:defRPr/>
            </a:lvl3pPr>
            <a:lvl4pPr marL="3657509" lvl="3" indent="-634985" algn="ctr">
              <a:spcBef>
                <a:spcPts val="0"/>
              </a:spcBef>
              <a:spcAft>
                <a:spcPts val="0"/>
              </a:spcAft>
              <a:buSzPts val="1400"/>
              <a:buChar char="●"/>
              <a:defRPr/>
            </a:lvl4pPr>
            <a:lvl5pPr marL="4571886" lvl="4" indent="-634985" algn="ctr">
              <a:spcBef>
                <a:spcPts val="0"/>
              </a:spcBef>
              <a:spcAft>
                <a:spcPts val="0"/>
              </a:spcAft>
              <a:buSzPts val="1400"/>
              <a:buChar char="○"/>
              <a:defRPr/>
            </a:lvl5pPr>
            <a:lvl6pPr marL="5486264" lvl="5" indent="-634985" algn="ctr">
              <a:spcBef>
                <a:spcPts val="0"/>
              </a:spcBef>
              <a:spcAft>
                <a:spcPts val="0"/>
              </a:spcAft>
              <a:buSzPts val="1400"/>
              <a:buChar char="■"/>
              <a:defRPr/>
            </a:lvl6pPr>
            <a:lvl7pPr marL="6400640" lvl="6" indent="-634985" algn="ctr">
              <a:spcBef>
                <a:spcPts val="0"/>
              </a:spcBef>
              <a:spcAft>
                <a:spcPts val="0"/>
              </a:spcAft>
              <a:buSzPts val="1400"/>
              <a:buChar char="●"/>
              <a:defRPr/>
            </a:lvl7pPr>
            <a:lvl8pPr marL="7315017" lvl="7" indent="-634985" algn="ctr">
              <a:spcBef>
                <a:spcPts val="0"/>
              </a:spcBef>
              <a:spcAft>
                <a:spcPts val="0"/>
              </a:spcAft>
              <a:buSzPts val="1400"/>
              <a:buChar char="○"/>
              <a:defRPr/>
            </a:lvl8pPr>
            <a:lvl9pPr marL="8229395" lvl="8" indent="-634985" algn="ctr">
              <a:spcBef>
                <a:spcPts val="0"/>
              </a:spcBef>
              <a:spcAft>
                <a:spcPts val="0"/>
              </a:spcAft>
              <a:buSzPts val="1400"/>
              <a:buChar char="■"/>
              <a:defRPr/>
            </a:lvl9pPr>
          </a:lstStyle>
          <a:p>
            <a:endParaRPr/>
          </a:p>
        </p:txBody>
      </p:sp>
      <p:sp>
        <p:nvSpPr>
          <p:cNvPr id="586" name="Google Shape;586;p11"/>
          <p:cNvSpPr/>
          <p:nvPr/>
        </p:nvSpPr>
        <p:spPr>
          <a:xfrm flipH="1">
            <a:off x="-305215" y="8405402"/>
            <a:ext cx="19200551" cy="1826651"/>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264017" y="9119602"/>
            <a:ext cx="18816000" cy="947651"/>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741258" y="9305630"/>
            <a:ext cx="20133300" cy="12138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738000" y="113852"/>
            <a:ext cx="4500500" cy="965162"/>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11818802" y="113854"/>
            <a:ext cx="7165451" cy="1434500"/>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8956948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2079001" y="8631992"/>
            <a:ext cx="22434950" cy="20472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1445712" y="31"/>
            <a:ext cx="2828072" cy="9929153"/>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88" name="Google Shape;1088;p23"/>
          <p:cNvSpPr/>
          <p:nvPr/>
        </p:nvSpPr>
        <p:spPr>
          <a:xfrm>
            <a:off x="-915851" y="9928601"/>
            <a:ext cx="19658400" cy="756600"/>
          </a:xfrm>
          <a:prstGeom prst="rect">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9" name="Google Shape;1089;p23"/>
          <p:cNvSpPr/>
          <p:nvPr/>
        </p:nvSpPr>
        <p:spPr>
          <a:xfrm>
            <a:off x="-451301" y="9928601"/>
            <a:ext cx="18994200" cy="199200"/>
          </a:xfrm>
          <a:prstGeom prst="rect">
            <a:avLst/>
          </a:prstGeom>
          <a:solidFill>
            <a:srgbClr val="000000">
              <a:alpha val="1488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90" name="Google Shape;1090;p23"/>
          <p:cNvSpPr/>
          <p:nvPr/>
        </p:nvSpPr>
        <p:spPr>
          <a:xfrm rot="10800000" flipH="1">
            <a:off x="11818802" y="-343347"/>
            <a:ext cx="7165451" cy="1434500"/>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6897561" y="31"/>
            <a:ext cx="2828072" cy="9929153"/>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21" name="Google Shape;1121;p23"/>
          <p:cNvSpPr txBox="1">
            <a:spLocks noGrp="1"/>
          </p:cNvSpPr>
          <p:nvPr>
            <p:ph type="title"/>
          </p:nvPr>
        </p:nvSpPr>
        <p:spPr>
          <a:xfrm>
            <a:off x="1426451" y="737651"/>
            <a:ext cx="15435000" cy="1777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3305300" y="3630962"/>
            <a:ext cx="1208400" cy="1057800"/>
          </a:xfrm>
          <a:prstGeom prst="rect">
            <a:avLst/>
          </a:prstGeom>
        </p:spPr>
        <p:txBody>
          <a:bodyPr spcFirstLastPara="1" wrap="square" lIns="91425" tIns="91425" rIns="91425" bIns="91425" anchor="ctr" anchorCtr="0">
            <a:noAutofit/>
          </a:bodyPr>
          <a:lstStyle>
            <a:lvl1pPr marL="914378" lvl="0" indent="-812780" algn="ctr">
              <a:spcBef>
                <a:spcPts val="0"/>
              </a:spcBef>
              <a:spcAft>
                <a:spcPts val="0"/>
              </a:spcAft>
              <a:buSzPts val="2800"/>
              <a:buFont typeface="Londrina Solid"/>
              <a:buChar char="●"/>
              <a:defRPr sz="6000">
                <a:solidFill>
                  <a:schemeClr val="lt1"/>
                </a:solidFill>
                <a:latin typeface="Londrina Solid"/>
                <a:ea typeface="Londrina Solid"/>
                <a:cs typeface="Londrina Solid"/>
                <a:sym typeface="Londrina Solid"/>
              </a:defRPr>
            </a:lvl1pPr>
            <a:lvl2pPr marL="1828755" lvl="1" indent="-634985">
              <a:spcBef>
                <a:spcPts val="0"/>
              </a:spcBef>
              <a:spcAft>
                <a:spcPts val="0"/>
              </a:spcAft>
              <a:buSzPts val="1400"/>
              <a:buChar char="○"/>
              <a:defRPr/>
            </a:lvl2pPr>
            <a:lvl3pPr marL="2743131" lvl="2" indent="-634985">
              <a:spcBef>
                <a:spcPts val="0"/>
              </a:spcBef>
              <a:spcAft>
                <a:spcPts val="0"/>
              </a:spcAft>
              <a:buSzPts val="1400"/>
              <a:buChar char="■"/>
              <a:defRPr/>
            </a:lvl3pPr>
            <a:lvl4pPr marL="3657509" lvl="3" indent="-634985">
              <a:spcBef>
                <a:spcPts val="0"/>
              </a:spcBef>
              <a:spcAft>
                <a:spcPts val="0"/>
              </a:spcAft>
              <a:buSzPts val="1400"/>
              <a:buChar char="●"/>
              <a:defRPr/>
            </a:lvl4pPr>
            <a:lvl5pPr marL="4571886" lvl="4" indent="-634985">
              <a:spcBef>
                <a:spcPts val="0"/>
              </a:spcBef>
              <a:spcAft>
                <a:spcPts val="0"/>
              </a:spcAft>
              <a:buSzPts val="1400"/>
              <a:buChar char="○"/>
              <a:defRPr/>
            </a:lvl5pPr>
            <a:lvl6pPr marL="5486264" lvl="5" indent="-634985">
              <a:spcBef>
                <a:spcPts val="0"/>
              </a:spcBef>
              <a:spcAft>
                <a:spcPts val="0"/>
              </a:spcAft>
              <a:buSzPts val="1400"/>
              <a:buChar char="■"/>
              <a:defRPr/>
            </a:lvl6pPr>
            <a:lvl7pPr marL="6400640" lvl="6" indent="-634985">
              <a:spcBef>
                <a:spcPts val="0"/>
              </a:spcBef>
              <a:spcAft>
                <a:spcPts val="0"/>
              </a:spcAft>
              <a:buSzPts val="1400"/>
              <a:buChar char="●"/>
              <a:defRPr/>
            </a:lvl7pPr>
            <a:lvl8pPr marL="7315017" lvl="7" indent="-634985">
              <a:spcBef>
                <a:spcPts val="0"/>
              </a:spcBef>
              <a:spcAft>
                <a:spcPts val="0"/>
              </a:spcAft>
              <a:buSzPts val="1400"/>
              <a:buChar char="○"/>
              <a:defRPr/>
            </a:lvl8pPr>
            <a:lvl9pPr marL="8229395" lvl="8" indent="-634985">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583232" y="5029200"/>
            <a:ext cx="4642200" cy="1777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48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8539601" y="3630938"/>
            <a:ext cx="1208400" cy="1057800"/>
          </a:xfrm>
          <a:prstGeom prst="rect">
            <a:avLst/>
          </a:prstGeom>
        </p:spPr>
        <p:txBody>
          <a:bodyPr spcFirstLastPara="1" wrap="square" lIns="91425" tIns="91425" rIns="91425" bIns="91425" anchor="ctr" anchorCtr="0">
            <a:noAutofit/>
          </a:bodyPr>
          <a:lstStyle>
            <a:lvl1pPr marL="914378" lvl="0" indent="-812780" algn="ctr" rtl="0">
              <a:spcBef>
                <a:spcPts val="0"/>
              </a:spcBef>
              <a:spcAft>
                <a:spcPts val="0"/>
              </a:spcAft>
              <a:buSzPts val="2800"/>
              <a:buFont typeface="Londrina Solid"/>
              <a:buChar char="●"/>
              <a:defRPr sz="6000">
                <a:solidFill>
                  <a:schemeClr val="lt1"/>
                </a:solidFill>
                <a:latin typeface="Londrina Solid"/>
                <a:ea typeface="Londrina Solid"/>
                <a:cs typeface="Londrina Solid"/>
                <a:sym typeface="Londrina Solid"/>
              </a:defRPr>
            </a:lvl1pPr>
            <a:lvl2pPr marL="1828755" lvl="1" indent="-634985" rtl="0">
              <a:spcBef>
                <a:spcPts val="0"/>
              </a:spcBef>
              <a:spcAft>
                <a:spcPts val="0"/>
              </a:spcAft>
              <a:buSzPts val="1400"/>
              <a:buChar char="○"/>
              <a:defRPr/>
            </a:lvl2pPr>
            <a:lvl3pPr marL="2743131" lvl="2" indent="-634985" rtl="0">
              <a:spcBef>
                <a:spcPts val="0"/>
              </a:spcBef>
              <a:spcAft>
                <a:spcPts val="0"/>
              </a:spcAft>
              <a:buSzPts val="1400"/>
              <a:buChar char="■"/>
              <a:defRPr/>
            </a:lvl3pPr>
            <a:lvl4pPr marL="3657509" lvl="3" indent="-634985" rtl="0">
              <a:spcBef>
                <a:spcPts val="0"/>
              </a:spcBef>
              <a:spcAft>
                <a:spcPts val="0"/>
              </a:spcAft>
              <a:buSzPts val="1400"/>
              <a:buChar char="●"/>
              <a:defRPr/>
            </a:lvl4pPr>
            <a:lvl5pPr marL="4571886" lvl="4" indent="-634985" rtl="0">
              <a:spcBef>
                <a:spcPts val="0"/>
              </a:spcBef>
              <a:spcAft>
                <a:spcPts val="0"/>
              </a:spcAft>
              <a:buSzPts val="1400"/>
              <a:buChar char="○"/>
              <a:defRPr/>
            </a:lvl5pPr>
            <a:lvl6pPr marL="5486264" lvl="5" indent="-634985" rtl="0">
              <a:spcBef>
                <a:spcPts val="0"/>
              </a:spcBef>
              <a:spcAft>
                <a:spcPts val="0"/>
              </a:spcAft>
              <a:buSzPts val="1400"/>
              <a:buChar char="■"/>
              <a:defRPr/>
            </a:lvl6pPr>
            <a:lvl7pPr marL="6400640" lvl="6" indent="-634985" rtl="0">
              <a:spcBef>
                <a:spcPts val="0"/>
              </a:spcBef>
              <a:spcAft>
                <a:spcPts val="0"/>
              </a:spcAft>
              <a:buSzPts val="1400"/>
              <a:buChar char="●"/>
              <a:defRPr/>
            </a:lvl7pPr>
            <a:lvl8pPr marL="7315017" lvl="7" indent="-634985" rtl="0">
              <a:spcBef>
                <a:spcPts val="0"/>
              </a:spcBef>
              <a:spcAft>
                <a:spcPts val="0"/>
              </a:spcAft>
              <a:buSzPts val="1400"/>
              <a:buChar char="○"/>
              <a:defRPr/>
            </a:lvl8pPr>
            <a:lvl9pPr marL="8229395" lvl="8" indent="-634985"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6829361" y="5029200"/>
            <a:ext cx="4642200" cy="17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48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13797551" y="3630962"/>
            <a:ext cx="1208400" cy="1057800"/>
          </a:xfrm>
          <a:prstGeom prst="rect">
            <a:avLst/>
          </a:prstGeom>
        </p:spPr>
        <p:txBody>
          <a:bodyPr spcFirstLastPara="1" wrap="square" lIns="91425" tIns="91425" rIns="91425" bIns="91425" anchor="ctr" anchorCtr="0">
            <a:noAutofit/>
          </a:bodyPr>
          <a:lstStyle>
            <a:lvl1pPr marL="914378" lvl="0" indent="-812780" algn="ctr" rtl="0">
              <a:spcBef>
                <a:spcPts val="0"/>
              </a:spcBef>
              <a:spcAft>
                <a:spcPts val="0"/>
              </a:spcAft>
              <a:buSzPts val="2800"/>
              <a:buFont typeface="Londrina Solid"/>
              <a:buChar char="●"/>
              <a:defRPr sz="6000">
                <a:solidFill>
                  <a:schemeClr val="lt1"/>
                </a:solidFill>
                <a:latin typeface="Londrina Solid"/>
                <a:ea typeface="Londrina Solid"/>
                <a:cs typeface="Londrina Solid"/>
                <a:sym typeface="Londrina Solid"/>
              </a:defRPr>
            </a:lvl1pPr>
            <a:lvl2pPr marL="1828755" lvl="1" indent="-634985" rtl="0">
              <a:spcBef>
                <a:spcPts val="0"/>
              </a:spcBef>
              <a:spcAft>
                <a:spcPts val="0"/>
              </a:spcAft>
              <a:buSzPts val="1400"/>
              <a:buChar char="○"/>
              <a:defRPr/>
            </a:lvl2pPr>
            <a:lvl3pPr marL="2743131" lvl="2" indent="-634985" rtl="0">
              <a:spcBef>
                <a:spcPts val="0"/>
              </a:spcBef>
              <a:spcAft>
                <a:spcPts val="0"/>
              </a:spcAft>
              <a:buSzPts val="1400"/>
              <a:buChar char="■"/>
              <a:defRPr/>
            </a:lvl3pPr>
            <a:lvl4pPr marL="3657509" lvl="3" indent="-634985" rtl="0">
              <a:spcBef>
                <a:spcPts val="0"/>
              </a:spcBef>
              <a:spcAft>
                <a:spcPts val="0"/>
              </a:spcAft>
              <a:buSzPts val="1400"/>
              <a:buChar char="●"/>
              <a:defRPr/>
            </a:lvl4pPr>
            <a:lvl5pPr marL="4571886" lvl="4" indent="-634985" rtl="0">
              <a:spcBef>
                <a:spcPts val="0"/>
              </a:spcBef>
              <a:spcAft>
                <a:spcPts val="0"/>
              </a:spcAft>
              <a:buSzPts val="1400"/>
              <a:buChar char="○"/>
              <a:defRPr/>
            </a:lvl5pPr>
            <a:lvl6pPr marL="5486264" lvl="5" indent="-634985" rtl="0">
              <a:spcBef>
                <a:spcPts val="0"/>
              </a:spcBef>
              <a:spcAft>
                <a:spcPts val="0"/>
              </a:spcAft>
              <a:buSzPts val="1400"/>
              <a:buChar char="■"/>
              <a:defRPr/>
            </a:lvl6pPr>
            <a:lvl7pPr marL="6400640" lvl="6" indent="-634985" rtl="0">
              <a:spcBef>
                <a:spcPts val="0"/>
              </a:spcBef>
              <a:spcAft>
                <a:spcPts val="0"/>
              </a:spcAft>
              <a:buSzPts val="1400"/>
              <a:buChar char="●"/>
              <a:defRPr/>
            </a:lvl7pPr>
            <a:lvl8pPr marL="7315017" lvl="7" indent="-634985" rtl="0">
              <a:spcBef>
                <a:spcPts val="0"/>
              </a:spcBef>
              <a:spcAft>
                <a:spcPts val="0"/>
              </a:spcAft>
              <a:buSzPts val="1400"/>
              <a:buChar char="○"/>
              <a:defRPr/>
            </a:lvl8pPr>
            <a:lvl9pPr marL="8229395" lvl="8" indent="-634985"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12075488" y="5029200"/>
            <a:ext cx="4642200" cy="17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48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6851622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7622392" y="8263693"/>
            <a:ext cx="1824032" cy="855266"/>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18" name="Google Shape;1218;p25"/>
          <p:cNvGrpSpPr/>
          <p:nvPr/>
        </p:nvGrpSpPr>
        <p:grpSpPr>
          <a:xfrm flipH="1">
            <a:off x="1502741" y="8263693"/>
            <a:ext cx="1824032" cy="855266"/>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29" name="Google Shape;1229;p25"/>
          <p:cNvGrpSpPr/>
          <p:nvPr/>
        </p:nvGrpSpPr>
        <p:grpSpPr>
          <a:xfrm>
            <a:off x="16903124" y="2342434"/>
            <a:ext cx="2545589" cy="6899312"/>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77" name="Google Shape;1277;p25"/>
          <p:cNvGrpSpPr/>
          <p:nvPr/>
        </p:nvGrpSpPr>
        <p:grpSpPr>
          <a:xfrm>
            <a:off x="-1060906" y="8580470"/>
            <a:ext cx="20409818" cy="582636"/>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85" name="Google Shape;1285;p25"/>
          <p:cNvSpPr/>
          <p:nvPr/>
        </p:nvSpPr>
        <p:spPr>
          <a:xfrm>
            <a:off x="-491100" y="9118952"/>
            <a:ext cx="19313000" cy="1367150"/>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811012" y="9346793"/>
            <a:ext cx="21377850" cy="643601"/>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2234499" y="10007959"/>
            <a:ext cx="18203801" cy="696401"/>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11967772" y="8639168"/>
            <a:ext cx="1174691" cy="465252"/>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s" sz="3600"/>
              <a:t> </a:t>
            </a:r>
            <a:endParaRPr sz="3600"/>
          </a:p>
        </p:txBody>
      </p:sp>
      <p:grpSp>
        <p:nvGrpSpPr>
          <p:cNvPr id="1289" name="Google Shape;1289;p25"/>
          <p:cNvGrpSpPr/>
          <p:nvPr/>
        </p:nvGrpSpPr>
        <p:grpSpPr>
          <a:xfrm flipH="1">
            <a:off x="-1060903" y="-1293144"/>
            <a:ext cx="5094395" cy="285683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11" name="Google Shape;1311;p25"/>
          <p:cNvSpPr/>
          <p:nvPr/>
        </p:nvSpPr>
        <p:spPr>
          <a:xfrm>
            <a:off x="17442671" y="8639168"/>
            <a:ext cx="1174691" cy="465252"/>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s" sz="3600"/>
              <a:t> </a:t>
            </a:r>
            <a:endParaRPr sz="3600"/>
          </a:p>
        </p:txBody>
      </p:sp>
      <p:sp>
        <p:nvSpPr>
          <p:cNvPr id="1312" name="Google Shape;1312;p25"/>
          <p:cNvSpPr/>
          <p:nvPr/>
        </p:nvSpPr>
        <p:spPr>
          <a:xfrm>
            <a:off x="16659071" y="8733618"/>
            <a:ext cx="1174691" cy="465252"/>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s" sz="3600"/>
              <a:t> </a:t>
            </a:r>
            <a:endParaRPr sz="3600"/>
          </a:p>
        </p:txBody>
      </p:sp>
      <p:sp>
        <p:nvSpPr>
          <p:cNvPr id="1313" name="Google Shape;1313;p25"/>
          <p:cNvSpPr/>
          <p:nvPr/>
        </p:nvSpPr>
        <p:spPr>
          <a:xfrm>
            <a:off x="12717952" y="113850"/>
            <a:ext cx="6266186" cy="1166328"/>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21" y="7439507"/>
            <a:ext cx="1605858" cy="1723604"/>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37" name="Google Shape;1337;p25"/>
          <p:cNvGrpSpPr/>
          <p:nvPr/>
        </p:nvGrpSpPr>
        <p:grpSpPr>
          <a:xfrm flipH="1">
            <a:off x="14469128" y="8023657"/>
            <a:ext cx="1086722" cy="1166405"/>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665946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52450" y="882701"/>
            <a:ext cx="15382800" cy="11454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67157874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17550" y="782468"/>
            <a:ext cx="15252600" cy="1145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517550" y="2868900"/>
            <a:ext cx="15252600" cy="6268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4227044565"/>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0D9C42-7614-A142-A61C-9EA427D66F85}"/>
              </a:ext>
            </a:extLst>
          </p:cNvPr>
          <p:cNvSpPr>
            <a:spLocks noGrp="1" noChangeArrowheads="1"/>
          </p:cNvSpPr>
          <p:nvPr>
            <p:ph type="title"/>
          </p:nvPr>
        </p:nvSpPr>
        <p:spPr bwMode="auto">
          <a:xfrm>
            <a:off x="1257300" y="547690"/>
            <a:ext cx="15773400" cy="198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DB941ED-ADC8-4F48-8ABA-67792ACFD647}"/>
              </a:ext>
            </a:extLst>
          </p:cNvPr>
          <p:cNvSpPr>
            <a:spLocks noGrp="1" noChangeArrowheads="1"/>
          </p:cNvSpPr>
          <p:nvPr>
            <p:ph type="body" idx="1"/>
          </p:nvPr>
        </p:nvSpPr>
        <p:spPr bwMode="auto">
          <a:xfrm>
            <a:off x="1257300" y="2738438"/>
            <a:ext cx="15773400" cy="652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EC9EE8-6290-1848-9CE3-E72517EEF630}"/>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pPr>
              <a:defRPr/>
            </a:pPr>
            <a:fld id="{9F35348A-42B6-3947-9088-164E414B0D1A}" type="datetimeFigureOut">
              <a:rPr lang="en-US"/>
              <a:pPr>
                <a:defRPr/>
              </a:pPr>
              <a:t>1/7/2024</a:t>
            </a:fld>
            <a:endParaRPr lang="en-US"/>
          </a:p>
        </p:txBody>
      </p:sp>
      <p:sp>
        <p:nvSpPr>
          <p:cNvPr id="5" name="Footer Placeholder 4">
            <a:extLst>
              <a:ext uri="{FF2B5EF4-FFF2-40B4-BE49-F238E27FC236}">
                <a16:creationId xmlns:a16="http://schemas.microsoft.com/office/drawing/2014/main" id="{97DEB686-0E4D-DC46-83D2-E1861DCF163C}"/>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598C84-5D9D-E149-ADDD-F937A81F8531}"/>
              </a:ext>
            </a:extLst>
          </p:cNvPr>
          <p:cNvSpPr>
            <a:spLocks noGrp="1"/>
          </p:cNvSpPr>
          <p:nvPr>
            <p:ph type="sldNum" sz="quarter" idx="4"/>
          </p:nvPr>
        </p:nvSpPr>
        <p:spPr>
          <a:xfrm>
            <a:off x="12915900" y="9534527"/>
            <a:ext cx="4114800" cy="547688"/>
          </a:xfrm>
          <a:prstGeom prst="rect">
            <a:avLst/>
          </a:prstGeom>
        </p:spPr>
        <p:txBody>
          <a:bodyPr vert="horz" wrap="square" lIns="91440" tIns="45720" rIns="91440" bIns="45720" numCol="1" anchor="ctr" anchorCtr="0" compatLnSpc="1">
            <a:prstTxWarp prst="textNoShape">
              <a:avLst/>
            </a:prstTxWarp>
          </a:bodyPr>
          <a:lstStyle>
            <a:lvl1pPr algn="r">
              <a:defRPr sz="1350">
                <a:solidFill>
                  <a:srgbClr val="898989"/>
                </a:solidFill>
              </a:defRPr>
            </a:lvl1pPr>
          </a:lstStyle>
          <a:p>
            <a:fld id="{08CE87E5-7B49-7649-AEBB-B9B6A3D829C0}" type="slidenum">
              <a:rPr lang="en-US" altLang="en-US"/>
              <a:pPr/>
              <a:t>‹#›</a:t>
            </a:fld>
            <a:endParaRPr lang="en-US" altLang="en-US"/>
          </a:p>
        </p:txBody>
      </p:sp>
    </p:spTree>
    <p:extLst>
      <p:ext uri="{BB962C8B-B14F-4D97-AF65-F5344CB8AC3E}">
        <p14:creationId xmlns:p14="http://schemas.microsoft.com/office/powerpoint/2010/main" val="233980183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1028700" rtl="0" eaLnBrk="0" fontAlgn="base" hangingPunct="0">
        <a:lnSpc>
          <a:spcPct val="90000"/>
        </a:lnSpc>
        <a:spcBef>
          <a:spcPct val="0"/>
        </a:spcBef>
        <a:spcAft>
          <a:spcPct val="0"/>
        </a:spcAft>
        <a:defRPr sz="4950" kern="1200">
          <a:solidFill>
            <a:schemeClr val="tx1"/>
          </a:solidFill>
          <a:latin typeface="+mj-lt"/>
          <a:ea typeface="+mj-ea"/>
          <a:cs typeface="+mj-cs"/>
        </a:defRPr>
      </a:lvl1pPr>
      <a:lvl2pPr algn="l" defTabSz="1028700" rtl="0" eaLnBrk="0" fontAlgn="base" hangingPunct="0">
        <a:lnSpc>
          <a:spcPct val="90000"/>
        </a:lnSpc>
        <a:spcBef>
          <a:spcPct val="0"/>
        </a:spcBef>
        <a:spcAft>
          <a:spcPct val="0"/>
        </a:spcAft>
        <a:defRPr sz="4950">
          <a:solidFill>
            <a:schemeClr val="tx1"/>
          </a:solidFill>
          <a:latin typeface="Calibri Light" panose="020F0302020204030204" pitchFamily="34" charset="0"/>
        </a:defRPr>
      </a:lvl2pPr>
      <a:lvl3pPr algn="l" defTabSz="1028700" rtl="0" eaLnBrk="0" fontAlgn="base" hangingPunct="0">
        <a:lnSpc>
          <a:spcPct val="90000"/>
        </a:lnSpc>
        <a:spcBef>
          <a:spcPct val="0"/>
        </a:spcBef>
        <a:spcAft>
          <a:spcPct val="0"/>
        </a:spcAft>
        <a:defRPr sz="4950">
          <a:solidFill>
            <a:schemeClr val="tx1"/>
          </a:solidFill>
          <a:latin typeface="Calibri Light" panose="020F0302020204030204" pitchFamily="34" charset="0"/>
        </a:defRPr>
      </a:lvl3pPr>
      <a:lvl4pPr algn="l" defTabSz="1028700" rtl="0" eaLnBrk="0" fontAlgn="base" hangingPunct="0">
        <a:lnSpc>
          <a:spcPct val="90000"/>
        </a:lnSpc>
        <a:spcBef>
          <a:spcPct val="0"/>
        </a:spcBef>
        <a:spcAft>
          <a:spcPct val="0"/>
        </a:spcAft>
        <a:defRPr sz="4950">
          <a:solidFill>
            <a:schemeClr val="tx1"/>
          </a:solidFill>
          <a:latin typeface="Calibri Light" panose="020F0302020204030204" pitchFamily="34" charset="0"/>
        </a:defRPr>
      </a:lvl4pPr>
      <a:lvl5pPr algn="l" defTabSz="1028700" rtl="0" eaLnBrk="0" fontAlgn="base" hangingPunct="0">
        <a:lnSpc>
          <a:spcPct val="90000"/>
        </a:lnSpc>
        <a:spcBef>
          <a:spcPct val="0"/>
        </a:spcBef>
        <a:spcAft>
          <a:spcPct val="0"/>
        </a:spcAft>
        <a:defRPr sz="4950">
          <a:solidFill>
            <a:schemeClr val="tx1"/>
          </a:solidFill>
          <a:latin typeface="Calibri Light" panose="020F0302020204030204" pitchFamily="34" charset="0"/>
        </a:defRPr>
      </a:lvl5pPr>
      <a:lvl6pPr marL="685800" algn="l" defTabSz="1028700" rtl="0" fontAlgn="base">
        <a:lnSpc>
          <a:spcPct val="90000"/>
        </a:lnSpc>
        <a:spcBef>
          <a:spcPct val="0"/>
        </a:spcBef>
        <a:spcAft>
          <a:spcPct val="0"/>
        </a:spcAft>
        <a:defRPr sz="4950">
          <a:solidFill>
            <a:schemeClr val="tx1"/>
          </a:solidFill>
          <a:latin typeface="Calibri Light" panose="020F0302020204030204" pitchFamily="34" charset="0"/>
        </a:defRPr>
      </a:lvl6pPr>
      <a:lvl7pPr marL="1371600" algn="l" defTabSz="1028700" rtl="0" fontAlgn="base">
        <a:lnSpc>
          <a:spcPct val="90000"/>
        </a:lnSpc>
        <a:spcBef>
          <a:spcPct val="0"/>
        </a:spcBef>
        <a:spcAft>
          <a:spcPct val="0"/>
        </a:spcAft>
        <a:defRPr sz="4950">
          <a:solidFill>
            <a:schemeClr val="tx1"/>
          </a:solidFill>
          <a:latin typeface="Calibri Light" panose="020F0302020204030204" pitchFamily="34" charset="0"/>
        </a:defRPr>
      </a:lvl7pPr>
      <a:lvl8pPr marL="2057400" algn="l" defTabSz="1028700" rtl="0" fontAlgn="base">
        <a:lnSpc>
          <a:spcPct val="90000"/>
        </a:lnSpc>
        <a:spcBef>
          <a:spcPct val="0"/>
        </a:spcBef>
        <a:spcAft>
          <a:spcPct val="0"/>
        </a:spcAft>
        <a:defRPr sz="4950">
          <a:solidFill>
            <a:schemeClr val="tx1"/>
          </a:solidFill>
          <a:latin typeface="Calibri Light" panose="020F0302020204030204" pitchFamily="34" charset="0"/>
        </a:defRPr>
      </a:lvl8pPr>
      <a:lvl9pPr marL="2743200" algn="l" defTabSz="1028700" rtl="0" fontAlgn="base">
        <a:lnSpc>
          <a:spcPct val="90000"/>
        </a:lnSpc>
        <a:spcBef>
          <a:spcPct val="0"/>
        </a:spcBef>
        <a:spcAft>
          <a:spcPct val="0"/>
        </a:spcAft>
        <a:defRPr sz="4950">
          <a:solidFill>
            <a:schemeClr val="tx1"/>
          </a:solidFill>
          <a:latin typeface="Calibri Light" panose="020F0302020204030204" pitchFamily="34" charset="0"/>
        </a:defRPr>
      </a:lvl9pPr>
    </p:titleStyle>
    <p:bodyStyle>
      <a:lvl1pPr marL="257175" indent="-257175" algn="l" defTabSz="1028700" rtl="0" eaLnBrk="0" fontAlgn="base" hangingPunct="0">
        <a:lnSpc>
          <a:spcPct val="90000"/>
        </a:lnSpc>
        <a:spcBef>
          <a:spcPts val="1125"/>
        </a:spcBef>
        <a:spcAft>
          <a:spcPct val="0"/>
        </a:spcAft>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0" fontAlgn="base" hangingPunct="0">
        <a:lnSpc>
          <a:spcPct val="90000"/>
        </a:lnSpc>
        <a:spcBef>
          <a:spcPts val="563"/>
        </a:spcBef>
        <a:spcAft>
          <a:spcPct val="0"/>
        </a:spcAft>
        <a:buFont typeface="Arial" panose="020B0604020202020204" pitchFamily="34" charset="0"/>
        <a:buChar char="•"/>
        <a:defRPr kern="1200">
          <a:solidFill>
            <a:schemeClr val="tx1"/>
          </a:solidFill>
          <a:latin typeface="+mn-lt"/>
          <a:ea typeface="+mn-ea"/>
          <a:cs typeface="+mn-cs"/>
        </a:defRPr>
      </a:lvl2pPr>
      <a:lvl3pPr marL="1285875" indent="-257175" algn="l" defTabSz="1028700" rtl="0" eaLnBrk="0" fontAlgn="base" hangingPunct="0">
        <a:lnSpc>
          <a:spcPct val="90000"/>
        </a:lnSpc>
        <a:spcBef>
          <a:spcPts val="563"/>
        </a:spcBef>
        <a:spcAft>
          <a:spcPct val="0"/>
        </a:spcAft>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0" fontAlgn="base" hangingPunct="0">
        <a:lnSpc>
          <a:spcPct val="90000"/>
        </a:lnSpc>
        <a:spcBef>
          <a:spcPts val="563"/>
        </a:spcBef>
        <a:spcAft>
          <a:spcPct val="0"/>
        </a:spcAft>
        <a:buFont typeface="Arial" panose="020B0604020202020204" pitchFamily="34" charset="0"/>
        <a:buChar char="•"/>
        <a:defRPr sz="1950" kern="1200">
          <a:solidFill>
            <a:schemeClr val="tx1"/>
          </a:solidFill>
          <a:latin typeface="+mn-lt"/>
          <a:ea typeface="+mn-ea"/>
          <a:cs typeface="+mn-cs"/>
        </a:defRPr>
      </a:lvl4pPr>
      <a:lvl5pPr marL="2314575" indent="-257175" algn="l" defTabSz="1028700" rtl="0" eaLnBrk="0" fontAlgn="base" hangingPunct="0">
        <a:lnSpc>
          <a:spcPct val="90000"/>
        </a:lnSpc>
        <a:spcBef>
          <a:spcPts val="563"/>
        </a:spcBef>
        <a:spcAft>
          <a:spcPct val="0"/>
        </a:spcAft>
        <a:buFont typeface="Arial" panose="020B0604020202020204" pitchFamily="34" charset="0"/>
        <a:buChar char="•"/>
        <a:defRPr sz="1950"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2024/1/7</a:t>
            </a:fld>
            <a:endParaRPr lang="zh-CN" altLang="en-US" dirty="0"/>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8646613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字魂59号-创粗黑" panose="00000500000000000000" pitchFamily="2" charset="-122"/>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字魂59号-创粗黑" panose="00000500000000000000" pitchFamily="2" charset="-122"/>
          <a:ea typeface="字魂59号-创粗黑"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字魂59号-创粗黑" panose="00000500000000000000" pitchFamily="2" charset="-122"/>
          <a:ea typeface="字魂59号-创粗黑"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字魂59号-创粗黑" panose="00000500000000000000" pitchFamily="2" charset="-122"/>
          <a:ea typeface="字魂59号-创粗黑"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字魂59号-创粗黑" panose="00000500000000000000" pitchFamily="2" charset="-122"/>
          <a:ea typeface="字魂59号-创粗黑"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字魂59号-创粗黑" panose="00000500000000000000" pitchFamily="2" charset="-122"/>
          <a:ea typeface="字魂59号-创粗黑"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1" y="890051"/>
            <a:ext cx="15435000" cy="1226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426500" y="2304950"/>
            <a:ext cx="15435000" cy="6894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065182186"/>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0.svg"/><Relationship Id="rId10" Type="http://schemas.openxmlformats.org/officeDocument/2006/relationships/image" Target="../media/image10.png"/><Relationship Id="rId4" Type="http://schemas.openxmlformats.org/officeDocument/2006/relationships/image" Target="../media/image30.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4.svg"/><Relationship Id="rId7"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75.svg"/><Relationship Id="rId4" Type="http://schemas.openxmlformats.org/officeDocument/2006/relationships/image" Target="../media/image30.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audio" Target="../media/audio5.wav"/><Relationship Id="rId11" Type="http://schemas.openxmlformats.org/officeDocument/2006/relationships/image" Target="../media/image50.png"/><Relationship Id="rId5" Type="http://schemas.openxmlformats.org/officeDocument/2006/relationships/audio" Target="../media/audio4.wav"/><Relationship Id="rId10" Type="http://schemas.openxmlformats.org/officeDocument/2006/relationships/image" Target="../media/image49.png"/><Relationship Id="rId4" Type="http://schemas.openxmlformats.org/officeDocument/2006/relationships/audio" Target="../media/audio3.wav"/><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7.wav"/><Relationship Id="rId7"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audio" Target="../media/audio6.wav"/><Relationship Id="rId11" Type="http://schemas.openxmlformats.org/officeDocument/2006/relationships/image" Target="../media/image49.png"/><Relationship Id="rId5" Type="http://schemas.openxmlformats.org/officeDocument/2006/relationships/audio" Target="../media/audio3.wav"/><Relationship Id="rId10" Type="http://schemas.openxmlformats.org/officeDocument/2006/relationships/image" Target="../media/image48.png"/><Relationship Id="rId4" Type="http://schemas.openxmlformats.org/officeDocument/2006/relationships/audio" Target="../media/audio4.wav"/><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audio" Target="../media/audio6.wav"/><Relationship Id="rId11" Type="http://schemas.openxmlformats.org/officeDocument/2006/relationships/image" Target="../media/image49.png"/><Relationship Id="rId5" Type="http://schemas.openxmlformats.org/officeDocument/2006/relationships/audio" Target="../media/audio4.wav"/><Relationship Id="rId10" Type="http://schemas.openxmlformats.org/officeDocument/2006/relationships/image" Target="../media/image48.png"/><Relationship Id="rId4" Type="http://schemas.openxmlformats.org/officeDocument/2006/relationships/audio" Target="../media/audio3.wav"/><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59.xml"/><Relationship Id="rId5" Type="http://schemas.openxmlformats.org/officeDocument/2006/relationships/image" Target="../media/image10.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28.sv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1.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1.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28.sv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xml"/><Relationship Id="rId1" Type="http://schemas.openxmlformats.org/officeDocument/2006/relationships/slideLayout" Target="../slideLayouts/slideLayout6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17" b="7917"/>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1258321" flipH="1">
            <a:off x="-827403" y="5095598"/>
            <a:ext cx="4235897" cy="3137858"/>
          </a:xfrm>
          <a:prstGeom prst="rect">
            <a:avLst/>
          </a:prstGeom>
        </p:spPr>
      </p:pic>
      <p:pic>
        <p:nvPicPr>
          <p:cNvPr id="4" name="Picture 4"/>
          <p:cNvPicPr>
            <a:picLocks noChangeAspect="1"/>
          </p:cNvPicPr>
          <p:nvPr/>
        </p:nvPicPr>
        <p:blipFill>
          <a:blip r:embed="rId4"/>
          <a:srcRect/>
          <a:stretch>
            <a:fillRect/>
          </a:stretch>
        </p:blipFill>
        <p:spPr>
          <a:xfrm rot="2303739">
            <a:off x="-1350951" y="6417966"/>
            <a:ext cx="4713273" cy="6194883"/>
          </a:xfrm>
          <a:prstGeom prst="rect">
            <a:avLst/>
          </a:prstGeom>
        </p:spPr>
      </p:pic>
      <p:grpSp>
        <p:nvGrpSpPr>
          <p:cNvPr id="5" name="Group 5"/>
          <p:cNvGrpSpPr/>
          <p:nvPr/>
        </p:nvGrpSpPr>
        <p:grpSpPr>
          <a:xfrm>
            <a:off x="5176768" y="2195283"/>
            <a:ext cx="11730442" cy="6312832"/>
            <a:chOff x="0" y="0"/>
            <a:chExt cx="3201550" cy="1722940"/>
          </a:xfrm>
        </p:grpSpPr>
        <p:sp>
          <p:nvSpPr>
            <p:cNvPr id="6" name="Freeform 6"/>
            <p:cNvSpPr/>
            <p:nvPr/>
          </p:nvSpPr>
          <p:spPr>
            <a:xfrm>
              <a:off x="0" y="0"/>
              <a:ext cx="3201550" cy="1722940"/>
            </a:xfrm>
            <a:custGeom>
              <a:avLst/>
              <a:gdLst/>
              <a:ahLst/>
              <a:cxnLst/>
              <a:rect l="l" t="t" r="r" b="b"/>
              <a:pathLst>
                <a:path w="3201550" h="1722940">
                  <a:moveTo>
                    <a:pt x="0" y="0"/>
                  </a:moveTo>
                  <a:lnTo>
                    <a:pt x="3201550" y="0"/>
                  </a:lnTo>
                  <a:lnTo>
                    <a:pt x="3201550" y="1722940"/>
                  </a:lnTo>
                  <a:lnTo>
                    <a:pt x="0" y="1722940"/>
                  </a:lnTo>
                  <a:close/>
                </a:path>
              </a:pathLst>
            </a:custGeom>
            <a:solidFill>
              <a:srgbClr val="FFFAFA">
                <a:alpha val="48627"/>
              </a:srgbClr>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35269">
            <a:off x="6733538" y="968926"/>
            <a:ext cx="8616901" cy="1451621"/>
            <a:chOff x="0" y="0"/>
            <a:chExt cx="11489202" cy="1935495"/>
          </a:xfrm>
        </p:grpSpPr>
        <p:sp>
          <p:nvSpPr>
            <p:cNvPr id="9" name="AutoShape 9"/>
            <p:cNvSpPr/>
            <p:nvPr/>
          </p:nvSpPr>
          <p:spPr>
            <a:xfrm rot="-605885">
              <a:off x="-41018" y="832163"/>
              <a:ext cx="5726991" cy="0"/>
            </a:xfrm>
            <a:prstGeom prst="line">
              <a:avLst/>
            </a:prstGeom>
            <a:ln w="38100" cap="flat">
              <a:solidFill>
                <a:srgbClr val="000000"/>
              </a:solidFill>
              <a:prstDash val="solid"/>
              <a:headEnd type="none" w="sm" len="sm"/>
              <a:tailEnd type="none" w="sm" len="sm"/>
            </a:ln>
          </p:spPr>
        </p:sp>
        <p:sp>
          <p:nvSpPr>
            <p:cNvPr id="10" name="AutoShape 10"/>
            <p:cNvSpPr/>
            <p:nvPr/>
          </p:nvSpPr>
          <p:spPr>
            <a:xfrm rot="977647">
              <a:off x="5871881" y="1094754"/>
              <a:ext cx="5726991" cy="0"/>
            </a:xfrm>
            <a:prstGeom prst="line">
              <a:avLst/>
            </a:prstGeom>
            <a:ln w="38100" cap="flat">
              <a:solidFill>
                <a:srgbClr val="000000"/>
              </a:solidFill>
              <a:prstDash val="solid"/>
              <a:headEnd type="none" w="sm" len="sm"/>
              <a:tailEnd type="none" w="sm" len="sm"/>
            </a:ln>
          </p:spPr>
        </p:sp>
        <p:pic>
          <p:nvPicPr>
            <p:cNvPr id="11" name="Picture 11"/>
            <p:cNvPicPr>
              <a:picLocks noChangeAspect="1"/>
            </p:cNvPicPr>
            <p:nvPr/>
          </p:nvPicPr>
          <p:blipFill>
            <a:blip r:embed="rId5"/>
            <a:srcRect/>
            <a:stretch>
              <a:fillRect/>
            </a:stretch>
          </p:blipFill>
          <p:spPr>
            <a:xfrm rot="210338">
              <a:off x="5516562" y="26771"/>
              <a:ext cx="903827" cy="921097"/>
            </a:xfrm>
            <a:prstGeom prst="rect">
              <a:avLst/>
            </a:prstGeom>
          </p:spPr>
        </p:pic>
      </p:grpSp>
      <p:pic>
        <p:nvPicPr>
          <p:cNvPr id="12" name="Picture 12"/>
          <p:cNvPicPr>
            <a:picLocks noChangeAspect="1"/>
          </p:cNvPicPr>
          <p:nvPr/>
        </p:nvPicPr>
        <p:blipFill>
          <a:blip r:embed="rId6"/>
          <a:srcRect t="69762"/>
          <a:stretch>
            <a:fillRect/>
          </a:stretch>
        </p:blipFill>
        <p:spPr>
          <a:xfrm>
            <a:off x="15925299" y="196087"/>
            <a:ext cx="2211982" cy="2082006"/>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31589">
            <a:off x="14414068" y="7408538"/>
            <a:ext cx="5690463" cy="5028300"/>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974038">
            <a:off x="-2072759" y="-2493585"/>
            <a:ext cx="5643916" cy="4987170"/>
          </a:xfrm>
          <a:prstGeom prst="rect">
            <a:avLst/>
          </a:prstGeom>
        </p:spPr>
      </p:pic>
      <p:pic>
        <p:nvPicPr>
          <p:cNvPr id="15" name="Picture 15"/>
          <p:cNvPicPr>
            <a:picLocks noChangeAspect="1"/>
          </p:cNvPicPr>
          <p:nvPr/>
        </p:nvPicPr>
        <p:blipFill>
          <a:blip r:embed="rId9"/>
          <a:srcRect/>
          <a:stretch>
            <a:fillRect/>
          </a:stretch>
        </p:blipFill>
        <p:spPr>
          <a:xfrm rot="-2159838" flipH="1">
            <a:off x="867331" y="692067"/>
            <a:ext cx="2339255" cy="2005339"/>
          </a:xfrm>
          <a:prstGeom prst="rect">
            <a:avLst/>
          </a:prstGeom>
        </p:spPr>
      </p:pic>
      <p:sp>
        <p:nvSpPr>
          <p:cNvPr id="16" name="TextBox 16"/>
          <p:cNvSpPr txBox="1"/>
          <p:nvPr/>
        </p:nvSpPr>
        <p:spPr>
          <a:xfrm>
            <a:off x="5172650" y="2725363"/>
            <a:ext cx="11734560" cy="5670207"/>
          </a:xfrm>
          <a:prstGeom prst="rect">
            <a:avLst/>
          </a:prstGeom>
        </p:spPr>
        <p:txBody>
          <a:bodyPr lIns="0" tIns="0" rIns="0" bIns="0" rtlCol="0" anchor="t">
            <a:spAutoFit/>
          </a:bodyPr>
          <a:lstStyle/>
          <a:p>
            <a:pPr algn="ctr">
              <a:lnSpc>
                <a:spcPts val="11200"/>
              </a:lnSpc>
              <a:tabLst>
                <a:tab pos="4062413" algn="l"/>
              </a:tabLst>
            </a:pPr>
            <a:r>
              <a:rPr lang="en-US" sz="8000" spc="216">
                <a:solidFill>
                  <a:srgbClr val="36443B"/>
                </a:solidFill>
                <a:latin typeface="Calistoga"/>
              </a:rPr>
              <a:t>BÀI 6: CÔNG CUỘC  KHAI PHÁ VÙNG ĐẤT PHÍA NAM TỪ THẾ KỈ XVI ĐẾN THẾ KỈ XVIII</a:t>
            </a:r>
          </a:p>
        </p:txBody>
      </p:sp>
      <p:pic>
        <p:nvPicPr>
          <p:cNvPr id="17" name="Picture 17"/>
          <p:cNvPicPr>
            <a:picLocks noChangeAspect="1"/>
          </p:cNvPicPr>
          <p:nvPr/>
        </p:nvPicPr>
        <p:blipFill>
          <a:blip r:embed="rId10"/>
          <a:srcRect/>
          <a:stretch>
            <a:fillRect/>
          </a:stretch>
        </p:blipFill>
        <p:spPr>
          <a:xfrm>
            <a:off x="-797373" y="-887150"/>
            <a:ext cx="6953243" cy="6953243"/>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5D68A836-6063-AB81-8E1C-5847E072B7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47" y="8638432"/>
            <a:ext cx="1905343" cy="192191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grpSp>
        <p:nvGrpSpPr>
          <p:cNvPr id="2" name="Group 2"/>
          <p:cNvGrpSpPr/>
          <p:nvPr/>
        </p:nvGrpSpPr>
        <p:grpSpPr>
          <a:xfrm>
            <a:off x="1323872" y="1581798"/>
            <a:ext cx="15375720" cy="7676502"/>
            <a:chOff x="0" y="0"/>
            <a:chExt cx="4049572" cy="2021795"/>
          </a:xfrm>
        </p:grpSpPr>
        <p:sp>
          <p:nvSpPr>
            <p:cNvPr id="3" name="Freeform 3"/>
            <p:cNvSpPr/>
            <p:nvPr/>
          </p:nvSpPr>
          <p:spPr>
            <a:xfrm>
              <a:off x="0" y="0"/>
              <a:ext cx="4049573" cy="2021795"/>
            </a:xfrm>
            <a:custGeom>
              <a:avLst/>
              <a:gdLst/>
              <a:ahLst/>
              <a:cxnLst/>
              <a:rect l="l" t="t" r="r" b="b"/>
              <a:pathLst>
                <a:path w="4049573" h="2021795">
                  <a:moveTo>
                    <a:pt x="25679" y="0"/>
                  </a:moveTo>
                  <a:lnTo>
                    <a:pt x="4023893" y="0"/>
                  </a:lnTo>
                  <a:cubicBezTo>
                    <a:pt x="4038076" y="0"/>
                    <a:pt x="4049573" y="11497"/>
                    <a:pt x="4049573" y="25679"/>
                  </a:cubicBezTo>
                  <a:lnTo>
                    <a:pt x="4049573" y="1996116"/>
                  </a:lnTo>
                  <a:cubicBezTo>
                    <a:pt x="4049573" y="2002926"/>
                    <a:pt x="4046867" y="2009458"/>
                    <a:pt x="4042051" y="2014274"/>
                  </a:cubicBezTo>
                  <a:cubicBezTo>
                    <a:pt x="4037235" y="2019089"/>
                    <a:pt x="4030704" y="2021795"/>
                    <a:pt x="4023893" y="2021795"/>
                  </a:cubicBezTo>
                  <a:lnTo>
                    <a:pt x="25679" y="2021795"/>
                  </a:lnTo>
                  <a:cubicBezTo>
                    <a:pt x="18869" y="2021795"/>
                    <a:pt x="12337" y="2019089"/>
                    <a:pt x="7521" y="2014274"/>
                  </a:cubicBezTo>
                  <a:cubicBezTo>
                    <a:pt x="2705" y="2009458"/>
                    <a:pt x="0" y="2002926"/>
                    <a:pt x="0" y="1996116"/>
                  </a:cubicBezTo>
                  <a:lnTo>
                    <a:pt x="0" y="25679"/>
                  </a:lnTo>
                  <a:cubicBezTo>
                    <a:pt x="0" y="18869"/>
                    <a:pt x="2705" y="12337"/>
                    <a:pt x="7521" y="7521"/>
                  </a:cubicBezTo>
                  <a:cubicBezTo>
                    <a:pt x="12337" y="2705"/>
                    <a:pt x="18869" y="0"/>
                    <a:pt x="25679"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1" tIns="50801" rIns="50801" bIns="50801" rtlCol="0" anchor="ctr"/>
            <a:lstStyle/>
            <a:p>
              <a:pPr algn="ctr" defTabSz="914445">
                <a:lnSpc>
                  <a:spcPts val="2660"/>
                </a:lnSpc>
                <a:spcBef>
                  <a:spcPct val="0"/>
                </a:spcBef>
              </a:pPr>
              <a:endParaRPr>
                <a:solidFill>
                  <a:prstClr val="black"/>
                </a:solidFill>
                <a:latin typeface="Calibri"/>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9414">
            <a:off x="5989124" y="409414"/>
            <a:ext cx="5418540" cy="18324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460803">
            <a:off x="-2833585" y="181818"/>
            <a:ext cx="5350214"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90651">
            <a:off x="14863411" y="6306308"/>
            <a:ext cx="5350214" cy="4114800"/>
          </a:xfrm>
          <a:prstGeom prst="rect">
            <a:avLst/>
          </a:prstGeom>
        </p:spPr>
      </p:pic>
      <p:sp>
        <p:nvSpPr>
          <p:cNvPr id="8" name="TextBox 8"/>
          <p:cNvSpPr txBox="1"/>
          <p:nvPr/>
        </p:nvSpPr>
        <p:spPr>
          <a:xfrm>
            <a:off x="5033085" y="4840272"/>
            <a:ext cx="1318218" cy="913776"/>
          </a:xfrm>
          <a:prstGeom prst="rect">
            <a:avLst/>
          </a:prstGeom>
        </p:spPr>
        <p:txBody>
          <a:bodyPr lIns="0" tIns="0" rIns="0" bIns="0" rtlCol="0" anchor="t">
            <a:spAutoFit/>
          </a:bodyPr>
          <a:lstStyle/>
          <a:p>
            <a:pPr algn="ctr" defTabSz="914445">
              <a:lnSpc>
                <a:spcPts val="7560"/>
              </a:lnSpc>
              <a:spcBef>
                <a:spcPct val="0"/>
              </a:spcBef>
            </a:pPr>
            <a:r>
              <a:rPr lang="en-US" sz="5400">
                <a:solidFill>
                  <a:srgbClr val="FFFFFF"/>
                </a:solidFill>
                <a:latin typeface="More Sugar"/>
              </a:rPr>
              <a:t>A</a:t>
            </a:r>
          </a:p>
        </p:txBody>
      </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159110" y="6172200"/>
            <a:ext cx="6200384" cy="4114800"/>
          </a:xfrm>
          <a:prstGeom prst="rect">
            <a:avLst/>
          </a:prstGeom>
        </p:spPr>
      </p:pic>
      <p:sp>
        <p:nvSpPr>
          <p:cNvPr id="10" name="TextBox 10"/>
          <p:cNvSpPr txBox="1"/>
          <p:nvPr/>
        </p:nvSpPr>
        <p:spPr>
          <a:xfrm>
            <a:off x="1504944" y="2485269"/>
            <a:ext cx="13692582" cy="5027017"/>
          </a:xfrm>
          <a:prstGeom prst="rect">
            <a:avLst/>
          </a:prstGeom>
        </p:spPr>
        <p:txBody>
          <a:bodyPr wrap="square" lIns="0" tIns="0" rIns="0" bIns="0" rtlCol="0" anchor="t">
            <a:spAutoFit/>
          </a:bodyPr>
          <a:lstStyle/>
          <a:p>
            <a:pPr algn="ctr" defTabSz="914445">
              <a:lnSpc>
                <a:spcPts val="4898"/>
              </a:lnSpc>
              <a:spcBef>
                <a:spcPct val="0"/>
              </a:spcBef>
            </a:pPr>
            <a:r>
              <a:rPr lang="en-US" sz="4200">
                <a:solidFill>
                  <a:srgbClr val="503D36"/>
                </a:solidFill>
                <a:latin typeface="Times New Roman" panose="02020603050405020304" pitchFamily="18" charset="0"/>
                <a:cs typeface="Times New Roman" panose="02020603050405020304" pitchFamily="18" charset="0"/>
              </a:rPr>
              <a:t>Chúa Nguyễn Phúc Nguyên (1563 – 1635) đã thành lập hải đội Hoàng Sa, sau đó lập thêm đội Bắc Hải, “sai đội Hoàng Sa kiêm quản” Hải đội Hoàng Sa đảm nhận việc khai thác và canh giữ các đảo ở Biển Đông, chạy dài ngoài khơi, từ phía tây nam đảo Hải Nam xuống vùng đảo Trường Sa, tới tận vùng đảo Côn Lôn ngày nay. Hải đội còn có quyền thu gom những hàng hoá của các tàu nước ngoài bị đám ở khu vực quần đảo Hoàng Sa, quần đảo Trường Sa về nộp cho triều đình.</a:t>
            </a:r>
          </a:p>
        </p:txBody>
      </p:sp>
      <p:pic>
        <p:nvPicPr>
          <p:cNvPr id="12" name="Picture 12"/>
          <p:cNvPicPr>
            <a:picLocks noChangeAspect="1"/>
          </p:cNvPicPr>
          <p:nvPr/>
        </p:nvPicPr>
        <p:blipFill>
          <a:blip r:embed="rId8"/>
          <a:srcRect/>
          <a:stretch>
            <a:fillRect/>
          </a:stretch>
        </p:blipFill>
        <p:spPr>
          <a:xfrm>
            <a:off x="2422865" y="7501331"/>
            <a:ext cx="2829446" cy="3030195"/>
          </a:xfrm>
          <a:prstGeom prst="rect">
            <a:avLst/>
          </a:prstGeom>
        </p:spPr>
      </p:pic>
      <p:grpSp>
        <p:nvGrpSpPr>
          <p:cNvPr id="13" name="Group 13"/>
          <p:cNvGrpSpPr>
            <a:grpSpLocks noChangeAspect="1"/>
          </p:cNvGrpSpPr>
          <p:nvPr/>
        </p:nvGrpSpPr>
        <p:grpSpPr>
          <a:xfrm>
            <a:off x="14159110" y="0"/>
            <a:ext cx="4329200" cy="3175533"/>
            <a:chOff x="0" y="0"/>
            <a:chExt cx="4198620" cy="3079750"/>
          </a:xfrm>
        </p:grpSpPr>
        <p:sp>
          <p:nvSpPr>
            <p:cNvPr id="14" name="Freeform 14"/>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9"/>
              <a:stretch>
                <a:fillRect l="-15084" r="-15084"/>
              </a:stretch>
            </a:blipFill>
          </p:spPr>
        </p:sp>
      </p:grpSp>
      <p:sp>
        <p:nvSpPr>
          <p:cNvPr id="15" name="TextBox 15"/>
          <p:cNvSpPr txBox="1"/>
          <p:nvPr/>
        </p:nvSpPr>
        <p:spPr>
          <a:xfrm rot="-370922">
            <a:off x="5714486" y="805118"/>
            <a:ext cx="5839709" cy="927370"/>
          </a:xfrm>
          <a:prstGeom prst="rect">
            <a:avLst/>
          </a:prstGeom>
        </p:spPr>
        <p:txBody>
          <a:bodyPr lIns="0" tIns="0" rIns="0" bIns="0" rtlCol="0" anchor="t">
            <a:spAutoFit/>
          </a:bodyPr>
          <a:lstStyle/>
          <a:p>
            <a:pPr algn="ctr" defTabSz="914445">
              <a:lnSpc>
                <a:spcPts val="7722"/>
              </a:lnSpc>
              <a:spcBef>
                <a:spcPct val="0"/>
              </a:spcBef>
            </a:pPr>
            <a:r>
              <a:rPr lang="en-US" sz="5516">
                <a:solidFill>
                  <a:srgbClr val="FF0000"/>
                </a:solidFill>
                <a:latin typeface="More Sugar"/>
              </a:rPr>
              <a:t>THỰC THI</a:t>
            </a:r>
          </a:p>
        </p:txBody>
      </p:sp>
      <p:pic>
        <p:nvPicPr>
          <p:cNvPr id="16" name="Picture 15" descr="A picture containing text&#10;&#10;Description automatically generated">
            <a:extLst>
              <a:ext uri="{FF2B5EF4-FFF2-40B4-BE49-F238E27FC236}">
                <a16:creationId xmlns:a16="http://schemas.microsoft.com/office/drawing/2014/main" id="{BE6D8DEB-17FD-B3BE-AE2C-396F55F7ED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761" y="8705851"/>
            <a:ext cx="1925970" cy="1942718"/>
          </a:xfrm>
          <a:prstGeom prst="rect">
            <a:avLst/>
          </a:prstGeom>
        </p:spPr>
      </p:pic>
      <p:pic>
        <p:nvPicPr>
          <p:cNvPr id="11" name="Picture 11"/>
          <p:cNvPicPr>
            <a:picLocks noChangeAspect="1"/>
          </p:cNvPicPr>
          <p:nvPr/>
        </p:nvPicPr>
        <p:blipFill>
          <a:blip r:embed="rId8"/>
          <a:srcRect/>
          <a:stretch>
            <a:fillRect/>
          </a:stretch>
        </p:blipFill>
        <p:spPr>
          <a:xfrm>
            <a:off x="-556882" y="6443491"/>
            <a:ext cx="3928439" cy="4207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grpSp>
        <p:nvGrpSpPr>
          <p:cNvPr id="2" name="Group 2"/>
          <p:cNvGrpSpPr/>
          <p:nvPr/>
        </p:nvGrpSpPr>
        <p:grpSpPr>
          <a:xfrm>
            <a:off x="1456140" y="1581798"/>
            <a:ext cx="15375720" cy="7676502"/>
            <a:chOff x="0" y="0"/>
            <a:chExt cx="4049572" cy="2021795"/>
          </a:xfrm>
        </p:grpSpPr>
        <p:sp>
          <p:nvSpPr>
            <p:cNvPr id="3" name="Freeform 3"/>
            <p:cNvSpPr/>
            <p:nvPr/>
          </p:nvSpPr>
          <p:spPr>
            <a:xfrm>
              <a:off x="0" y="0"/>
              <a:ext cx="4049573" cy="2021795"/>
            </a:xfrm>
            <a:custGeom>
              <a:avLst/>
              <a:gdLst/>
              <a:ahLst/>
              <a:cxnLst/>
              <a:rect l="l" t="t" r="r" b="b"/>
              <a:pathLst>
                <a:path w="4049573" h="2021795">
                  <a:moveTo>
                    <a:pt x="25679" y="0"/>
                  </a:moveTo>
                  <a:lnTo>
                    <a:pt x="4023893" y="0"/>
                  </a:lnTo>
                  <a:cubicBezTo>
                    <a:pt x="4038076" y="0"/>
                    <a:pt x="4049573" y="11497"/>
                    <a:pt x="4049573" y="25679"/>
                  </a:cubicBezTo>
                  <a:lnTo>
                    <a:pt x="4049573" y="1996116"/>
                  </a:lnTo>
                  <a:cubicBezTo>
                    <a:pt x="4049573" y="2002926"/>
                    <a:pt x="4046867" y="2009458"/>
                    <a:pt x="4042051" y="2014274"/>
                  </a:cubicBezTo>
                  <a:cubicBezTo>
                    <a:pt x="4037235" y="2019089"/>
                    <a:pt x="4030704" y="2021795"/>
                    <a:pt x="4023893" y="2021795"/>
                  </a:cubicBezTo>
                  <a:lnTo>
                    <a:pt x="25679" y="2021795"/>
                  </a:lnTo>
                  <a:cubicBezTo>
                    <a:pt x="18869" y="2021795"/>
                    <a:pt x="12337" y="2019089"/>
                    <a:pt x="7521" y="2014274"/>
                  </a:cubicBezTo>
                  <a:cubicBezTo>
                    <a:pt x="2705" y="2009458"/>
                    <a:pt x="0" y="2002926"/>
                    <a:pt x="0" y="1996116"/>
                  </a:cubicBezTo>
                  <a:lnTo>
                    <a:pt x="0" y="25679"/>
                  </a:lnTo>
                  <a:cubicBezTo>
                    <a:pt x="0" y="18869"/>
                    <a:pt x="2705" y="12337"/>
                    <a:pt x="7521" y="7521"/>
                  </a:cubicBezTo>
                  <a:cubicBezTo>
                    <a:pt x="12337" y="2705"/>
                    <a:pt x="18869" y="0"/>
                    <a:pt x="25679"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50801" tIns="50801" rIns="50801" bIns="50801" rtlCol="0" anchor="ctr"/>
            <a:lstStyle/>
            <a:p>
              <a:pPr algn="ctr" defTabSz="914445">
                <a:lnSpc>
                  <a:spcPts val="2660"/>
                </a:lnSpc>
                <a:spcBef>
                  <a:spcPct val="0"/>
                </a:spcBef>
              </a:pPr>
              <a:endParaRPr>
                <a:solidFill>
                  <a:prstClr val="black"/>
                </a:solidFill>
                <a:latin typeface="Calibri"/>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9414">
            <a:off x="5989124" y="409414"/>
            <a:ext cx="5418540" cy="18324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460803">
            <a:off x="-2833585" y="181818"/>
            <a:ext cx="5350214"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90651">
            <a:off x="14863411" y="6306308"/>
            <a:ext cx="5350214" cy="4114800"/>
          </a:xfrm>
          <a:prstGeom prst="rect">
            <a:avLst/>
          </a:prstGeom>
        </p:spPr>
      </p:pic>
      <p:grpSp>
        <p:nvGrpSpPr>
          <p:cNvPr id="8" name="Group 8"/>
          <p:cNvGrpSpPr>
            <a:grpSpLocks noChangeAspect="1"/>
          </p:cNvGrpSpPr>
          <p:nvPr/>
        </p:nvGrpSpPr>
        <p:grpSpPr>
          <a:xfrm>
            <a:off x="-1640676" y="5420049"/>
            <a:ext cx="6193631" cy="5246370"/>
            <a:chOff x="0" y="0"/>
            <a:chExt cx="2374900" cy="2011680"/>
          </a:xfrm>
        </p:grpSpPr>
        <p:sp>
          <p:nvSpPr>
            <p:cNvPr id="9" name="Freeform 9"/>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t="-5719" b="-48700"/>
              </a:stretch>
            </a:blipFill>
          </p:spPr>
        </p:sp>
      </p:grpSp>
      <p:grpSp>
        <p:nvGrpSpPr>
          <p:cNvPr id="10" name="Group 10"/>
          <p:cNvGrpSpPr>
            <a:grpSpLocks noChangeAspect="1"/>
          </p:cNvGrpSpPr>
          <p:nvPr/>
        </p:nvGrpSpPr>
        <p:grpSpPr>
          <a:xfrm>
            <a:off x="13500662" y="-752816"/>
            <a:ext cx="5246370" cy="5246370"/>
            <a:chOff x="0" y="0"/>
            <a:chExt cx="12700000" cy="1270000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7"/>
              <a:stretch>
                <a:fillRect l="-24585" r="-24585"/>
              </a:stretch>
            </a:blipFill>
          </p:spPr>
        </p:sp>
      </p:grpSp>
      <p:sp>
        <p:nvSpPr>
          <p:cNvPr id="12" name="TextBox 12"/>
          <p:cNvSpPr txBox="1"/>
          <p:nvPr/>
        </p:nvSpPr>
        <p:spPr>
          <a:xfrm>
            <a:off x="2098114" y="2153495"/>
            <a:ext cx="11781302" cy="5027017"/>
          </a:xfrm>
          <a:prstGeom prst="rect">
            <a:avLst/>
          </a:prstGeom>
        </p:spPr>
        <p:txBody>
          <a:bodyPr lIns="0" tIns="0" rIns="0" bIns="0" rtlCol="0" anchor="t">
            <a:spAutoFit/>
          </a:bodyPr>
          <a:lstStyle/>
          <a:p>
            <a:pPr algn="ctr" defTabSz="914445">
              <a:lnSpc>
                <a:spcPts val="4898"/>
              </a:lnSpc>
            </a:pPr>
            <a:r>
              <a:rPr lang="en-US" sz="4200">
                <a:solidFill>
                  <a:srgbClr val="503D36"/>
                </a:solidFill>
                <a:latin typeface="Times New Roman" panose="02020603050405020304" pitchFamily="18" charset="0"/>
                <a:cs typeface="Times New Roman" panose="02020603050405020304" pitchFamily="18" charset="0"/>
              </a:rPr>
              <a:t>Đội Hoàng Sa và đội Bắc Hải tiếp tục duy trì hoạt động ở thời Tây Sơn (cuối thế kỉ XVIII). Sự quan tâm của các chính quyền phong kiến và hoạt động liên tục của các đội dân binh này trong suốt các thế kỉ XVII – XVIII đã khẳng định quá trình khai thác, thực thi chủ quyền từ rất sớm của người Việt Nam đối với quần đảo Hoàng Sa và quần đảo Trường Sa.</a:t>
            </a:r>
          </a:p>
          <a:p>
            <a:pPr algn="ctr" defTabSz="914445">
              <a:lnSpc>
                <a:spcPts val="4898"/>
              </a:lnSpc>
              <a:spcBef>
                <a:spcPct val="0"/>
              </a:spcBef>
            </a:pPr>
            <a:endParaRPr lang="en-US" sz="4200">
              <a:solidFill>
                <a:srgbClr val="503D36"/>
              </a:solidFill>
              <a:latin typeface="Times New Roman" panose="02020603050405020304" pitchFamily="18" charset="0"/>
              <a:cs typeface="Times New Roman" panose="02020603050405020304" pitchFamily="18" charset="0"/>
            </a:endParaRPr>
          </a:p>
        </p:txBody>
      </p:sp>
      <p:grpSp>
        <p:nvGrpSpPr>
          <p:cNvPr id="13" name="Group 13"/>
          <p:cNvGrpSpPr>
            <a:grpSpLocks noChangeAspect="1"/>
          </p:cNvGrpSpPr>
          <p:nvPr/>
        </p:nvGrpSpPr>
        <p:grpSpPr>
          <a:xfrm>
            <a:off x="12048241" y="5420049"/>
            <a:ext cx="8151215" cy="5246370"/>
            <a:chOff x="0" y="0"/>
            <a:chExt cx="5513070" cy="3548380"/>
          </a:xfrm>
        </p:grpSpPr>
        <p:sp>
          <p:nvSpPr>
            <p:cNvPr id="14" name="Freeform 14"/>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8"/>
              <a:stretch>
                <a:fillRect l="-8825" r="-8825"/>
              </a:stretch>
            </a:blipFill>
          </p:spPr>
        </p:sp>
      </p:grpSp>
      <p:sp>
        <p:nvSpPr>
          <p:cNvPr id="15" name="TextBox 15"/>
          <p:cNvSpPr txBox="1"/>
          <p:nvPr/>
        </p:nvSpPr>
        <p:spPr>
          <a:xfrm rot="-370922">
            <a:off x="5772566" y="805118"/>
            <a:ext cx="5839709" cy="927370"/>
          </a:xfrm>
          <a:prstGeom prst="rect">
            <a:avLst/>
          </a:prstGeom>
        </p:spPr>
        <p:txBody>
          <a:bodyPr lIns="0" tIns="0" rIns="0" bIns="0" rtlCol="0" anchor="t">
            <a:spAutoFit/>
          </a:bodyPr>
          <a:lstStyle/>
          <a:p>
            <a:pPr algn="ctr" defTabSz="914445">
              <a:lnSpc>
                <a:spcPts val="7722"/>
              </a:lnSpc>
              <a:spcBef>
                <a:spcPct val="0"/>
              </a:spcBef>
            </a:pPr>
            <a:r>
              <a:rPr lang="en-US" sz="5516">
                <a:solidFill>
                  <a:srgbClr val="FF0000"/>
                </a:solidFill>
                <a:latin typeface="More Sugar"/>
              </a:rPr>
              <a:t>THỰC THI</a:t>
            </a:r>
          </a:p>
        </p:txBody>
      </p:sp>
      <p:pic>
        <p:nvPicPr>
          <p:cNvPr id="16" name="Picture 16"/>
          <p:cNvPicPr>
            <a:picLocks noChangeAspect="1"/>
          </p:cNvPicPr>
          <p:nvPr/>
        </p:nvPicPr>
        <p:blipFill>
          <a:blip r:embed="rId9"/>
          <a:srcRect/>
          <a:stretch>
            <a:fillRect/>
          </a:stretch>
        </p:blipFill>
        <p:spPr>
          <a:xfrm>
            <a:off x="4552958" y="6459257"/>
            <a:ext cx="3928439" cy="4207163"/>
          </a:xfrm>
          <a:prstGeom prst="rect">
            <a:avLst/>
          </a:prstGeom>
        </p:spPr>
      </p:pic>
      <p:pic>
        <p:nvPicPr>
          <p:cNvPr id="17" name="Picture 17"/>
          <p:cNvPicPr>
            <a:picLocks noChangeAspect="1"/>
          </p:cNvPicPr>
          <p:nvPr/>
        </p:nvPicPr>
        <p:blipFill>
          <a:blip r:embed="rId9"/>
          <a:srcRect/>
          <a:stretch>
            <a:fillRect/>
          </a:stretch>
        </p:blipFill>
        <p:spPr>
          <a:xfrm>
            <a:off x="8481395" y="6638095"/>
            <a:ext cx="3928439" cy="4207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442D5C-4504-7F20-2DA0-F37DD476D210}"/>
              </a:ext>
            </a:extLst>
          </p:cNvPr>
          <p:cNvSpPr/>
          <p:nvPr/>
        </p:nvSpPr>
        <p:spPr>
          <a:xfrm>
            <a:off x="2533650" y="2847975"/>
            <a:ext cx="13487400" cy="4591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FFFFFF"/>
                </a:solidFill>
                <a:latin typeface="Times New Roman" panose="02020603050405020304" pitchFamily="18" charset="0"/>
                <a:cs typeface="Times New Roman" panose="02020603050405020304" pitchFamily="18" charset="0"/>
              </a:rPr>
              <a:t>Những hoạt động của đội Hoàng Sa và đội Bắc Hải có ý nghĩa gì đối với việc xác lập chủ quyền tại hai quần đảo Hoàng Sa và Trường Sa?</a:t>
            </a:r>
          </a:p>
        </p:txBody>
      </p:sp>
      <p:pic>
        <p:nvPicPr>
          <p:cNvPr id="3" name="Picture 2" descr="A picture containing text&#10;&#10;Description automatically generated">
            <a:extLst>
              <a:ext uri="{FF2B5EF4-FFF2-40B4-BE49-F238E27FC236}">
                <a16:creationId xmlns:a16="http://schemas.microsoft.com/office/drawing/2014/main" id="{B6576B89-0DC2-6708-55FE-0E577A79C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61" y="8705851"/>
            <a:ext cx="1925970" cy="1942718"/>
          </a:xfrm>
          <a:prstGeom prst="rect">
            <a:avLst/>
          </a:prstGeom>
        </p:spPr>
      </p:pic>
    </p:spTree>
    <p:extLst>
      <p:ext uri="{BB962C8B-B14F-4D97-AF65-F5344CB8AC3E}">
        <p14:creationId xmlns:p14="http://schemas.microsoft.com/office/powerpoint/2010/main" val="405457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252" t="21875" r="-15252" b="2187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1381362">
            <a:off x="13759909" y="318554"/>
            <a:ext cx="3847385" cy="6590807"/>
          </a:xfrm>
          <a:prstGeom prst="rect">
            <a:avLst/>
          </a:prstGeom>
        </p:spPr>
      </p:pic>
      <p:pic>
        <p:nvPicPr>
          <p:cNvPr id="4" name="Picture 4"/>
          <p:cNvPicPr>
            <a:picLocks noChangeAspect="1"/>
          </p:cNvPicPr>
          <p:nvPr/>
        </p:nvPicPr>
        <p:blipFill>
          <a:blip r:embed="rId4"/>
          <a:srcRect/>
          <a:stretch>
            <a:fillRect/>
          </a:stretch>
        </p:blipFill>
        <p:spPr>
          <a:xfrm rot="-174739">
            <a:off x="1945117" y="336311"/>
            <a:ext cx="10451630" cy="9223565"/>
          </a:xfrm>
          <a:prstGeom prst="rect">
            <a:avLst/>
          </a:prstGeom>
        </p:spPr>
      </p:pic>
      <p:pic>
        <p:nvPicPr>
          <p:cNvPr id="5" name="Picture 5"/>
          <p:cNvPicPr>
            <a:picLocks noChangeAspect="1"/>
          </p:cNvPicPr>
          <p:nvPr/>
        </p:nvPicPr>
        <p:blipFill>
          <a:blip r:embed="rId5"/>
          <a:srcRect/>
          <a:stretch>
            <a:fillRect/>
          </a:stretch>
        </p:blipFill>
        <p:spPr>
          <a:xfrm rot="1198085">
            <a:off x="9396826" y="520485"/>
            <a:ext cx="4309520" cy="1465236"/>
          </a:xfrm>
          <a:prstGeom prst="rect">
            <a:avLst/>
          </a:prstGeom>
        </p:spPr>
      </p:pic>
      <p:pic>
        <p:nvPicPr>
          <p:cNvPr id="6" name="Picture 6"/>
          <p:cNvPicPr>
            <a:picLocks noChangeAspect="1"/>
          </p:cNvPicPr>
          <p:nvPr/>
        </p:nvPicPr>
        <p:blipFill>
          <a:blip r:embed="rId6"/>
          <a:srcRect/>
          <a:stretch>
            <a:fillRect/>
          </a:stretch>
        </p:blipFill>
        <p:spPr>
          <a:xfrm rot="668656">
            <a:off x="1371584" y="8637916"/>
            <a:ext cx="4183589" cy="1044155"/>
          </a:xfrm>
          <a:prstGeom prst="rect">
            <a:avLst/>
          </a:prstGeom>
        </p:spPr>
      </p:pic>
      <p:pic>
        <p:nvPicPr>
          <p:cNvPr id="7" name="Picture 7"/>
          <p:cNvPicPr>
            <a:picLocks noChangeAspect="1"/>
          </p:cNvPicPr>
          <p:nvPr/>
        </p:nvPicPr>
        <p:blipFill>
          <a:blip r:embed="rId7"/>
          <a:srcRect/>
          <a:stretch>
            <a:fillRect/>
          </a:stretch>
        </p:blipFill>
        <p:spPr>
          <a:xfrm rot="933326">
            <a:off x="-1465941" y="7293092"/>
            <a:ext cx="3981437" cy="4596174"/>
          </a:xfrm>
          <a:prstGeom prst="rect">
            <a:avLst/>
          </a:prstGeom>
        </p:spPr>
      </p:pic>
      <p:pic>
        <p:nvPicPr>
          <p:cNvPr id="8" name="Picture 8"/>
          <p:cNvPicPr>
            <a:picLocks noChangeAspect="1"/>
          </p:cNvPicPr>
          <p:nvPr/>
        </p:nvPicPr>
        <p:blipFill>
          <a:blip r:embed="rId8"/>
          <a:srcRect t="630"/>
          <a:stretch>
            <a:fillRect/>
          </a:stretch>
        </p:blipFill>
        <p:spPr>
          <a:xfrm>
            <a:off x="11349518" y="4948094"/>
            <a:ext cx="6921155" cy="5338907"/>
          </a:xfrm>
          <a:prstGeom prst="rect">
            <a:avLst/>
          </a:prstGeom>
        </p:spPr>
      </p:pic>
      <p:sp>
        <p:nvSpPr>
          <p:cNvPr id="9" name="TextBox 9"/>
          <p:cNvSpPr txBox="1"/>
          <p:nvPr/>
        </p:nvSpPr>
        <p:spPr>
          <a:xfrm rot="-247020">
            <a:off x="1747444" y="1850231"/>
            <a:ext cx="9142052" cy="1154162"/>
          </a:xfrm>
          <a:prstGeom prst="rect">
            <a:avLst/>
          </a:prstGeom>
        </p:spPr>
        <p:txBody>
          <a:bodyPr lIns="0" tIns="0" rIns="0" bIns="0" rtlCol="0" anchor="t">
            <a:spAutoFit/>
          </a:bodyPr>
          <a:lstStyle/>
          <a:p>
            <a:pPr algn="ctr" defTabSz="914445">
              <a:lnSpc>
                <a:spcPts val="9000"/>
              </a:lnSpc>
            </a:pPr>
            <a:r>
              <a:rPr lang="en-US" sz="7500" spc="74">
                <a:solidFill>
                  <a:srgbClr val="5D5340"/>
                </a:solidFill>
                <a:latin typeface="Awesome Lathusca"/>
              </a:rPr>
              <a:t>ý nghĩa</a:t>
            </a:r>
          </a:p>
        </p:txBody>
      </p:sp>
      <p:sp>
        <p:nvSpPr>
          <p:cNvPr id="10" name="TextBox 10"/>
          <p:cNvSpPr txBox="1"/>
          <p:nvPr/>
        </p:nvSpPr>
        <p:spPr>
          <a:xfrm rot="-227676">
            <a:off x="2263284" y="3978410"/>
            <a:ext cx="8956617" cy="2954655"/>
          </a:xfrm>
          <a:prstGeom prst="rect">
            <a:avLst/>
          </a:prstGeom>
        </p:spPr>
        <p:txBody>
          <a:bodyPr lIns="0" tIns="0" rIns="0" bIns="0" rtlCol="0" anchor="t">
            <a:spAutoFit/>
          </a:bodyPr>
          <a:lstStyle/>
          <a:p>
            <a:pPr algn="ctr" defTabSz="914445"/>
            <a:r>
              <a:rPr lang="en-US" sz="4800">
                <a:solidFill>
                  <a:srgbClr val="000000"/>
                </a:solidFill>
                <a:latin typeface="Times New Roman"/>
              </a:rPr>
              <a:t>Chúa Nguyễn ở Đàng Trong là chính quyền đầu tiên đã xác định được chủ quyền đối với hai quần đảo Hoàng Sa, quần đảo Trường Sa. </a:t>
            </a:r>
          </a:p>
        </p:txBody>
      </p:sp>
      <p:pic>
        <p:nvPicPr>
          <p:cNvPr id="11" name="Picture 10" descr="A picture containing text&#10;&#10;Description automatically generated">
            <a:extLst>
              <a:ext uri="{FF2B5EF4-FFF2-40B4-BE49-F238E27FC236}">
                <a16:creationId xmlns:a16="http://schemas.microsoft.com/office/drawing/2014/main" id="{E984FC49-B0E2-1232-E89E-3FD54EEBEA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761" y="8705851"/>
            <a:ext cx="1925970" cy="1942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3354095" y="2673404"/>
            <a:ext cx="10521464" cy="4247317"/>
          </a:xfrm>
          <a:prstGeom prst="rect">
            <a:avLst/>
          </a:prstGeom>
          <a:noFill/>
        </p:spPr>
        <p:txBody>
          <a:bodyPr wrap="square" lIns="182880" tIns="91440" rIns="182880" bIns="91440">
            <a:spAutoFit/>
          </a:bodyPr>
          <a:lstStyle/>
          <a:p>
            <a:pPr algn="ctr" defTabSz="1828710">
              <a:buClr>
                <a:srgbClr val="000000"/>
              </a:buClr>
              <a:defRPr/>
            </a:pPr>
            <a:r>
              <a:rPr lang="en-US" sz="13200" b="1" kern="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08" y="-166459"/>
            <a:ext cx="3411599" cy="3228863"/>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5"/>
          <a:stretch>
            <a:fillRect/>
          </a:stretch>
        </p:blipFill>
        <p:spPr>
          <a:xfrm rot="19934793">
            <a:off x="-889873" y="2897216"/>
            <a:ext cx="7142768" cy="7155107"/>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4595231" y="87446"/>
            <a:ext cx="10018232" cy="229512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10">
                <a:buClr>
                  <a:srgbClr val="000000"/>
                </a:buClr>
                <a:defRPr/>
              </a:pPr>
              <a:endParaRPr lang="x-none" sz="2801" kern="0">
                <a:solidFill>
                  <a:srgbClr val="E7DCD2"/>
                </a:solidFill>
                <a:latin typeface="Arial"/>
                <a:sym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796096"/>
            </a:xfrm>
            <a:prstGeom prst="rect">
              <a:avLst/>
            </a:prstGeom>
            <a:noFill/>
          </p:spPr>
          <p:txBody>
            <a:bodyPr wrap="square" rtlCol="0">
              <a:spAutoFit/>
            </a:bodyPr>
            <a:lstStyle/>
            <a:p>
              <a:pPr algn="ctr" defTabSz="1828710">
                <a:buClr>
                  <a:srgbClr val="000000"/>
                </a:buClr>
                <a:defRPr/>
              </a:pPr>
              <a:r>
                <a:rPr lang="en-US" sz="9000" b="1" kern="0" dirty="0">
                  <a:solidFill>
                    <a:srgbClr val="FF0000"/>
                  </a:solidFill>
                  <a:latin typeface="Times New Roman" panose="02020603050405020304" pitchFamily="18" charset="0"/>
                  <a:cs typeface="Times New Roman" panose="02020603050405020304" pitchFamily="18" charset="0"/>
                  <a:sym typeface="Arial"/>
                </a:rPr>
                <a:t>L</a:t>
              </a:r>
              <a:r>
                <a:rPr lang="x-none" sz="9000" b="1" kern="0" dirty="0">
                  <a:solidFill>
                    <a:srgbClr val="FF0000"/>
                  </a:solidFill>
                  <a:latin typeface="Times New Roman" panose="02020603050405020304" pitchFamily="18" charset="0"/>
                  <a:cs typeface="Times New Roman" panose="02020603050405020304" pitchFamily="18" charset="0"/>
                  <a:sym typeface="Arial"/>
                </a:rPr>
                <a:t>UYỆN TẬP</a:t>
              </a: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5409" y="16848"/>
            <a:ext cx="685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F01F1CE3-434D-A811-AE93-55D2A60139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47" y="8638432"/>
            <a:ext cx="1905343" cy="1921911"/>
          </a:xfrm>
          <a:prstGeom prst="rect">
            <a:avLst/>
          </a:prstGeom>
        </p:spPr>
      </p:pic>
    </p:spTree>
    <p:extLst>
      <p:ext uri="{BB962C8B-B14F-4D97-AF65-F5344CB8AC3E}">
        <p14:creationId xmlns:p14="http://schemas.microsoft.com/office/powerpoint/2010/main" val="67008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subTnLst>
                                        <p:audio>
                                          <p:cMediaNode>
                                            <p:cTn display="0" masterRel="sameClick">
                                              <p:stCondLst>
                                                <p:cond evt="begin" delay="0">
                                                  <p:tn val="21"/>
                                                </p:cond>
                                              </p:stCondLst>
                                              <p:endCondLst>
                                                <p:cond evt="onStopAudio" delay="0">
                                                  <p:tgtEl>
                                                    <p:sldTgt/>
                                                  </p:tgtEl>
                                                </p:cond>
                                              </p:endCondLst>
                                            </p:cTn>
                                            <p:tgtEl>
                                              <p:sndTgt r:embed="rId3" name="yt1s(1)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subTnLst>
                                        <p:audio>
                                          <p:cMediaNode>
                                            <p:cTn display="0" masterRel="sameClick">
                                              <p:stCondLst>
                                                <p:cond evt="begin" delay="0">
                                                  <p:tn val="21"/>
                                                </p:cond>
                                              </p:stCondLst>
                                              <p:endCondLst>
                                                <p:cond evt="onStopAudio" delay="0">
                                                  <p:tgtEl>
                                                    <p:sldTgt/>
                                                  </p:tgtEl>
                                                </p:cond>
                                              </p:endCondLst>
                                            </p:cTn>
                                            <p:tgtEl>
                                              <p:sndTgt r:embed="rId8" name="yt1s(1)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E6A760E9-FE54-FA42-AEE4-B0865659BB9F}"/>
              </a:ext>
            </a:extLst>
          </p:cNvPr>
          <p:cNvSpPr/>
          <p:nvPr/>
        </p:nvSpPr>
        <p:spPr>
          <a:xfrm>
            <a:off x="2791508" y="2053998"/>
            <a:ext cx="2228850" cy="64055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1028700">
              <a:defRPr/>
            </a:pPr>
            <a:r>
              <a:rPr lang="en-US" sz="3150">
                <a:solidFill>
                  <a:prstClr val="black"/>
                </a:solidFill>
                <a:latin typeface="Calibri"/>
              </a:rPr>
              <a:t>$200</a:t>
            </a:r>
          </a:p>
        </p:txBody>
      </p:sp>
      <p:grpSp>
        <p:nvGrpSpPr>
          <p:cNvPr id="6157" name="Group 4110">
            <a:extLst>
              <a:ext uri="{FF2B5EF4-FFF2-40B4-BE49-F238E27FC236}">
                <a16:creationId xmlns:a16="http://schemas.microsoft.com/office/drawing/2014/main" id="{2FA6376D-1D0F-B246-99E4-1650E8E1BBE8}"/>
              </a:ext>
            </a:extLst>
          </p:cNvPr>
          <p:cNvGrpSpPr>
            <a:grpSpLocks/>
          </p:cNvGrpSpPr>
          <p:nvPr/>
        </p:nvGrpSpPr>
        <p:grpSpPr bwMode="auto">
          <a:xfrm>
            <a:off x="11847401" y="1618232"/>
            <a:ext cx="657225" cy="1259681"/>
            <a:chOff x="5985076" y="228600"/>
            <a:chExt cx="581892" cy="2590800"/>
          </a:xfrm>
        </p:grpSpPr>
        <p:sp>
          <p:nvSpPr>
            <p:cNvPr id="2" name="Rectangle 4105">
              <a:extLst>
                <a:ext uri="{FF2B5EF4-FFF2-40B4-BE49-F238E27FC236}">
                  <a16:creationId xmlns:a16="http://schemas.microsoft.com/office/drawing/2014/main" id="{7EF74FBC-E738-354A-8B66-373EF94798AC}"/>
                </a:ext>
              </a:extLst>
            </p:cNvPr>
            <p:cNvSpPr/>
            <p:nvPr/>
          </p:nvSpPr>
          <p:spPr>
            <a:xfrm>
              <a:off x="6029351" y="1232595"/>
              <a:ext cx="493343" cy="15868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endParaRPr lang="en-US" sz="2025">
                <a:solidFill>
                  <a:srgbClr val="FFFFFF"/>
                </a:solidFill>
              </a:endParaRPr>
            </a:p>
          </p:txBody>
        </p:sp>
        <p:sp>
          <p:nvSpPr>
            <p:cNvPr id="3" name="Rectangle 4106">
              <a:extLst>
                <a:ext uri="{FF2B5EF4-FFF2-40B4-BE49-F238E27FC236}">
                  <a16:creationId xmlns:a16="http://schemas.microsoft.com/office/drawing/2014/main" id="{4DBEE1E8-F251-B744-9FD2-4E953BF74AA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028700">
                <a:defRPr/>
              </a:pPr>
              <a:r>
                <a:rPr lang="en-US" sz="4050" b="1" spc="5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6158" name="Group 4109">
            <a:extLst>
              <a:ext uri="{FF2B5EF4-FFF2-40B4-BE49-F238E27FC236}">
                <a16:creationId xmlns:a16="http://schemas.microsoft.com/office/drawing/2014/main" id="{455B3AE2-0FF8-CC4F-968B-B741E1F548F6}"/>
              </a:ext>
            </a:extLst>
          </p:cNvPr>
          <p:cNvGrpSpPr>
            <a:grpSpLocks/>
          </p:cNvGrpSpPr>
          <p:nvPr/>
        </p:nvGrpSpPr>
        <p:grpSpPr bwMode="auto">
          <a:xfrm>
            <a:off x="13488083" y="918143"/>
            <a:ext cx="654843" cy="1959768"/>
            <a:chOff x="6506093" y="2450910"/>
            <a:chExt cx="581892" cy="368490"/>
          </a:xfrm>
        </p:grpSpPr>
        <p:sp>
          <p:nvSpPr>
            <p:cNvPr id="89" name="Rectangle 88">
              <a:extLst>
                <a:ext uri="{FF2B5EF4-FFF2-40B4-BE49-F238E27FC236}">
                  <a16:creationId xmlns:a16="http://schemas.microsoft.com/office/drawing/2014/main" id="{E3B0D8E1-8307-BB42-B90A-4E1F3516DB3D}"/>
                </a:ext>
              </a:extLst>
            </p:cNvPr>
            <p:cNvSpPr/>
            <p:nvPr/>
          </p:nvSpPr>
          <p:spPr>
            <a:xfrm>
              <a:off x="6550528" y="2514489"/>
              <a:ext cx="493022" cy="3049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endParaRPr lang="en-US" sz="2025">
                <a:solidFill>
                  <a:srgbClr val="FFFFFF"/>
                </a:solidFill>
              </a:endParaRPr>
            </a:p>
          </p:txBody>
        </p:sp>
        <p:sp>
          <p:nvSpPr>
            <p:cNvPr id="93" name="Rectangle 92">
              <a:extLst>
                <a:ext uri="{FF2B5EF4-FFF2-40B4-BE49-F238E27FC236}">
                  <a16:creationId xmlns:a16="http://schemas.microsoft.com/office/drawing/2014/main" id="{F6DCD069-609B-8A44-9EF0-E36CBE31FC9B}"/>
                </a:ext>
              </a:extLst>
            </p:cNvPr>
            <p:cNvSpPr/>
            <p:nvPr/>
          </p:nvSpPr>
          <p:spPr>
            <a:xfrm>
              <a:off x="6506093" y="2450910"/>
              <a:ext cx="581892" cy="6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028700">
                <a:defRPr/>
              </a:pPr>
              <a:r>
                <a:rPr lang="en-US" sz="4050" b="1" spc="57"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grpSp>
        <p:nvGrpSpPr>
          <p:cNvPr id="6159" name="Group 4108">
            <a:extLst>
              <a:ext uri="{FF2B5EF4-FFF2-40B4-BE49-F238E27FC236}">
                <a16:creationId xmlns:a16="http://schemas.microsoft.com/office/drawing/2014/main" id="{A3B04C40-86CE-E149-AB8E-A901663A9C47}"/>
              </a:ext>
            </a:extLst>
          </p:cNvPr>
          <p:cNvGrpSpPr>
            <a:grpSpLocks/>
          </p:cNvGrpSpPr>
          <p:nvPr/>
        </p:nvGrpSpPr>
        <p:grpSpPr bwMode="auto">
          <a:xfrm>
            <a:off x="12904678" y="1377723"/>
            <a:ext cx="652463" cy="1485900"/>
            <a:chOff x="7032480" y="1524000"/>
            <a:chExt cx="581892" cy="1321148"/>
          </a:xfrm>
        </p:grpSpPr>
        <p:sp>
          <p:nvSpPr>
            <p:cNvPr id="90" name="Rectangle 89">
              <a:extLst>
                <a:ext uri="{FF2B5EF4-FFF2-40B4-BE49-F238E27FC236}">
                  <a16:creationId xmlns:a16="http://schemas.microsoft.com/office/drawing/2014/main" id="{16315878-3F1D-524A-A1D3-339AE7A5B6AE}"/>
                </a:ext>
              </a:extLst>
            </p:cNvPr>
            <p:cNvSpPr/>
            <p:nvPr/>
          </p:nvSpPr>
          <p:spPr>
            <a:xfrm>
              <a:off x="7085573" y="1945328"/>
              <a:ext cx="492697" cy="8998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endParaRPr lang="en-US" sz="2025">
                <a:solidFill>
                  <a:srgbClr val="FFFFFF"/>
                </a:solidFill>
              </a:endParaRPr>
            </a:p>
          </p:txBody>
        </p:sp>
        <p:sp>
          <p:nvSpPr>
            <p:cNvPr id="94" name="Rectangle 93">
              <a:extLst>
                <a:ext uri="{FF2B5EF4-FFF2-40B4-BE49-F238E27FC236}">
                  <a16:creationId xmlns:a16="http://schemas.microsoft.com/office/drawing/2014/main" id="{71A15643-0136-D647-A8C7-6061E73978FE}"/>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028700">
                <a:defRPr/>
              </a:pPr>
              <a:r>
                <a:rPr lang="en-US" sz="4050" b="1" spc="5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6160" name="Group 4107">
            <a:extLst>
              <a:ext uri="{FF2B5EF4-FFF2-40B4-BE49-F238E27FC236}">
                <a16:creationId xmlns:a16="http://schemas.microsoft.com/office/drawing/2014/main" id="{801E0254-D78D-B748-A3B3-99B606F8FB02}"/>
              </a:ext>
            </a:extLst>
          </p:cNvPr>
          <p:cNvGrpSpPr>
            <a:grpSpLocks/>
          </p:cNvGrpSpPr>
          <p:nvPr/>
        </p:nvGrpSpPr>
        <p:grpSpPr bwMode="auto">
          <a:xfrm>
            <a:off x="12437951" y="691925"/>
            <a:ext cx="657225" cy="2195513"/>
            <a:chOff x="7614978" y="1143000"/>
            <a:chExt cx="586914" cy="1716004"/>
          </a:xfrm>
        </p:grpSpPr>
        <p:sp>
          <p:nvSpPr>
            <p:cNvPr id="91" name="Rectangle 90">
              <a:extLst>
                <a:ext uri="{FF2B5EF4-FFF2-40B4-BE49-F238E27FC236}">
                  <a16:creationId xmlns:a16="http://schemas.microsoft.com/office/drawing/2014/main" id="{00C685E0-375B-2645-B43B-DF6611138C21}"/>
                </a:ext>
              </a:extLst>
            </p:cNvPr>
            <p:cNvSpPr/>
            <p:nvPr/>
          </p:nvSpPr>
          <p:spPr>
            <a:xfrm>
              <a:off x="7614978" y="1524542"/>
              <a:ext cx="493348" cy="13344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endParaRPr lang="en-US" sz="2025">
                <a:solidFill>
                  <a:srgbClr val="FFFFFF"/>
                </a:solidFill>
              </a:endParaRPr>
            </a:p>
          </p:txBody>
        </p:sp>
        <p:sp>
          <p:nvSpPr>
            <p:cNvPr id="95" name="Rectangle 94">
              <a:extLst>
                <a:ext uri="{FF2B5EF4-FFF2-40B4-BE49-F238E27FC236}">
                  <a16:creationId xmlns:a16="http://schemas.microsoft.com/office/drawing/2014/main" id="{B50EA954-8A32-784E-8379-572E3171AB5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028700">
                <a:defRPr/>
              </a:pPr>
              <a:r>
                <a:rPr lang="en-US" sz="4050" b="1" spc="57"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cxnSp>
        <p:nvCxnSpPr>
          <p:cNvPr id="4113" name="Straight Connector 4112">
            <a:extLst>
              <a:ext uri="{FF2B5EF4-FFF2-40B4-BE49-F238E27FC236}">
                <a16:creationId xmlns:a16="http://schemas.microsoft.com/office/drawing/2014/main" id="{40A7AA2D-35E4-6745-859C-77FF851D886F}"/>
              </a:ext>
            </a:extLst>
          </p:cNvPr>
          <p:cNvCxnSpPr/>
          <p:nvPr/>
        </p:nvCxnSpPr>
        <p:spPr>
          <a:xfrm>
            <a:off x="11878358" y="2908868"/>
            <a:ext cx="2521743" cy="1905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42C52C8-1FB4-1C4B-8CF7-E58C9DD9B392}"/>
              </a:ext>
            </a:extLst>
          </p:cNvPr>
          <p:cNvSpPr/>
          <p:nvPr/>
        </p:nvSpPr>
        <p:spPr bwMode="auto">
          <a:xfrm>
            <a:off x="904715" y="5908773"/>
            <a:ext cx="7632749" cy="140642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1028700">
              <a:defRPr/>
            </a:pPr>
            <a:r>
              <a:rPr lang="en-US" sz="4800" dirty="0">
                <a:solidFill>
                  <a:prstClr val="white"/>
                </a:solidFill>
                <a:latin typeface="Times New Roman" panose="02020603050405020304" pitchFamily="18" charset="0"/>
                <a:cs typeface="Times New Roman" panose="02020603050405020304" pitchFamily="18" charset="0"/>
              </a:rPr>
              <a:t>A</a:t>
            </a:r>
            <a:r>
              <a:rPr lang="en-US" sz="4800">
                <a:solidFill>
                  <a:prstClr val="white"/>
                </a:solidFill>
                <a:latin typeface="Times New Roman" panose="02020603050405020304" pitchFamily="18" charset="0"/>
                <a:cs typeface="Times New Roman" panose="02020603050405020304" pitchFamily="18" charset="0"/>
              </a:rPr>
              <a:t>. Nguyễn Huệ</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FAB712FA-AE90-374A-846E-9053362D625C}"/>
              </a:ext>
            </a:extLst>
          </p:cNvPr>
          <p:cNvSpPr/>
          <p:nvPr/>
        </p:nvSpPr>
        <p:spPr bwMode="auto">
          <a:xfrm>
            <a:off x="904715" y="7969872"/>
            <a:ext cx="7632749" cy="134540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r>
              <a:rPr lang="en-US" sz="4800" dirty="0">
                <a:solidFill>
                  <a:srgbClr val="FFFFFF"/>
                </a:solidFill>
                <a:latin typeface="Times New Roman" panose="02020603050405020304" pitchFamily="18" charset="0"/>
                <a:cs typeface="Times New Roman" panose="02020603050405020304" pitchFamily="18" charset="0"/>
              </a:rPr>
              <a:t>C</a:t>
            </a:r>
            <a:r>
              <a:rPr lang="en-US" sz="4800">
                <a:solidFill>
                  <a:srgbClr val="FFFFFF"/>
                </a:solidFill>
                <a:latin typeface="Times New Roman" panose="02020603050405020304" pitchFamily="18" charset="0"/>
                <a:cs typeface="Times New Roman" panose="02020603050405020304" pitchFamily="18" charset="0"/>
              </a:rPr>
              <a:t>. </a:t>
            </a:r>
            <a:r>
              <a:rPr lang="en-US" sz="4800">
                <a:solidFill>
                  <a:prstClr val="white"/>
                </a:solidFill>
                <a:latin typeface="Times New Roman" panose="02020603050405020304" pitchFamily="18" charset="0"/>
                <a:cs typeface="Times New Roman" panose="02020603050405020304" pitchFamily="18" charset="0"/>
              </a:rPr>
              <a:t>Nguyễn Lữ</a:t>
            </a:r>
            <a:endParaRPr lang="en-US" sz="4800" dirty="0">
              <a:solidFill>
                <a:srgbClr val="FFFFFF"/>
              </a:solidFill>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9EC18C64-8202-5243-B3FE-7E9D8F490182}"/>
              </a:ext>
            </a:extLst>
          </p:cNvPr>
          <p:cNvSpPr/>
          <p:nvPr/>
        </p:nvSpPr>
        <p:spPr bwMode="auto">
          <a:xfrm>
            <a:off x="9088304" y="5908773"/>
            <a:ext cx="7632747" cy="137890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r>
              <a:rPr lang="en-US" sz="4800" dirty="0">
                <a:solidFill>
                  <a:srgbClr val="FFFFFF"/>
                </a:solidFill>
                <a:latin typeface="Times New Roman" panose="02020603050405020304" pitchFamily="18" charset="0"/>
                <a:cs typeface="Times New Roman" panose="02020603050405020304" pitchFamily="18" charset="0"/>
              </a:rPr>
              <a:t>B</a:t>
            </a:r>
            <a:r>
              <a:rPr lang="en-US" sz="4800">
                <a:solidFill>
                  <a:srgbClr val="FFFFFF"/>
                </a:solidFill>
                <a:latin typeface="Times New Roman" panose="02020603050405020304" pitchFamily="18" charset="0"/>
                <a:cs typeface="Times New Roman" panose="02020603050405020304" pitchFamily="18" charset="0"/>
              </a:rPr>
              <a:t>. Nguyễn Hoàng</a:t>
            </a:r>
            <a:endParaRPr lang="en-US" sz="4800" dirty="0">
              <a:solidFill>
                <a:srgbClr val="FFFFFF"/>
              </a:solidFill>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50FF8DF9-FF69-7C4B-A3D9-F1F0E21E430B}"/>
              </a:ext>
            </a:extLst>
          </p:cNvPr>
          <p:cNvSpPr/>
          <p:nvPr/>
        </p:nvSpPr>
        <p:spPr bwMode="auto">
          <a:xfrm>
            <a:off x="9250879" y="7969873"/>
            <a:ext cx="7883237" cy="139779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1028700">
              <a:defRPr/>
            </a:pPr>
            <a:r>
              <a:rPr lang="en-US" sz="4800" dirty="0">
                <a:solidFill>
                  <a:prstClr val="white"/>
                </a:solidFill>
                <a:latin typeface="Times New Roman" panose="02020603050405020304" pitchFamily="18" charset="0"/>
                <a:cs typeface="Times New Roman" panose="02020603050405020304" pitchFamily="18" charset="0"/>
              </a:rPr>
              <a:t>D</a:t>
            </a:r>
            <a:r>
              <a:rPr lang="en-US" sz="4800">
                <a:solidFill>
                  <a:prstClr val="white"/>
                </a:solidFill>
                <a:latin typeface="Times New Roman" panose="02020603050405020304" pitchFamily="18" charset="0"/>
                <a:cs typeface="Times New Roman" panose="02020603050405020304" pitchFamily="18" charset="0"/>
              </a:rPr>
              <a:t>. Nguyễn Nhạc</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1050306D-BACF-E442-8192-58FB575B7A93}"/>
              </a:ext>
            </a:extLst>
          </p:cNvPr>
          <p:cNvSpPr/>
          <p:nvPr/>
        </p:nvSpPr>
        <p:spPr bwMode="auto">
          <a:xfrm>
            <a:off x="892630" y="3206799"/>
            <a:ext cx="16241486" cy="217748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1028700" fontAlgn="base">
              <a:spcBef>
                <a:spcPct val="0"/>
              </a:spcBef>
              <a:spcAft>
                <a:spcPct val="0"/>
              </a:spcAft>
              <a:defRPr/>
            </a:pPr>
            <a:r>
              <a:rPr lang="vi-VN" altLang="en-US" sz="4800">
                <a:solidFill>
                  <a:srgbClr val="FFFF00"/>
                </a:solidFill>
                <a:latin typeface="Times New Roman" panose="02020603050405020304" pitchFamily="18" charset="0"/>
                <a:cs typeface="Times New Roman" panose="02020603050405020304" pitchFamily="18" charset="0"/>
              </a:rPr>
              <a:t>Năm 1558, </a:t>
            </a:r>
            <a:r>
              <a:rPr lang="en-US" altLang="en-US" sz="4800">
                <a:solidFill>
                  <a:srgbClr val="FFFF00"/>
                </a:solidFill>
                <a:latin typeface="Times New Roman" panose="02020603050405020304" pitchFamily="18" charset="0"/>
                <a:cs typeface="Times New Roman" panose="02020603050405020304" pitchFamily="18" charset="0"/>
              </a:rPr>
              <a:t>ai</a:t>
            </a:r>
            <a:r>
              <a:rPr lang="vi-VN" altLang="en-US" sz="4800">
                <a:solidFill>
                  <a:srgbClr val="FFFF00"/>
                </a:solidFill>
                <a:latin typeface="Times New Roman" panose="02020603050405020304" pitchFamily="18" charset="0"/>
                <a:cs typeface="Times New Roman" panose="02020603050405020304" pitchFamily="18" charset="0"/>
              </a:rPr>
              <a:t> được cử làm trấn thủ Thuận Hoá </a:t>
            </a:r>
            <a:endParaRPr lang="en-US" altLang="en-US" sz="4800" dirty="0">
              <a:solidFill>
                <a:srgbClr val="FFFF00"/>
              </a:solidFill>
              <a:latin typeface="Times New Roman" panose="02020603050405020304" pitchFamily="18" charset="0"/>
              <a:cs typeface="Times New Roman" panose="02020603050405020304" pitchFamily="18" charset="0"/>
            </a:endParaRPr>
          </a:p>
        </p:txBody>
      </p:sp>
      <p:pic>
        <p:nvPicPr>
          <p:cNvPr id="51" name="Picture 50">
            <a:extLst>
              <a:ext uri="{FF2B5EF4-FFF2-40B4-BE49-F238E27FC236}">
                <a16:creationId xmlns:a16="http://schemas.microsoft.com/office/drawing/2014/main" id="{DD8BB119-4AD1-614D-A67D-2FAD40470F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1520" y="708595"/>
            <a:ext cx="1835943" cy="175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7E5079E8-6AFB-1C4F-816A-CF895453EE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61340" y="703832"/>
            <a:ext cx="1816895" cy="175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103">
            <a:extLst>
              <a:ext uri="{FF2B5EF4-FFF2-40B4-BE49-F238E27FC236}">
                <a16:creationId xmlns:a16="http://schemas.microsoft.com/office/drawing/2014/main" id="{A8A5CB78-CFB5-7DDD-BD9E-6B5C2AEFB5CD}"/>
              </a:ext>
            </a:extLst>
          </p:cNvPr>
          <p:cNvGrpSpPr>
            <a:grpSpLocks/>
          </p:cNvGrpSpPr>
          <p:nvPr/>
        </p:nvGrpSpPr>
        <p:grpSpPr bwMode="auto">
          <a:xfrm>
            <a:off x="547942" y="935657"/>
            <a:ext cx="1460897" cy="1448396"/>
            <a:chOff x="325585" y="914400"/>
            <a:chExt cx="1731815" cy="1716004"/>
          </a:xfrm>
        </p:grpSpPr>
        <p:sp>
          <p:nvSpPr>
            <p:cNvPr id="5" name="Oval 4">
              <a:extLst>
                <a:ext uri="{FF2B5EF4-FFF2-40B4-BE49-F238E27FC236}">
                  <a16:creationId xmlns:a16="http://schemas.microsoft.com/office/drawing/2014/main" id="{1FB0DB3C-4C4C-0D41-E97F-1C5E71EF3321}"/>
                </a:ext>
              </a:extLst>
            </p:cNvPr>
            <p:cNvSpPr/>
            <p:nvPr/>
          </p:nvSpPr>
          <p:spPr>
            <a:xfrm>
              <a:off x="325585" y="914400"/>
              <a:ext cx="1731815" cy="171600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771525">
                <a:defRPr/>
              </a:pPr>
              <a:endParaRPr lang="en-US" sz="1520">
                <a:solidFill>
                  <a:srgbClr val="000000"/>
                </a:solidFill>
                <a:latin typeface="Calibri"/>
                <a:cs typeface="Arial" charset="0"/>
              </a:endParaRPr>
            </a:p>
          </p:txBody>
        </p:sp>
        <p:pic>
          <p:nvPicPr>
            <p:cNvPr id="6" name="Picture 83">
              <a:extLst>
                <a:ext uri="{FF2B5EF4-FFF2-40B4-BE49-F238E27FC236}">
                  <a16:creationId xmlns:a16="http://schemas.microsoft.com/office/drawing/2014/main" id="{24491EDC-841E-68BC-84B8-54E28811308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5585" y="914400"/>
              <a:ext cx="1639804" cy="16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A55FC7E4-FB14-782F-D9CD-9EC0418BC86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15687" y="270613"/>
            <a:ext cx="1275986" cy="161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125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103"/>
                                        </p:tgtEl>
                                        <p:attrNameLst>
                                          <p:attrName>style.visibility</p:attrName>
                                        </p:attrNameLst>
                                      </p:cBhvr>
                                      <p:to>
                                        <p:strVal val="visible"/>
                                      </p:to>
                                    </p:set>
                                    <p:anim calcmode="lin" valueType="num">
                                      <p:cBhvr>
                                        <p:cTn id="7" dur="500" fill="hold"/>
                                        <p:tgtEl>
                                          <p:spTgt spid="4103"/>
                                        </p:tgtEl>
                                        <p:attrNameLst>
                                          <p:attrName>ppt_w</p:attrName>
                                        </p:attrNameLst>
                                      </p:cBhvr>
                                      <p:tavLst>
                                        <p:tav tm="0">
                                          <p:val>
                                            <p:fltVal val="0"/>
                                          </p:val>
                                        </p:tav>
                                        <p:tav tm="100000">
                                          <p:val>
                                            <p:strVal val="#ppt_w"/>
                                          </p:val>
                                        </p:tav>
                                      </p:tavLst>
                                    </p:anim>
                                    <p:anim calcmode="lin" valueType="num">
                                      <p:cBhvr>
                                        <p:cTn id="8" dur="500" fill="hold"/>
                                        <p:tgtEl>
                                          <p:spTgt spid="4103"/>
                                        </p:tgtEl>
                                        <p:attrNameLst>
                                          <p:attrName>ppt_h</p:attrName>
                                        </p:attrNameLst>
                                      </p:cBhvr>
                                      <p:tavLst>
                                        <p:tav tm="0">
                                          <p:val>
                                            <p:fltVal val="0"/>
                                          </p:val>
                                        </p:tav>
                                        <p:tav tm="100000">
                                          <p:val>
                                            <p:strVal val="#ppt_h"/>
                                          </p:val>
                                        </p:tav>
                                      </p:tavLst>
                                    </p:anim>
                                    <p:anim calcmode="lin" valueType="num">
                                      <p:cBhvr>
                                        <p:cTn id="9" dur="500" fill="hold"/>
                                        <p:tgtEl>
                                          <p:spTgt spid="4103"/>
                                        </p:tgtEl>
                                        <p:attrNameLst>
                                          <p:attrName>style.rotation</p:attrName>
                                        </p:attrNameLst>
                                      </p:cBhvr>
                                      <p:tavLst>
                                        <p:tav tm="0">
                                          <p:val>
                                            <p:fltVal val="90"/>
                                          </p:val>
                                        </p:tav>
                                        <p:tav tm="100000">
                                          <p:val>
                                            <p:fltVal val="0"/>
                                          </p:val>
                                        </p:tav>
                                      </p:tavLst>
                                    </p:anim>
                                    <p:animEffect transition="in" filter="fade">
                                      <p:cBhvr>
                                        <p:cTn id="10" dur="500"/>
                                        <p:tgtEl>
                                          <p:spTgt spid="4103"/>
                                        </p:tgtEl>
                                      </p:cBhvr>
                                    </p:animEffect>
                                  </p:childTnLst>
                                  <p:subTnLst>
                                    <p:audio>
                                      <p:cMediaNode>
                                        <p:cTn display="0" masterRel="sameClick">
                                          <p:stCondLst>
                                            <p:cond evt="begin" delay="0">
                                              <p:tn val="5"/>
                                            </p:cond>
                                          </p:stCondLst>
                                          <p:endCondLst>
                                            <p:cond evt="onStopAudio" delay="0">
                                              <p:tgtEl>
                                                <p:sldTgt/>
                                              </p:tgtEl>
                                            </p:cond>
                                          </p:endCondLst>
                                        </p:cTn>
                                        <p:tgtEl>
                                          <p:sndTgt r:embed="rId3" name="cau so 1.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p:cTn id="13" dur="500" fill="hold"/>
                                        <p:tgtEl>
                                          <p:spTgt spid="58"/>
                                        </p:tgtEl>
                                        <p:attrNameLst>
                                          <p:attrName>ppt_w</p:attrName>
                                        </p:attrNameLst>
                                      </p:cBhvr>
                                      <p:tavLst>
                                        <p:tav tm="0">
                                          <p:val>
                                            <p:fltVal val="0"/>
                                          </p:val>
                                        </p:tav>
                                        <p:tav tm="100000">
                                          <p:val>
                                            <p:strVal val="#ppt_w"/>
                                          </p:val>
                                        </p:tav>
                                      </p:tavLst>
                                    </p:anim>
                                    <p:anim calcmode="lin" valueType="num">
                                      <p:cBhvr>
                                        <p:cTn id="14" dur="500" fill="hold"/>
                                        <p:tgtEl>
                                          <p:spTgt spid="58"/>
                                        </p:tgtEl>
                                        <p:attrNameLst>
                                          <p:attrName>ppt_h</p:attrName>
                                        </p:attrNameLst>
                                      </p:cBhvr>
                                      <p:tavLst>
                                        <p:tav tm="0">
                                          <p:val>
                                            <p:fltVal val="0"/>
                                          </p:val>
                                        </p:tav>
                                        <p:tav tm="100000">
                                          <p:val>
                                            <p:strVal val="#ppt_h"/>
                                          </p:val>
                                        </p:tav>
                                      </p:tavLst>
                                    </p:anim>
                                    <p:anim calcmode="lin" valueType="num">
                                      <p:cBhvr>
                                        <p:cTn id="15" dur="500" fill="hold"/>
                                        <p:tgtEl>
                                          <p:spTgt spid="58"/>
                                        </p:tgtEl>
                                        <p:attrNameLst>
                                          <p:attrName>style.rotation</p:attrName>
                                        </p:attrNameLst>
                                      </p:cBhvr>
                                      <p:tavLst>
                                        <p:tav tm="0">
                                          <p:val>
                                            <p:fltVal val="90"/>
                                          </p:val>
                                        </p:tav>
                                        <p:tav tm="100000">
                                          <p:val>
                                            <p:fltVal val="0"/>
                                          </p:val>
                                        </p:tav>
                                      </p:tavLst>
                                    </p:anim>
                                    <p:animEffect transition="in" filter="fade">
                                      <p:cBhvr>
                                        <p:cTn id="16" dur="500"/>
                                        <p:tgtEl>
                                          <p:spTgt spid="5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 calcmode="lin" valueType="num">
                                      <p:cBhvr>
                                        <p:cTn id="21" dur="500" fill="hold"/>
                                        <p:tgtEl>
                                          <p:spTgt spid="43"/>
                                        </p:tgtEl>
                                        <p:attrNameLst>
                                          <p:attrName>style.rotation</p:attrName>
                                        </p:attrNameLst>
                                      </p:cBhvr>
                                      <p:tavLst>
                                        <p:tav tm="0">
                                          <p:val>
                                            <p:fltVal val="90"/>
                                          </p:val>
                                        </p:tav>
                                        <p:tav tm="100000">
                                          <p:val>
                                            <p:fltVal val="0"/>
                                          </p:val>
                                        </p:tav>
                                      </p:tavLst>
                                    </p:anim>
                                    <p:animEffect transition="in" filter="fade">
                                      <p:cBhvr>
                                        <p:cTn id="22" dur="500"/>
                                        <p:tgtEl>
                                          <p:spTgt spid="4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p:cTn id="25" dur="500" fill="hold"/>
                                        <p:tgtEl>
                                          <p:spTgt spid="56"/>
                                        </p:tgtEl>
                                        <p:attrNameLst>
                                          <p:attrName>ppt_w</p:attrName>
                                        </p:attrNameLst>
                                      </p:cBhvr>
                                      <p:tavLst>
                                        <p:tav tm="0">
                                          <p:val>
                                            <p:fltVal val="0"/>
                                          </p:val>
                                        </p:tav>
                                        <p:tav tm="100000">
                                          <p:val>
                                            <p:strVal val="#ppt_w"/>
                                          </p:val>
                                        </p:tav>
                                      </p:tavLst>
                                    </p:anim>
                                    <p:anim calcmode="lin" valueType="num">
                                      <p:cBhvr>
                                        <p:cTn id="26" dur="500" fill="hold"/>
                                        <p:tgtEl>
                                          <p:spTgt spid="56"/>
                                        </p:tgtEl>
                                        <p:attrNameLst>
                                          <p:attrName>ppt_h</p:attrName>
                                        </p:attrNameLst>
                                      </p:cBhvr>
                                      <p:tavLst>
                                        <p:tav tm="0">
                                          <p:val>
                                            <p:fltVal val="0"/>
                                          </p:val>
                                        </p:tav>
                                        <p:tav tm="100000">
                                          <p:val>
                                            <p:strVal val="#ppt_h"/>
                                          </p:val>
                                        </p:tav>
                                      </p:tavLst>
                                    </p:anim>
                                    <p:anim calcmode="lin" valueType="num">
                                      <p:cBhvr>
                                        <p:cTn id="27" dur="500" fill="hold"/>
                                        <p:tgtEl>
                                          <p:spTgt spid="56"/>
                                        </p:tgtEl>
                                        <p:attrNameLst>
                                          <p:attrName>style.rotation</p:attrName>
                                        </p:attrNameLst>
                                      </p:cBhvr>
                                      <p:tavLst>
                                        <p:tav tm="0">
                                          <p:val>
                                            <p:fltVal val="90"/>
                                          </p:val>
                                        </p:tav>
                                        <p:tav tm="100000">
                                          <p:val>
                                            <p:fltVal val="0"/>
                                          </p:val>
                                        </p:tav>
                                      </p:tavLst>
                                    </p:anim>
                                    <p:animEffect transition="in" filter="fade">
                                      <p:cBhvr>
                                        <p:cTn id="28" dur="500"/>
                                        <p:tgtEl>
                                          <p:spTgt spid="56"/>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500" fill="hold"/>
                                        <p:tgtEl>
                                          <p:spTgt spid="57"/>
                                        </p:tgtEl>
                                        <p:attrNameLst>
                                          <p:attrName>ppt_w</p:attrName>
                                        </p:attrNameLst>
                                      </p:cBhvr>
                                      <p:tavLst>
                                        <p:tav tm="0">
                                          <p:val>
                                            <p:fltVal val="0"/>
                                          </p:val>
                                        </p:tav>
                                        <p:tav tm="100000">
                                          <p:val>
                                            <p:strVal val="#ppt_w"/>
                                          </p:val>
                                        </p:tav>
                                      </p:tavLst>
                                    </p:anim>
                                    <p:anim calcmode="lin" valueType="num">
                                      <p:cBhvr>
                                        <p:cTn id="32" dur="500" fill="hold"/>
                                        <p:tgtEl>
                                          <p:spTgt spid="57"/>
                                        </p:tgtEl>
                                        <p:attrNameLst>
                                          <p:attrName>ppt_h</p:attrName>
                                        </p:attrNameLst>
                                      </p:cBhvr>
                                      <p:tavLst>
                                        <p:tav tm="0">
                                          <p:val>
                                            <p:fltVal val="0"/>
                                          </p:val>
                                        </p:tav>
                                        <p:tav tm="100000">
                                          <p:val>
                                            <p:strVal val="#ppt_h"/>
                                          </p:val>
                                        </p:tav>
                                      </p:tavLst>
                                    </p:anim>
                                    <p:anim calcmode="lin" valueType="num">
                                      <p:cBhvr>
                                        <p:cTn id="33" dur="500" fill="hold"/>
                                        <p:tgtEl>
                                          <p:spTgt spid="57"/>
                                        </p:tgtEl>
                                        <p:attrNameLst>
                                          <p:attrName>style.rotation</p:attrName>
                                        </p:attrNameLst>
                                      </p:cBhvr>
                                      <p:tavLst>
                                        <p:tav tm="0">
                                          <p:val>
                                            <p:fltVal val="90"/>
                                          </p:val>
                                        </p:tav>
                                        <p:tav tm="100000">
                                          <p:val>
                                            <p:fltVal val="0"/>
                                          </p:val>
                                        </p:tav>
                                      </p:tavLst>
                                    </p:anim>
                                    <p:animEffect transition="in" filter="fade">
                                      <p:cBhvr>
                                        <p:cTn id="34" dur="500"/>
                                        <p:tgtEl>
                                          <p:spTgt spid="5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ppt_w</p:attrName>
                                        </p:attrNameLst>
                                      </p:cBhvr>
                                      <p:tavLst>
                                        <p:tav tm="0">
                                          <p:val>
                                            <p:fltVal val="0"/>
                                          </p:val>
                                        </p:tav>
                                        <p:tav tm="100000">
                                          <p:val>
                                            <p:strVal val="#ppt_w"/>
                                          </p:val>
                                        </p:tav>
                                      </p:tavLst>
                                    </p:anim>
                                    <p:anim calcmode="lin" valueType="num">
                                      <p:cBhvr>
                                        <p:cTn id="38" dur="500" fill="hold"/>
                                        <p:tgtEl>
                                          <p:spTgt spid="55"/>
                                        </p:tgtEl>
                                        <p:attrNameLst>
                                          <p:attrName>ppt_h</p:attrName>
                                        </p:attrNameLst>
                                      </p:cBhvr>
                                      <p:tavLst>
                                        <p:tav tm="0">
                                          <p:val>
                                            <p:fltVal val="0"/>
                                          </p:val>
                                        </p:tav>
                                        <p:tav tm="100000">
                                          <p:val>
                                            <p:strVal val="#ppt_h"/>
                                          </p:val>
                                        </p:tav>
                                      </p:tavLst>
                                    </p:anim>
                                    <p:anim calcmode="lin" valueType="num">
                                      <p:cBhvr>
                                        <p:cTn id="39" dur="500" fill="hold"/>
                                        <p:tgtEl>
                                          <p:spTgt spid="55"/>
                                        </p:tgtEl>
                                        <p:attrNameLst>
                                          <p:attrName>style.rotation</p:attrName>
                                        </p:attrNameLst>
                                      </p:cBhvr>
                                      <p:tavLst>
                                        <p:tav tm="0">
                                          <p:val>
                                            <p:fltVal val="90"/>
                                          </p:val>
                                        </p:tav>
                                        <p:tav tm="100000">
                                          <p:val>
                                            <p:fltVal val="0"/>
                                          </p:val>
                                        </p:tav>
                                      </p:tavLst>
                                    </p:anim>
                                    <p:animEffect transition="in" filter="fade">
                                      <p:cBhvr>
                                        <p:cTn id="40" dur="500"/>
                                        <p:tgtEl>
                                          <p:spTgt spid="55"/>
                                        </p:tgtEl>
                                      </p:cBhvr>
                                    </p:animEffect>
                                  </p:childTnLst>
                                </p:cTn>
                              </p:par>
                              <p:par>
                                <p:cTn id="41" presetID="10"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3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 calcmode="lin" valueType="num">
                                      <p:cBhvr>
                                        <p:cTn id="51" dur="500" fill="hold"/>
                                        <p:tgtEl>
                                          <p:spTgt spid="8"/>
                                        </p:tgtEl>
                                        <p:attrNameLst>
                                          <p:attrName>style.rotation</p:attrName>
                                        </p:attrNameLst>
                                      </p:cBhvr>
                                      <p:tavLst>
                                        <p:tav tm="0">
                                          <p:val>
                                            <p:fltVal val="90"/>
                                          </p:val>
                                        </p:tav>
                                        <p:tav tm="100000">
                                          <p:val>
                                            <p:fltVal val="0"/>
                                          </p:val>
                                        </p:tav>
                                      </p:tavLst>
                                    </p:anim>
                                    <p:animEffect transition="in" filter="fade">
                                      <p:cBhvr>
                                        <p:cTn id="52" dur="500"/>
                                        <p:tgtEl>
                                          <p:spTgt spid="8"/>
                                        </p:tgtEl>
                                      </p:cBhvr>
                                    </p:animEffect>
                                  </p:childTnLst>
                                  <p:subTnLst>
                                    <p:audio>
                                      <p:cMediaNode>
                                        <p:cTn display="0" masterRel="sameClick">
                                          <p:stCondLst>
                                            <p:cond evt="begin" delay="0">
                                              <p:tn val="47"/>
                                            </p:cond>
                                          </p:stCondLst>
                                          <p:endCondLst>
                                            <p:cond evt="onStopAudio" delay="0">
                                              <p:tgtEl>
                                                <p:sldTgt/>
                                              </p:tgtEl>
                                            </p:cond>
                                          </p:endCondLst>
                                        </p:cTn>
                                        <p:tgtEl>
                                          <p:sndTgt r:embed="rId3" name="cau so 1.wav"/>
                                        </p:tgtEl>
                                      </p:cMediaNode>
                                    </p:audio>
                                  </p:subTnLst>
                                </p:cTn>
                              </p:par>
                              <p:par>
                                <p:cTn id="53" presetID="31"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500" fill="hold"/>
                                        <p:tgtEl>
                                          <p:spTgt spid="4"/>
                                        </p:tgtEl>
                                        <p:attrNameLst>
                                          <p:attrName>ppt_w</p:attrName>
                                        </p:attrNameLst>
                                      </p:cBhvr>
                                      <p:tavLst>
                                        <p:tav tm="0">
                                          <p:val>
                                            <p:fltVal val="0"/>
                                          </p:val>
                                        </p:tav>
                                        <p:tav tm="100000">
                                          <p:val>
                                            <p:strVal val="#ppt_w"/>
                                          </p:val>
                                        </p:tav>
                                      </p:tavLst>
                                    </p:anim>
                                    <p:anim calcmode="lin" valueType="num">
                                      <p:cBhvr>
                                        <p:cTn id="56" dur="500" fill="hold"/>
                                        <p:tgtEl>
                                          <p:spTgt spid="4"/>
                                        </p:tgtEl>
                                        <p:attrNameLst>
                                          <p:attrName>ppt_h</p:attrName>
                                        </p:attrNameLst>
                                      </p:cBhvr>
                                      <p:tavLst>
                                        <p:tav tm="0">
                                          <p:val>
                                            <p:fltVal val="0"/>
                                          </p:val>
                                        </p:tav>
                                        <p:tav tm="100000">
                                          <p:val>
                                            <p:strVal val="#ppt_h"/>
                                          </p:val>
                                        </p:tav>
                                      </p:tavLst>
                                    </p:anim>
                                    <p:anim calcmode="lin" valueType="num">
                                      <p:cBhvr>
                                        <p:cTn id="57" dur="500" fill="hold"/>
                                        <p:tgtEl>
                                          <p:spTgt spid="4"/>
                                        </p:tgtEl>
                                        <p:attrNameLst>
                                          <p:attrName>style.rotation</p:attrName>
                                        </p:attrNameLst>
                                      </p:cBhvr>
                                      <p:tavLst>
                                        <p:tav tm="0">
                                          <p:val>
                                            <p:fltVal val="90"/>
                                          </p:val>
                                        </p:tav>
                                        <p:tav tm="100000">
                                          <p:val>
                                            <p:fltVal val="0"/>
                                          </p:val>
                                        </p:tav>
                                      </p:tavLst>
                                    </p:anim>
                                    <p:animEffect transition="in" filter="fade">
                                      <p:cBhvr>
                                        <p:cTn id="58" dur="500"/>
                                        <p:tgtEl>
                                          <p:spTgt spid="4"/>
                                        </p:tgtEl>
                                      </p:cBhvr>
                                    </p:animEffect>
                                  </p:childTnLst>
                                  <p:subTnLst>
                                    <p:audio>
                                      <p:cMediaNode>
                                        <p:cTn display="0" masterRel="sameClick">
                                          <p:stCondLst>
                                            <p:cond evt="begin" delay="0">
                                              <p:tn val="53"/>
                                            </p:cond>
                                          </p:stCondLst>
                                          <p:endCondLst>
                                            <p:cond evt="onStopAudio" delay="0">
                                              <p:tgtEl>
                                                <p:sldTgt/>
                                              </p:tgtEl>
                                            </p:cond>
                                          </p:endCondLst>
                                        </p:cTn>
                                        <p:tgtEl>
                                          <p:sndTgt r:embed="rId3" name="cau so 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5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2" presetClass="entr" presetSubtype="4" fill="hold" nodeType="clickEffect">
                                  <p:stCondLst>
                                    <p:cond delay="0"/>
                                  </p:stCondLst>
                                  <p:childTnLst>
                                    <p:set>
                                      <p:cBhvr>
                                        <p:cTn id="63" dur="1" fill="hold">
                                          <p:stCondLst>
                                            <p:cond delay="0"/>
                                          </p:stCondLst>
                                        </p:cTn>
                                        <p:tgtEl>
                                          <p:spTgt spid="6157"/>
                                        </p:tgtEl>
                                        <p:attrNameLst>
                                          <p:attrName>style.visibility</p:attrName>
                                        </p:attrNameLst>
                                      </p:cBhvr>
                                      <p:to>
                                        <p:strVal val="visible"/>
                                      </p:to>
                                    </p:set>
                                    <p:animEffect transition="in" filter="wipe(down)">
                                      <p:cBhvr>
                                        <p:cTn id="64" dur="5000"/>
                                        <p:tgtEl>
                                          <p:spTgt spid="6157"/>
                                        </p:tgtEl>
                                      </p:cBhvr>
                                    </p:animEffect>
                                  </p:childTnLst>
                                  <p:subTnLst>
                                    <p:audio>
                                      <p:cMediaNode>
                                        <p:cTn display="0" masterRel="sameClick">
                                          <p:stCondLst>
                                            <p:cond evt="begin" delay="0">
                                              <p:tn val="62"/>
                                            </p:cond>
                                          </p:stCondLst>
                                          <p:endCondLst>
                                            <p:cond evt="onStopAudio" delay="0">
                                              <p:tgtEl>
                                                <p:sldTgt/>
                                              </p:tgtEl>
                                            </p:cond>
                                          </p:endCondLst>
                                        </p:cTn>
                                        <p:tgtEl>
                                          <p:sndTgt r:embed="rId4"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6159"/>
                                        </p:tgtEl>
                                        <p:attrNameLst>
                                          <p:attrName>style.visibility</p:attrName>
                                        </p:attrNameLst>
                                      </p:cBhvr>
                                      <p:to>
                                        <p:strVal val="visible"/>
                                      </p:to>
                                    </p:set>
                                    <p:animEffect transition="in" filter="wipe(down)">
                                      <p:cBhvr>
                                        <p:cTn id="67" dur="5000"/>
                                        <p:tgtEl>
                                          <p:spTgt spid="6159"/>
                                        </p:tgtEl>
                                      </p:cBhvr>
                                    </p:animEffect>
                                  </p:childTnLst>
                                  <p:subTnLst>
                                    <p:audio>
                                      <p:cMediaNode>
                                        <p:cTn display="0" masterRel="sameClick">
                                          <p:stCondLst>
                                            <p:cond evt="begin" delay="0">
                                              <p:tn val="65"/>
                                            </p:cond>
                                          </p:stCondLst>
                                          <p:endCondLst>
                                            <p:cond evt="onStopAudio" delay="0">
                                              <p:tgtEl>
                                                <p:sldTgt/>
                                              </p:tgtEl>
                                            </p:cond>
                                          </p:endCondLst>
                                        </p:cTn>
                                        <p:tgtEl>
                                          <p:sndTgt r:embed="rId4"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6160"/>
                                        </p:tgtEl>
                                        <p:attrNameLst>
                                          <p:attrName>style.visibility</p:attrName>
                                        </p:attrNameLst>
                                      </p:cBhvr>
                                      <p:to>
                                        <p:strVal val="visible"/>
                                      </p:to>
                                    </p:set>
                                    <p:animEffect transition="in" filter="wipe(down)">
                                      <p:cBhvr>
                                        <p:cTn id="70" dur="5000"/>
                                        <p:tgtEl>
                                          <p:spTgt spid="6160"/>
                                        </p:tgtEl>
                                      </p:cBhvr>
                                    </p:animEffect>
                                  </p:childTnLst>
                                  <p:subTnLst>
                                    <p:audio>
                                      <p:cMediaNode>
                                        <p:cTn display="0" masterRel="sameClick">
                                          <p:stCondLst>
                                            <p:cond evt="begin" delay="0">
                                              <p:tn val="68"/>
                                            </p:cond>
                                          </p:stCondLst>
                                          <p:endCondLst>
                                            <p:cond evt="onStopAudio" delay="0">
                                              <p:tgtEl>
                                                <p:sldTgt/>
                                              </p:tgtEl>
                                            </p:cond>
                                          </p:endCondLst>
                                        </p:cTn>
                                        <p:tgtEl>
                                          <p:sndTgt r:embed="rId4" name="hoi y kien khan gia.wav"/>
                                        </p:tgtEl>
                                      </p:cMediaNode>
                                    </p:audio>
                                  </p:subTnLst>
                                </p:cTn>
                              </p:par>
                              <p:par>
                                <p:cTn id="71" presetID="22" presetClass="entr" presetSubtype="4" fill="hold" nodeType="withEffect">
                                  <p:stCondLst>
                                    <p:cond delay="0"/>
                                  </p:stCondLst>
                                  <p:childTnLst>
                                    <p:set>
                                      <p:cBhvr>
                                        <p:cTn id="72" dur="1" fill="hold">
                                          <p:stCondLst>
                                            <p:cond delay="0"/>
                                          </p:stCondLst>
                                        </p:cTn>
                                        <p:tgtEl>
                                          <p:spTgt spid="4113"/>
                                        </p:tgtEl>
                                        <p:attrNameLst>
                                          <p:attrName>style.visibility</p:attrName>
                                        </p:attrNameLst>
                                      </p:cBhvr>
                                      <p:to>
                                        <p:strVal val="visible"/>
                                      </p:to>
                                    </p:set>
                                    <p:animEffect transition="in" filter="wipe(down)">
                                      <p:cBhvr>
                                        <p:cTn id="73" dur="5000"/>
                                        <p:tgtEl>
                                          <p:spTgt spid="4113"/>
                                        </p:tgtEl>
                                      </p:cBhvr>
                                    </p:animEffect>
                                  </p:childTnLst>
                                  <p:subTnLst>
                                    <p:audio>
                                      <p:cMediaNode>
                                        <p:cTn display="0" masterRel="sameClick">
                                          <p:stCondLst>
                                            <p:cond evt="begin" delay="0">
                                              <p:tn val="71"/>
                                            </p:cond>
                                          </p:stCondLst>
                                          <p:endCondLst>
                                            <p:cond evt="onStopAudio" delay="0">
                                              <p:tgtEl>
                                                <p:sldTgt/>
                                              </p:tgtEl>
                                            </p:cond>
                                          </p:endCondLst>
                                        </p:cTn>
                                        <p:tgtEl>
                                          <p:sndTgt r:embed="rId4" name="hoi y kien khan gia.wav"/>
                                        </p:tgtEl>
                                      </p:cMediaNode>
                                    </p:audio>
                                  </p:subTnLst>
                                </p:cTn>
                              </p:par>
                              <p:par>
                                <p:cTn id="74" presetID="22" presetClass="entr" presetSubtype="4" fill="hold" nodeType="withEffect">
                                  <p:stCondLst>
                                    <p:cond delay="0"/>
                                  </p:stCondLst>
                                  <p:childTnLst>
                                    <p:set>
                                      <p:cBhvr>
                                        <p:cTn id="75" dur="1" fill="hold">
                                          <p:stCondLst>
                                            <p:cond delay="0"/>
                                          </p:stCondLst>
                                        </p:cTn>
                                        <p:tgtEl>
                                          <p:spTgt spid="6158"/>
                                        </p:tgtEl>
                                        <p:attrNameLst>
                                          <p:attrName>style.visibility</p:attrName>
                                        </p:attrNameLst>
                                      </p:cBhvr>
                                      <p:to>
                                        <p:strVal val="visible"/>
                                      </p:to>
                                    </p:set>
                                    <p:animEffect transition="in" filter="wipe(down)">
                                      <p:cBhvr>
                                        <p:cTn id="76" dur="5000"/>
                                        <p:tgtEl>
                                          <p:spTgt spid="6158"/>
                                        </p:tgtEl>
                                      </p:cBhvr>
                                    </p:animEffect>
                                  </p:childTnLst>
                                  <p:subTnLst>
                                    <p:audio>
                                      <p:cMediaNode>
                                        <p:cTn display="0" masterRel="sameClick">
                                          <p:stCondLst>
                                            <p:cond evt="begin" delay="0">
                                              <p:tn val="74"/>
                                            </p:cond>
                                          </p:stCondLst>
                                          <p:endCondLst>
                                            <p:cond evt="onStopAudio" delay="0">
                                              <p:tgtEl>
                                                <p:sldTgt/>
                                              </p:tgtEl>
                                            </p:cond>
                                          </p:endCondLst>
                                        </p:cTn>
                                        <p:tgtEl>
                                          <p:sndTgt r:embed="rId4" name="hoi y kien khan gia.wav"/>
                                        </p:tgtEl>
                                      </p:cMediaNode>
                                    </p:audio>
                                  </p:subTnLst>
                                </p:cTn>
                              </p:par>
                            </p:childTnLst>
                          </p:cTn>
                        </p:par>
                        <p:par>
                          <p:cTn id="77" fill="hold" nodeType="afterGroup">
                            <p:stCondLst>
                              <p:cond delay="5000"/>
                            </p:stCondLst>
                            <p:childTnLst>
                              <p:par>
                                <p:cTn id="78" presetID="10" presetClass="exit" presetSubtype="0" fill="hold" nodeType="afterEffect">
                                  <p:stCondLst>
                                    <p:cond delay="3000"/>
                                  </p:stCondLst>
                                  <p:childTnLst>
                                    <p:animEffect transition="out" filter="fade">
                                      <p:cBhvr>
                                        <p:cTn id="79" dur="500"/>
                                        <p:tgtEl>
                                          <p:spTgt spid="6157"/>
                                        </p:tgtEl>
                                      </p:cBhvr>
                                    </p:animEffect>
                                    <p:set>
                                      <p:cBhvr>
                                        <p:cTn id="80" dur="1" fill="hold">
                                          <p:stCondLst>
                                            <p:cond delay="499"/>
                                          </p:stCondLst>
                                        </p:cTn>
                                        <p:tgtEl>
                                          <p:spTgt spid="6157"/>
                                        </p:tgtEl>
                                        <p:attrNameLst>
                                          <p:attrName>style.visibility</p:attrName>
                                        </p:attrNameLst>
                                      </p:cBhvr>
                                      <p:to>
                                        <p:strVal val="hidden"/>
                                      </p:to>
                                    </p:set>
                                  </p:childTnLst>
                                </p:cTn>
                              </p:par>
                              <p:par>
                                <p:cTn id="81" presetID="10" presetClass="exit" presetSubtype="0" fill="hold" nodeType="withEffect">
                                  <p:stCondLst>
                                    <p:cond delay="3000"/>
                                  </p:stCondLst>
                                  <p:childTnLst>
                                    <p:animEffect transition="out" filter="fade">
                                      <p:cBhvr>
                                        <p:cTn id="82" dur="500"/>
                                        <p:tgtEl>
                                          <p:spTgt spid="6159"/>
                                        </p:tgtEl>
                                      </p:cBhvr>
                                    </p:animEffect>
                                    <p:set>
                                      <p:cBhvr>
                                        <p:cTn id="83" dur="1" fill="hold">
                                          <p:stCondLst>
                                            <p:cond delay="499"/>
                                          </p:stCondLst>
                                        </p:cTn>
                                        <p:tgtEl>
                                          <p:spTgt spid="6159"/>
                                        </p:tgtEl>
                                        <p:attrNameLst>
                                          <p:attrName>style.visibility</p:attrName>
                                        </p:attrNameLst>
                                      </p:cBhvr>
                                      <p:to>
                                        <p:strVal val="hidden"/>
                                      </p:to>
                                    </p:set>
                                  </p:childTnLst>
                                </p:cTn>
                              </p:par>
                              <p:par>
                                <p:cTn id="84" presetID="10" presetClass="exit" presetSubtype="0" fill="hold" nodeType="withEffect">
                                  <p:stCondLst>
                                    <p:cond delay="3000"/>
                                  </p:stCondLst>
                                  <p:childTnLst>
                                    <p:animEffect transition="out" filter="fade">
                                      <p:cBhvr>
                                        <p:cTn id="85" dur="500"/>
                                        <p:tgtEl>
                                          <p:spTgt spid="6160"/>
                                        </p:tgtEl>
                                      </p:cBhvr>
                                    </p:animEffect>
                                    <p:set>
                                      <p:cBhvr>
                                        <p:cTn id="86" dur="1" fill="hold">
                                          <p:stCondLst>
                                            <p:cond delay="499"/>
                                          </p:stCondLst>
                                        </p:cTn>
                                        <p:tgtEl>
                                          <p:spTgt spid="6160"/>
                                        </p:tgtEl>
                                        <p:attrNameLst>
                                          <p:attrName>style.visibility</p:attrName>
                                        </p:attrNameLst>
                                      </p:cBhvr>
                                      <p:to>
                                        <p:strVal val="hidden"/>
                                      </p:to>
                                    </p:set>
                                  </p:childTnLst>
                                </p:cTn>
                              </p:par>
                              <p:par>
                                <p:cTn id="87" presetID="10" presetClass="exit" presetSubtype="0" fill="hold" nodeType="withEffect">
                                  <p:stCondLst>
                                    <p:cond delay="3000"/>
                                  </p:stCondLst>
                                  <p:childTnLst>
                                    <p:animEffect transition="out" filter="fade">
                                      <p:cBhvr>
                                        <p:cTn id="88" dur="500"/>
                                        <p:tgtEl>
                                          <p:spTgt spid="4113"/>
                                        </p:tgtEl>
                                      </p:cBhvr>
                                    </p:animEffect>
                                    <p:set>
                                      <p:cBhvr>
                                        <p:cTn id="89" dur="1" fill="hold">
                                          <p:stCondLst>
                                            <p:cond delay="499"/>
                                          </p:stCondLst>
                                        </p:cTn>
                                        <p:tgtEl>
                                          <p:spTgt spid="4113"/>
                                        </p:tgtEl>
                                        <p:attrNameLst>
                                          <p:attrName>style.visibility</p:attrName>
                                        </p:attrNameLst>
                                      </p:cBhvr>
                                      <p:to>
                                        <p:strVal val="hidden"/>
                                      </p:to>
                                    </p:set>
                                  </p:childTnLst>
                                </p:cTn>
                              </p:par>
                              <p:par>
                                <p:cTn id="90" presetID="10" presetClass="exit" presetSubtype="0" fill="hold" nodeType="withEffect">
                                  <p:stCondLst>
                                    <p:cond delay="3000"/>
                                  </p:stCondLst>
                                  <p:childTnLst>
                                    <p:animEffect transition="out" filter="fade">
                                      <p:cBhvr>
                                        <p:cTn id="91" dur="500"/>
                                        <p:tgtEl>
                                          <p:spTgt spid="6158"/>
                                        </p:tgtEl>
                                      </p:cBhvr>
                                    </p:animEffect>
                                    <p:set>
                                      <p:cBhvr>
                                        <p:cTn id="92" dur="1" fill="hold">
                                          <p:stCondLst>
                                            <p:cond delay="499"/>
                                          </p:stCondLst>
                                        </p:cTn>
                                        <p:tgtEl>
                                          <p:spTgt spid="615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3" restart="whenNotActive" fill="hold" evtFilter="cancelBubble" nodeType="interactiveSeq">
                <p:stCondLst>
                  <p:cond evt="onClick" delay="0">
                    <p:tgtEl>
                      <p:spTgt spid="51"/>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10" presetClass="exit" presetSubtype="0" fill="hold" grpId="1" nodeType="clickEffect">
                                  <p:stCondLst>
                                    <p:cond delay="0"/>
                                  </p:stCondLst>
                                  <p:childTnLst>
                                    <p:animEffect transition="out" filter="fade">
                                      <p:cBhvr>
                                        <p:cTn id="97" dur="5000"/>
                                        <p:tgtEl>
                                          <p:spTgt spid="43"/>
                                        </p:tgtEl>
                                      </p:cBhvr>
                                    </p:animEffect>
                                    <p:set>
                                      <p:cBhvr>
                                        <p:cTn id="98"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5" name="bo  2 phuong an sai.wav"/>
                                        </p:tgtEl>
                                      </p:cMediaNode>
                                    </p:audio>
                                  </p:subTnLst>
                                </p:cTn>
                              </p:par>
                              <p:par>
                                <p:cTn id="99" presetID="10" presetClass="exit" presetSubtype="0" fill="hold" grpId="1" nodeType="withEffect">
                                  <p:stCondLst>
                                    <p:cond delay="0"/>
                                  </p:stCondLst>
                                  <p:childTnLst>
                                    <p:animEffect transition="out" filter="fade">
                                      <p:cBhvr>
                                        <p:cTn id="100" dur="5000"/>
                                        <p:tgtEl>
                                          <p:spTgt spid="55"/>
                                        </p:tgtEl>
                                      </p:cBhvr>
                                    </p:animEffect>
                                    <p:set>
                                      <p:cBhvr>
                                        <p:cTn id="101"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51"/>
                  </p:tgtEl>
                </p:cond>
              </p:nextCondLst>
            </p:seq>
            <p:seq concurrent="1" nextAc="seek">
              <p:cTn id="102" restart="whenNotActive" fill="hold" evtFilter="cancelBubble" nodeType="interactiveSeq">
                <p:stCondLst>
                  <p:cond evt="onClick" delay="0">
                    <p:tgtEl>
                      <p:spTgt spid="56"/>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21" presetClass="emph" presetSubtype="0" fill="hold" grpId="1" nodeType="clickEffect">
                                  <p:stCondLst>
                                    <p:cond delay="0"/>
                                  </p:stCondLst>
                                  <p:childTnLst>
                                    <p:animClr clrSpc="hsl" dir="cw">
                                      <p:cBhvr override="childStyle">
                                        <p:cTn id="106" dur="500" fill="hold"/>
                                        <p:tgtEl>
                                          <p:spTgt spid="56"/>
                                        </p:tgtEl>
                                        <p:attrNameLst>
                                          <p:attrName>style.color</p:attrName>
                                        </p:attrNameLst>
                                      </p:cBhvr>
                                      <p:by>
                                        <p:hsl h="7200000" s="0" l="0"/>
                                      </p:by>
                                    </p:animClr>
                                    <p:animClr clrSpc="hsl" dir="cw">
                                      <p:cBhvr>
                                        <p:cTn id="107" dur="500" fill="hold"/>
                                        <p:tgtEl>
                                          <p:spTgt spid="56"/>
                                        </p:tgtEl>
                                        <p:attrNameLst>
                                          <p:attrName>fillcolor</p:attrName>
                                        </p:attrNameLst>
                                      </p:cBhvr>
                                      <p:by>
                                        <p:hsl h="7200000" s="0" l="0"/>
                                      </p:by>
                                    </p:animClr>
                                    <p:animClr clrSpc="hsl" dir="cw">
                                      <p:cBhvr>
                                        <p:cTn id="108" dur="500" fill="hold"/>
                                        <p:tgtEl>
                                          <p:spTgt spid="56"/>
                                        </p:tgtEl>
                                        <p:attrNameLst>
                                          <p:attrName>stroke.color</p:attrName>
                                        </p:attrNameLst>
                                      </p:cBhvr>
                                      <p:by>
                                        <p:hsl h="7200000" s="0" l="0"/>
                                      </p:by>
                                    </p:animClr>
                                    <p:set>
                                      <p:cBhvr>
                                        <p:cTn id="109" dur="500" fill="hold"/>
                                        <p:tgtEl>
                                          <p:spTgt spid="56"/>
                                        </p:tgtEl>
                                        <p:attrNameLst>
                                          <p:attrName>fill.type</p:attrName>
                                        </p:attrNameLst>
                                      </p:cBhvr>
                                      <p:to>
                                        <p:strVal val="solid"/>
                                      </p:to>
                                    </p:set>
                                  </p:childTnLst>
                                  <p:subTnLst>
                                    <p:audio>
                                      <p:cMediaNode>
                                        <p:cTn display="0" masterRel="sameClick">
                                          <p:stCondLst>
                                            <p:cond evt="begin" delay="0">
                                              <p:tn val="105"/>
                                            </p:cond>
                                          </p:stCondLst>
                                          <p:endCondLst>
                                            <p:cond evt="onStopAudio" delay="0">
                                              <p:tgtEl>
                                                <p:sldTgt/>
                                              </p:tgtEl>
                                            </p:cond>
                                          </p:endCondLst>
                                        </p:cTn>
                                        <p:tgtEl>
                                          <p:sndTgt r:embed="rId6" name="tra loi chinh xac.wav"/>
                                        </p:tgtEl>
                                      </p:cMediaNode>
                                    </p:audio>
                                  </p:subTnLst>
                                </p:cTn>
                              </p:par>
                            </p:childTnLst>
                          </p:cTn>
                        </p:par>
                      </p:childTnLst>
                    </p:cTn>
                  </p:par>
                </p:childTnLst>
              </p:cTn>
              <p:nextCondLst>
                <p:cond evt="onClick" delay="0">
                  <p:tgtEl>
                    <p:spTgt spid="56"/>
                  </p:tgtEl>
                </p:cond>
              </p:nextCondLst>
            </p:seq>
            <p:seq concurrent="1" nextAc="seek">
              <p:cTn id="110" restart="whenNotActive" fill="hold" evtFilter="cancelBubble" nodeType="interactiveSeq">
                <p:stCondLst>
                  <p:cond evt="onClick" delay="0">
                    <p:tgtEl>
                      <p:spTgt spid="43"/>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 presetClass="emph" presetSubtype="2" fill="hold" nodeType="clickEffect">
                                  <p:stCondLst>
                                    <p:cond delay="0"/>
                                  </p:stCondLst>
                                  <p:childTnLst>
                                    <p:animClr clrSpc="rgb" dir="cw">
                                      <p:cBhvr>
                                        <p:cTn id="114" dur="2000" fill="hold"/>
                                        <p:tgtEl>
                                          <p:spTgt spid="43"/>
                                        </p:tgtEl>
                                        <p:attrNameLst>
                                          <p:attrName>fillcolor</p:attrName>
                                        </p:attrNameLst>
                                      </p:cBhvr>
                                      <p:to>
                                        <a:schemeClr val="accent2"/>
                                      </p:to>
                                    </p:animClr>
                                    <p:set>
                                      <p:cBhvr>
                                        <p:cTn id="115" dur="2000" fill="hold"/>
                                        <p:tgtEl>
                                          <p:spTgt spid="43"/>
                                        </p:tgtEl>
                                        <p:attrNameLst>
                                          <p:attrName>fill.type</p:attrName>
                                        </p:attrNameLst>
                                      </p:cBhvr>
                                      <p:to>
                                        <p:strVal val="solid"/>
                                      </p:to>
                                    </p:set>
                                    <p:set>
                                      <p:cBhvr>
                                        <p:cTn id="116" dur="2000" fill="hold"/>
                                        <p:tgtEl>
                                          <p:spTgt spid="43"/>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43"/>
                  </p:tgtEl>
                </p:cond>
              </p:nextCondLst>
            </p:seq>
            <p:seq concurrent="1" nextAc="seek">
              <p:cTn id="117" restart="whenNotActive" fill="hold" evtFilter="cancelBubble" nodeType="interactiveSeq">
                <p:stCondLst>
                  <p:cond evt="onClick" delay="0">
                    <p:tgtEl>
                      <p:spTgt spid="55"/>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mph" presetSubtype="2" fill="hold" nodeType="clickEffect">
                                  <p:stCondLst>
                                    <p:cond delay="0"/>
                                  </p:stCondLst>
                                  <p:childTnLst>
                                    <p:animClr clrSpc="rgb" dir="cw">
                                      <p:cBhvr>
                                        <p:cTn id="121" dur="2000" fill="hold"/>
                                        <p:tgtEl>
                                          <p:spTgt spid="55"/>
                                        </p:tgtEl>
                                        <p:attrNameLst>
                                          <p:attrName>fillcolor</p:attrName>
                                        </p:attrNameLst>
                                      </p:cBhvr>
                                      <p:to>
                                        <a:schemeClr val="accent2"/>
                                      </p:to>
                                    </p:animClr>
                                    <p:set>
                                      <p:cBhvr>
                                        <p:cTn id="122" dur="2000" fill="hold"/>
                                        <p:tgtEl>
                                          <p:spTgt spid="55"/>
                                        </p:tgtEl>
                                        <p:attrNameLst>
                                          <p:attrName>fill.type</p:attrName>
                                        </p:attrNameLst>
                                      </p:cBhvr>
                                      <p:to>
                                        <p:strVal val="solid"/>
                                      </p:to>
                                    </p:set>
                                    <p:set>
                                      <p:cBhvr>
                                        <p:cTn id="123" dur="2000" fill="hold"/>
                                        <p:tgtEl>
                                          <p:spTgt spid="55"/>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24" restart="whenNotActive" fill="hold" evtFilter="cancelBubble" nodeType="interactiveSeq">
                <p:stCondLst>
                  <p:cond evt="onClick" delay="0">
                    <p:tgtEl>
                      <p:spTgt spid="57"/>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 presetClass="emph" presetSubtype="2" fill="hold" nodeType="clickEffect">
                                  <p:stCondLst>
                                    <p:cond delay="0"/>
                                  </p:stCondLst>
                                  <p:childTnLst>
                                    <p:animClr clrSpc="rgb" dir="cw">
                                      <p:cBhvr>
                                        <p:cTn id="128" dur="2000" fill="hold"/>
                                        <p:tgtEl>
                                          <p:spTgt spid="57"/>
                                        </p:tgtEl>
                                        <p:attrNameLst>
                                          <p:attrName>fillcolor</p:attrName>
                                        </p:attrNameLst>
                                      </p:cBhvr>
                                      <p:to>
                                        <a:schemeClr val="accent2"/>
                                      </p:to>
                                    </p:animClr>
                                    <p:set>
                                      <p:cBhvr>
                                        <p:cTn id="129" dur="2000" fill="hold"/>
                                        <p:tgtEl>
                                          <p:spTgt spid="57"/>
                                        </p:tgtEl>
                                        <p:attrNameLst>
                                          <p:attrName>fill.type</p:attrName>
                                        </p:attrNameLst>
                                      </p:cBhvr>
                                      <p:to>
                                        <p:strVal val="solid"/>
                                      </p:to>
                                    </p:set>
                                    <p:set>
                                      <p:cBhvr>
                                        <p:cTn id="130" dur="2000" fill="hold"/>
                                        <p:tgtEl>
                                          <p:spTgt spid="57"/>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7D2C6DD9-47DA-7A46-AA84-51C1E8FD0A09}"/>
              </a:ext>
            </a:extLst>
          </p:cNvPr>
          <p:cNvSpPr/>
          <p:nvPr/>
        </p:nvSpPr>
        <p:spPr>
          <a:xfrm>
            <a:off x="2514602" y="1743074"/>
            <a:ext cx="2228850" cy="64055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1028700">
              <a:defRPr/>
            </a:pPr>
            <a:r>
              <a:rPr lang="en-US" sz="3150">
                <a:solidFill>
                  <a:prstClr val="black"/>
                </a:solidFill>
                <a:latin typeface="Calibri"/>
              </a:rPr>
              <a:t>$400</a:t>
            </a:r>
          </a:p>
        </p:txBody>
      </p:sp>
      <p:grpSp>
        <p:nvGrpSpPr>
          <p:cNvPr id="4109" name="Group 4110">
            <a:extLst>
              <a:ext uri="{FF2B5EF4-FFF2-40B4-BE49-F238E27FC236}">
                <a16:creationId xmlns:a16="http://schemas.microsoft.com/office/drawing/2014/main" id="{9D6BE26D-9F7A-AB4C-A487-40B47D322971}"/>
              </a:ext>
            </a:extLst>
          </p:cNvPr>
          <p:cNvGrpSpPr>
            <a:grpSpLocks/>
          </p:cNvGrpSpPr>
          <p:nvPr/>
        </p:nvGrpSpPr>
        <p:grpSpPr bwMode="auto">
          <a:xfrm>
            <a:off x="11782429" y="1845470"/>
            <a:ext cx="654845" cy="1154906"/>
            <a:chOff x="5985076" y="228600"/>
            <a:chExt cx="581892" cy="2590800"/>
          </a:xfrm>
        </p:grpSpPr>
        <p:sp>
          <p:nvSpPr>
            <p:cNvPr id="2" name="Rectangle 4105">
              <a:extLst>
                <a:ext uri="{FF2B5EF4-FFF2-40B4-BE49-F238E27FC236}">
                  <a16:creationId xmlns:a16="http://schemas.microsoft.com/office/drawing/2014/main" id="{E3F65391-812A-0E49-B9CF-A3C962BD99A3}"/>
                </a:ext>
              </a:extLst>
            </p:cNvPr>
            <p:cNvSpPr/>
            <p:nvPr/>
          </p:nvSpPr>
          <p:spPr>
            <a:xfrm>
              <a:off x="6029512" y="1088638"/>
              <a:ext cx="493020" cy="17307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endParaRPr lang="en-US" sz="2025">
                <a:solidFill>
                  <a:srgbClr val="FFFFFF"/>
                </a:solidFill>
              </a:endParaRPr>
            </a:p>
          </p:txBody>
        </p:sp>
        <p:sp>
          <p:nvSpPr>
            <p:cNvPr id="3" name="Rectangle 4106">
              <a:extLst>
                <a:ext uri="{FF2B5EF4-FFF2-40B4-BE49-F238E27FC236}">
                  <a16:creationId xmlns:a16="http://schemas.microsoft.com/office/drawing/2014/main" id="{F9FE50D7-724F-4943-BAD3-114B4E2E7FF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028700">
                <a:defRPr/>
              </a:pPr>
              <a:r>
                <a:rPr lang="en-US" sz="4050" b="1" spc="5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4110" name="Group 4109">
            <a:extLst>
              <a:ext uri="{FF2B5EF4-FFF2-40B4-BE49-F238E27FC236}">
                <a16:creationId xmlns:a16="http://schemas.microsoft.com/office/drawing/2014/main" id="{13CB0751-9076-F142-8A74-A597BDF5357D}"/>
              </a:ext>
            </a:extLst>
          </p:cNvPr>
          <p:cNvGrpSpPr>
            <a:grpSpLocks/>
          </p:cNvGrpSpPr>
          <p:nvPr/>
        </p:nvGrpSpPr>
        <p:grpSpPr bwMode="auto">
          <a:xfrm>
            <a:off x="12368216" y="800099"/>
            <a:ext cx="654845" cy="2200275"/>
            <a:chOff x="6506093" y="2419350"/>
            <a:chExt cx="581892" cy="400050"/>
          </a:xfrm>
        </p:grpSpPr>
        <p:sp>
          <p:nvSpPr>
            <p:cNvPr id="89" name="Rectangle 88">
              <a:extLst>
                <a:ext uri="{FF2B5EF4-FFF2-40B4-BE49-F238E27FC236}">
                  <a16:creationId xmlns:a16="http://schemas.microsoft.com/office/drawing/2014/main" id="{93BC7593-83C8-3C43-B68D-55471869052A}"/>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endParaRPr lang="en-US" sz="2025">
                <a:solidFill>
                  <a:srgbClr val="FFFFFF"/>
                </a:solidFill>
              </a:endParaRPr>
            </a:p>
          </p:txBody>
        </p:sp>
        <p:sp>
          <p:nvSpPr>
            <p:cNvPr id="93" name="Rectangle 92">
              <a:extLst>
                <a:ext uri="{FF2B5EF4-FFF2-40B4-BE49-F238E27FC236}">
                  <a16:creationId xmlns:a16="http://schemas.microsoft.com/office/drawing/2014/main" id="{EC9677DC-A8B0-4C4D-B0CC-D33812B28388}"/>
                </a:ext>
              </a:extLst>
            </p:cNvPr>
            <p:cNvSpPr/>
            <p:nvPr/>
          </p:nvSpPr>
          <p:spPr>
            <a:xfrm>
              <a:off x="6506093" y="2419350"/>
              <a:ext cx="581892" cy="9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028700">
                <a:defRPr/>
              </a:pPr>
              <a:r>
                <a:rPr lang="en-US" sz="4050" b="1" spc="5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4111" name="Group 4108">
            <a:extLst>
              <a:ext uri="{FF2B5EF4-FFF2-40B4-BE49-F238E27FC236}">
                <a16:creationId xmlns:a16="http://schemas.microsoft.com/office/drawing/2014/main" id="{237658B6-58AA-D94E-A926-BE543C540E61}"/>
              </a:ext>
            </a:extLst>
          </p:cNvPr>
          <p:cNvGrpSpPr>
            <a:grpSpLocks/>
          </p:cNvGrpSpPr>
          <p:nvPr/>
        </p:nvGrpSpPr>
        <p:grpSpPr bwMode="auto">
          <a:xfrm>
            <a:off x="12961146" y="745331"/>
            <a:ext cx="654843" cy="2266950"/>
            <a:chOff x="7032480" y="1524000"/>
            <a:chExt cx="581892" cy="1321148"/>
          </a:xfrm>
        </p:grpSpPr>
        <p:sp>
          <p:nvSpPr>
            <p:cNvPr id="90" name="Rectangle 89">
              <a:extLst>
                <a:ext uri="{FF2B5EF4-FFF2-40B4-BE49-F238E27FC236}">
                  <a16:creationId xmlns:a16="http://schemas.microsoft.com/office/drawing/2014/main" id="{EAEFCADA-B455-EB4D-A904-5288C8652250}"/>
                </a:ext>
              </a:extLst>
            </p:cNvPr>
            <p:cNvSpPr/>
            <p:nvPr/>
          </p:nvSpPr>
          <p:spPr>
            <a:xfrm>
              <a:off x="7085379" y="1944491"/>
              <a:ext cx="493022" cy="9006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endParaRPr lang="en-US" sz="2025">
                <a:solidFill>
                  <a:srgbClr val="FFFFFF"/>
                </a:solidFill>
              </a:endParaRPr>
            </a:p>
          </p:txBody>
        </p:sp>
        <p:sp>
          <p:nvSpPr>
            <p:cNvPr id="94" name="Rectangle 93">
              <a:extLst>
                <a:ext uri="{FF2B5EF4-FFF2-40B4-BE49-F238E27FC236}">
                  <a16:creationId xmlns:a16="http://schemas.microsoft.com/office/drawing/2014/main" id="{E5C97CA8-B041-EA48-9C61-91B1D81A3942}"/>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028700">
                <a:defRPr/>
              </a:pPr>
              <a:r>
                <a:rPr lang="en-US" sz="4050" b="1" spc="5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4112" name="Group 4107">
            <a:extLst>
              <a:ext uri="{FF2B5EF4-FFF2-40B4-BE49-F238E27FC236}">
                <a16:creationId xmlns:a16="http://schemas.microsoft.com/office/drawing/2014/main" id="{A4963AB1-10FA-D54E-B608-1DDF04B8116F}"/>
              </a:ext>
            </a:extLst>
          </p:cNvPr>
          <p:cNvGrpSpPr>
            <a:grpSpLocks/>
          </p:cNvGrpSpPr>
          <p:nvPr/>
        </p:nvGrpSpPr>
        <p:grpSpPr bwMode="auto">
          <a:xfrm>
            <a:off x="13615989" y="633413"/>
            <a:ext cx="659607" cy="2395538"/>
            <a:chOff x="7614978" y="1143000"/>
            <a:chExt cx="586914" cy="1716004"/>
          </a:xfrm>
        </p:grpSpPr>
        <p:sp>
          <p:nvSpPr>
            <p:cNvPr id="91" name="Rectangle 90">
              <a:extLst>
                <a:ext uri="{FF2B5EF4-FFF2-40B4-BE49-F238E27FC236}">
                  <a16:creationId xmlns:a16="http://schemas.microsoft.com/office/drawing/2014/main" id="{2F6E0EFE-69F7-2349-8E39-2934B1799DA2}"/>
                </a:ext>
              </a:extLst>
            </p:cNvPr>
            <p:cNvSpPr/>
            <p:nvPr/>
          </p:nvSpPr>
          <p:spPr>
            <a:xfrm>
              <a:off x="7614978" y="1523387"/>
              <a:ext cx="493686" cy="13356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endParaRPr lang="en-US" sz="2025">
                <a:solidFill>
                  <a:srgbClr val="FFFFFF"/>
                </a:solidFill>
              </a:endParaRPr>
            </a:p>
          </p:txBody>
        </p:sp>
        <p:sp>
          <p:nvSpPr>
            <p:cNvPr id="95" name="Rectangle 94">
              <a:extLst>
                <a:ext uri="{FF2B5EF4-FFF2-40B4-BE49-F238E27FC236}">
                  <a16:creationId xmlns:a16="http://schemas.microsoft.com/office/drawing/2014/main" id="{2C934D7B-27CF-4A41-A7EE-4B9706F82B8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028700">
                <a:defRPr/>
              </a:pPr>
              <a:r>
                <a:rPr lang="en-US" sz="4050" b="1" spc="5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B5506E61-D0F1-F047-A45C-8B1ECF847116}"/>
              </a:ext>
            </a:extLst>
          </p:cNvPr>
          <p:cNvCxnSpPr/>
          <p:nvPr/>
        </p:nvCxnSpPr>
        <p:spPr>
          <a:xfrm>
            <a:off x="11815766" y="3031331"/>
            <a:ext cx="2521745" cy="1905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27CE881-8442-2B40-A49A-67AD6BB7552D}"/>
              </a:ext>
            </a:extLst>
          </p:cNvPr>
          <p:cNvSpPr/>
          <p:nvPr/>
        </p:nvSpPr>
        <p:spPr bwMode="auto">
          <a:xfrm>
            <a:off x="2023714" y="6312174"/>
            <a:ext cx="7474742" cy="139781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1028700">
              <a:defRPr/>
            </a:pPr>
            <a:r>
              <a:rPr lang="en-US" sz="4800" cap="all" dirty="0">
                <a:solidFill>
                  <a:prstClr val="white"/>
                </a:solidFill>
                <a:latin typeface="Times New Roman" panose="02020603050405020304" pitchFamily="18" charset="0"/>
                <a:cs typeface="Times New Roman" panose="02020603050405020304" pitchFamily="18" charset="0"/>
              </a:rPr>
              <a:t>A</a:t>
            </a:r>
            <a:r>
              <a:rPr lang="en-US" sz="4800" cap="all">
                <a:solidFill>
                  <a:prstClr val="white"/>
                </a:solidFill>
                <a:latin typeface="Times New Roman" panose="02020603050405020304" pitchFamily="18" charset="0"/>
                <a:cs typeface="Times New Roman" panose="02020603050405020304" pitchFamily="18" charset="0"/>
              </a:rPr>
              <a:t>. </a:t>
            </a:r>
            <a:r>
              <a:rPr lang="en-US" sz="4800">
                <a:solidFill>
                  <a:prstClr val="white"/>
                </a:solidFill>
                <a:latin typeface="Times New Roman" pitchFamily="18" charset="0"/>
                <a:cs typeface="Times New Roman" pitchFamily="18" charset="0"/>
              </a:rPr>
              <a:t> Phía đông rộng lớn</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A023898E-E767-F745-9057-F59891F315DA}"/>
              </a:ext>
            </a:extLst>
          </p:cNvPr>
          <p:cNvSpPr/>
          <p:nvPr/>
        </p:nvSpPr>
        <p:spPr bwMode="auto">
          <a:xfrm>
            <a:off x="2171700" y="8205485"/>
            <a:ext cx="6972300" cy="116816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1028700" eaLnBrk="1" hangingPunct="1">
              <a:defRPr/>
            </a:pPr>
            <a:r>
              <a:rPr lang="vi-VN" sz="4800" dirty="0">
                <a:solidFill>
                  <a:srgbClr val="FFFFFF"/>
                </a:solidFill>
                <a:latin typeface="Times New Roman" panose="02020603050405020304" pitchFamily="18" charset="0"/>
                <a:cs typeface="Times New Roman" panose="02020603050405020304" pitchFamily="18" charset="0"/>
              </a:rPr>
              <a:t>C</a:t>
            </a:r>
            <a:r>
              <a:rPr lang="vi-VN" sz="4800">
                <a:solidFill>
                  <a:srgbClr val="FFFFFF"/>
                </a:solidFill>
                <a:latin typeface="Times New Roman" panose="02020603050405020304" pitchFamily="18" charset="0"/>
                <a:cs typeface="Times New Roman" panose="02020603050405020304" pitchFamily="18" charset="0"/>
              </a:rPr>
              <a:t>.</a:t>
            </a:r>
            <a:r>
              <a:rPr lang="en-US" sz="4800">
                <a:solidFill>
                  <a:srgbClr val="FFFFFF"/>
                </a:solidFill>
                <a:latin typeface="Times New Roman" panose="02020603050405020304" pitchFamily="18" charset="0"/>
                <a:cs typeface="Times New Roman" panose="02020603050405020304" pitchFamily="18" charset="0"/>
              </a:rPr>
              <a:t> </a:t>
            </a:r>
            <a:r>
              <a:rPr lang="en-US" sz="4800">
                <a:solidFill>
                  <a:prstClr val="white"/>
                </a:solidFill>
                <a:latin typeface="Times New Roman" pitchFamily="18" charset="0"/>
                <a:cs typeface="Times New Roman" pitchFamily="18" charset="0"/>
              </a:rPr>
              <a:t>Phía tây rộng lớn</a:t>
            </a:r>
            <a:endParaRPr lang="vi-VN" sz="4800" dirty="0">
              <a:solidFill>
                <a:srgbClr val="FFFFFF"/>
              </a:solidFill>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654864B1-346E-8542-BF2E-AD5D0AB373FF}"/>
              </a:ext>
            </a:extLst>
          </p:cNvPr>
          <p:cNvSpPr/>
          <p:nvPr/>
        </p:nvSpPr>
        <p:spPr bwMode="auto">
          <a:xfrm>
            <a:off x="9763127" y="8111779"/>
            <a:ext cx="6972300" cy="126187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1028700" eaLnBrk="1" hangingPunct="1">
              <a:defRPr/>
            </a:pPr>
            <a:r>
              <a:rPr lang="en-US" sz="4800" cap="all" dirty="0">
                <a:solidFill>
                  <a:prstClr val="white"/>
                </a:solidFill>
                <a:latin typeface="Times New Roman" panose="02020603050405020304" pitchFamily="18" charset="0"/>
                <a:cs typeface="Times New Roman" pitchFamily="18" charset="0"/>
              </a:rPr>
              <a:t>D</a:t>
            </a:r>
            <a:r>
              <a:rPr lang="en-US" sz="4800" cap="all">
                <a:solidFill>
                  <a:prstClr val="white"/>
                </a:solidFill>
                <a:latin typeface="Times New Roman" panose="02020603050405020304" pitchFamily="18" charset="0"/>
                <a:cs typeface="Times New Roman" pitchFamily="18" charset="0"/>
              </a:rPr>
              <a:t>. </a:t>
            </a:r>
            <a:r>
              <a:rPr lang="en-US" sz="4800">
                <a:solidFill>
                  <a:prstClr val="white"/>
                </a:solidFill>
                <a:latin typeface="Times New Roman" pitchFamily="18" charset="0"/>
                <a:cs typeface="Times New Roman" pitchFamily="18" charset="0"/>
              </a:rPr>
              <a:t>Phía nam rộng lớn</a:t>
            </a:r>
            <a:endParaRPr lang="en-US" sz="4800" dirty="0">
              <a:solidFill>
                <a:prstClr val="white"/>
              </a:solidFill>
              <a:latin typeface="Times New Roman" pitchFamily="18" charset="0"/>
              <a:cs typeface="Times New Roman" pitchFamily="18" charset="0"/>
            </a:endParaRPr>
          </a:p>
        </p:txBody>
      </p:sp>
      <p:sp>
        <p:nvSpPr>
          <p:cNvPr id="57" name="Hexagon 56">
            <a:extLst>
              <a:ext uri="{FF2B5EF4-FFF2-40B4-BE49-F238E27FC236}">
                <a16:creationId xmlns:a16="http://schemas.microsoft.com/office/drawing/2014/main" id="{42ECD3AF-CB74-5B42-BD7E-5136DA395073}"/>
              </a:ext>
            </a:extLst>
          </p:cNvPr>
          <p:cNvSpPr/>
          <p:nvPr/>
        </p:nvSpPr>
        <p:spPr bwMode="auto">
          <a:xfrm>
            <a:off x="9715502" y="6307970"/>
            <a:ext cx="6903239" cy="139781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1028700">
              <a:defRPr/>
            </a:pPr>
            <a:r>
              <a:rPr lang="vi-VN" sz="4800" dirty="0">
                <a:solidFill>
                  <a:prstClr val="white"/>
                </a:solidFill>
                <a:latin typeface="Times New Roman" panose="02020603050405020304" pitchFamily="18" charset="0"/>
                <a:cs typeface="Times New Roman" panose="02020603050405020304" pitchFamily="18" charset="0"/>
              </a:rPr>
              <a:t>B</a:t>
            </a:r>
            <a:r>
              <a:rPr lang="vi-VN" sz="4800">
                <a:solidFill>
                  <a:prstClr val="white"/>
                </a:solidFill>
                <a:latin typeface="Times New Roman" panose="02020603050405020304" pitchFamily="18" charset="0"/>
                <a:cs typeface="Times New Roman" panose="02020603050405020304" pitchFamily="18" charset="0"/>
              </a:rPr>
              <a:t>. </a:t>
            </a:r>
            <a:r>
              <a:rPr lang="en-US" sz="4800">
                <a:solidFill>
                  <a:prstClr val="white"/>
                </a:solidFill>
                <a:latin typeface="Times New Roman" pitchFamily="18" charset="0"/>
                <a:cs typeface="Times New Roman" pitchFamily="18" charset="0"/>
              </a:rPr>
              <a:t>Phía bắc rộng lớn</a:t>
            </a:r>
            <a:endParaRPr lang="vi-VN" sz="4800" dirty="0">
              <a:solidFill>
                <a:prstClr val="white"/>
              </a:solidFill>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165976E7-9664-6A4F-A16D-36C9B3CFC921}"/>
              </a:ext>
            </a:extLst>
          </p:cNvPr>
          <p:cNvSpPr/>
          <p:nvPr/>
        </p:nvSpPr>
        <p:spPr bwMode="auto">
          <a:xfrm>
            <a:off x="1041118" y="3637220"/>
            <a:ext cx="16593740" cy="186090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1028700" fontAlgn="base">
              <a:spcBef>
                <a:spcPct val="0"/>
              </a:spcBef>
              <a:spcAft>
                <a:spcPct val="0"/>
              </a:spcAft>
              <a:defRPr/>
            </a:pPr>
            <a:r>
              <a:rPr lang="en-US" sz="4800">
                <a:solidFill>
                  <a:srgbClr val="FFFF00"/>
                </a:solidFill>
                <a:latin typeface="Times New Roman" pitchFamily="18" charset="0"/>
                <a:cs typeface="Times New Roman" pitchFamily="18" charset="0"/>
              </a:rPr>
              <a:t>“Quảng Nam” có nghĩa là gì?</a:t>
            </a:r>
            <a:endParaRPr lang="en-US" altLang="en-US" sz="4800" dirty="0">
              <a:solidFill>
                <a:srgbClr val="FFFF00"/>
              </a:solidFill>
              <a:latin typeface="Times New Roman" panose="02020603050405020304" pitchFamily="18" charset="0"/>
              <a:cs typeface="Times New Roman" panose="02020603050405020304" pitchFamily="18" charset="0"/>
            </a:endParaRPr>
          </a:p>
        </p:txBody>
      </p:sp>
      <p:pic>
        <p:nvPicPr>
          <p:cNvPr id="82" name="Picture 4">
            <a:extLst>
              <a:ext uri="{FF2B5EF4-FFF2-40B4-BE49-F238E27FC236}">
                <a16:creationId xmlns:a16="http://schemas.microsoft.com/office/drawing/2014/main" id="{8A32C876-BE9F-9440-8DB3-E7664107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57491" y="1"/>
            <a:ext cx="1388270"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8BB0F91-6C66-8E42-B285-DE088E9808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4071" y="431006"/>
            <a:ext cx="24765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D0BA7E21-B3F5-E145-901F-D9D84B16E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10616" y="466724"/>
            <a:ext cx="23669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ppt_w</p:attrName>
                                        </p:attrNameLst>
                                      </p:cBhvr>
                                      <p:tavLst>
                                        <p:tav tm="0" fmla="#ppt_w*sin(2.5*pi*$)">
                                          <p:val>
                                            <p:fltVal val="0"/>
                                          </p:val>
                                        </p:tav>
                                        <p:tav tm="100000">
                                          <p:val>
                                            <p:fltVal val="1"/>
                                          </p:val>
                                        </p:tav>
                                      </p:tavLst>
                                    </p:anim>
                                    <p:anim calcmode="lin" valueType="num">
                                      <p:cBhvr>
                                        <p:cTn id="9" dur="2000" fill="hold"/>
                                        <p:tgtEl>
                                          <p:spTgt spid="8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2.wav"/>
                                        </p:tgtEl>
                                      </p:cMediaNode>
                                    </p:audio>
                                  </p:sub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0"/>
                                        <p:tgtEl>
                                          <p:spTgt spid="43"/>
                                        </p:tgtEl>
                                      </p:cBhvr>
                                    </p:animEffect>
                                    <p:set>
                                      <p:cBhvr>
                                        <p:cTn id="49"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bo  2 phuong an sai.wav"/>
                                        </p:tgtEl>
                                      </p:cMediaNode>
                                    </p:audio>
                                  </p:subTnLst>
                                </p:cTn>
                              </p:par>
                              <p:par>
                                <p:cTn id="50" presetID="10" presetClass="exit" presetSubtype="0" fill="hold" nodeType="withEffect">
                                  <p:stCondLst>
                                    <p:cond delay="0"/>
                                  </p:stCondLst>
                                  <p:childTnLst>
                                    <p:animEffect transition="out" filter="fade">
                                      <p:cBhvr>
                                        <p:cTn id="51" dur="5000"/>
                                        <p:tgtEl>
                                          <p:spTgt spid="57"/>
                                        </p:tgtEl>
                                      </p:cBhvr>
                                    </p:animEffect>
                                    <p:set>
                                      <p:cBhvr>
                                        <p:cTn id="52"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o  2 phuong an sai.wav"/>
                                        </p:tgtEl>
                                      </p:cMediaNode>
                                    </p:audio>
                                  </p:sub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2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2" presetClass="entr" presetSubtype="4" fill="hold" nodeType="clickEffect">
                                  <p:stCondLst>
                                    <p:cond delay="0"/>
                                  </p:stCondLst>
                                  <p:childTnLst>
                                    <p:set>
                                      <p:cBhvr>
                                        <p:cTn id="57" dur="1" fill="hold">
                                          <p:stCondLst>
                                            <p:cond delay="0"/>
                                          </p:stCondLst>
                                        </p:cTn>
                                        <p:tgtEl>
                                          <p:spTgt spid="4109"/>
                                        </p:tgtEl>
                                        <p:attrNameLst>
                                          <p:attrName>style.visibility</p:attrName>
                                        </p:attrNameLst>
                                      </p:cBhvr>
                                      <p:to>
                                        <p:strVal val="visible"/>
                                      </p:to>
                                    </p:set>
                                    <p:animEffect transition="in" filter="wipe(down)">
                                      <p:cBhvr>
                                        <p:cTn id="58" dur="6000"/>
                                        <p:tgtEl>
                                          <p:spTgt spid="4109"/>
                                        </p:tgtEl>
                                      </p:cBhvr>
                                    </p:animEffect>
                                  </p:childTnLst>
                                  <p:subTnLst>
                                    <p:audio>
                                      <p:cMediaNode>
                                        <p:cTn display="0" masterRel="sameClick">
                                          <p:stCondLst>
                                            <p:cond evt="begin" delay="0">
                                              <p:tn val="56"/>
                                            </p:cond>
                                          </p:stCondLst>
                                          <p:endCondLst>
                                            <p:cond evt="onStopAudio" delay="0">
                                              <p:tgtEl>
                                                <p:sldTgt/>
                                              </p:tgtEl>
                                            </p:cond>
                                          </p:endCondLst>
                                        </p:cTn>
                                        <p:tgtEl>
                                          <p:sndTgt r:embed="rId5" name="hoi y kien khan gia.wav"/>
                                        </p:tgtEl>
                                      </p:cMediaNode>
                                    </p:audio>
                                  </p:subTnLst>
                                </p:cTn>
                              </p:par>
                              <p:par>
                                <p:cTn id="59" presetID="22" presetClass="entr" presetSubtype="4" fill="hold" nodeType="withEffect">
                                  <p:stCondLst>
                                    <p:cond delay="0"/>
                                  </p:stCondLst>
                                  <p:childTnLst>
                                    <p:set>
                                      <p:cBhvr>
                                        <p:cTn id="60" dur="1" fill="hold">
                                          <p:stCondLst>
                                            <p:cond delay="0"/>
                                          </p:stCondLst>
                                        </p:cTn>
                                        <p:tgtEl>
                                          <p:spTgt spid="4110"/>
                                        </p:tgtEl>
                                        <p:attrNameLst>
                                          <p:attrName>style.visibility</p:attrName>
                                        </p:attrNameLst>
                                      </p:cBhvr>
                                      <p:to>
                                        <p:strVal val="visible"/>
                                      </p:to>
                                    </p:set>
                                    <p:animEffect transition="in" filter="wipe(down)">
                                      <p:cBhvr>
                                        <p:cTn id="61" dur="7000"/>
                                        <p:tgtEl>
                                          <p:spTgt spid="4110"/>
                                        </p:tgtEl>
                                      </p:cBhvr>
                                    </p:animEffect>
                                  </p:childTnLst>
                                  <p:subTnLst>
                                    <p:audio>
                                      <p:cMediaNode>
                                        <p:cTn display="0" masterRel="sameClick">
                                          <p:stCondLst>
                                            <p:cond evt="begin" delay="0">
                                              <p:tn val="59"/>
                                            </p:cond>
                                          </p:stCondLst>
                                          <p:endCondLst>
                                            <p:cond evt="onStopAudio" delay="0">
                                              <p:tgtEl>
                                                <p:sldTgt/>
                                              </p:tgtEl>
                                            </p:cond>
                                          </p:endCondLst>
                                        </p:cTn>
                                        <p:tgtEl>
                                          <p:sndTgt r:embed="rId5" name="hoi y kien khan gia.wav"/>
                                        </p:tgtEl>
                                      </p:cMediaNode>
                                    </p:audio>
                                  </p:subTnLst>
                                </p:cTn>
                              </p:par>
                              <p:par>
                                <p:cTn id="62" presetID="22" presetClass="entr" presetSubtype="4" fill="hold" nodeType="withEffect">
                                  <p:stCondLst>
                                    <p:cond delay="0"/>
                                  </p:stCondLst>
                                  <p:childTnLst>
                                    <p:set>
                                      <p:cBhvr>
                                        <p:cTn id="63" dur="1" fill="hold">
                                          <p:stCondLst>
                                            <p:cond delay="0"/>
                                          </p:stCondLst>
                                        </p:cTn>
                                        <p:tgtEl>
                                          <p:spTgt spid="4111"/>
                                        </p:tgtEl>
                                        <p:attrNameLst>
                                          <p:attrName>style.visibility</p:attrName>
                                        </p:attrNameLst>
                                      </p:cBhvr>
                                      <p:to>
                                        <p:strVal val="visible"/>
                                      </p:to>
                                    </p:set>
                                    <p:animEffect transition="in" filter="wipe(down)">
                                      <p:cBhvr>
                                        <p:cTn id="64" dur="8000"/>
                                        <p:tgtEl>
                                          <p:spTgt spid="4111"/>
                                        </p:tgtEl>
                                      </p:cBhvr>
                                    </p:animEffect>
                                  </p:childTnLst>
                                  <p:subTnLst>
                                    <p:audio>
                                      <p:cMediaNode>
                                        <p:cTn display="0" masterRel="sameClick">
                                          <p:stCondLst>
                                            <p:cond evt="begin" delay="0">
                                              <p:tn val="62"/>
                                            </p:cond>
                                          </p:stCondLst>
                                          <p:endCondLst>
                                            <p:cond evt="onStopAudio" delay="0">
                                              <p:tgtEl>
                                                <p:sldTgt/>
                                              </p:tgtEl>
                                            </p:cond>
                                          </p:endCondLst>
                                        </p:cTn>
                                        <p:tgtEl>
                                          <p:sndTgt r:embed="rId5"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4112"/>
                                        </p:tgtEl>
                                        <p:attrNameLst>
                                          <p:attrName>style.visibility</p:attrName>
                                        </p:attrNameLst>
                                      </p:cBhvr>
                                      <p:to>
                                        <p:strVal val="visible"/>
                                      </p:to>
                                    </p:set>
                                    <p:animEffect transition="in" filter="wipe(down)">
                                      <p:cBhvr>
                                        <p:cTn id="67" dur="9000"/>
                                        <p:tgtEl>
                                          <p:spTgt spid="4112"/>
                                        </p:tgtEl>
                                      </p:cBhvr>
                                    </p:animEffect>
                                  </p:childTnLst>
                                  <p:subTnLst>
                                    <p:audio>
                                      <p:cMediaNode>
                                        <p:cTn display="0" masterRel="sameClick">
                                          <p:stCondLst>
                                            <p:cond evt="begin" delay="0">
                                              <p:tn val="65"/>
                                            </p:cond>
                                          </p:stCondLst>
                                          <p:endCondLst>
                                            <p:cond evt="onStopAudio" delay="0">
                                              <p:tgtEl>
                                                <p:sldTgt/>
                                              </p:tgtEl>
                                            </p:cond>
                                          </p:endCondLst>
                                        </p:cTn>
                                        <p:tgtEl>
                                          <p:sndTgt r:embed="rId5"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4113"/>
                                        </p:tgtEl>
                                        <p:attrNameLst>
                                          <p:attrName>style.visibility</p:attrName>
                                        </p:attrNameLst>
                                      </p:cBhvr>
                                      <p:to>
                                        <p:strVal val="visible"/>
                                      </p:to>
                                    </p:set>
                                    <p:animEffect transition="in" filter="wipe(down)">
                                      <p:cBhvr>
                                        <p:cTn id="70" dur="10000"/>
                                        <p:tgtEl>
                                          <p:spTgt spid="4113"/>
                                        </p:tgtEl>
                                      </p:cBhvr>
                                    </p:animEffect>
                                  </p:childTnLst>
                                  <p:subTnLst>
                                    <p:audio>
                                      <p:cMediaNode>
                                        <p:cTn display="0" masterRel="sameClick">
                                          <p:stCondLst>
                                            <p:cond evt="begin" delay="0">
                                              <p:tn val="68"/>
                                            </p:cond>
                                          </p:stCondLst>
                                          <p:endCondLst>
                                            <p:cond evt="onStopAudio" delay="0">
                                              <p:tgtEl>
                                                <p:sldTgt/>
                                              </p:tgtEl>
                                            </p:cond>
                                          </p:endCondLst>
                                        </p:cTn>
                                        <p:tgtEl>
                                          <p:sndTgt r:embed="rId5" name="hoi y kien khan gia.wav"/>
                                        </p:tgtEl>
                                      </p:cMediaNode>
                                    </p:audio>
                                  </p:subTnLst>
                                </p:cTn>
                              </p:par>
                              <p:par>
                                <p:cTn id="71" presetID="10" presetClass="exit" presetSubtype="0" fill="hold" nodeType="withEffect">
                                  <p:stCondLst>
                                    <p:cond delay="10000"/>
                                  </p:stCondLst>
                                  <p:childTnLst>
                                    <p:animEffect transition="out" filter="fade">
                                      <p:cBhvr>
                                        <p:cTn id="72" dur="500"/>
                                        <p:tgtEl>
                                          <p:spTgt spid="4109"/>
                                        </p:tgtEl>
                                      </p:cBhvr>
                                    </p:animEffect>
                                    <p:set>
                                      <p:cBhvr>
                                        <p:cTn id="73" dur="1" fill="hold">
                                          <p:stCondLst>
                                            <p:cond delay="499"/>
                                          </p:stCondLst>
                                        </p:cTn>
                                        <p:tgtEl>
                                          <p:spTgt spid="4109"/>
                                        </p:tgtEl>
                                        <p:attrNameLst>
                                          <p:attrName>style.visibility</p:attrName>
                                        </p:attrNameLst>
                                      </p:cBhvr>
                                      <p:to>
                                        <p:strVal val="hidden"/>
                                      </p:to>
                                    </p:set>
                                  </p:childTnLst>
                                </p:cTn>
                              </p:par>
                              <p:par>
                                <p:cTn id="74" presetID="10" presetClass="exit" presetSubtype="0" fill="hold" nodeType="withEffect">
                                  <p:stCondLst>
                                    <p:cond delay="10000"/>
                                  </p:stCondLst>
                                  <p:childTnLst>
                                    <p:animEffect transition="out" filter="fade">
                                      <p:cBhvr>
                                        <p:cTn id="75" dur="500"/>
                                        <p:tgtEl>
                                          <p:spTgt spid="4110"/>
                                        </p:tgtEl>
                                      </p:cBhvr>
                                    </p:animEffect>
                                    <p:set>
                                      <p:cBhvr>
                                        <p:cTn id="76" dur="1" fill="hold">
                                          <p:stCondLst>
                                            <p:cond delay="499"/>
                                          </p:stCondLst>
                                        </p:cTn>
                                        <p:tgtEl>
                                          <p:spTgt spid="4110"/>
                                        </p:tgtEl>
                                        <p:attrNameLst>
                                          <p:attrName>style.visibility</p:attrName>
                                        </p:attrNameLst>
                                      </p:cBhvr>
                                      <p:to>
                                        <p:strVal val="hidden"/>
                                      </p:to>
                                    </p:set>
                                  </p:childTnLst>
                                </p:cTn>
                              </p:par>
                              <p:par>
                                <p:cTn id="77" presetID="10" presetClass="exit" presetSubtype="0" fill="hold" nodeType="withEffect">
                                  <p:stCondLst>
                                    <p:cond delay="10000"/>
                                  </p:stCondLst>
                                  <p:childTnLst>
                                    <p:animEffect transition="out" filter="fade">
                                      <p:cBhvr>
                                        <p:cTn id="78" dur="500"/>
                                        <p:tgtEl>
                                          <p:spTgt spid="4111"/>
                                        </p:tgtEl>
                                      </p:cBhvr>
                                    </p:animEffect>
                                    <p:set>
                                      <p:cBhvr>
                                        <p:cTn id="79" dur="1" fill="hold">
                                          <p:stCondLst>
                                            <p:cond delay="499"/>
                                          </p:stCondLst>
                                        </p:cTn>
                                        <p:tgtEl>
                                          <p:spTgt spid="4111"/>
                                        </p:tgtEl>
                                        <p:attrNameLst>
                                          <p:attrName>style.visibility</p:attrName>
                                        </p:attrNameLst>
                                      </p:cBhvr>
                                      <p:to>
                                        <p:strVal val="hidden"/>
                                      </p:to>
                                    </p:set>
                                  </p:childTnLst>
                                </p:cTn>
                              </p:par>
                              <p:par>
                                <p:cTn id="80" presetID="10" presetClass="exit" presetSubtype="0" fill="hold" nodeType="withEffect">
                                  <p:stCondLst>
                                    <p:cond delay="10000"/>
                                  </p:stCondLst>
                                  <p:childTnLst>
                                    <p:animEffect transition="out" filter="fade">
                                      <p:cBhvr>
                                        <p:cTn id="81" dur="500"/>
                                        <p:tgtEl>
                                          <p:spTgt spid="4112"/>
                                        </p:tgtEl>
                                      </p:cBhvr>
                                    </p:animEffect>
                                    <p:set>
                                      <p:cBhvr>
                                        <p:cTn id="82" dur="1" fill="hold">
                                          <p:stCondLst>
                                            <p:cond delay="499"/>
                                          </p:stCondLst>
                                        </p:cTn>
                                        <p:tgtEl>
                                          <p:spTgt spid="4112"/>
                                        </p:tgtEl>
                                        <p:attrNameLst>
                                          <p:attrName>style.visibility</p:attrName>
                                        </p:attrNameLst>
                                      </p:cBhvr>
                                      <p:to>
                                        <p:strVal val="hidden"/>
                                      </p:to>
                                    </p:set>
                                  </p:childTnLst>
                                </p:cTn>
                              </p:par>
                              <p:par>
                                <p:cTn id="83" presetID="10" presetClass="exit" presetSubtype="0" fill="hold" nodeType="withEffect">
                                  <p:stCondLst>
                                    <p:cond delay="10000"/>
                                  </p:stCondLst>
                                  <p:childTnLst>
                                    <p:animEffect transition="out" filter="fade">
                                      <p:cBhvr>
                                        <p:cTn id="84" dur="500"/>
                                        <p:tgtEl>
                                          <p:spTgt spid="4113"/>
                                        </p:tgtEl>
                                      </p:cBhvr>
                                    </p:animEffect>
                                    <p:set>
                                      <p:cBhvr>
                                        <p:cTn id="8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 presetClass="emph" presetSubtype="2" fill="hold" nodeType="clickEffect">
                                  <p:stCondLst>
                                    <p:cond delay="0"/>
                                  </p:stCondLst>
                                  <p:childTnLst>
                                    <p:animClr clrSpc="rgb" dir="cw">
                                      <p:cBhvr>
                                        <p:cTn id="90" dur="2000" fill="hold"/>
                                        <p:tgtEl>
                                          <p:spTgt spid="43"/>
                                        </p:tgtEl>
                                        <p:attrNameLst>
                                          <p:attrName>fillcolor</p:attrName>
                                        </p:attrNameLst>
                                      </p:cBhvr>
                                      <p:to>
                                        <a:schemeClr val="accent2"/>
                                      </p:to>
                                    </p:animClr>
                                    <p:set>
                                      <p:cBhvr>
                                        <p:cTn id="91" dur="2000" fill="hold"/>
                                        <p:tgtEl>
                                          <p:spTgt spid="43"/>
                                        </p:tgtEl>
                                        <p:attrNameLst>
                                          <p:attrName>fill.type</p:attrName>
                                        </p:attrNameLst>
                                      </p:cBhvr>
                                      <p:to>
                                        <p:strVal val="solid"/>
                                      </p:to>
                                    </p:set>
                                    <p:set>
                                      <p:cBhvr>
                                        <p:cTn id="92" dur="2000" fill="hold"/>
                                        <p:tgtEl>
                                          <p:spTgt spid="43"/>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5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1" presetClass="emph" presetSubtype="0" fill="hold" grpId="0" nodeType="clickEffect">
                                  <p:stCondLst>
                                    <p:cond delay="0"/>
                                  </p:stCondLst>
                                  <p:childTnLst>
                                    <p:animClr clrSpc="rgb" dir="cw">
                                      <p:cBhvr override="childStyle">
                                        <p:cTn id="97" dur="500" fill="hold"/>
                                        <p:tgtEl>
                                          <p:spTgt spid="56"/>
                                        </p:tgtEl>
                                        <p:attrNameLst>
                                          <p:attrName>style.color</p:attrName>
                                        </p:attrNameLst>
                                      </p:cBhvr>
                                      <p:by>
                                        <p:hsl h="7200000" s="0" l="0"/>
                                      </p:by>
                                    </p:animClr>
                                    <p:animClr clrSpc="rgb" dir="cw">
                                      <p:cBhvr>
                                        <p:cTn id="98" dur="500" fill="hold"/>
                                        <p:tgtEl>
                                          <p:spTgt spid="56"/>
                                        </p:tgtEl>
                                        <p:attrNameLst>
                                          <p:attrName>fillcolor</p:attrName>
                                        </p:attrNameLst>
                                      </p:cBhvr>
                                      <p:by>
                                        <p:hsl h="7200000" s="0" l="0"/>
                                      </p:by>
                                    </p:animClr>
                                    <p:animClr clrSpc="rgb" dir="cw">
                                      <p:cBhvr>
                                        <p:cTn id="99" dur="500" fill="hold"/>
                                        <p:tgtEl>
                                          <p:spTgt spid="56"/>
                                        </p:tgtEl>
                                        <p:attrNameLst>
                                          <p:attrName>stroke.color</p:attrName>
                                        </p:attrNameLst>
                                      </p:cBhvr>
                                      <p:by>
                                        <p:hsl h="7200000" s="0" l="0"/>
                                      </p:by>
                                    </p:animClr>
                                    <p:set>
                                      <p:cBhvr>
                                        <p:cTn id="100" dur="500" fill="hold"/>
                                        <p:tgtEl>
                                          <p:spTgt spid="56"/>
                                        </p:tgtEl>
                                        <p:attrNameLst>
                                          <p:attrName>fill.type</p:attrName>
                                        </p:attrNameLst>
                                      </p:cBhvr>
                                      <p:to>
                                        <p:strVal val="solid"/>
                                      </p:to>
                                    </p:set>
                                  </p:childTnLst>
                                  <p:subTnLst>
                                    <p:audio>
                                      <p:cMediaNode>
                                        <p:cTn display="0" masterRel="sameClick">
                                          <p:stCondLst>
                                            <p:cond evt="begin" delay="0">
                                              <p:tn val="96"/>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56"/>
                  </p:tgtEl>
                </p:cond>
              </p:nextCondLst>
            </p:seq>
            <p:seq concurrent="1" nextAc="seek">
              <p:cTn id="101" restart="whenNotActive" fill="hold" evtFilter="cancelBubble" nodeType="interactiveSeq">
                <p:stCondLst>
                  <p:cond evt="onClick" delay="0">
                    <p:tgtEl>
                      <p:spTgt spid="55"/>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 presetClass="emph" presetSubtype="2" fill="hold" nodeType="clickEffect">
                                  <p:stCondLst>
                                    <p:cond delay="0"/>
                                  </p:stCondLst>
                                  <p:childTnLst>
                                    <p:animClr clrSpc="rgb" dir="cw">
                                      <p:cBhvr>
                                        <p:cTn id="105" dur="2000" fill="hold"/>
                                        <p:tgtEl>
                                          <p:spTgt spid="55"/>
                                        </p:tgtEl>
                                        <p:attrNameLst>
                                          <p:attrName>fillcolor</p:attrName>
                                        </p:attrNameLst>
                                      </p:cBhvr>
                                      <p:to>
                                        <a:schemeClr val="accent2"/>
                                      </p:to>
                                    </p:animClr>
                                    <p:set>
                                      <p:cBhvr>
                                        <p:cTn id="106" dur="2000" fill="hold"/>
                                        <p:tgtEl>
                                          <p:spTgt spid="55"/>
                                        </p:tgtEl>
                                        <p:attrNameLst>
                                          <p:attrName>fill.type</p:attrName>
                                        </p:attrNameLst>
                                      </p:cBhvr>
                                      <p:to>
                                        <p:strVal val="solid"/>
                                      </p:to>
                                    </p:set>
                                    <p:set>
                                      <p:cBhvr>
                                        <p:cTn id="107" dur="2000" fill="hold"/>
                                        <p:tgtEl>
                                          <p:spTgt spid="55"/>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8" restart="whenNotActive" fill="hold" evtFilter="cancelBubble" nodeType="interactiveSeq">
                <p:stCondLst>
                  <p:cond evt="onClick" delay="0">
                    <p:tgtEl>
                      <p:spTgt spid="57"/>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mph" presetSubtype="2" fill="hold" nodeType="clickEffect">
                                  <p:stCondLst>
                                    <p:cond delay="0"/>
                                  </p:stCondLst>
                                  <p:childTnLst>
                                    <p:animClr clrSpc="rgb" dir="cw">
                                      <p:cBhvr>
                                        <p:cTn id="112" dur="2000" fill="hold"/>
                                        <p:tgtEl>
                                          <p:spTgt spid="57"/>
                                        </p:tgtEl>
                                        <p:attrNameLst>
                                          <p:attrName>fillcolor</p:attrName>
                                        </p:attrNameLst>
                                      </p:cBhvr>
                                      <p:to>
                                        <a:schemeClr val="accent2"/>
                                      </p:to>
                                    </p:animClr>
                                    <p:set>
                                      <p:cBhvr>
                                        <p:cTn id="113" dur="2000" fill="hold"/>
                                        <p:tgtEl>
                                          <p:spTgt spid="57"/>
                                        </p:tgtEl>
                                        <p:attrNameLst>
                                          <p:attrName>fill.type</p:attrName>
                                        </p:attrNameLst>
                                      </p:cBhvr>
                                      <p:to>
                                        <p:strVal val="solid"/>
                                      </p:to>
                                    </p:set>
                                    <p:set>
                                      <p:cBhvr>
                                        <p:cTn id="114" dur="2000" fill="hold"/>
                                        <p:tgtEl>
                                          <p:spTgt spid="57"/>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14B12D9-47F0-E148-AF3A-47BA11F2149D}"/>
              </a:ext>
            </a:extLst>
          </p:cNvPr>
          <p:cNvSpPr/>
          <p:nvPr/>
        </p:nvSpPr>
        <p:spPr>
          <a:xfrm>
            <a:off x="2489768" y="2339922"/>
            <a:ext cx="2228850" cy="64055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1028700">
              <a:defRPr/>
            </a:pPr>
            <a:r>
              <a:rPr lang="en-US" sz="3150">
                <a:solidFill>
                  <a:prstClr val="black"/>
                </a:solidFill>
                <a:latin typeface="Calibri"/>
              </a:rPr>
              <a:t>$600</a:t>
            </a:r>
          </a:p>
        </p:txBody>
      </p:sp>
      <p:grpSp>
        <p:nvGrpSpPr>
          <p:cNvPr id="5133" name="Group 4110">
            <a:extLst>
              <a:ext uri="{FF2B5EF4-FFF2-40B4-BE49-F238E27FC236}">
                <a16:creationId xmlns:a16="http://schemas.microsoft.com/office/drawing/2014/main" id="{BA50323E-CCCF-4F46-8C48-30817388362E}"/>
              </a:ext>
            </a:extLst>
          </p:cNvPr>
          <p:cNvGrpSpPr>
            <a:grpSpLocks/>
          </p:cNvGrpSpPr>
          <p:nvPr/>
        </p:nvGrpSpPr>
        <p:grpSpPr bwMode="auto">
          <a:xfrm>
            <a:off x="11802838" y="1054047"/>
            <a:ext cx="654845" cy="2286000"/>
            <a:chOff x="5985076" y="228600"/>
            <a:chExt cx="581892" cy="2590801"/>
          </a:xfrm>
        </p:grpSpPr>
        <p:sp>
          <p:nvSpPr>
            <p:cNvPr id="2" name="Rectangle 4105">
              <a:extLst>
                <a:ext uri="{FF2B5EF4-FFF2-40B4-BE49-F238E27FC236}">
                  <a16:creationId xmlns:a16="http://schemas.microsoft.com/office/drawing/2014/main" id="{DE083EE0-049B-2549-97F1-86540C2866BB}"/>
                </a:ext>
              </a:extLst>
            </p:cNvPr>
            <p:cNvSpPr/>
            <p:nvPr/>
          </p:nvSpPr>
          <p:spPr>
            <a:xfrm>
              <a:off x="6029512" y="746760"/>
              <a:ext cx="493020" cy="207264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endParaRPr lang="en-US" sz="2025">
                <a:solidFill>
                  <a:srgbClr val="FFFFFF"/>
                </a:solidFill>
              </a:endParaRPr>
            </a:p>
          </p:txBody>
        </p:sp>
        <p:sp>
          <p:nvSpPr>
            <p:cNvPr id="3" name="Rectangle 4106">
              <a:extLst>
                <a:ext uri="{FF2B5EF4-FFF2-40B4-BE49-F238E27FC236}">
                  <a16:creationId xmlns:a16="http://schemas.microsoft.com/office/drawing/2014/main" id="{BEDFA0E5-795C-9549-8F5A-1D581AE3AD07}"/>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028700">
                <a:defRPr/>
              </a:pPr>
              <a:r>
                <a:rPr lang="en-US" sz="4050" b="1" spc="5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5134" name="Group 4109">
            <a:extLst>
              <a:ext uri="{FF2B5EF4-FFF2-40B4-BE49-F238E27FC236}">
                <a16:creationId xmlns:a16="http://schemas.microsoft.com/office/drawing/2014/main" id="{B4DD5116-9403-174C-A86E-FCF4BF097DB9}"/>
              </a:ext>
            </a:extLst>
          </p:cNvPr>
          <p:cNvGrpSpPr>
            <a:grpSpLocks/>
          </p:cNvGrpSpPr>
          <p:nvPr/>
        </p:nvGrpSpPr>
        <p:grpSpPr bwMode="auto">
          <a:xfrm>
            <a:off x="12388625" y="2080369"/>
            <a:ext cx="654845" cy="1259681"/>
            <a:chOff x="6506093" y="2407920"/>
            <a:chExt cx="581892" cy="411480"/>
          </a:xfrm>
        </p:grpSpPr>
        <p:sp>
          <p:nvSpPr>
            <p:cNvPr id="89" name="Rectangle 88">
              <a:extLst>
                <a:ext uri="{FF2B5EF4-FFF2-40B4-BE49-F238E27FC236}">
                  <a16:creationId xmlns:a16="http://schemas.microsoft.com/office/drawing/2014/main" id="{8DA37743-9A6B-8048-8599-2F3991FA0444}"/>
                </a:ext>
              </a:extLst>
            </p:cNvPr>
            <p:cNvSpPr/>
            <p:nvPr/>
          </p:nvSpPr>
          <p:spPr>
            <a:xfrm>
              <a:off x="6550529" y="2581379"/>
              <a:ext cx="493020" cy="2380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endParaRPr lang="en-US" sz="2025">
                <a:solidFill>
                  <a:srgbClr val="FFFFFF"/>
                </a:solidFill>
              </a:endParaRPr>
            </a:p>
          </p:txBody>
        </p:sp>
        <p:sp>
          <p:nvSpPr>
            <p:cNvPr id="93" name="Rectangle 92">
              <a:extLst>
                <a:ext uri="{FF2B5EF4-FFF2-40B4-BE49-F238E27FC236}">
                  <a16:creationId xmlns:a16="http://schemas.microsoft.com/office/drawing/2014/main" id="{BB86D5F5-7D18-6F4A-B1A1-70575593F31C}"/>
                </a:ext>
              </a:extLst>
            </p:cNvPr>
            <p:cNvSpPr/>
            <p:nvPr/>
          </p:nvSpPr>
          <p:spPr>
            <a:xfrm>
              <a:off x="6506093" y="2407920"/>
              <a:ext cx="581892" cy="10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028700">
                <a:defRPr/>
              </a:pPr>
              <a:r>
                <a:rPr lang="en-US" sz="4050" b="1" spc="5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5135" name="Group 4108">
            <a:extLst>
              <a:ext uri="{FF2B5EF4-FFF2-40B4-BE49-F238E27FC236}">
                <a16:creationId xmlns:a16="http://schemas.microsoft.com/office/drawing/2014/main" id="{C03993D5-DEFA-7844-8D18-A9D8BEA1B2CF}"/>
              </a:ext>
            </a:extLst>
          </p:cNvPr>
          <p:cNvGrpSpPr>
            <a:grpSpLocks/>
          </p:cNvGrpSpPr>
          <p:nvPr/>
        </p:nvGrpSpPr>
        <p:grpSpPr bwMode="auto">
          <a:xfrm>
            <a:off x="12981555" y="1866054"/>
            <a:ext cx="654843" cy="1485900"/>
            <a:chOff x="7032480" y="1524000"/>
            <a:chExt cx="581892" cy="1321148"/>
          </a:xfrm>
        </p:grpSpPr>
        <p:sp>
          <p:nvSpPr>
            <p:cNvPr id="90" name="Rectangle 89">
              <a:extLst>
                <a:ext uri="{FF2B5EF4-FFF2-40B4-BE49-F238E27FC236}">
                  <a16:creationId xmlns:a16="http://schemas.microsoft.com/office/drawing/2014/main" id="{084F08D8-55B0-FA46-AAD6-4E58267EE909}"/>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endParaRPr lang="en-US" sz="2025">
                <a:solidFill>
                  <a:srgbClr val="FFFFFF"/>
                </a:solidFill>
              </a:endParaRPr>
            </a:p>
          </p:txBody>
        </p:sp>
        <p:sp>
          <p:nvSpPr>
            <p:cNvPr id="94" name="Rectangle 93">
              <a:extLst>
                <a:ext uri="{FF2B5EF4-FFF2-40B4-BE49-F238E27FC236}">
                  <a16:creationId xmlns:a16="http://schemas.microsoft.com/office/drawing/2014/main" id="{D7323108-1C27-4A47-A5F6-7C693002D810}"/>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028700">
                <a:defRPr/>
              </a:pPr>
              <a:r>
                <a:rPr lang="en-US" sz="4050" b="1" spc="5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5136" name="Group 4107">
            <a:extLst>
              <a:ext uri="{FF2B5EF4-FFF2-40B4-BE49-F238E27FC236}">
                <a16:creationId xmlns:a16="http://schemas.microsoft.com/office/drawing/2014/main" id="{9C20024B-DAF5-B14E-AF9A-FBBBEF43CF4A}"/>
              </a:ext>
            </a:extLst>
          </p:cNvPr>
          <p:cNvGrpSpPr>
            <a:grpSpLocks/>
          </p:cNvGrpSpPr>
          <p:nvPr/>
        </p:nvGrpSpPr>
        <p:grpSpPr bwMode="auto">
          <a:xfrm>
            <a:off x="13636398" y="839737"/>
            <a:ext cx="659607" cy="2528888"/>
            <a:chOff x="7614978" y="1143000"/>
            <a:chExt cx="586914" cy="1716004"/>
          </a:xfrm>
        </p:grpSpPr>
        <p:sp>
          <p:nvSpPr>
            <p:cNvPr id="91" name="Rectangle 90">
              <a:extLst>
                <a:ext uri="{FF2B5EF4-FFF2-40B4-BE49-F238E27FC236}">
                  <a16:creationId xmlns:a16="http://schemas.microsoft.com/office/drawing/2014/main" id="{4419D269-E2FD-9942-A2CA-024267370C29}"/>
                </a:ext>
              </a:extLst>
            </p:cNvPr>
            <p:cNvSpPr/>
            <p:nvPr/>
          </p:nvSpPr>
          <p:spPr>
            <a:xfrm>
              <a:off x="7614978" y="1524334"/>
              <a:ext cx="493686" cy="133467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1028700" eaLnBrk="1" hangingPunct="1">
                <a:defRPr/>
              </a:pPr>
              <a:endParaRPr lang="en-US" sz="2025">
                <a:solidFill>
                  <a:srgbClr val="FFFFFF"/>
                </a:solidFill>
              </a:endParaRPr>
            </a:p>
          </p:txBody>
        </p:sp>
        <p:sp>
          <p:nvSpPr>
            <p:cNvPr id="95" name="Rectangle 94">
              <a:extLst>
                <a:ext uri="{FF2B5EF4-FFF2-40B4-BE49-F238E27FC236}">
                  <a16:creationId xmlns:a16="http://schemas.microsoft.com/office/drawing/2014/main" id="{7C8404E4-C0EE-B84B-A40C-FD5357C3204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028700">
                <a:defRPr/>
              </a:pPr>
              <a:r>
                <a:rPr lang="en-US" sz="4050" b="1" spc="5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88169F8C-48E0-F441-8261-AD44DCB500FB}"/>
              </a:ext>
            </a:extLst>
          </p:cNvPr>
          <p:cNvCxnSpPr/>
          <p:nvPr/>
        </p:nvCxnSpPr>
        <p:spPr>
          <a:xfrm>
            <a:off x="11852843" y="3354335"/>
            <a:ext cx="2521743" cy="1905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32E6C5F3-6FB6-034D-825A-AFACAB777A0C}"/>
              </a:ext>
            </a:extLst>
          </p:cNvPr>
          <p:cNvSpPr/>
          <p:nvPr/>
        </p:nvSpPr>
        <p:spPr bwMode="auto">
          <a:xfrm>
            <a:off x="2577870" y="8035208"/>
            <a:ext cx="6136146" cy="116888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1028700">
              <a:defRPr/>
            </a:pPr>
            <a:r>
              <a:rPr lang="en-US" sz="4800" b="1" dirty="0">
                <a:solidFill>
                  <a:prstClr val="white"/>
                </a:solidFill>
                <a:latin typeface="Times New Roman" panose="02020603050405020304" pitchFamily="18" charset="0"/>
                <a:cs typeface="Times New Roman" panose="02020603050405020304" pitchFamily="18" charset="0"/>
              </a:rPr>
              <a:t>C</a:t>
            </a:r>
            <a:r>
              <a:rPr lang="vi-VN" sz="4800" b="1">
                <a:solidFill>
                  <a:prstClr val="white"/>
                </a:solidFill>
                <a:latin typeface="Times New Roman" panose="02020603050405020304" pitchFamily="18" charset="0"/>
                <a:cs typeface="Times New Roman" panose="02020603050405020304" pitchFamily="18" charset="0"/>
              </a:rPr>
              <a:t>.</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1</a:t>
            </a:r>
            <a:r>
              <a:rPr lang="en-US" sz="4800" b="1">
                <a:solidFill>
                  <a:prstClr val="white"/>
                </a:solidFill>
                <a:latin typeface="Times New Roman" panose="02020603050405020304" pitchFamily="18" charset="0"/>
                <a:cs typeface="Times New Roman" panose="02020603050405020304" pitchFamily="18" charset="0"/>
              </a:rPr>
              <a:t>698</a:t>
            </a:r>
            <a:endParaRPr lang="vi-VN" sz="4800" b="1" dirty="0">
              <a:solidFill>
                <a:prstClr val="white"/>
              </a:solidFill>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5AC10BA4-4C37-D747-80B0-F5EB9008A3E1}"/>
              </a:ext>
            </a:extLst>
          </p:cNvPr>
          <p:cNvSpPr/>
          <p:nvPr/>
        </p:nvSpPr>
        <p:spPr bwMode="auto">
          <a:xfrm>
            <a:off x="9212036" y="8191310"/>
            <a:ext cx="6424613" cy="116888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1028700" eaLnBrk="1" hangingPunct="1">
              <a:defRPr/>
            </a:pPr>
            <a:r>
              <a:rPr lang="en-US" sz="4800" b="1">
                <a:solidFill>
                  <a:prstClr val="white"/>
                </a:solidFill>
                <a:latin typeface="Times New Roman" panose="02020603050405020304" pitchFamily="18" charset="0"/>
                <a:cs typeface="Times New Roman" panose="02020603050405020304" pitchFamily="18" charset="0"/>
              </a:rPr>
              <a:t>D</a:t>
            </a:r>
            <a:r>
              <a:rPr lang="vi-VN" sz="4800" b="1">
                <a:solidFill>
                  <a:prstClr val="white"/>
                </a:solidFill>
                <a:latin typeface="Times New Roman" panose="02020603050405020304" pitchFamily="18" charset="0"/>
                <a:cs typeface="Times New Roman" panose="02020603050405020304" pitchFamily="18" charset="0"/>
              </a:rPr>
              <a:t>.</a:t>
            </a:r>
            <a:r>
              <a:rPr lang="en-US" sz="4800" b="1">
                <a:solidFill>
                  <a:prstClr val="white"/>
                </a:solidFill>
                <a:latin typeface="Times New Roman" panose="02020603050405020304" pitchFamily="18" charset="0"/>
                <a:cs typeface="Times New Roman" panose="02020603050405020304" pitchFamily="18" charset="0"/>
              </a:rPr>
              <a:t> 1798</a:t>
            </a:r>
            <a:endParaRPr lang="vi-VN" sz="4800" b="1" dirty="0">
              <a:solidFill>
                <a:prstClr val="white"/>
              </a:solidFill>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83DB384F-6BAC-4C42-AE93-81F0099F17FC}"/>
              </a:ext>
            </a:extLst>
          </p:cNvPr>
          <p:cNvSpPr/>
          <p:nvPr/>
        </p:nvSpPr>
        <p:spPr bwMode="auto">
          <a:xfrm>
            <a:off x="9212036" y="6573407"/>
            <a:ext cx="6424613" cy="116888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1028700" eaLnBrk="1" hangingPunct="1">
              <a:defRPr/>
            </a:pPr>
            <a:r>
              <a:rPr lang="vi-VN" sz="4800" b="1" dirty="0">
                <a:solidFill>
                  <a:prstClr val="white"/>
                </a:solidFill>
                <a:latin typeface="Times New Roman" panose="02020603050405020304" pitchFamily="18" charset="0"/>
                <a:cs typeface="Times New Roman" panose="02020603050405020304" pitchFamily="18" charset="0"/>
              </a:rPr>
              <a:t>B</a:t>
            </a:r>
            <a:r>
              <a:rPr lang="vi-VN" sz="4800" b="1">
                <a:solidFill>
                  <a:prstClr val="white"/>
                </a:solidFill>
                <a:latin typeface="Times New Roman" panose="02020603050405020304" pitchFamily="18" charset="0"/>
                <a:cs typeface="Times New Roman" panose="02020603050405020304" pitchFamily="18" charset="0"/>
              </a:rPr>
              <a:t>.</a:t>
            </a:r>
            <a:r>
              <a:rPr lang="en-US" sz="4800" b="1">
                <a:solidFill>
                  <a:prstClr val="white"/>
                </a:solidFill>
                <a:latin typeface="Times New Roman" panose="02020603050405020304" pitchFamily="18" charset="0"/>
                <a:cs typeface="Times New Roman" panose="02020603050405020304" pitchFamily="18" charset="0"/>
              </a:rPr>
              <a:t> 1696</a:t>
            </a:r>
            <a:endParaRPr lang="vi-VN" sz="4800" b="1" dirty="0">
              <a:solidFill>
                <a:prstClr val="white"/>
              </a:solidFill>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A575A1C4-CE49-AC42-AC45-E811F4A96139}"/>
              </a:ext>
            </a:extLst>
          </p:cNvPr>
          <p:cNvSpPr/>
          <p:nvPr/>
        </p:nvSpPr>
        <p:spPr bwMode="auto">
          <a:xfrm>
            <a:off x="2577874" y="6544832"/>
            <a:ext cx="6062663" cy="120942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1028700">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1695    </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AF8579E2-9912-8E47-9F0F-234FB2928893}"/>
              </a:ext>
            </a:extLst>
          </p:cNvPr>
          <p:cNvSpPr/>
          <p:nvPr/>
        </p:nvSpPr>
        <p:spPr bwMode="auto">
          <a:xfrm>
            <a:off x="2719387" y="3960595"/>
            <a:ext cx="12917261" cy="232706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1028700" fontAlgn="base">
              <a:spcBef>
                <a:spcPct val="0"/>
              </a:spcBef>
              <a:spcAft>
                <a:spcPct val="0"/>
              </a:spcAft>
              <a:defRPr/>
            </a:pPr>
            <a:r>
              <a:rPr lang="en-US" altLang="en-US" sz="4800" b="1">
                <a:solidFill>
                  <a:srgbClr val="FFFF00"/>
                </a:solidFill>
                <a:latin typeface="Times New Roman" panose="02020603050405020304" pitchFamily="18" charset="0"/>
                <a:cs typeface="Times New Roman" panose="02020603050405020304" pitchFamily="18" charset="0"/>
              </a:rPr>
              <a:t>Vào thời gian nào phủ Gia Định được thành lập?</a:t>
            </a:r>
            <a:endParaRPr lang="vi-VN" altLang="en-US" sz="4800" b="1" dirty="0">
              <a:solidFill>
                <a:srgbClr val="FFFF00"/>
              </a:solidFill>
              <a:latin typeface="Times New Roman" panose="02020603050405020304" pitchFamily="18" charset="0"/>
              <a:cs typeface="Times New Roman" panose="02020603050405020304" pitchFamily="18" charset="0"/>
            </a:endParaRPr>
          </a:p>
        </p:txBody>
      </p:sp>
      <p:pic>
        <p:nvPicPr>
          <p:cNvPr id="8226" name="Picture 7">
            <a:extLst>
              <a:ext uri="{FF2B5EF4-FFF2-40B4-BE49-F238E27FC236}">
                <a16:creationId xmlns:a16="http://schemas.microsoft.com/office/drawing/2014/main" id="{6FA42BDF-B805-1D47-8DCA-1FADF9BFB9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54036" y="168224"/>
            <a:ext cx="2038350" cy="189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2940700-7E87-4941-8F49-F460017EC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8707" y="582562"/>
            <a:ext cx="2793206" cy="267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CA3A2FF-8770-4746-A158-B708ADC3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0536" y="568272"/>
            <a:ext cx="2793207" cy="269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26"/>
                                        </p:tgtEl>
                                        <p:attrNameLst>
                                          <p:attrName>style.visibility</p:attrName>
                                        </p:attrNameLst>
                                      </p:cBhvr>
                                      <p:to>
                                        <p:strVal val="visible"/>
                                      </p:to>
                                    </p:set>
                                    <p:animEffect transition="in" filter="fade">
                                      <p:cBhvr>
                                        <p:cTn id="7" dur="2000"/>
                                        <p:tgtEl>
                                          <p:spTgt spid="8226"/>
                                        </p:tgtEl>
                                      </p:cBhvr>
                                    </p:animEffect>
                                    <p:anim calcmode="lin" valueType="num">
                                      <p:cBhvr>
                                        <p:cTn id="8" dur="2000" fill="hold"/>
                                        <p:tgtEl>
                                          <p:spTgt spid="8226"/>
                                        </p:tgtEl>
                                        <p:attrNameLst>
                                          <p:attrName>ppt_w</p:attrName>
                                        </p:attrNameLst>
                                      </p:cBhvr>
                                      <p:tavLst>
                                        <p:tav tm="0" fmla="#ppt_w*sin(2.5*pi*$)">
                                          <p:val>
                                            <p:fltVal val="0"/>
                                          </p:val>
                                        </p:tav>
                                        <p:tav tm="100000">
                                          <p:val>
                                            <p:fltVal val="1"/>
                                          </p:val>
                                        </p:tav>
                                      </p:tavLst>
                                    </p:anim>
                                    <p:anim calcmode="lin" valueType="num">
                                      <p:cBhvr>
                                        <p:cTn id="9" dur="2000" fill="hold"/>
                                        <p:tgtEl>
                                          <p:spTgt spid="82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Effect transition="in" filter="fade">
                                      <p:cBhvr>
                                        <p:cTn id="14" dur="500"/>
                                        <p:tgtEl>
                                          <p:spTgt spid="410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50"/>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22" presetClass="entr" presetSubtype="4" fill="hold" nodeType="clickEffect">
                                  <p:stCondLst>
                                    <p:cond delay="0"/>
                                  </p:stCondLst>
                                  <p:childTnLst>
                                    <p:set>
                                      <p:cBhvr>
                                        <p:cTn id="50" dur="1" fill="hold">
                                          <p:stCondLst>
                                            <p:cond delay="0"/>
                                          </p:stCondLst>
                                        </p:cTn>
                                        <p:tgtEl>
                                          <p:spTgt spid="5133"/>
                                        </p:tgtEl>
                                        <p:attrNameLst>
                                          <p:attrName>style.visibility</p:attrName>
                                        </p:attrNameLst>
                                      </p:cBhvr>
                                      <p:to>
                                        <p:strVal val="visible"/>
                                      </p:to>
                                    </p:set>
                                    <p:animEffect transition="in" filter="wipe(down)">
                                      <p:cBhvr>
                                        <p:cTn id="51" dur="500"/>
                                        <p:tgtEl>
                                          <p:spTgt spid="5133"/>
                                        </p:tgtEl>
                                      </p:cBhvr>
                                    </p:animEffect>
                                  </p:childTnLst>
                                  <p:subTnLst>
                                    <p:audio>
                                      <p:cMediaNode>
                                        <p:cTn display="0" masterRel="sameClick">
                                          <p:stCondLst>
                                            <p:cond evt="begin" delay="0">
                                              <p:tn val="49"/>
                                            </p:cond>
                                          </p:stCondLst>
                                          <p:endCondLst>
                                            <p:cond evt="onStopAudio" delay="0">
                                              <p:tgtEl>
                                                <p:sldTgt/>
                                              </p:tgtEl>
                                            </p:cond>
                                          </p:endCondLst>
                                        </p:cTn>
                                        <p:tgtEl>
                                          <p:sndTgt r:embed="rId4" name="hoi y kien khan gia.wav"/>
                                        </p:tgtEl>
                                      </p:cMediaNode>
                                    </p:audio>
                                  </p:subTnLst>
                                </p:cTn>
                              </p:par>
                              <p:par>
                                <p:cTn id="52" presetID="22" presetClass="entr" presetSubtype="4" fill="hold" nodeType="withEffect">
                                  <p:stCondLst>
                                    <p:cond delay="0"/>
                                  </p:stCondLst>
                                  <p:childTnLst>
                                    <p:set>
                                      <p:cBhvr>
                                        <p:cTn id="53" dur="1" fill="hold">
                                          <p:stCondLst>
                                            <p:cond delay="0"/>
                                          </p:stCondLst>
                                        </p:cTn>
                                        <p:tgtEl>
                                          <p:spTgt spid="5134"/>
                                        </p:tgtEl>
                                        <p:attrNameLst>
                                          <p:attrName>style.visibility</p:attrName>
                                        </p:attrNameLst>
                                      </p:cBhvr>
                                      <p:to>
                                        <p:strVal val="visible"/>
                                      </p:to>
                                    </p:set>
                                    <p:animEffect transition="in" filter="wipe(down)">
                                      <p:cBhvr>
                                        <p:cTn id="54" dur="500"/>
                                        <p:tgtEl>
                                          <p:spTgt spid="5134"/>
                                        </p:tgtEl>
                                      </p:cBhvr>
                                    </p:animEffect>
                                  </p:childTnLst>
                                  <p:subTnLst>
                                    <p:audio>
                                      <p:cMediaNode>
                                        <p:cTn display="0" masterRel="sameClick">
                                          <p:stCondLst>
                                            <p:cond evt="begin" delay="0">
                                              <p:tn val="52"/>
                                            </p:cond>
                                          </p:stCondLst>
                                          <p:endCondLst>
                                            <p:cond evt="onStopAudio" delay="0">
                                              <p:tgtEl>
                                                <p:sldTgt/>
                                              </p:tgtEl>
                                            </p:cond>
                                          </p:endCondLst>
                                        </p:cTn>
                                        <p:tgtEl>
                                          <p:sndTgt r:embed="rId4" name="hoi y kien khan gia.wav"/>
                                        </p:tgtEl>
                                      </p:cMediaNode>
                                    </p:audio>
                                  </p:subTnLst>
                                </p:cTn>
                              </p:par>
                              <p:par>
                                <p:cTn id="55" presetID="22" presetClass="entr" presetSubtype="4" fill="hold" nodeType="withEffect">
                                  <p:stCondLst>
                                    <p:cond delay="0"/>
                                  </p:stCondLst>
                                  <p:childTnLst>
                                    <p:set>
                                      <p:cBhvr>
                                        <p:cTn id="56" dur="1" fill="hold">
                                          <p:stCondLst>
                                            <p:cond delay="0"/>
                                          </p:stCondLst>
                                        </p:cTn>
                                        <p:tgtEl>
                                          <p:spTgt spid="5135"/>
                                        </p:tgtEl>
                                        <p:attrNameLst>
                                          <p:attrName>style.visibility</p:attrName>
                                        </p:attrNameLst>
                                      </p:cBhvr>
                                      <p:to>
                                        <p:strVal val="visible"/>
                                      </p:to>
                                    </p:set>
                                    <p:animEffect transition="in" filter="wipe(down)">
                                      <p:cBhvr>
                                        <p:cTn id="57" dur="500"/>
                                        <p:tgtEl>
                                          <p:spTgt spid="5135"/>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5136"/>
                                        </p:tgtEl>
                                        <p:attrNameLst>
                                          <p:attrName>style.visibility</p:attrName>
                                        </p:attrNameLst>
                                      </p:cBhvr>
                                      <p:to>
                                        <p:strVal val="visible"/>
                                      </p:to>
                                    </p:set>
                                    <p:animEffect transition="in" filter="wipe(down)">
                                      <p:cBhvr>
                                        <p:cTn id="60" dur="500"/>
                                        <p:tgtEl>
                                          <p:spTgt spid="5136"/>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4113"/>
                                        </p:tgtEl>
                                        <p:attrNameLst>
                                          <p:attrName>style.visibility</p:attrName>
                                        </p:attrNameLst>
                                      </p:cBhvr>
                                      <p:to>
                                        <p:strVal val="visible"/>
                                      </p:to>
                                    </p:set>
                                    <p:animEffect transition="in" filter="wipe(down)">
                                      <p:cBhvr>
                                        <p:cTn id="63" dur="500"/>
                                        <p:tgtEl>
                                          <p:spTgt spid="4113"/>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childTnLst>
                          </p:cTn>
                        </p:par>
                        <p:par>
                          <p:cTn id="64" fill="hold" nodeType="afterGroup">
                            <p:stCondLst>
                              <p:cond delay="500"/>
                            </p:stCondLst>
                            <p:childTnLst>
                              <p:par>
                                <p:cTn id="65" presetID="10" presetClass="exit" presetSubtype="0" fill="hold" nodeType="afterEffect">
                                  <p:stCondLst>
                                    <p:cond delay="0"/>
                                  </p:stCondLst>
                                  <p:childTnLst>
                                    <p:animEffect transition="out" filter="fade">
                                      <p:cBhvr>
                                        <p:cTn id="66" dur="500"/>
                                        <p:tgtEl>
                                          <p:spTgt spid="5133"/>
                                        </p:tgtEl>
                                      </p:cBhvr>
                                    </p:animEffect>
                                    <p:set>
                                      <p:cBhvr>
                                        <p:cTn id="67" dur="1" fill="hold">
                                          <p:stCondLst>
                                            <p:cond delay="499"/>
                                          </p:stCondLst>
                                        </p:cTn>
                                        <p:tgtEl>
                                          <p:spTgt spid="513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5134"/>
                                        </p:tgtEl>
                                      </p:cBhvr>
                                    </p:animEffect>
                                    <p:set>
                                      <p:cBhvr>
                                        <p:cTn id="70" dur="1" fill="hold">
                                          <p:stCondLst>
                                            <p:cond delay="499"/>
                                          </p:stCondLst>
                                        </p:cTn>
                                        <p:tgtEl>
                                          <p:spTgt spid="513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5135"/>
                                        </p:tgtEl>
                                      </p:cBhvr>
                                    </p:animEffect>
                                    <p:set>
                                      <p:cBhvr>
                                        <p:cTn id="73" dur="1" fill="hold">
                                          <p:stCondLst>
                                            <p:cond delay="499"/>
                                          </p:stCondLst>
                                        </p:cTn>
                                        <p:tgtEl>
                                          <p:spTgt spid="513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5136"/>
                                        </p:tgtEl>
                                      </p:cBhvr>
                                    </p:animEffect>
                                    <p:set>
                                      <p:cBhvr>
                                        <p:cTn id="76" dur="1" fill="hold">
                                          <p:stCondLst>
                                            <p:cond delay="499"/>
                                          </p:stCondLst>
                                        </p:cTn>
                                        <p:tgtEl>
                                          <p:spTgt spid="513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113"/>
                                        </p:tgtEl>
                                      </p:cBhvr>
                                    </p:animEffect>
                                    <p:set>
                                      <p:cBhvr>
                                        <p:cTn id="79"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1" nodeType="clickEffect">
                                  <p:stCondLst>
                                    <p:cond delay="0"/>
                                  </p:stCondLst>
                                  <p:childTnLst>
                                    <p:animEffect transition="out" filter="fade">
                                      <p:cBhvr>
                                        <p:cTn id="84" dur="5000"/>
                                        <p:tgtEl>
                                          <p:spTgt spid="57"/>
                                        </p:tgtEl>
                                      </p:cBhvr>
                                    </p:animEffect>
                                    <p:set>
                                      <p:cBhvr>
                                        <p:cTn id="85"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bo  2 phuong an sai.wav"/>
                                        </p:tgtEl>
                                      </p:cMediaNode>
                                    </p:audio>
                                  </p:subTnLst>
                                </p:cTn>
                              </p:par>
                              <p:par>
                                <p:cTn id="86" presetID="10" presetClass="exit" presetSubtype="0" fill="hold" grpId="1" nodeType="withEffect">
                                  <p:stCondLst>
                                    <p:cond delay="0"/>
                                  </p:stCondLst>
                                  <p:childTnLst>
                                    <p:animEffect transition="out" filter="fade">
                                      <p:cBhvr>
                                        <p:cTn id="87" dur="5000"/>
                                        <p:tgtEl>
                                          <p:spTgt spid="56"/>
                                        </p:tgtEl>
                                      </p:cBhvr>
                                    </p:animEffect>
                                    <p:set>
                                      <p:cBhvr>
                                        <p:cTn id="88"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49"/>
                  </p:tgtEl>
                </p:cond>
              </p:nextCondLst>
            </p:seq>
            <p:seq concurrent="1" nextAc="seek">
              <p:cTn id="89" restart="whenNotActive" fill="hold" evtFilter="cancelBubble" nodeType="interactiveSeq">
                <p:stCondLst>
                  <p:cond evt="onClick" delay="0">
                    <p:tgtEl>
                      <p:spTgt spid="56"/>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000" fill="hold"/>
                                        <p:tgtEl>
                                          <p:spTgt spid="56"/>
                                        </p:tgtEl>
                                        <p:attrNameLst>
                                          <p:attrName>fillcolor</p:attrName>
                                        </p:attrNameLst>
                                      </p:cBhvr>
                                      <p:to>
                                        <a:schemeClr val="accent2"/>
                                      </p:to>
                                    </p:animClr>
                                    <p:set>
                                      <p:cBhvr>
                                        <p:cTn id="94" dur="2000" fill="hold"/>
                                        <p:tgtEl>
                                          <p:spTgt spid="56"/>
                                        </p:tgtEl>
                                        <p:attrNameLst>
                                          <p:attrName>fill.type</p:attrName>
                                        </p:attrNameLst>
                                      </p:cBhvr>
                                      <p:to>
                                        <p:strVal val="solid"/>
                                      </p:to>
                                    </p:set>
                                    <p:set>
                                      <p:cBhvr>
                                        <p:cTn id="95" dur="2000" fill="hold"/>
                                        <p:tgtEl>
                                          <p:spTgt spid="56"/>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 presetClass="emph" presetSubtype="2" fill="hold" nodeType="clickEffect">
                                  <p:stCondLst>
                                    <p:cond delay="0"/>
                                  </p:stCondLst>
                                  <p:childTnLst>
                                    <p:animClr clrSpc="rgb" dir="cw">
                                      <p:cBhvr>
                                        <p:cTn id="100" dur="2000" fill="hold"/>
                                        <p:tgtEl>
                                          <p:spTgt spid="55"/>
                                        </p:tgtEl>
                                        <p:attrNameLst>
                                          <p:attrName>fillcolor</p:attrName>
                                        </p:attrNameLst>
                                      </p:cBhvr>
                                      <p:to>
                                        <a:schemeClr val="accent2"/>
                                      </p:to>
                                    </p:animClr>
                                    <p:set>
                                      <p:cBhvr>
                                        <p:cTn id="101" dur="2000" fill="hold"/>
                                        <p:tgtEl>
                                          <p:spTgt spid="55"/>
                                        </p:tgtEl>
                                        <p:attrNameLst>
                                          <p:attrName>fill.type</p:attrName>
                                        </p:attrNameLst>
                                      </p:cBhvr>
                                      <p:to>
                                        <p:strVal val="solid"/>
                                      </p:to>
                                    </p:set>
                                    <p:set>
                                      <p:cBhvr>
                                        <p:cTn id="102" dur="2000" fill="hold"/>
                                        <p:tgtEl>
                                          <p:spTgt spid="55"/>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3" restart="whenNotActive" fill="hold" evtFilter="cancelBubble" nodeType="interactiveSeq">
                <p:stCondLst>
                  <p:cond evt="onClick" delay="0">
                    <p:tgtEl>
                      <p:spTgt spid="57"/>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57"/>
                                        </p:tgtEl>
                                        <p:attrNameLst>
                                          <p:attrName>fillcolor</p:attrName>
                                        </p:attrNameLst>
                                      </p:cBhvr>
                                      <p:to>
                                        <a:schemeClr val="accent2"/>
                                      </p:to>
                                    </p:animClr>
                                    <p:set>
                                      <p:cBhvr>
                                        <p:cTn id="108" dur="2000" fill="hold"/>
                                        <p:tgtEl>
                                          <p:spTgt spid="57"/>
                                        </p:tgtEl>
                                        <p:attrNameLst>
                                          <p:attrName>fill.type</p:attrName>
                                        </p:attrNameLst>
                                      </p:cBhvr>
                                      <p:to>
                                        <p:strVal val="solid"/>
                                      </p:to>
                                    </p:set>
                                    <p:set>
                                      <p:cBhvr>
                                        <p:cTn id="109" dur="2000" fill="hold"/>
                                        <p:tgtEl>
                                          <p:spTgt spid="57"/>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seq concurrent="1" nextAc="seek">
              <p:cTn id="110" restart="whenNotActive" fill="hold" evtFilter="cancelBubble" nodeType="interactiveSeq">
                <p:stCondLst>
                  <p:cond evt="onClick" delay="0">
                    <p:tgtEl>
                      <p:spTgt spid="43"/>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1" presetClass="emph" presetSubtype="0" fill="hold" grpId="1" nodeType="clickEffect">
                                  <p:stCondLst>
                                    <p:cond delay="0"/>
                                  </p:stCondLst>
                                  <p:childTnLst>
                                    <p:animClr clrSpc="hsl" dir="cw">
                                      <p:cBhvr override="childStyle">
                                        <p:cTn id="114" dur="500" fill="hold"/>
                                        <p:tgtEl>
                                          <p:spTgt spid="43"/>
                                        </p:tgtEl>
                                        <p:attrNameLst>
                                          <p:attrName>style.color</p:attrName>
                                        </p:attrNameLst>
                                      </p:cBhvr>
                                      <p:by>
                                        <p:hsl h="7200000" s="0" l="0"/>
                                      </p:by>
                                    </p:animClr>
                                    <p:animClr clrSpc="hsl" dir="cw">
                                      <p:cBhvr>
                                        <p:cTn id="115" dur="500" fill="hold"/>
                                        <p:tgtEl>
                                          <p:spTgt spid="43"/>
                                        </p:tgtEl>
                                        <p:attrNameLst>
                                          <p:attrName>fillcolor</p:attrName>
                                        </p:attrNameLst>
                                      </p:cBhvr>
                                      <p:by>
                                        <p:hsl h="7200000" s="0" l="0"/>
                                      </p:by>
                                    </p:animClr>
                                    <p:animClr clrSpc="hsl" dir="cw">
                                      <p:cBhvr>
                                        <p:cTn id="116" dur="500" fill="hold"/>
                                        <p:tgtEl>
                                          <p:spTgt spid="43"/>
                                        </p:tgtEl>
                                        <p:attrNameLst>
                                          <p:attrName>stroke.color</p:attrName>
                                        </p:attrNameLst>
                                      </p:cBhvr>
                                      <p:by>
                                        <p:hsl h="7200000" s="0" l="0"/>
                                      </p:by>
                                    </p:animClr>
                                    <p:set>
                                      <p:cBhvr>
                                        <p:cTn id="117" dur="500" fill="hold"/>
                                        <p:tgtEl>
                                          <p:spTgt spid="43"/>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43"/>
                  </p:tgtEl>
                </p:cond>
              </p:nextCondLst>
            </p:seq>
          </p:childTnLst>
        </p:cTn>
      </p:par>
    </p:tnLst>
    <p:bldLst>
      <p:bldP spid="4103" grpId="0" animBg="1"/>
      <p:bldP spid="43" grpId="0" animBg="1"/>
      <p:bldP spid="43" grpId="1" animBg="1"/>
      <p:bldP spid="55" grpId="0" animBg="1"/>
      <p:bldP spid="56" grpId="0" animBg="1"/>
      <p:bldP spid="56" grpId="1" animBg="1"/>
      <p:bldP spid="57" grpId="0" animBg="1"/>
      <p:bldP spid="57" grpId="1" animBg="1"/>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771C952-07B9-4C49-860D-8BA7F8FF75FD}"/>
              </a:ext>
            </a:extLst>
          </p:cNvPr>
          <p:cNvSpPr/>
          <p:nvPr/>
        </p:nvSpPr>
        <p:spPr>
          <a:xfrm>
            <a:off x="986807" y="656801"/>
            <a:ext cx="6618132" cy="1077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r>
              <a:rPr lang="en-US" sz="6401"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VẬN DỤNG </a:t>
            </a:r>
          </a:p>
        </p:txBody>
      </p:sp>
      <p:pic>
        <p:nvPicPr>
          <p:cNvPr id="6" name="Picture 5">
            <a:extLst>
              <a:ext uri="{FF2B5EF4-FFF2-40B4-BE49-F238E27FC236}">
                <a16:creationId xmlns:a16="http://schemas.microsoft.com/office/drawing/2014/main" id="{B2BA8CE7-A882-474F-A81F-AB6EA8C1BBB0}"/>
              </a:ext>
            </a:extLst>
          </p:cNvPr>
          <p:cNvPicPr>
            <a:picLocks noChangeAspect="1"/>
          </p:cNvPicPr>
          <p:nvPr/>
        </p:nvPicPr>
        <p:blipFill rotWithShape="1">
          <a:blip r:embed="rId3"/>
          <a:srcRect r="6947"/>
          <a:stretch/>
        </p:blipFill>
        <p:spPr>
          <a:xfrm>
            <a:off x="15549027" y="412379"/>
            <a:ext cx="1971018" cy="2101988"/>
          </a:xfrm>
          <a:prstGeom prst="rect">
            <a:avLst/>
          </a:prstGeom>
        </p:spPr>
      </p:pic>
      <p:sp>
        <p:nvSpPr>
          <p:cNvPr id="3" name="Rectangle 2">
            <a:extLst>
              <a:ext uri="{FF2B5EF4-FFF2-40B4-BE49-F238E27FC236}">
                <a16:creationId xmlns:a16="http://schemas.microsoft.com/office/drawing/2014/main" id="{ADEF7B02-C59B-1E4A-A932-78DA4A2465AC}"/>
              </a:ext>
            </a:extLst>
          </p:cNvPr>
          <p:cNvSpPr/>
          <p:nvPr/>
        </p:nvSpPr>
        <p:spPr>
          <a:xfrm>
            <a:off x="994181" y="2521508"/>
            <a:ext cx="8206124" cy="5078313"/>
          </a:xfrm>
          <a:prstGeom prst="rect">
            <a:avLst/>
          </a:prstGeom>
        </p:spPr>
        <p:txBody>
          <a:bodyPr wrap="square">
            <a:spAutoFit/>
          </a:bodyPr>
          <a:lstStyle/>
          <a:p>
            <a:pPr algn="ctr" defTabSz="1371600">
              <a:defRPr/>
            </a:pPr>
            <a:r>
              <a:rPr lang="en-US" sz="3600" dirty="0">
                <a:solidFill>
                  <a:prstClr val="black"/>
                </a:solidFill>
                <a:latin typeface="Times New Roman" panose="02020603050405020304" pitchFamily="18" charset="0"/>
                <a:cs typeface="Times New Roman" panose="02020603050405020304" pitchFamily="18" charset="0"/>
              </a:rPr>
              <a:t> </a:t>
            </a:r>
            <a:r>
              <a:rPr lang="vi-VN" sz="5400" dirty="0">
                <a:solidFill>
                  <a:prstClr val="black"/>
                </a:solidFill>
                <a:latin typeface="Times New Roman" panose="02020603050405020304" pitchFamily="18" charset="0"/>
                <a:cs typeface="Times New Roman" panose="02020603050405020304" pitchFamily="18" charset="0"/>
              </a:rPr>
              <a:t>Tìm hiểu thông tin từ sách, báo, internet, hãy </a:t>
            </a:r>
            <a:r>
              <a:rPr lang="en-US" sz="5400" dirty="0">
                <a:solidFill>
                  <a:prstClr val="black"/>
                </a:solidFill>
                <a:latin typeface="Times New Roman" panose="02020603050405020304" pitchFamily="18" charset="0"/>
                <a:cs typeface="Times New Roman" panose="02020603050405020304" pitchFamily="18" charset="0"/>
              </a:rPr>
              <a:t>hoàn thành </a:t>
            </a:r>
            <a:r>
              <a:rPr lang="vi-VN" sz="5400" dirty="0">
                <a:solidFill>
                  <a:prstClr val="black"/>
                </a:solidFill>
                <a:latin typeface="Times New Roman" panose="02020603050405020304" pitchFamily="18" charset="0"/>
                <a:cs typeface="Times New Roman" panose="02020603050405020304" pitchFamily="18" charset="0"/>
              </a:rPr>
              <a:t>về </a:t>
            </a:r>
            <a:r>
              <a:rPr lang="en-US" sz="5400" dirty="0">
                <a:solidFill>
                  <a:prstClr val="black"/>
                </a:solidFill>
                <a:latin typeface="Times New Roman" panose="02020603050405020304" pitchFamily="18" charset="0"/>
                <a:cs typeface="Times New Roman" panose="02020603050405020304" pitchFamily="18" charset="0"/>
              </a:rPr>
              <a:t>nhân vật lịch </a:t>
            </a:r>
            <a:r>
              <a:rPr lang="en-US" sz="5400">
                <a:solidFill>
                  <a:prstClr val="black"/>
                </a:solidFill>
                <a:latin typeface="Times New Roman" panose="02020603050405020304" pitchFamily="18" charset="0"/>
                <a:cs typeface="Times New Roman" panose="02020603050405020304" pitchFamily="18" charset="0"/>
              </a:rPr>
              <a:t>sử Nguyễn Hoàng </a:t>
            </a:r>
            <a:r>
              <a:rPr lang="vi-VN" sz="5400">
                <a:solidFill>
                  <a:prstClr val="black"/>
                </a:solidFill>
                <a:latin typeface="Times New Roman" panose="02020603050405020304" pitchFamily="18" charset="0"/>
                <a:cs typeface="Times New Roman" panose="02020603050405020304" pitchFamily="18" charset="0"/>
              </a:rPr>
              <a:t>với </a:t>
            </a:r>
            <a:r>
              <a:rPr lang="vi-VN" sz="5400" dirty="0">
                <a:solidFill>
                  <a:prstClr val="black"/>
                </a:solidFill>
                <a:latin typeface="Times New Roman" panose="02020603050405020304" pitchFamily="18" charset="0"/>
                <a:cs typeface="Times New Roman" panose="02020603050405020304" pitchFamily="18" charset="0"/>
              </a:rPr>
              <a:t>nội dung </a:t>
            </a:r>
            <a:r>
              <a:rPr lang="en-US" sz="5400" dirty="0">
                <a:solidFill>
                  <a:prstClr val="black"/>
                </a:solidFill>
                <a:latin typeface="Times New Roman" panose="02020603050405020304" pitchFamily="18" charset="0"/>
                <a:cs typeface="Times New Roman" panose="02020603050405020304" pitchFamily="18" charset="0"/>
              </a:rPr>
              <a:t>trong phiếu nhân vật lịch sử</a:t>
            </a:r>
            <a:endParaRPr lang="vi-VN" sz="5400" dirty="0">
              <a:solidFill>
                <a:prstClr val="black"/>
              </a:solidFill>
              <a:latin typeface="Times New Roman" panose="02020603050405020304" pitchFamily="18" charset="0"/>
              <a:cs typeface="Times New Roman" panose="02020603050405020304" pitchFamily="18" charset="0"/>
            </a:endParaRPr>
          </a:p>
          <a:p>
            <a:pPr algn="ctr" defTabSz="1371600">
              <a:defRPr/>
            </a:pPr>
            <a:endParaRPr lang="vi-VN" sz="5400" dirty="0">
              <a:solidFill>
                <a:prstClr val="black"/>
              </a:solidFill>
              <a:latin typeface="Times New Roman" panose="02020603050405020304" pitchFamily="18" charset="0"/>
              <a:cs typeface="Times New Roman" panose="02020603050405020304" pitchFamily="18" charset="0"/>
            </a:endParaRPr>
          </a:p>
        </p:txBody>
      </p:sp>
      <p:pic>
        <p:nvPicPr>
          <p:cNvPr id="5" name="Picture 4" descr="A picture containing text, map, screenshot&#10;&#10;Description automatically generated">
            <a:extLst>
              <a:ext uri="{FF2B5EF4-FFF2-40B4-BE49-F238E27FC236}">
                <a16:creationId xmlns:a16="http://schemas.microsoft.com/office/drawing/2014/main" id="{613CA678-318F-44AA-D106-0A49C975D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3065" y="1055846"/>
            <a:ext cx="8534319" cy="987462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20F0CB69-7D0F-6AC4-2775-09409FCFD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7" y="8638432"/>
            <a:ext cx="1905343" cy="1921911"/>
          </a:xfrm>
          <a:prstGeom prst="rect">
            <a:avLst/>
          </a:prstGeom>
        </p:spPr>
      </p:pic>
    </p:spTree>
    <p:extLst>
      <p:ext uri="{BB962C8B-B14F-4D97-AF65-F5344CB8AC3E}">
        <p14:creationId xmlns:p14="http://schemas.microsoft.com/office/powerpoint/2010/main" val="785378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27" b="7627"/>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pic>
        <p:nvPicPr>
          <p:cNvPr id="5" name="Picture 5"/>
          <p:cNvPicPr>
            <a:picLocks noChangeAspect="1"/>
          </p:cNvPicPr>
          <p:nvPr/>
        </p:nvPicPr>
        <p:blipFill>
          <a:blip r:embed="rId5"/>
          <a:srcRect l="14088" r="14088"/>
          <a:stretch>
            <a:fillRect/>
          </a:stretch>
        </p:blipFill>
        <p:spPr>
          <a:xfrm rot="-8100000">
            <a:off x="10371516" y="593401"/>
            <a:ext cx="10531757" cy="3134336"/>
          </a:xfrm>
          <a:prstGeom prst="rect">
            <a:avLst/>
          </a:prstGeom>
        </p:spPr>
      </p:pic>
      <p:pic>
        <p:nvPicPr>
          <p:cNvPr id="6" name="Picture 6"/>
          <p:cNvPicPr>
            <a:picLocks noChangeAspect="1"/>
          </p:cNvPicPr>
          <p:nvPr/>
        </p:nvPicPr>
        <p:blipFill>
          <a:blip r:embed="rId6"/>
          <a:srcRect/>
          <a:stretch>
            <a:fillRect/>
          </a:stretch>
        </p:blipFill>
        <p:spPr>
          <a:xfrm rot="-1711526" flipH="1">
            <a:off x="752484" y="7727639"/>
            <a:ext cx="1661281" cy="1424142"/>
          </a:xfrm>
          <a:prstGeom prst="rect">
            <a:avLst/>
          </a:prstGeom>
        </p:spPr>
      </p:pic>
      <p:pic>
        <p:nvPicPr>
          <p:cNvPr id="7" name="Picture 7"/>
          <p:cNvPicPr>
            <a:picLocks noChangeAspect="1"/>
          </p:cNvPicPr>
          <p:nvPr/>
        </p:nvPicPr>
        <p:blipFill>
          <a:blip r:embed="rId7"/>
          <a:srcRect b="61798"/>
          <a:stretch>
            <a:fillRect/>
          </a:stretch>
        </p:blipFill>
        <p:spPr>
          <a:xfrm>
            <a:off x="15637395" y="0"/>
            <a:ext cx="2373830" cy="2822816"/>
          </a:xfrm>
          <a:prstGeom prst="rect">
            <a:avLst/>
          </a:prstGeom>
        </p:spPr>
      </p:pic>
      <p:pic>
        <p:nvPicPr>
          <p:cNvPr id="8" name="Picture 8"/>
          <p:cNvPicPr>
            <a:picLocks noChangeAspect="1"/>
          </p:cNvPicPr>
          <p:nvPr/>
        </p:nvPicPr>
        <p:blipFill>
          <a:blip r:embed="rId8"/>
          <a:srcRect/>
          <a:stretch>
            <a:fillRect/>
          </a:stretch>
        </p:blipFill>
        <p:spPr>
          <a:xfrm>
            <a:off x="-498752" y="466296"/>
            <a:ext cx="7744565" cy="10020303"/>
          </a:xfrm>
          <a:prstGeom prst="rect">
            <a:avLst/>
          </a:prstGeom>
        </p:spPr>
      </p:pic>
      <p:sp>
        <p:nvSpPr>
          <p:cNvPr id="9" name="TextBox 9"/>
          <p:cNvSpPr txBox="1"/>
          <p:nvPr/>
        </p:nvSpPr>
        <p:spPr>
          <a:xfrm>
            <a:off x="2690887" y="1146242"/>
            <a:ext cx="11712136" cy="1546577"/>
          </a:xfrm>
          <a:prstGeom prst="rect">
            <a:avLst/>
          </a:prstGeom>
        </p:spPr>
        <p:txBody>
          <a:bodyPr lIns="0" tIns="0" rIns="0" bIns="0" rtlCol="0" anchor="t">
            <a:spAutoFit/>
          </a:bodyPr>
          <a:lstStyle/>
          <a:p>
            <a:pPr algn="ctr">
              <a:lnSpc>
                <a:spcPts val="8436"/>
              </a:lnSpc>
            </a:pPr>
            <a:r>
              <a:rPr lang="en-US" sz="19200" spc="299">
                <a:solidFill>
                  <a:srgbClr val="0070C0"/>
                </a:solidFill>
                <a:latin typeface="Lumios Marker"/>
              </a:rPr>
              <a:t> nội dung</a:t>
            </a:r>
          </a:p>
        </p:txBody>
      </p:sp>
      <p:sp>
        <p:nvSpPr>
          <p:cNvPr id="15" name="TextBox 14">
            <a:extLst>
              <a:ext uri="{FF2B5EF4-FFF2-40B4-BE49-F238E27FC236}">
                <a16:creationId xmlns:a16="http://schemas.microsoft.com/office/drawing/2014/main" id="{D324FAD6-D327-A570-FA2D-019A841B6CF9}"/>
              </a:ext>
            </a:extLst>
          </p:cNvPr>
          <p:cNvSpPr txBox="1"/>
          <p:nvPr/>
        </p:nvSpPr>
        <p:spPr>
          <a:xfrm>
            <a:off x="6096000" y="3584100"/>
            <a:ext cx="10438709" cy="1323439"/>
          </a:xfrm>
          <a:prstGeom prst="rect">
            <a:avLst/>
          </a:prstGeom>
          <a:noFill/>
        </p:spPr>
        <p:txBody>
          <a:bodyPr wrap="square">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1. </a:t>
            </a:r>
            <a:r>
              <a:rPr lang="en-US" sz="4000" b="1" spc="216">
                <a:solidFill>
                  <a:srgbClr val="FF0000"/>
                </a:solidFill>
                <a:latin typeface="Times New Roman" panose="02020603050405020304" pitchFamily="18" charset="0"/>
                <a:cs typeface="Times New Roman" panose="02020603050405020304" pitchFamily="18" charset="0"/>
              </a:rPr>
              <a:t>CÔNG CUỘC  KHAI PHÁ VÙNG ĐẤT PHÍA NAM TỪ THẾ KỈ XVI - XVIII</a:t>
            </a:r>
          </a:p>
        </p:txBody>
      </p:sp>
      <p:sp>
        <p:nvSpPr>
          <p:cNvPr id="16" name="TextBox 15">
            <a:extLst>
              <a:ext uri="{FF2B5EF4-FFF2-40B4-BE49-F238E27FC236}">
                <a16:creationId xmlns:a16="http://schemas.microsoft.com/office/drawing/2014/main" id="{6E629E1F-3E05-E6A5-D839-4753E60E4382}"/>
              </a:ext>
            </a:extLst>
          </p:cNvPr>
          <p:cNvSpPr txBox="1"/>
          <p:nvPr/>
        </p:nvSpPr>
        <p:spPr>
          <a:xfrm>
            <a:off x="7014152" y="5712400"/>
            <a:ext cx="10068254" cy="1754326"/>
          </a:xfrm>
          <a:prstGeom prst="rect">
            <a:avLst/>
          </a:prstGeom>
          <a:noFill/>
        </p:spPr>
        <p:txBody>
          <a:bodyPr wrap="square">
            <a:spAutoFit/>
          </a:bodyPr>
          <a:lstStyle/>
          <a:p>
            <a:pPr algn="ctr"/>
            <a:r>
              <a:rPr lang="vi-VN" sz="3600" b="1">
                <a:solidFill>
                  <a:srgbClr val="FF0000"/>
                </a:solidFill>
                <a:latin typeface="Times New Roman" panose="02020603050405020304" pitchFamily="18" charset="0"/>
                <a:cs typeface="Times New Roman" panose="02020603050405020304" pitchFamily="18" charset="0"/>
              </a:rPr>
              <a:t>2. QUÁ TRÌNH THỰC THI CHỦ QUYỀN ĐỐI VỚI QUẦN ĐẢO HOÀNG SA VÀ QUẦN ĐẢO TRƯỜNG SA CỦA CÁC CHÚA NGUYỄN</a:t>
            </a:r>
          </a:p>
        </p:txBody>
      </p:sp>
      <p:pic>
        <p:nvPicPr>
          <p:cNvPr id="10" name="Picture 9" descr="A picture containing text&#10;&#10;Description automatically generated">
            <a:extLst>
              <a:ext uri="{FF2B5EF4-FFF2-40B4-BE49-F238E27FC236}">
                <a16:creationId xmlns:a16="http://schemas.microsoft.com/office/drawing/2014/main" id="{F10318C2-AE90-DA5D-D3FE-C6254A9CB5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47" y="8638432"/>
            <a:ext cx="1905343" cy="19219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t="21875" b="21875"/>
          <a:stretch>
            <a:fillRect/>
          </a:stretch>
        </p:blipFill>
        <p:spPr>
          <a:xfrm>
            <a:off x="0" y="0"/>
            <a:ext cx="18288000" cy="10287000"/>
          </a:xfrm>
          <a:prstGeom prst="rect">
            <a:avLst/>
          </a:prstGeom>
        </p:spPr>
      </p:pic>
      <p:grpSp>
        <p:nvGrpSpPr>
          <p:cNvPr id="3" name="Group 3"/>
          <p:cNvGrpSpPr/>
          <p:nvPr/>
        </p:nvGrpSpPr>
        <p:grpSpPr>
          <a:xfrm>
            <a:off x="-3109650" y="-2425710"/>
            <a:ext cx="14124982" cy="15597076"/>
            <a:chOff x="0" y="0"/>
            <a:chExt cx="18833309" cy="20796101"/>
          </a:xfrm>
        </p:grpSpPr>
        <p:pic>
          <p:nvPicPr>
            <p:cNvPr id="4" name="Picture 4"/>
            <p:cNvPicPr>
              <a:picLocks noChangeAspect="1"/>
            </p:cNvPicPr>
            <p:nvPr/>
          </p:nvPicPr>
          <p:blipFill>
            <a:blip r:embed="rId3"/>
            <a:srcRect l="5656" r="34367"/>
            <a:stretch>
              <a:fillRect/>
            </a:stretch>
          </p:blipFill>
          <p:spPr>
            <a:xfrm rot="4729794">
              <a:off x="3015355" y="4401079"/>
              <a:ext cx="17737010" cy="10664873"/>
            </a:xfrm>
            <a:prstGeom prst="rect">
              <a:avLst/>
            </a:prstGeom>
          </p:spPr>
        </p:pic>
        <p:pic>
          <p:nvPicPr>
            <p:cNvPr id="5" name="Picture 5"/>
            <p:cNvPicPr>
              <a:picLocks noChangeAspect="1"/>
            </p:cNvPicPr>
            <p:nvPr/>
          </p:nvPicPr>
          <p:blipFill>
            <a:blip r:embed="rId3"/>
            <a:srcRect l="21693" t="25669" r="15492"/>
            <a:stretch>
              <a:fillRect/>
            </a:stretch>
          </p:blipFill>
          <p:spPr>
            <a:xfrm rot="-6179539">
              <a:off x="-3287609" y="7099976"/>
              <a:ext cx="18297049" cy="7808166"/>
            </a:xfrm>
            <a:prstGeom prst="rect">
              <a:avLst/>
            </a:prstGeom>
          </p:spPr>
        </p:pic>
      </p:grpSp>
      <p:pic>
        <p:nvPicPr>
          <p:cNvPr id="6" name="Picture 6"/>
          <p:cNvPicPr>
            <a:picLocks noChangeAspect="1"/>
          </p:cNvPicPr>
          <p:nvPr/>
        </p:nvPicPr>
        <p:blipFill>
          <a:blip r:embed="rId4"/>
          <a:srcRect t="38329" b="28782"/>
          <a:stretch>
            <a:fillRect/>
          </a:stretch>
        </p:blipFill>
        <p:spPr>
          <a:xfrm>
            <a:off x="5465278" y="201428"/>
            <a:ext cx="2617099" cy="2679301"/>
          </a:xfrm>
          <a:prstGeom prst="rect">
            <a:avLst/>
          </a:prstGeom>
        </p:spPr>
      </p:pic>
      <p:grpSp>
        <p:nvGrpSpPr>
          <p:cNvPr id="7" name="Group 7"/>
          <p:cNvGrpSpPr>
            <a:grpSpLocks noChangeAspect="1"/>
          </p:cNvGrpSpPr>
          <p:nvPr/>
        </p:nvGrpSpPr>
        <p:grpSpPr>
          <a:xfrm>
            <a:off x="889447" y="969864"/>
            <a:ext cx="5701061" cy="8805927"/>
            <a:chOff x="0" y="0"/>
            <a:chExt cx="2192020" cy="3385820"/>
          </a:xfrm>
        </p:grpSpPr>
        <p:sp>
          <p:nvSpPr>
            <p:cNvPr id="8" name="Freeform 8"/>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l="-28849" r="-28849"/>
              </a:stretch>
            </a:blipFill>
          </p:spPr>
        </p:sp>
      </p:grpSp>
      <p:pic>
        <p:nvPicPr>
          <p:cNvPr id="9" name="Picture 9"/>
          <p:cNvPicPr>
            <a:picLocks noChangeAspect="1"/>
          </p:cNvPicPr>
          <p:nvPr/>
        </p:nvPicPr>
        <p:blipFill>
          <a:blip r:embed="rId6" cstate="print">
            <a:alphaModFix amt="5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70201">
            <a:off x="-79999" y="1176216"/>
            <a:ext cx="2217399" cy="729726"/>
          </a:xfrm>
          <a:prstGeom prst="rect">
            <a:avLst/>
          </a:prstGeom>
        </p:spPr>
      </p:pic>
      <p:pic>
        <p:nvPicPr>
          <p:cNvPr id="10" name="Picture 10"/>
          <p:cNvPicPr>
            <a:picLocks noChangeAspect="1"/>
          </p:cNvPicPr>
          <p:nvPr/>
        </p:nvPicPr>
        <p:blipFill>
          <a:blip r:embed="rId8" cstate="print">
            <a:alphaModFix amt="5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623050">
            <a:off x="5118903" y="8596787"/>
            <a:ext cx="2122183" cy="698391"/>
          </a:xfrm>
          <a:prstGeom prst="rect">
            <a:avLst/>
          </a:prstGeom>
        </p:spPr>
      </p:pic>
      <p:sp>
        <p:nvSpPr>
          <p:cNvPr id="13" name="TextBox 12">
            <a:extLst>
              <a:ext uri="{FF2B5EF4-FFF2-40B4-BE49-F238E27FC236}">
                <a16:creationId xmlns:a16="http://schemas.microsoft.com/office/drawing/2014/main" id="{0513C712-8DBE-0B23-049A-4F7F0A41AC5B}"/>
              </a:ext>
            </a:extLst>
          </p:cNvPr>
          <p:cNvSpPr txBox="1"/>
          <p:nvPr/>
        </p:nvSpPr>
        <p:spPr>
          <a:xfrm>
            <a:off x="8396507" y="308498"/>
            <a:ext cx="9652565" cy="1323439"/>
          </a:xfrm>
          <a:prstGeom prst="rect">
            <a:avLst/>
          </a:prstGeom>
          <a:noFill/>
        </p:spPr>
        <p:txBody>
          <a:bodyPr wrap="square">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1. CÔNG CUỘC  KHAI PHÁ VÙNG ĐẤT PHÍA NAM TỪ THẾ KỈ XVI - XVIII</a:t>
            </a:r>
          </a:p>
        </p:txBody>
      </p:sp>
      <p:sp>
        <p:nvSpPr>
          <p:cNvPr id="11" name="Rectangle: Rounded Corners 10">
            <a:extLst>
              <a:ext uri="{FF2B5EF4-FFF2-40B4-BE49-F238E27FC236}">
                <a16:creationId xmlns:a16="http://schemas.microsoft.com/office/drawing/2014/main" id="{5A183F69-C366-BCFE-B799-BE2FD8E0CB4A}"/>
              </a:ext>
            </a:extLst>
          </p:cNvPr>
          <p:cNvSpPr/>
          <p:nvPr/>
        </p:nvSpPr>
        <p:spPr>
          <a:xfrm>
            <a:off x="8396507" y="4000500"/>
            <a:ext cx="9300335" cy="175432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000" b="1">
                <a:solidFill>
                  <a:srgbClr val="0070C0"/>
                </a:solidFill>
                <a:latin typeface="Times New Roman" panose="02020603050405020304" pitchFamily="18" charset="0"/>
                <a:cs typeface="Times New Roman" panose="02020603050405020304" pitchFamily="18" charset="0"/>
              </a:rPr>
              <a:t>Hoàn thành bảng sau</a:t>
            </a:r>
          </a:p>
        </p:txBody>
      </p:sp>
      <p:pic>
        <p:nvPicPr>
          <p:cNvPr id="16" name="Picture 15" descr="A picture containing text&#10;&#10;Description automatically generated">
            <a:extLst>
              <a:ext uri="{FF2B5EF4-FFF2-40B4-BE49-F238E27FC236}">
                <a16:creationId xmlns:a16="http://schemas.microsoft.com/office/drawing/2014/main" id="{A7194C00-DEC3-3E11-46A3-D9A4AEAB0C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47" y="8638432"/>
            <a:ext cx="1905343" cy="19219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B60C1966-B125-396A-0E7F-2E65FFD84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7" y="8638432"/>
            <a:ext cx="1905343" cy="1921911"/>
          </a:xfrm>
          <a:prstGeom prst="rect">
            <a:avLst/>
          </a:prstGeom>
        </p:spPr>
      </p:pic>
      <p:pic>
        <p:nvPicPr>
          <p:cNvPr id="2" name="Picture 2"/>
          <p:cNvPicPr>
            <a:picLocks noChangeAspect="1"/>
          </p:cNvPicPr>
          <p:nvPr/>
        </p:nvPicPr>
        <p:blipFill>
          <a:blip r:embed="rId3"/>
          <a:srcRect l="27819" t="16584" r="687" b="43200"/>
          <a:stretch>
            <a:fillRect/>
          </a:stretch>
        </p:blipFill>
        <p:spPr>
          <a:xfrm>
            <a:off x="0" y="0"/>
            <a:ext cx="18288000" cy="10287000"/>
          </a:xfrm>
          <a:prstGeom prst="rect">
            <a:avLst/>
          </a:prstGeom>
        </p:spPr>
      </p:pic>
      <p:grpSp>
        <p:nvGrpSpPr>
          <p:cNvPr id="3" name="Group 3"/>
          <p:cNvGrpSpPr/>
          <p:nvPr/>
        </p:nvGrpSpPr>
        <p:grpSpPr>
          <a:xfrm>
            <a:off x="6442031" y="2136940"/>
            <a:ext cx="5574422" cy="5574422"/>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alpha val="76863"/>
              </a:srgbClr>
            </a:solidFill>
          </p:spPr>
        </p:sp>
        <p:sp>
          <p:nvSpPr>
            <p:cNvPr id="5" name="TextBox 5"/>
            <p:cNvSpPr txBox="1"/>
            <p:nvPr/>
          </p:nvSpPr>
          <p:spPr>
            <a:xfrm>
              <a:off x="76200" y="76200"/>
              <a:ext cx="660400" cy="6604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sp>
        <p:nvSpPr>
          <p:cNvPr id="6" name="AutoShape 6"/>
          <p:cNvSpPr/>
          <p:nvPr/>
        </p:nvSpPr>
        <p:spPr>
          <a:xfrm>
            <a:off x="9143515" y="-5291469"/>
            <a:ext cx="485" cy="7305044"/>
          </a:xfrm>
          <a:prstGeom prst="line">
            <a:avLst/>
          </a:prstGeom>
          <a:ln w="104775" cap="flat">
            <a:solidFill>
              <a:srgbClr val="000000"/>
            </a:solidFill>
            <a:prstDash val="solid"/>
            <a:headEnd type="none" w="sm" len="sm"/>
            <a:tailEnd type="none" w="sm" len="sm"/>
          </a:ln>
        </p:spPr>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8321264" y="1886456"/>
            <a:ext cx="1663305" cy="242657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341732">
            <a:off x="6991811" y="2968495"/>
            <a:ext cx="1246076" cy="113506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512864" flipV="1">
            <a:off x="10041820" y="3037768"/>
            <a:ext cx="1246076" cy="1135061"/>
          </a:xfrm>
          <a:prstGeom prst="rect">
            <a:avLst/>
          </a:prstGeom>
        </p:spPr>
      </p:pic>
      <p:sp>
        <p:nvSpPr>
          <p:cNvPr id="29" name="AutoShape 29"/>
          <p:cNvSpPr/>
          <p:nvPr/>
        </p:nvSpPr>
        <p:spPr>
          <a:xfrm flipH="1" flipV="1">
            <a:off x="6351062" y="2179811"/>
            <a:ext cx="775512" cy="685916"/>
          </a:xfrm>
          <a:prstGeom prst="line">
            <a:avLst/>
          </a:prstGeom>
          <a:ln w="123825" cap="flat">
            <a:solidFill>
              <a:srgbClr val="FF0000"/>
            </a:solidFill>
            <a:prstDash val="solid"/>
            <a:headEnd type="none" w="sm" len="sm"/>
            <a:tailEnd type="triangle" w="lg" len="med"/>
          </a:ln>
        </p:spPr>
      </p:sp>
      <p:sp>
        <p:nvSpPr>
          <p:cNvPr id="30" name="AutoShape 30"/>
          <p:cNvSpPr/>
          <p:nvPr/>
        </p:nvSpPr>
        <p:spPr>
          <a:xfrm flipH="1">
            <a:off x="5230568" y="5143500"/>
            <a:ext cx="1035326" cy="0"/>
          </a:xfrm>
          <a:prstGeom prst="line">
            <a:avLst/>
          </a:prstGeom>
          <a:ln w="123825" cap="flat">
            <a:solidFill>
              <a:srgbClr val="7030A0"/>
            </a:solidFill>
            <a:prstDash val="solid"/>
            <a:headEnd type="none" w="sm" len="sm"/>
            <a:tailEnd type="triangle" w="lg" len="med"/>
          </a:ln>
        </p:spPr>
      </p:sp>
      <p:sp>
        <p:nvSpPr>
          <p:cNvPr id="31" name="AutoShape 31"/>
          <p:cNvSpPr/>
          <p:nvPr/>
        </p:nvSpPr>
        <p:spPr>
          <a:xfrm flipH="1">
            <a:off x="6483206" y="7247062"/>
            <a:ext cx="773171" cy="688553"/>
          </a:xfrm>
          <a:prstGeom prst="line">
            <a:avLst/>
          </a:prstGeom>
          <a:ln w="123825" cap="flat">
            <a:solidFill>
              <a:schemeClr val="bg2">
                <a:lumMod val="50000"/>
              </a:schemeClr>
            </a:solidFill>
            <a:prstDash val="solid"/>
            <a:headEnd type="none" w="sm" len="sm"/>
            <a:tailEnd type="triangle" w="lg" len="med"/>
          </a:ln>
        </p:spPr>
      </p:sp>
      <p:sp>
        <p:nvSpPr>
          <p:cNvPr id="32" name="AutoShape 32"/>
          <p:cNvSpPr/>
          <p:nvPr/>
        </p:nvSpPr>
        <p:spPr>
          <a:xfrm>
            <a:off x="11133965" y="7172923"/>
            <a:ext cx="775512" cy="685916"/>
          </a:xfrm>
          <a:prstGeom prst="line">
            <a:avLst/>
          </a:prstGeom>
          <a:ln w="123825" cap="flat">
            <a:solidFill>
              <a:schemeClr val="accent6">
                <a:lumMod val="50000"/>
              </a:schemeClr>
            </a:solidFill>
            <a:prstDash val="solid"/>
            <a:headEnd type="none" w="sm" len="sm"/>
            <a:tailEnd type="triangle" w="lg" len="med"/>
          </a:ln>
        </p:spPr>
      </p:sp>
      <p:sp>
        <p:nvSpPr>
          <p:cNvPr id="33" name="AutoShape 33"/>
          <p:cNvSpPr/>
          <p:nvPr/>
        </p:nvSpPr>
        <p:spPr>
          <a:xfrm>
            <a:off x="12096034" y="5119554"/>
            <a:ext cx="1035326" cy="0"/>
          </a:xfrm>
          <a:prstGeom prst="line">
            <a:avLst/>
          </a:prstGeom>
          <a:ln w="123825" cap="flat">
            <a:solidFill>
              <a:schemeClr val="accent2">
                <a:lumMod val="75000"/>
              </a:schemeClr>
            </a:solidFill>
            <a:prstDash val="solid"/>
            <a:headEnd type="none" w="sm" len="sm"/>
            <a:tailEnd type="triangle" w="lg" len="med"/>
          </a:ln>
        </p:spPr>
      </p:sp>
      <p:grpSp>
        <p:nvGrpSpPr>
          <p:cNvPr id="98" name="Group 97">
            <a:extLst>
              <a:ext uri="{FF2B5EF4-FFF2-40B4-BE49-F238E27FC236}">
                <a16:creationId xmlns:a16="http://schemas.microsoft.com/office/drawing/2014/main" id="{346FE82B-5559-2BEA-45CE-A548CFC6E070}"/>
              </a:ext>
            </a:extLst>
          </p:cNvPr>
          <p:cNvGrpSpPr/>
          <p:nvPr/>
        </p:nvGrpSpPr>
        <p:grpSpPr>
          <a:xfrm>
            <a:off x="100013" y="7228853"/>
            <a:ext cx="6210032" cy="2782865"/>
            <a:chOff x="66675" y="4819235"/>
            <a:chExt cx="4140021" cy="1855243"/>
          </a:xfrm>
        </p:grpSpPr>
        <p:grpSp>
          <p:nvGrpSpPr>
            <p:cNvPr id="17" name="Group 17"/>
            <p:cNvGrpSpPr/>
            <p:nvPr/>
          </p:nvGrpSpPr>
          <p:grpSpPr>
            <a:xfrm>
              <a:off x="66675" y="4900609"/>
              <a:ext cx="4140021" cy="1773869"/>
              <a:chOff x="0" y="0"/>
              <a:chExt cx="1183594" cy="638990"/>
            </a:xfrm>
          </p:grpSpPr>
          <p:sp>
            <p:nvSpPr>
              <p:cNvPr id="18" name="Freeform 18"/>
              <p:cNvSpPr/>
              <p:nvPr/>
            </p:nvSpPr>
            <p:spPr>
              <a:xfrm>
                <a:off x="0" y="0"/>
                <a:ext cx="1183594" cy="638990"/>
              </a:xfrm>
              <a:custGeom>
                <a:avLst/>
                <a:gdLst/>
                <a:ahLst/>
                <a:cxnLst/>
                <a:rect l="l" t="t" r="r" b="b"/>
                <a:pathLst>
                  <a:path w="1183594" h="638990">
                    <a:moveTo>
                      <a:pt x="172274" y="0"/>
                    </a:moveTo>
                    <a:lnTo>
                      <a:pt x="1011320" y="0"/>
                    </a:lnTo>
                    <a:cubicBezTo>
                      <a:pt x="1057010" y="0"/>
                      <a:pt x="1100829" y="18150"/>
                      <a:pt x="1133136" y="50458"/>
                    </a:cubicBezTo>
                    <a:cubicBezTo>
                      <a:pt x="1165444" y="82766"/>
                      <a:pt x="1183594" y="126584"/>
                      <a:pt x="1183594" y="172274"/>
                    </a:cubicBezTo>
                    <a:lnTo>
                      <a:pt x="1183594" y="466716"/>
                    </a:lnTo>
                    <a:cubicBezTo>
                      <a:pt x="1183594" y="561861"/>
                      <a:pt x="1106464" y="638990"/>
                      <a:pt x="1011320" y="638990"/>
                    </a:cubicBezTo>
                    <a:lnTo>
                      <a:pt x="172274" y="638990"/>
                    </a:lnTo>
                    <a:cubicBezTo>
                      <a:pt x="77130" y="638990"/>
                      <a:pt x="0" y="561861"/>
                      <a:pt x="0" y="466716"/>
                    </a:cubicBezTo>
                    <a:lnTo>
                      <a:pt x="0" y="172274"/>
                    </a:lnTo>
                    <a:cubicBezTo>
                      <a:pt x="0" y="77130"/>
                      <a:pt x="77130" y="0"/>
                      <a:pt x="172274" y="0"/>
                    </a:cubicBezTo>
                    <a:close/>
                  </a:path>
                </a:pathLst>
              </a:custGeom>
              <a:solidFill>
                <a:srgbClr val="FFFFFF">
                  <a:alpha val="76863"/>
                </a:srgbClr>
              </a:solidFill>
            </p:spPr>
          </p:sp>
          <p:sp>
            <p:nvSpPr>
              <p:cNvPr id="19" name="TextBox 19"/>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nvGrpSpPr>
            <p:cNvPr id="49" name="Group 49"/>
            <p:cNvGrpSpPr/>
            <p:nvPr/>
          </p:nvGrpSpPr>
          <p:grpSpPr>
            <a:xfrm>
              <a:off x="799721" y="4819235"/>
              <a:ext cx="2378275" cy="508647"/>
              <a:chOff x="0" y="0"/>
              <a:chExt cx="939565" cy="200947"/>
            </a:xfrm>
          </p:grpSpPr>
          <p:sp>
            <p:nvSpPr>
              <p:cNvPr id="50" name="Freeform 50"/>
              <p:cNvSpPr/>
              <p:nvPr/>
            </p:nvSpPr>
            <p:spPr>
              <a:xfrm>
                <a:off x="0" y="0"/>
                <a:ext cx="939565" cy="200947"/>
              </a:xfrm>
              <a:custGeom>
                <a:avLst/>
                <a:gdLst/>
                <a:ahLst/>
                <a:cxnLst/>
                <a:rect l="l" t="t" r="r" b="b"/>
                <a:pathLst>
                  <a:path w="939565" h="200947">
                    <a:moveTo>
                      <a:pt x="100474" y="0"/>
                    </a:moveTo>
                    <a:lnTo>
                      <a:pt x="839092" y="0"/>
                    </a:lnTo>
                    <a:cubicBezTo>
                      <a:pt x="865739" y="0"/>
                      <a:pt x="891295" y="10586"/>
                      <a:pt x="910137" y="29428"/>
                    </a:cubicBezTo>
                    <a:cubicBezTo>
                      <a:pt x="928980" y="48270"/>
                      <a:pt x="939565" y="73826"/>
                      <a:pt x="939565" y="100474"/>
                    </a:cubicBezTo>
                    <a:lnTo>
                      <a:pt x="939565" y="100474"/>
                    </a:lnTo>
                    <a:cubicBezTo>
                      <a:pt x="939565" y="127121"/>
                      <a:pt x="928980" y="152677"/>
                      <a:pt x="910137" y="171519"/>
                    </a:cubicBezTo>
                    <a:cubicBezTo>
                      <a:pt x="891295" y="190362"/>
                      <a:pt x="865739" y="200947"/>
                      <a:pt x="839092" y="200947"/>
                    </a:cubicBezTo>
                    <a:lnTo>
                      <a:pt x="100474" y="200947"/>
                    </a:lnTo>
                    <a:cubicBezTo>
                      <a:pt x="73826" y="200947"/>
                      <a:pt x="48270" y="190362"/>
                      <a:pt x="29428" y="171519"/>
                    </a:cubicBezTo>
                    <a:cubicBezTo>
                      <a:pt x="10586" y="152677"/>
                      <a:pt x="0" y="127121"/>
                      <a:pt x="0" y="100474"/>
                    </a:cubicBezTo>
                    <a:lnTo>
                      <a:pt x="0" y="100474"/>
                    </a:lnTo>
                    <a:cubicBezTo>
                      <a:pt x="0" y="73826"/>
                      <a:pt x="10586" y="48270"/>
                      <a:pt x="29428" y="29428"/>
                    </a:cubicBezTo>
                    <a:cubicBezTo>
                      <a:pt x="48270" y="10586"/>
                      <a:pt x="73826" y="0"/>
                      <a:pt x="100474" y="0"/>
                    </a:cubicBezTo>
                    <a:close/>
                  </a:path>
                </a:pathLst>
              </a:custGeom>
              <a:solidFill>
                <a:srgbClr val="9272A6"/>
              </a:solidFill>
            </p:spPr>
          </p:sp>
          <p:sp>
            <p:nvSpPr>
              <p:cNvPr id="51" name="TextBox 51"/>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sp>
        <p:nvSpPr>
          <p:cNvPr id="52" name="TextBox 52"/>
          <p:cNvSpPr txBox="1"/>
          <p:nvPr/>
        </p:nvSpPr>
        <p:spPr>
          <a:xfrm>
            <a:off x="1521155" y="7423793"/>
            <a:ext cx="3171806" cy="406330"/>
          </a:xfrm>
          <a:prstGeom prst="rect">
            <a:avLst/>
          </a:prstGeom>
        </p:spPr>
        <p:txBody>
          <a:bodyPr lIns="0" tIns="0" rIns="0" bIns="0" rtlCol="0" anchor="t">
            <a:spAutoFit/>
          </a:bodyPr>
          <a:lstStyle/>
          <a:p>
            <a:pPr algn="ctr" defTabSz="914445">
              <a:lnSpc>
                <a:spcPts val="3122"/>
              </a:lnSpc>
            </a:pPr>
            <a:r>
              <a:rPr lang="en-US" sz="3600" b="1">
                <a:solidFill>
                  <a:srgbClr val="FFFFFF"/>
                </a:solidFill>
                <a:latin typeface="Times New Roman" panose="02020603050405020304" pitchFamily="18" charset="0"/>
                <a:cs typeface="Times New Roman" panose="02020603050405020304" pitchFamily="18" charset="0"/>
              </a:rPr>
              <a:t>Năm 1653</a:t>
            </a:r>
          </a:p>
        </p:txBody>
      </p:sp>
      <p:grpSp>
        <p:nvGrpSpPr>
          <p:cNvPr id="97" name="Group 96">
            <a:extLst>
              <a:ext uri="{FF2B5EF4-FFF2-40B4-BE49-F238E27FC236}">
                <a16:creationId xmlns:a16="http://schemas.microsoft.com/office/drawing/2014/main" id="{7BD31E1E-64DA-4F45-9ACE-D114837E4637}"/>
              </a:ext>
            </a:extLst>
          </p:cNvPr>
          <p:cNvGrpSpPr/>
          <p:nvPr/>
        </p:nvGrpSpPr>
        <p:grpSpPr>
          <a:xfrm>
            <a:off x="1" y="3540890"/>
            <a:ext cx="5230568" cy="3277742"/>
            <a:chOff x="0" y="2360593"/>
            <a:chExt cx="3487045" cy="2185161"/>
          </a:xfrm>
        </p:grpSpPr>
        <p:grpSp>
          <p:nvGrpSpPr>
            <p:cNvPr id="14" name="Group 14"/>
            <p:cNvGrpSpPr/>
            <p:nvPr/>
          </p:nvGrpSpPr>
          <p:grpSpPr>
            <a:xfrm>
              <a:off x="0" y="2620277"/>
              <a:ext cx="3487045" cy="1925477"/>
              <a:chOff x="0" y="0"/>
              <a:chExt cx="1183594" cy="638990"/>
            </a:xfrm>
          </p:grpSpPr>
          <p:sp>
            <p:nvSpPr>
              <p:cNvPr id="15" name="Freeform 15"/>
              <p:cNvSpPr/>
              <p:nvPr/>
            </p:nvSpPr>
            <p:spPr>
              <a:xfrm>
                <a:off x="0" y="0"/>
                <a:ext cx="1183594" cy="638990"/>
              </a:xfrm>
              <a:custGeom>
                <a:avLst/>
                <a:gdLst/>
                <a:ahLst/>
                <a:cxnLst/>
                <a:rect l="l" t="t" r="r" b="b"/>
                <a:pathLst>
                  <a:path w="1183594" h="638990">
                    <a:moveTo>
                      <a:pt x="172274" y="0"/>
                    </a:moveTo>
                    <a:lnTo>
                      <a:pt x="1011320" y="0"/>
                    </a:lnTo>
                    <a:cubicBezTo>
                      <a:pt x="1057010" y="0"/>
                      <a:pt x="1100829" y="18150"/>
                      <a:pt x="1133136" y="50458"/>
                    </a:cubicBezTo>
                    <a:cubicBezTo>
                      <a:pt x="1165444" y="82766"/>
                      <a:pt x="1183594" y="126584"/>
                      <a:pt x="1183594" y="172274"/>
                    </a:cubicBezTo>
                    <a:lnTo>
                      <a:pt x="1183594" y="466716"/>
                    </a:lnTo>
                    <a:cubicBezTo>
                      <a:pt x="1183594" y="561861"/>
                      <a:pt x="1106464" y="638990"/>
                      <a:pt x="1011320" y="638990"/>
                    </a:cubicBezTo>
                    <a:lnTo>
                      <a:pt x="172274" y="638990"/>
                    </a:lnTo>
                    <a:cubicBezTo>
                      <a:pt x="77130" y="638990"/>
                      <a:pt x="0" y="561861"/>
                      <a:pt x="0" y="466716"/>
                    </a:cubicBezTo>
                    <a:lnTo>
                      <a:pt x="0" y="172274"/>
                    </a:lnTo>
                    <a:cubicBezTo>
                      <a:pt x="0" y="77130"/>
                      <a:pt x="77130" y="0"/>
                      <a:pt x="172274" y="0"/>
                    </a:cubicBezTo>
                    <a:close/>
                  </a:path>
                </a:pathLst>
              </a:custGeom>
              <a:solidFill>
                <a:srgbClr val="FFFFFF">
                  <a:alpha val="76863"/>
                </a:srgbClr>
              </a:solidFill>
            </p:spPr>
          </p:sp>
          <p:sp>
            <p:nvSpPr>
              <p:cNvPr id="16" name="TextBox 16"/>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nvGrpSpPr>
            <p:cNvPr id="44" name="Group 44"/>
            <p:cNvGrpSpPr/>
            <p:nvPr/>
          </p:nvGrpSpPr>
          <p:grpSpPr>
            <a:xfrm>
              <a:off x="606389" y="2360593"/>
              <a:ext cx="2378275" cy="508647"/>
              <a:chOff x="0" y="0"/>
              <a:chExt cx="939565" cy="200947"/>
            </a:xfrm>
          </p:grpSpPr>
          <p:sp>
            <p:nvSpPr>
              <p:cNvPr id="45" name="Freeform 45"/>
              <p:cNvSpPr/>
              <p:nvPr/>
            </p:nvSpPr>
            <p:spPr>
              <a:xfrm>
                <a:off x="0" y="0"/>
                <a:ext cx="939565" cy="200947"/>
              </a:xfrm>
              <a:custGeom>
                <a:avLst/>
                <a:gdLst/>
                <a:ahLst/>
                <a:cxnLst/>
                <a:rect l="l" t="t" r="r" b="b"/>
                <a:pathLst>
                  <a:path w="939565" h="200947">
                    <a:moveTo>
                      <a:pt x="100474" y="0"/>
                    </a:moveTo>
                    <a:lnTo>
                      <a:pt x="839092" y="0"/>
                    </a:lnTo>
                    <a:cubicBezTo>
                      <a:pt x="865739" y="0"/>
                      <a:pt x="891295" y="10586"/>
                      <a:pt x="910137" y="29428"/>
                    </a:cubicBezTo>
                    <a:cubicBezTo>
                      <a:pt x="928980" y="48270"/>
                      <a:pt x="939565" y="73826"/>
                      <a:pt x="939565" y="100474"/>
                    </a:cubicBezTo>
                    <a:lnTo>
                      <a:pt x="939565" y="100474"/>
                    </a:lnTo>
                    <a:cubicBezTo>
                      <a:pt x="939565" y="127121"/>
                      <a:pt x="928980" y="152677"/>
                      <a:pt x="910137" y="171519"/>
                    </a:cubicBezTo>
                    <a:cubicBezTo>
                      <a:pt x="891295" y="190362"/>
                      <a:pt x="865739" y="200947"/>
                      <a:pt x="839092" y="200947"/>
                    </a:cubicBezTo>
                    <a:lnTo>
                      <a:pt x="100474" y="200947"/>
                    </a:lnTo>
                    <a:cubicBezTo>
                      <a:pt x="73826" y="200947"/>
                      <a:pt x="48270" y="190362"/>
                      <a:pt x="29428" y="171519"/>
                    </a:cubicBezTo>
                    <a:cubicBezTo>
                      <a:pt x="10586" y="152677"/>
                      <a:pt x="0" y="127121"/>
                      <a:pt x="0" y="100474"/>
                    </a:cubicBezTo>
                    <a:lnTo>
                      <a:pt x="0" y="100474"/>
                    </a:lnTo>
                    <a:cubicBezTo>
                      <a:pt x="0" y="73826"/>
                      <a:pt x="10586" y="48270"/>
                      <a:pt x="29428" y="29428"/>
                    </a:cubicBezTo>
                    <a:cubicBezTo>
                      <a:pt x="48270" y="10586"/>
                      <a:pt x="73826" y="0"/>
                      <a:pt x="100474" y="0"/>
                    </a:cubicBezTo>
                    <a:close/>
                  </a:path>
                </a:pathLst>
              </a:custGeom>
              <a:solidFill>
                <a:srgbClr val="EF9814"/>
              </a:solidFill>
            </p:spPr>
          </p:sp>
          <p:sp>
            <p:nvSpPr>
              <p:cNvPr id="46" name="TextBox 46"/>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sp>
        <p:nvSpPr>
          <p:cNvPr id="47" name="TextBox 47"/>
          <p:cNvSpPr txBox="1"/>
          <p:nvPr/>
        </p:nvSpPr>
        <p:spPr>
          <a:xfrm>
            <a:off x="1106261" y="3732539"/>
            <a:ext cx="3171806" cy="406330"/>
          </a:xfrm>
          <a:prstGeom prst="rect">
            <a:avLst/>
          </a:prstGeom>
        </p:spPr>
        <p:txBody>
          <a:bodyPr lIns="0" tIns="0" rIns="0" bIns="0" rtlCol="0" anchor="t">
            <a:spAutoFit/>
          </a:bodyPr>
          <a:lstStyle/>
          <a:p>
            <a:pPr algn="ctr" defTabSz="914445">
              <a:lnSpc>
                <a:spcPts val="3122"/>
              </a:lnSpc>
            </a:pPr>
            <a:r>
              <a:rPr lang="en-US" sz="3600" b="1">
                <a:solidFill>
                  <a:srgbClr val="FFFFFF"/>
                </a:solidFill>
                <a:latin typeface="Times New Roman" panose="02020603050405020304" pitchFamily="18" charset="0"/>
                <a:cs typeface="Times New Roman" panose="02020603050405020304" pitchFamily="18" charset="0"/>
              </a:rPr>
              <a:t>Năm 1611</a:t>
            </a:r>
          </a:p>
        </p:txBody>
      </p:sp>
      <p:grpSp>
        <p:nvGrpSpPr>
          <p:cNvPr id="96" name="Group 95">
            <a:extLst>
              <a:ext uri="{FF2B5EF4-FFF2-40B4-BE49-F238E27FC236}">
                <a16:creationId xmlns:a16="http://schemas.microsoft.com/office/drawing/2014/main" id="{3B6D4FF9-DA80-B264-EF9F-8B9AC89C9528}"/>
              </a:ext>
            </a:extLst>
          </p:cNvPr>
          <p:cNvGrpSpPr/>
          <p:nvPr/>
        </p:nvGrpSpPr>
        <p:grpSpPr>
          <a:xfrm>
            <a:off x="100013" y="241717"/>
            <a:ext cx="6210032" cy="2845085"/>
            <a:chOff x="85950" y="183521"/>
            <a:chExt cx="4140021" cy="1896723"/>
          </a:xfrm>
        </p:grpSpPr>
        <p:grpSp>
          <p:nvGrpSpPr>
            <p:cNvPr id="10" name="Group 10"/>
            <p:cNvGrpSpPr/>
            <p:nvPr/>
          </p:nvGrpSpPr>
          <p:grpSpPr>
            <a:xfrm>
              <a:off x="85950" y="271515"/>
              <a:ext cx="4140021" cy="1808729"/>
              <a:chOff x="0" y="0"/>
              <a:chExt cx="1183594" cy="638990"/>
            </a:xfrm>
          </p:grpSpPr>
          <p:sp>
            <p:nvSpPr>
              <p:cNvPr id="11" name="Freeform 11"/>
              <p:cNvSpPr/>
              <p:nvPr/>
            </p:nvSpPr>
            <p:spPr>
              <a:xfrm>
                <a:off x="0" y="0"/>
                <a:ext cx="1183594" cy="638990"/>
              </a:xfrm>
              <a:custGeom>
                <a:avLst/>
                <a:gdLst/>
                <a:ahLst/>
                <a:cxnLst/>
                <a:rect l="l" t="t" r="r" b="b"/>
                <a:pathLst>
                  <a:path w="1183594" h="638990">
                    <a:moveTo>
                      <a:pt x="172274" y="0"/>
                    </a:moveTo>
                    <a:lnTo>
                      <a:pt x="1011320" y="0"/>
                    </a:lnTo>
                    <a:cubicBezTo>
                      <a:pt x="1057010" y="0"/>
                      <a:pt x="1100829" y="18150"/>
                      <a:pt x="1133136" y="50458"/>
                    </a:cubicBezTo>
                    <a:cubicBezTo>
                      <a:pt x="1165444" y="82766"/>
                      <a:pt x="1183594" y="126584"/>
                      <a:pt x="1183594" y="172274"/>
                    </a:cubicBezTo>
                    <a:lnTo>
                      <a:pt x="1183594" y="466716"/>
                    </a:lnTo>
                    <a:cubicBezTo>
                      <a:pt x="1183594" y="561861"/>
                      <a:pt x="1106464" y="638990"/>
                      <a:pt x="1011320" y="638990"/>
                    </a:cubicBezTo>
                    <a:lnTo>
                      <a:pt x="172274" y="638990"/>
                    </a:lnTo>
                    <a:cubicBezTo>
                      <a:pt x="77130" y="638990"/>
                      <a:pt x="0" y="561861"/>
                      <a:pt x="0" y="466716"/>
                    </a:cubicBezTo>
                    <a:lnTo>
                      <a:pt x="0" y="172274"/>
                    </a:lnTo>
                    <a:cubicBezTo>
                      <a:pt x="0" y="77130"/>
                      <a:pt x="77130" y="0"/>
                      <a:pt x="172274" y="0"/>
                    </a:cubicBezTo>
                    <a:close/>
                  </a:path>
                </a:pathLst>
              </a:custGeom>
              <a:solidFill>
                <a:srgbClr val="FFFFFF">
                  <a:alpha val="76863"/>
                </a:srgbClr>
              </a:solidFill>
            </p:spPr>
          </p:sp>
          <p:sp>
            <p:nvSpPr>
              <p:cNvPr id="12" name="TextBox 12"/>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nvGrpSpPr>
            <p:cNvPr id="35" name="Group 35"/>
            <p:cNvGrpSpPr/>
            <p:nvPr/>
          </p:nvGrpSpPr>
          <p:grpSpPr>
            <a:xfrm>
              <a:off x="1133588" y="183521"/>
              <a:ext cx="2378275" cy="508647"/>
              <a:chOff x="0" y="0"/>
              <a:chExt cx="939565" cy="200947"/>
            </a:xfrm>
          </p:grpSpPr>
          <p:sp>
            <p:nvSpPr>
              <p:cNvPr id="36" name="Freeform 36"/>
              <p:cNvSpPr/>
              <p:nvPr/>
            </p:nvSpPr>
            <p:spPr>
              <a:xfrm>
                <a:off x="0" y="0"/>
                <a:ext cx="939565" cy="200947"/>
              </a:xfrm>
              <a:custGeom>
                <a:avLst/>
                <a:gdLst/>
                <a:ahLst/>
                <a:cxnLst/>
                <a:rect l="l" t="t" r="r" b="b"/>
                <a:pathLst>
                  <a:path w="939565" h="200947">
                    <a:moveTo>
                      <a:pt x="100474" y="0"/>
                    </a:moveTo>
                    <a:lnTo>
                      <a:pt x="839092" y="0"/>
                    </a:lnTo>
                    <a:cubicBezTo>
                      <a:pt x="865739" y="0"/>
                      <a:pt x="891295" y="10586"/>
                      <a:pt x="910137" y="29428"/>
                    </a:cubicBezTo>
                    <a:cubicBezTo>
                      <a:pt x="928980" y="48270"/>
                      <a:pt x="939565" y="73826"/>
                      <a:pt x="939565" y="100474"/>
                    </a:cubicBezTo>
                    <a:lnTo>
                      <a:pt x="939565" y="100474"/>
                    </a:lnTo>
                    <a:cubicBezTo>
                      <a:pt x="939565" y="127121"/>
                      <a:pt x="928980" y="152677"/>
                      <a:pt x="910137" y="171519"/>
                    </a:cubicBezTo>
                    <a:cubicBezTo>
                      <a:pt x="891295" y="190362"/>
                      <a:pt x="865739" y="200947"/>
                      <a:pt x="839092" y="200947"/>
                    </a:cubicBezTo>
                    <a:lnTo>
                      <a:pt x="100474" y="200947"/>
                    </a:lnTo>
                    <a:cubicBezTo>
                      <a:pt x="73826" y="200947"/>
                      <a:pt x="48270" y="190362"/>
                      <a:pt x="29428" y="171519"/>
                    </a:cubicBezTo>
                    <a:cubicBezTo>
                      <a:pt x="10586" y="152677"/>
                      <a:pt x="0" y="127121"/>
                      <a:pt x="0" y="100474"/>
                    </a:cubicBezTo>
                    <a:lnTo>
                      <a:pt x="0" y="100474"/>
                    </a:lnTo>
                    <a:cubicBezTo>
                      <a:pt x="0" y="73826"/>
                      <a:pt x="10586" y="48270"/>
                      <a:pt x="29428" y="29428"/>
                    </a:cubicBezTo>
                    <a:cubicBezTo>
                      <a:pt x="48270" y="10586"/>
                      <a:pt x="73826" y="0"/>
                      <a:pt x="100474" y="0"/>
                    </a:cubicBezTo>
                    <a:close/>
                  </a:path>
                </a:pathLst>
              </a:custGeom>
              <a:solidFill>
                <a:srgbClr val="408496"/>
              </a:solidFill>
            </p:spPr>
          </p:sp>
          <p:sp>
            <p:nvSpPr>
              <p:cNvPr id="37" name="TextBox 37"/>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sp>
        <p:nvSpPr>
          <p:cNvPr id="38" name="TextBox 38"/>
          <p:cNvSpPr txBox="1"/>
          <p:nvPr/>
        </p:nvSpPr>
        <p:spPr>
          <a:xfrm>
            <a:off x="1855334" y="454788"/>
            <a:ext cx="3171806" cy="406330"/>
          </a:xfrm>
          <a:prstGeom prst="rect">
            <a:avLst/>
          </a:prstGeom>
        </p:spPr>
        <p:txBody>
          <a:bodyPr lIns="0" tIns="0" rIns="0" bIns="0" rtlCol="0" anchor="t">
            <a:spAutoFit/>
          </a:bodyPr>
          <a:lstStyle/>
          <a:p>
            <a:pPr algn="ctr" defTabSz="914445">
              <a:lnSpc>
                <a:spcPts val="3122"/>
              </a:lnSpc>
            </a:pPr>
            <a:r>
              <a:rPr lang="en-US" sz="3600" b="1">
                <a:solidFill>
                  <a:srgbClr val="FFFFFF"/>
                </a:solidFill>
                <a:latin typeface="Times New Roman" panose="02020603050405020304" pitchFamily="18" charset="0"/>
                <a:cs typeface="Times New Roman" panose="02020603050405020304" pitchFamily="18" charset="0"/>
              </a:rPr>
              <a:t>Năm 1558</a:t>
            </a:r>
          </a:p>
        </p:txBody>
      </p:sp>
      <p:sp>
        <p:nvSpPr>
          <p:cNvPr id="34" name="AutoShape 34"/>
          <p:cNvSpPr/>
          <p:nvPr/>
        </p:nvSpPr>
        <p:spPr>
          <a:xfrm flipV="1">
            <a:off x="11202107" y="2177314"/>
            <a:ext cx="773171" cy="688553"/>
          </a:xfrm>
          <a:prstGeom prst="line">
            <a:avLst/>
          </a:prstGeom>
          <a:ln w="123825" cap="flat">
            <a:solidFill>
              <a:srgbClr val="2B2B2B"/>
            </a:solidFill>
            <a:prstDash val="solid"/>
            <a:headEnd type="none" w="sm" len="sm"/>
            <a:tailEnd type="triangle" w="lg" len="med"/>
          </a:ln>
        </p:spPr>
      </p:sp>
      <p:grpSp>
        <p:nvGrpSpPr>
          <p:cNvPr id="99" name="Group 98">
            <a:extLst>
              <a:ext uri="{FF2B5EF4-FFF2-40B4-BE49-F238E27FC236}">
                <a16:creationId xmlns:a16="http://schemas.microsoft.com/office/drawing/2014/main" id="{44C10DDD-2F44-4F10-9D89-740C49CE2271}"/>
              </a:ext>
            </a:extLst>
          </p:cNvPr>
          <p:cNvGrpSpPr/>
          <p:nvPr/>
        </p:nvGrpSpPr>
        <p:grpSpPr>
          <a:xfrm>
            <a:off x="11975275" y="-650241"/>
            <a:ext cx="6210164" cy="4476060"/>
            <a:chOff x="7983516" y="-433494"/>
            <a:chExt cx="4140109" cy="2984040"/>
          </a:xfrm>
        </p:grpSpPr>
        <p:grpSp>
          <p:nvGrpSpPr>
            <p:cNvPr id="26" name="Group 26"/>
            <p:cNvGrpSpPr/>
            <p:nvPr/>
          </p:nvGrpSpPr>
          <p:grpSpPr>
            <a:xfrm rot="-10800000">
              <a:off x="7983516" y="-433494"/>
              <a:ext cx="4140109" cy="2984040"/>
              <a:chOff x="0" y="0"/>
              <a:chExt cx="1183594" cy="812800"/>
            </a:xfrm>
          </p:grpSpPr>
          <p:sp>
            <p:nvSpPr>
              <p:cNvPr id="27" name="Freeform 27"/>
              <p:cNvSpPr/>
              <p:nvPr/>
            </p:nvSpPr>
            <p:spPr>
              <a:xfrm>
                <a:off x="0" y="23503"/>
                <a:ext cx="1183594" cy="615487"/>
              </a:xfrm>
              <a:custGeom>
                <a:avLst/>
                <a:gdLst/>
                <a:ahLst/>
                <a:cxnLst/>
                <a:rect l="l" t="t" r="r" b="b"/>
                <a:pathLst>
                  <a:path w="1183594" h="638990">
                    <a:moveTo>
                      <a:pt x="172274" y="0"/>
                    </a:moveTo>
                    <a:lnTo>
                      <a:pt x="1011320" y="0"/>
                    </a:lnTo>
                    <a:cubicBezTo>
                      <a:pt x="1057010" y="0"/>
                      <a:pt x="1100829" y="18150"/>
                      <a:pt x="1133136" y="50458"/>
                    </a:cubicBezTo>
                    <a:cubicBezTo>
                      <a:pt x="1165444" y="82766"/>
                      <a:pt x="1183594" y="126584"/>
                      <a:pt x="1183594" y="172274"/>
                    </a:cubicBezTo>
                    <a:lnTo>
                      <a:pt x="1183594" y="466716"/>
                    </a:lnTo>
                    <a:cubicBezTo>
                      <a:pt x="1183594" y="561861"/>
                      <a:pt x="1106464" y="638990"/>
                      <a:pt x="1011320" y="638990"/>
                    </a:cubicBezTo>
                    <a:lnTo>
                      <a:pt x="172274" y="638990"/>
                    </a:lnTo>
                    <a:cubicBezTo>
                      <a:pt x="77130" y="638990"/>
                      <a:pt x="0" y="561861"/>
                      <a:pt x="0" y="466716"/>
                    </a:cubicBezTo>
                    <a:lnTo>
                      <a:pt x="0" y="172274"/>
                    </a:lnTo>
                    <a:cubicBezTo>
                      <a:pt x="0" y="77130"/>
                      <a:pt x="77130" y="0"/>
                      <a:pt x="172274" y="0"/>
                    </a:cubicBezTo>
                    <a:close/>
                  </a:path>
                </a:pathLst>
              </a:custGeom>
              <a:solidFill>
                <a:srgbClr val="FFFFFF">
                  <a:alpha val="76863"/>
                </a:srgbClr>
              </a:solidFill>
            </p:spPr>
          </p:sp>
          <p:sp>
            <p:nvSpPr>
              <p:cNvPr id="28" name="TextBox 28"/>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nvGrpSpPr>
            <p:cNvPr id="61" name="Group 61"/>
            <p:cNvGrpSpPr/>
            <p:nvPr/>
          </p:nvGrpSpPr>
          <p:grpSpPr>
            <a:xfrm>
              <a:off x="9005165" y="37703"/>
              <a:ext cx="2378275" cy="508647"/>
              <a:chOff x="0" y="0"/>
              <a:chExt cx="939565" cy="200947"/>
            </a:xfrm>
          </p:grpSpPr>
          <p:sp>
            <p:nvSpPr>
              <p:cNvPr id="62" name="Freeform 62"/>
              <p:cNvSpPr/>
              <p:nvPr/>
            </p:nvSpPr>
            <p:spPr>
              <a:xfrm>
                <a:off x="0" y="0"/>
                <a:ext cx="939565" cy="200947"/>
              </a:xfrm>
              <a:custGeom>
                <a:avLst/>
                <a:gdLst/>
                <a:ahLst/>
                <a:cxnLst/>
                <a:rect l="l" t="t" r="r" b="b"/>
                <a:pathLst>
                  <a:path w="939565" h="200947">
                    <a:moveTo>
                      <a:pt x="100474" y="0"/>
                    </a:moveTo>
                    <a:lnTo>
                      <a:pt x="839092" y="0"/>
                    </a:lnTo>
                    <a:cubicBezTo>
                      <a:pt x="865739" y="0"/>
                      <a:pt x="891295" y="10586"/>
                      <a:pt x="910137" y="29428"/>
                    </a:cubicBezTo>
                    <a:cubicBezTo>
                      <a:pt x="928980" y="48270"/>
                      <a:pt x="939565" y="73826"/>
                      <a:pt x="939565" y="100474"/>
                    </a:cubicBezTo>
                    <a:lnTo>
                      <a:pt x="939565" y="100474"/>
                    </a:lnTo>
                    <a:cubicBezTo>
                      <a:pt x="939565" y="127121"/>
                      <a:pt x="928980" y="152677"/>
                      <a:pt x="910137" y="171519"/>
                    </a:cubicBezTo>
                    <a:cubicBezTo>
                      <a:pt x="891295" y="190362"/>
                      <a:pt x="865739" y="200947"/>
                      <a:pt x="839092" y="200947"/>
                    </a:cubicBezTo>
                    <a:lnTo>
                      <a:pt x="100474" y="200947"/>
                    </a:lnTo>
                    <a:cubicBezTo>
                      <a:pt x="73826" y="200947"/>
                      <a:pt x="48270" y="190362"/>
                      <a:pt x="29428" y="171519"/>
                    </a:cubicBezTo>
                    <a:cubicBezTo>
                      <a:pt x="10586" y="152677"/>
                      <a:pt x="0" y="127121"/>
                      <a:pt x="0" y="100474"/>
                    </a:cubicBezTo>
                    <a:lnTo>
                      <a:pt x="0" y="100474"/>
                    </a:lnTo>
                    <a:cubicBezTo>
                      <a:pt x="0" y="73826"/>
                      <a:pt x="10586" y="48270"/>
                      <a:pt x="29428" y="29428"/>
                    </a:cubicBezTo>
                    <a:cubicBezTo>
                      <a:pt x="48270" y="10586"/>
                      <a:pt x="73826" y="0"/>
                      <a:pt x="100474" y="0"/>
                    </a:cubicBezTo>
                    <a:close/>
                  </a:path>
                </a:pathLst>
              </a:custGeom>
              <a:solidFill>
                <a:srgbClr val="BF609B"/>
              </a:solidFill>
            </p:spPr>
          </p:sp>
          <p:sp>
            <p:nvSpPr>
              <p:cNvPr id="63" name="TextBox 63"/>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sp>
        <p:nvSpPr>
          <p:cNvPr id="64" name="TextBox 64"/>
          <p:cNvSpPr txBox="1"/>
          <p:nvPr/>
        </p:nvSpPr>
        <p:spPr>
          <a:xfrm>
            <a:off x="13856084" y="288944"/>
            <a:ext cx="3171806" cy="406330"/>
          </a:xfrm>
          <a:prstGeom prst="rect">
            <a:avLst/>
          </a:prstGeom>
        </p:spPr>
        <p:txBody>
          <a:bodyPr lIns="0" tIns="0" rIns="0" bIns="0" rtlCol="0" anchor="t">
            <a:spAutoFit/>
          </a:bodyPr>
          <a:lstStyle/>
          <a:p>
            <a:pPr algn="ctr" defTabSz="914445">
              <a:lnSpc>
                <a:spcPts val="3122"/>
              </a:lnSpc>
            </a:pPr>
            <a:r>
              <a:rPr lang="en-US" sz="3600" b="1">
                <a:solidFill>
                  <a:srgbClr val="FFFFFF"/>
                </a:solidFill>
                <a:latin typeface="Times New Roman" panose="02020603050405020304" pitchFamily="18" charset="0"/>
                <a:cs typeface="Times New Roman" panose="02020603050405020304" pitchFamily="18" charset="0"/>
              </a:rPr>
              <a:t>Năm 1698</a:t>
            </a:r>
          </a:p>
        </p:txBody>
      </p:sp>
      <p:grpSp>
        <p:nvGrpSpPr>
          <p:cNvPr id="100" name="Group 99">
            <a:extLst>
              <a:ext uri="{FF2B5EF4-FFF2-40B4-BE49-F238E27FC236}">
                <a16:creationId xmlns:a16="http://schemas.microsoft.com/office/drawing/2014/main" id="{54E9BC8C-E157-8527-6BC3-EB80E52A5E46}"/>
              </a:ext>
            </a:extLst>
          </p:cNvPr>
          <p:cNvGrpSpPr/>
          <p:nvPr/>
        </p:nvGrpSpPr>
        <p:grpSpPr>
          <a:xfrm>
            <a:off x="13229276" y="3119261"/>
            <a:ext cx="4929798" cy="3793271"/>
            <a:chOff x="8819517" y="2079507"/>
            <a:chExt cx="3286532" cy="2528847"/>
          </a:xfrm>
        </p:grpSpPr>
        <p:grpSp>
          <p:nvGrpSpPr>
            <p:cNvPr id="23" name="Group 23"/>
            <p:cNvGrpSpPr/>
            <p:nvPr/>
          </p:nvGrpSpPr>
          <p:grpSpPr>
            <a:xfrm rot="-10800000">
              <a:off x="8819517" y="2079507"/>
              <a:ext cx="3286532" cy="2528847"/>
              <a:chOff x="0" y="0"/>
              <a:chExt cx="1183594" cy="812800"/>
            </a:xfrm>
          </p:grpSpPr>
          <p:sp>
            <p:nvSpPr>
              <p:cNvPr id="24" name="Freeform 24"/>
              <p:cNvSpPr/>
              <p:nvPr/>
            </p:nvSpPr>
            <p:spPr>
              <a:xfrm>
                <a:off x="0" y="0"/>
                <a:ext cx="1183594" cy="523497"/>
              </a:xfrm>
              <a:custGeom>
                <a:avLst/>
                <a:gdLst/>
                <a:ahLst/>
                <a:cxnLst/>
                <a:rect l="l" t="t" r="r" b="b"/>
                <a:pathLst>
                  <a:path w="1183594" h="638990">
                    <a:moveTo>
                      <a:pt x="172274" y="0"/>
                    </a:moveTo>
                    <a:lnTo>
                      <a:pt x="1011320" y="0"/>
                    </a:lnTo>
                    <a:cubicBezTo>
                      <a:pt x="1057010" y="0"/>
                      <a:pt x="1100829" y="18150"/>
                      <a:pt x="1133136" y="50458"/>
                    </a:cubicBezTo>
                    <a:cubicBezTo>
                      <a:pt x="1165444" y="82766"/>
                      <a:pt x="1183594" y="126584"/>
                      <a:pt x="1183594" y="172274"/>
                    </a:cubicBezTo>
                    <a:lnTo>
                      <a:pt x="1183594" y="466716"/>
                    </a:lnTo>
                    <a:cubicBezTo>
                      <a:pt x="1183594" y="561861"/>
                      <a:pt x="1106464" y="638990"/>
                      <a:pt x="1011320" y="638990"/>
                    </a:cubicBezTo>
                    <a:lnTo>
                      <a:pt x="172274" y="638990"/>
                    </a:lnTo>
                    <a:cubicBezTo>
                      <a:pt x="77130" y="638990"/>
                      <a:pt x="0" y="561861"/>
                      <a:pt x="0" y="466716"/>
                    </a:cubicBezTo>
                    <a:lnTo>
                      <a:pt x="0" y="172274"/>
                    </a:lnTo>
                    <a:cubicBezTo>
                      <a:pt x="0" y="77130"/>
                      <a:pt x="77130" y="0"/>
                      <a:pt x="172274" y="0"/>
                    </a:cubicBezTo>
                    <a:close/>
                  </a:path>
                </a:pathLst>
              </a:custGeom>
              <a:solidFill>
                <a:srgbClr val="FFFFFF">
                  <a:alpha val="76863"/>
                </a:srgbClr>
              </a:solidFill>
            </p:spPr>
          </p:sp>
          <p:sp>
            <p:nvSpPr>
              <p:cNvPr id="25" name="TextBox 25"/>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nvGrpSpPr>
            <p:cNvPr id="57" name="Group 57"/>
            <p:cNvGrpSpPr/>
            <p:nvPr/>
          </p:nvGrpSpPr>
          <p:grpSpPr>
            <a:xfrm>
              <a:off x="9271987" y="2780860"/>
              <a:ext cx="2378275" cy="508647"/>
              <a:chOff x="0" y="0"/>
              <a:chExt cx="939565" cy="200947"/>
            </a:xfrm>
          </p:grpSpPr>
          <p:sp>
            <p:nvSpPr>
              <p:cNvPr id="58" name="Freeform 58"/>
              <p:cNvSpPr/>
              <p:nvPr/>
            </p:nvSpPr>
            <p:spPr>
              <a:xfrm>
                <a:off x="0" y="0"/>
                <a:ext cx="939565" cy="200947"/>
              </a:xfrm>
              <a:custGeom>
                <a:avLst/>
                <a:gdLst/>
                <a:ahLst/>
                <a:cxnLst/>
                <a:rect l="l" t="t" r="r" b="b"/>
                <a:pathLst>
                  <a:path w="939565" h="200947">
                    <a:moveTo>
                      <a:pt x="100474" y="0"/>
                    </a:moveTo>
                    <a:lnTo>
                      <a:pt x="839092" y="0"/>
                    </a:lnTo>
                    <a:cubicBezTo>
                      <a:pt x="865739" y="0"/>
                      <a:pt x="891295" y="10586"/>
                      <a:pt x="910137" y="29428"/>
                    </a:cubicBezTo>
                    <a:cubicBezTo>
                      <a:pt x="928980" y="48270"/>
                      <a:pt x="939565" y="73826"/>
                      <a:pt x="939565" y="100474"/>
                    </a:cubicBezTo>
                    <a:lnTo>
                      <a:pt x="939565" y="100474"/>
                    </a:lnTo>
                    <a:cubicBezTo>
                      <a:pt x="939565" y="127121"/>
                      <a:pt x="928980" y="152677"/>
                      <a:pt x="910137" y="171519"/>
                    </a:cubicBezTo>
                    <a:cubicBezTo>
                      <a:pt x="891295" y="190362"/>
                      <a:pt x="865739" y="200947"/>
                      <a:pt x="839092" y="200947"/>
                    </a:cubicBezTo>
                    <a:lnTo>
                      <a:pt x="100474" y="200947"/>
                    </a:lnTo>
                    <a:cubicBezTo>
                      <a:pt x="73826" y="200947"/>
                      <a:pt x="48270" y="190362"/>
                      <a:pt x="29428" y="171519"/>
                    </a:cubicBezTo>
                    <a:cubicBezTo>
                      <a:pt x="10586" y="152677"/>
                      <a:pt x="0" y="127121"/>
                      <a:pt x="0" y="100474"/>
                    </a:cubicBezTo>
                    <a:lnTo>
                      <a:pt x="0" y="100474"/>
                    </a:lnTo>
                    <a:cubicBezTo>
                      <a:pt x="0" y="73826"/>
                      <a:pt x="10586" y="48270"/>
                      <a:pt x="29428" y="29428"/>
                    </a:cubicBezTo>
                    <a:cubicBezTo>
                      <a:pt x="48270" y="10586"/>
                      <a:pt x="73826" y="0"/>
                      <a:pt x="100474" y="0"/>
                    </a:cubicBezTo>
                    <a:close/>
                  </a:path>
                </a:pathLst>
              </a:custGeom>
              <a:solidFill>
                <a:srgbClr val="5C87CB"/>
              </a:solidFill>
            </p:spPr>
          </p:sp>
          <p:sp>
            <p:nvSpPr>
              <p:cNvPr id="59" name="TextBox 59"/>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sp>
        <p:nvSpPr>
          <p:cNvPr id="60" name="TextBox 60"/>
          <p:cNvSpPr txBox="1"/>
          <p:nvPr/>
        </p:nvSpPr>
        <p:spPr>
          <a:xfrm>
            <a:off x="14131562" y="4357775"/>
            <a:ext cx="3171806" cy="406330"/>
          </a:xfrm>
          <a:prstGeom prst="rect">
            <a:avLst/>
          </a:prstGeom>
        </p:spPr>
        <p:txBody>
          <a:bodyPr lIns="0" tIns="0" rIns="0" bIns="0" rtlCol="0" anchor="t">
            <a:spAutoFit/>
          </a:bodyPr>
          <a:lstStyle/>
          <a:p>
            <a:pPr algn="ctr" defTabSz="914445">
              <a:lnSpc>
                <a:spcPts val="3122"/>
              </a:lnSpc>
            </a:pPr>
            <a:r>
              <a:rPr lang="en-US" sz="3600" b="1">
                <a:solidFill>
                  <a:srgbClr val="FFFFFF"/>
                </a:solidFill>
                <a:latin typeface="Times New Roman" panose="02020603050405020304" pitchFamily="18" charset="0"/>
                <a:cs typeface="Times New Roman" panose="02020603050405020304" pitchFamily="18" charset="0"/>
              </a:rPr>
              <a:t>Năm 1757 </a:t>
            </a:r>
          </a:p>
        </p:txBody>
      </p:sp>
      <p:grpSp>
        <p:nvGrpSpPr>
          <p:cNvPr id="101" name="Group 100">
            <a:extLst>
              <a:ext uri="{FF2B5EF4-FFF2-40B4-BE49-F238E27FC236}">
                <a16:creationId xmlns:a16="http://schemas.microsoft.com/office/drawing/2014/main" id="{42A32A8B-9B70-0FFE-ACD6-19DF6BC2F1C2}"/>
              </a:ext>
            </a:extLst>
          </p:cNvPr>
          <p:cNvGrpSpPr/>
          <p:nvPr/>
        </p:nvGrpSpPr>
        <p:grpSpPr>
          <a:xfrm>
            <a:off x="11493848" y="7438730"/>
            <a:ext cx="6718787" cy="3086100"/>
            <a:chOff x="7662565" y="4959153"/>
            <a:chExt cx="4479191" cy="2057400"/>
          </a:xfrm>
        </p:grpSpPr>
        <p:grpSp>
          <p:nvGrpSpPr>
            <p:cNvPr id="20" name="Group 20"/>
            <p:cNvGrpSpPr/>
            <p:nvPr/>
          </p:nvGrpSpPr>
          <p:grpSpPr>
            <a:xfrm rot="-10800000">
              <a:off x="7662565" y="5218499"/>
              <a:ext cx="4479191" cy="1617444"/>
              <a:chOff x="0" y="0"/>
              <a:chExt cx="1183594" cy="638990"/>
            </a:xfrm>
          </p:grpSpPr>
          <p:sp>
            <p:nvSpPr>
              <p:cNvPr id="21" name="Freeform 21"/>
              <p:cNvSpPr/>
              <p:nvPr/>
            </p:nvSpPr>
            <p:spPr>
              <a:xfrm>
                <a:off x="0" y="0"/>
                <a:ext cx="1183594" cy="638990"/>
              </a:xfrm>
              <a:custGeom>
                <a:avLst/>
                <a:gdLst/>
                <a:ahLst/>
                <a:cxnLst/>
                <a:rect l="l" t="t" r="r" b="b"/>
                <a:pathLst>
                  <a:path w="1183594" h="638990">
                    <a:moveTo>
                      <a:pt x="172274" y="0"/>
                    </a:moveTo>
                    <a:lnTo>
                      <a:pt x="1011320" y="0"/>
                    </a:lnTo>
                    <a:cubicBezTo>
                      <a:pt x="1057010" y="0"/>
                      <a:pt x="1100829" y="18150"/>
                      <a:pt x="1133136" y="50458"/>
                    </a:cubicBezTo>
                    <a:cubicBezTo>
                      <a:pt x="1165444" y="82766"/>
                      <a:pt x="1183594" y="126584"/>
                      <a:pt x="1183594" y="172274"/>
                    </a:cubicBezTo>
                    <a:lnTo>
                      <a:pt x="1183594" y="466716"/>
                    </a:lnTo>
                    <a:cubicBezTo>
                      <a:pt x="1183594" y="561861"/>
                      <a:pt x="1106464" y="638990"/>
                      <a:pt x="1011320" y="638990"/>
                    </a:cubicBezTo>
                    <a:lnTo>
                      <a:pt x="172274" y="638990"/>
                    </a:lnTo>
                    <a:cubicBezTo>
                      <a:pt x="77130" y="638990"/>
                      <a:pt x="0" y="561861"/>
                      <a:pt x="0" y="466716"/>
                    </a:cubicBezTo>
                    <a:lnTo>
                      <a:pt x="0" y="172274"/>
                    </a:lnTo>
                    <a:cubicBezTo>
                      <a:pt x="0" y="77130"/>
                      <a:pt x="77130" y="0"/>
                      <a:pt x="172274" y="0"/>
                    </a:cubicBezTo>
                    <a:close/>
                  </a:path>
                </a:pathLst>
              </a:custGeom>
              <a:solidFill>
                <a:srgbClr val="FFFFFF">
                  <a:alpha val="76863"/>
                </a:srgbClr>
              </a:solidFill>
            </p:spPr>
          </p:sp>
          <p:sp>
            <p:nvSpPr>
              <p:cNvPr id="22" name="TextBox 22"/>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nvGrpSpPr>
            <p:cNvPr id="53" name="Group 53"/>
            <p:cNvGrpSpPr/>
            <p:nvPr/>
          </p:nvGrpSpPr>
          <p:grpSpPr>
            <a:xfrm>
              <a:off x="8548907" y="4959153"/>
              <a:ext cx="3075959" cy="2057400"/>
              <a:chOff x="-275628" y="0"/>
              <a:chExt cx="1215193" cy="812800"/>
            </a:xfrm>
          </p:grpSpPr>
          <p:sp>
            <p:nvSpPr>
              <p:cNvPr id="54" name="Freeform 54"/>
              <p:cNvSpPr/>
              <p:nvPr/>
            </p:nvSpPr>
            <p:spPr>
              <a:xfrm>
                <a:off x="-275628" y="0"/>
                <a:ext cx="1215193" cy="200947"/>
              </a:xfrm>
              <a:custGeom>
                <a:avLst/>
                <a:gdLst/>
                <a:ahLst/>
                <a:cxnLst/>
                <a:rect l="l" t="t" r="r" b="b"/>
                <a:pathLst>
                  <a:path w="939565" h="200947">
                    <a:moveTo>
                      <a:pt x="100474" y="0"/>
                    </a:moveTo>
                    <a:lnTo>
                      <a:pt x="839092" y="0"/>
                    </a:lnTo>
                    <a:cubicBezTo>
                      <a:pt x="865739" y="0"/>
                      <a:pt x="891295" y="10586"/>
                      <a:pt x="910137" y="29428"/>
                    </a:cubicBezTo>
                    <a:cubicBezTo>
                      <a:pt x="928980" y="48270"/>
                      <a:pt x="939565" y="73826"/>
                      <a:pt x="939565" y="100474"/>
                    </a:cubicBezTo>
                    <a:lnTo>
                      <a:pt x="939565" y="100474"/>
                    </a:lnTo>
                    <a:cubicBezTo>
                      <a:pt x="939565" y="127121"/>
                      <a:pt x="928980" y="152677"/>
                      <a:pt x="910137" y="171519"/>
                    </a:cubicBezTo>
                    <a:cubicBezTo>
                      <a:pt x="891295" y="190362"/>
                      <a:pt x="865739" y="200947"/>
                      <a:pt x="839092" y="200947"/>
                    </a:cubicBezTo>
                    <a:lnTo>
                      <a:pt x="100474" y="200947"/>
                    </a:lnTo>
                    <a:cubicBezTo>
                      <a:pt x="73826" y="200947"/>
                      <a:pt x="48270" y="190362"/>
                      <a:pt x="29428" y="171519"/>
                    </a:cubicBezTo>
                    <a:cubicBezTo>
                      <a:pt x="10586" y="152677"/>
                      <a:pt x="0" y="127121"/>
                      <a:pt x="0" y="100474"/>
                    </a:cubicBezTo>
                    <a:lnTo>
                      <a:pt x="0" y="100474"/>
                    </a:lnTo>
                    <a:cubicBezTo>
                      <a:pt x="0" y="73826"/>
                      <a:pt x="10586" y="48270"/>
                      <a:pt x="29428" y="29428"/>
                    </a:cubicBezTo>
                    <a:cubicBezTo>
                      <a:pt x="48270" y="10586"/>
                      <a:pt x="73826" y="0"/>
                      <a:pt x="100474" y="0"/>
                    </a:cubicBezTo>
                    <a:close/>
                  </a:path>
                </a:pathLst>
              </a:custGeom>
              <a:solidFill>
                <a:srgbClr val="96AB5E"/>
              </a:solidFill>
            </p:spPr>
          </p:sp>
          <p:sp>
            <p:nvSpPr>
              <p:cNvPr id="55" name="TextBox 55"/>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sp>
        <p:nvSpPr>
          <p:cNvPr id="56" name="TextBox 56"/>
          <p:cNvSpPr txBox="1"/>
          <p:nvPr/>
        </p:nvSpPr>
        <p:spPr>
          <a:xfrm>
            <a:off x="13012940" y="7682502"/>
            <a:ext cx="4234779" cy="406330"/>
          </a:xfrm>
          <a:prstGeom prst="rect">
            <a:avLst/>
          </a:prstGeom>
        </p:spPr>
        <p:txBody>
          <a:bodyPr wrap="square" lIns="0" tIns="0" rIns="0" bIns="0" rtlCol="0" anchor="t">
            <a:spAutoFit/>
          </a:bodyPr>
          <a:lstStyle/>
          <a:p>
            <a:pPr algn="ctr" defTabSz="914445">
              <a:lnSpc>
                <a:spcPts val="3122"/>
              </a:lnSpc>
            </a:pPr>
            <a:r>
              <a:rPr lang="en-US" sz="3600" b="1">
                <a:solidFill>
                  <a:srgbClr val="FFFFFF"/>
                </a:solidFill>
                <a:latin typeface="Times New Roman" panose="02020603050405020304" pitchFamily="18" charset="0"/>
                <a:cs typeface="Times New Roman" panose="02020603050405020304" pitchFamily="18" charset="0"/>
              </a:rPr>
              <a:t>Cuối thế kỉ XVIII</a:t>
            </a:r>
          </a:p>
        </p:txBody>
      </p:sp>
      <p:sp>
        <p:nvSpPr>
          <p:cNvPr id="95" name="Rectangle 94">
            <a:extLst>
              <a:ext uri="{FF2B5EF4-FFF2-40B4-BE49-F238E27FC236}">
                <a16:creationId xmlns:a16="http://schemas.microsoft.com/office/drawing/2014/main" id="{3B1999AB-0514-7FD3-1729-C2B1C6EDA40D}"/>
              </a:ext>
            </a:extLst>
          </p:cNvPr>
          <p:cNvSpPr/>
          <p:nvPr/>
        </p:nvSpPr>
        <p:spPr>
          <a:xfrm>
            <a:off x="6890196" y="4488696"/>
            <a:ext cx="4678084" cy="2077492"/>
          </a:xfrm>
          <a:prstGeom prst="rect">
            <a:avLst/>
          </a:prstGeom>
          <a:noFill/>
        </p:spPr>
        <p:txBody>
          <a:bodyPr wrap="square" lIns="137160" tIns="68580" rIns="137160" bIns="68580">
            <a:spAutoFit/>
          </a:bodyPr>
          <a:lstStyle/>
          <a:p>
            <a:pPr algn="ctr" defTabSz="1371600"/>
            <a:r>
              <a:rPr lang="en-US" sz="4200" b="1">
                <a:ln w="0"/>
                <a:solidFill>
                  <a:srgbClr val="3333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QUÁ TRÌNH KHAI PHÁ VÙNG ĐẤT PHÍA NAM</a:t>
            </a:r>
            <a:endParaRPr lang="en-US" sz="4200" b="1" dirty="0">
              <a:ln w="0"/>
              <a:solidFill>
                <a:srgbClr val="3333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7809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2"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barn(inVertical)">
                                      <p:cBhvr>
                                        <p:cTn id="24" dur="500"/>
                                        <p:tgtEl>
                                          <p:spTgt spid="95"/>
                                        </p:tgtEl>
                                      </p:cBhvr>
                                    </p:animEffect>
                                  </p:childTnLst>
                                </p:cTn>
                              </p:par>
                            </p:childTnLst>
                          </p:cTn>
                        </p:par>
                        <p:par>
                          <p:cTn id="25" fill="hold">
                            <p:stCondLst>
                              <p:cond delay="2500"/>
                            </p:stCondLst>
                            <p:childTnLst>
                              <p:par>
                                <p:cTn id="26" presetID="21" presetClass="entr" presetSubtype="1" fill="hold" nodeType="after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wheel(1)">
                                      <p:cBhvr>
                                        <p:cTn id="28" dur="2000"/>
                                        <p:tgtEl>
                                          <p:spTgt spid="96"/>
                                        </p:tgtEl>
                                      </p:cBhvr>
                                    </p:animEffect>
                                  </p:childTnLst>
                                </p:cTn>
                              </p:par>
                              <p:par>
                                <p:cTn id="29" presetID="21" presetClass="entr" presetSubtype="1" fill="hold" nodeType="with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wheel(1)">
                                      <p:cBhvr>
                                        <p:cTn id="31" dur="2000"/>
                                        <p:tgtEl>
                                          <p:spTgt spid="97"/>
                                        </p:tgtEl>
                                      </p:cBhvr>
                                    </p:animEffect>
                                  </p:childTnLst>
                                </p:cTn>
                              </p:par>
                              <p:par>
                                <p:cTn id="32" presetID="21" presetClass="entr" presetSubtype="1" fill="hold" nodeType="with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heel(1)">
                                      <p:cBhvr>
                                        <p:cTn id="34" dur="2000"/>
                                        <p:tgtEl>
                                          <p:spTgt spid="98"/>
                                        </p:tgtEl>
                                      </p:cBhvr>
                                    </p:animEffect>
                                  </p:childTnLst>
                                </p:cTn>
                              </p:par>
                              <p:par>
                                <p:cTn id="35" presetID="21" presetClass="entr" presetSubtype="1"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wheel(1)">
                                      <p:cBhvr>
                                        <p:cTn id="37" dur="2000"/>
                                        <p:tgtEl>
                                          <p:spTgt spid="101"/>
                                        </p:tgtEl>
                                      </p:cBhvr>
                                    </p:animEffect>
                                  </p:childTnLst>
                                </p:cTn>
                              </p:par>
                              <p:par>
                                <p:cTn id="38" presetID="21" presetClass="entr" presetSubtype="1" fill="hold" nodeType="withEffect">
                                  <p:stCondLst>
                                    <p:cond delay="0"/>
                                  </p:stCondLst>
                                  <p:childTnLst>
                                    <p:set>
                                      <p:cBhvr>
                                        <p:cTn id="39" dur="1" fill="hold">
                                          <p:stCondLst>
                                            <p:cond delay="0"/>
                                          </p:stCondLst>
                                        </p:cTn>
                                        <p:tgtEl>
                                          <p:spTgt spid="100"/>
                                        </p:tgtEl>
                                        <p:attrNameLst>
                                          <p:attrName>style.visibility</p:attrName>
                                        </p:attrNameLst>
                                      </p:cBhvr>
                                      <p:to>
                                        <p:strVal val="visible"/>
                                      </p:to>
                                    </p:set>
                                    <p:animEffect transition="in" filter="wheel(1)">
                                      <p:cBhvr>
                                        <p:cTn id="40" dur="2000"/>
                                        <p:tgtEl>
                                          <p:spTgt spid="100"/>
                                        </p:tgtEl>
                                      </p:cBhvr>
                                    </p:animEffect>
                                  </p:childTnLst>
                                </p:cTn>
                              </p:par>
                              <p:par>
                                <p:cTn id="41" presetID="21" presetClass="entr" presetSubtype="1" fill="hold" nodeType="with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wheel(1)">
                                      <p:cBhvr>
                                        <p:cTn id="43" dur="2000"/>
                                        <p:tgtEl>
                                          <p:spTgt spid="99"/>
                                        </p:tgtEl>
                                      </p:cBhvr>
                                    </p:animEffect>
                                  </p:childTnLst>
                                </p:cTn>
                              </p:par>
                              <p:par>
                                <p:cTn id="44" presetID="21" presetClass="entr" presetSubtype="1"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heel(1)">
                                      <p:cBhvr>
                                        <p:cTn id="46" dur="2000"/>
                                        <p:tgtEl>
                                          <p:spTgt spid="31"/>
                                        </p:tgtEl>
                                      </p:cBhvr>
                                    </p:animEffect>
                                  </p:childTnLst>
                                </p:cTn>
                              </p:par>
                              <p:par>
                                <p:cTn id="47" presetID="21" presetClass="entr" presetSubtype="1"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heel(1)">
                                      <p:cBhvr>
                                        <p:cTn id="49" dur="2000"/>
                                        <p:tgtEl>
                                          <p:spTgt spid="30"/>
                                        </p:tgtEl>
                                      </p:cBhvr>
                                    </p:animEffect>
                                  </p:childTnLst>
                                </p:cTn>
                              </p:par>
                              <p:par>
                                <p:cTn id="50" presetID="21" presetClass="entr" presetSubtype="1"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heel(1)">
                                      <p:cBhvr>
                                        <p:cTn id="52" dur="2000"/>
                                        <p:tgtEl>
                                          <p:spTgt spid="29"/>
                                        </p:tgtEl>
                                      </p:cBhvr>
                                    </p:animEffect>
                                  </p:childTnLst>
                                </p:cTn>
                              </p:par>
                              <p:par>
                                <p:cTn id="53" presetID="21" presetClass="entr" presetSubtype="1"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heel(1)">
                                      <p:cBhvr>
                                        <p:cTn id="55" dur="2000"/>
                                        <p:tgtEl>
                                          <p:spTgt spid="34"/>
                                        </p:tgtEl>
                                      </p:cBhvr>
                                    </p:animEffect>
                                  </p:childTnLst>
                                </p:cTn>
                              </p:par>
                              <p:par>
                                <p:cTn id="56" presetID="21" presetClass="entr" presetSubtype="1"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heel(1)">
                                      <p:cBhvr>
                                        <p:cTn id="58" dur="2000"/>
                                        <p:tgtEl>
                                          <p:spTgt spid="32"/>
                                        </p:tgtEl>
                                      </p:cBhvr>
                                    </p:animEffect>
                                  </p:childTnLst>
                                </p:cTn>
                              </p:par>
                              <p:par>
                                <p:cTn id="59" presetID="21" presetClass="entr" presetSubtype="1"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heel(1)">
                                      <p:cBhvr>
                                        <p:cTn id="61" dur="2000"/>
                                        <p:tgtEl>
                                          <p:spTgt spid="33"/>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heel(1)">
                                      <p:cBhvr>
                                        <p:cTn id="64" dur="2000"/>
                                        <p:tgtEl>
                                          <p:spTgt spid="38"/>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wheel(1)">
                                      <p:cBhvr>
                                        <p:cTn id="67" dur="2000"/>
                                        <p:tgtEl>
                                          <p:spTgt spid="47"/>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heel(1)">
                                      <p:cBhvr>
                                        <p:cTn id="70" dur="2000"/>
                                        <p:tgtEl>
                                          <p:spTgt spid="52"/>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wheel(1)">
                                      <p:cBhvr>
                                        <p:cTn id="73" dur="2000"/>
                                        <p:tgtEl>
                                          <p:spTgt spid="56"/>
                                        </p:tgtEl>
                                      </p:cBhvr>
                                    </p:animEffect>
                                  </p:childTnLst>
                                </p:cTn>
                              </p:par>
                              <p:par>
                                <p:cTn id="74" presetID="21" presetClass="entr" presetSubtype="1" fill="hold" grpId="0" nodeType="with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wheel(1)">
                                      <p:cBhvr>
                                        <p:cTn id="76" dur="2000"/>
                                        <p:tgtEl>
                                          <p:spTgt spid="60"/>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wheel(1)">
                                      <p:cBhvr>
                                        <p:cTn id="79"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47" grpId="0"/>
      <p:bldP spid="38" grpId="0"/>
      <p:bldP spid="64" grpId="0"/>
      <p:bldP spid="60" grpId="0"/>
      <p:bldP spid="56" grpId="0"/>
      <p:bldP spid="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B60C1966-B125-396A-0E7F-2E65FFD84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7" y="8638432"/>
            <a:ext cx="1905343" cy="1921911"/>
          </a:xfrm>
          <a:prstGeom prst="rect">
            <a:avLst/>
          </a:prstGeom>
        </p:spPr>
      </p:pic>
      <p:pic>
        <p:nvPicPr>
          <p:cNvPr id="2" name="Picture 2"/>
          <p:cNvPicPr>
            <a:picLocks noChangeAspect="1"/>
          </p:cNvPicPr>
          <p:nvPr/>
        </p:nvPicPr>
        <p:blipFill>
          <a:blip r:embed="rId3"/>
          <a:srcRect l="27819" t="16584" r="687" b="43200"/>
          <a:stretch>
            <a:fillRect/>
          </a:stretch>
        </p:blipFill>
        <p:spPr>
          <a:xfrm>
            <a:off x="0" y="0"/>
            <a:ext cx="18288000" cy="10287000"/>
          </a:xfrm>
          <a:prstGeom prst="rect">
            <a:avLst/>
          </a:prstGeom>
        </p:spPr>
      </p:pic>
      <p:grpSp>
        <p:nvGrpSpPr>
          <p:cNvPr id="3" name="Group 3"/>
          <p:cNvGrpSpPr/>
          <p:nvPr/>
        </p:nvGrpSpPr>
        <p:grpSpPr>
          <a:xfrm>
            <a:off x="6442031" y="2136940"/>
            <a:ext cx="5574422" cy="5574422"/>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alpha val="76863"/>
              </a:srgbClr>
            </a:solidFill>
          </p:spPr>
        </p:sp>
        <p:sp>
          <p:nvSpPr>
            <p:cNvPr id="5" name="TextBox 5"/>
            <p:cNvSpPr txBox="1"/>
            <p:nvPr/>
          </p:nvSpPr>
          <p:spPr>
            <a:xfrm>
              <a:off x="76200" y="76200"/>
              <a:ext cx="660400" cy="6604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sp>
        <p:nvSpPr>
          <p:cNvPr id="6" name="AutoShape 6"/>
          <p:cNvSpPr/>
          <p:nvPr/>
        </p:nvSpPr>
        <p:spPr>
          <a:xfrm>
            <a:off x="9143515" y="-5291469"/>
            <a:ext cx="485" cy="7305044"/>
          </a:xfrm>
          <a:prstGeom prst="line">
            <a:avLst/>
          </a:prstGeom>
          <a:ln w="104775" cap="flat">
            <a:solidFill>
              <a:srgbClr val="000000"/>
            </a:solidFill>
            <a:prstDash val="solid"/>
            <a:headEnd type="none" w="sm" len="sm"/>
            <a:tailEnd type="none" w="sm" len="sm"/>
          </a:ln>
        </p:spPr>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8321264" y="1886456"/>
            <a:ext cx="1663305" cy="242657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341732">
            <a:off x="6991811" y="2968495"/>
            <a:ext cx="1246076" cy="113506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512864" flipV="1">
            <a:off x="10041820" y="3037768"/>
            <a:ext cx="1246076" cy="1135061"/>
          </a:xfrm>
          <a:prstGeom prst="rect">
            <a:avLst/>
          </a:prstGeom>
        </p:spPr>
      </p:pic>
      <p:sp>
        <p:nvSpPr>
          <p:cNvPr id="29" name="AutoShape 29"/>
          <p:cNvSpPr/>
          <p:nvPr/>
        </p:nvSpPr>
        <p:spPr>
          <a:xfrm flipH="1" flipV="1">
            <a:off x="6351062" y="2179811"/>
            <a:ext cx="775512" cy="685916"/>
          </a:xfrm>
          <a:prstGeom prst="line">
            <a:avLst/>
          </a:prstGeom>
          <a:ln w="123825" cap="flat">
            <a:solidFill>
              <a:srgbClr val="FF0000"/>
            </a:solidFill>
            <a:prstDash val="solid"/>
            <a:headEnd type="none" w="sm" len="sm"/>
            <a:tailEnd type="triangle" w="lg" len="med"/>
          </a:ln>
        </p:spPr>
      </p:sp>
      <p:sp>
        <p:nvSpPr>
          <p:cNvPr id="30" name="AutoShape 30"/>
          <p:cNvSpPr/>
          <p:nvPr/>
        </p:nvSpPr>
        <p:spPr>
          <a:xfrm flipH="1">
            <a:off x="5230568" y="5143500"/>
            <a:ext cx="1035326" cy="0"/>
          </a:xfrm>
          <a:prstGeom prst="line">
            <a:avLst/>
          </a:prstGeom>
          <a:ln w="123825" cap="flat">
            <a:solidFill>
              <a:srgbClr val="7030A0"/>
            </a:solidFill>
            <a:prstDash val="solid"/>
            <a:headEnd type="none" w="sm" len="sm"/>
            <a:tailEnd type="triangle" w="lg" len="med"/>
          </a:ln>
        </p:spPr>
      </p:sp>
      <p:sp>
        <p:nvSpPr>
          <p:cNvPr id="31" name="AutoShape 31"/>
          <p:cNvSpPr/>
          <p:nvPr/>
        </p:nvSpPr>
        <p:spPr>
          <a:xfrm flipH="1">
            <a:off x="6483206" y="7247062"/>
            <a:ext cx="773171" cy="688553"/>
          </a:xfrm>
          <a:prstGeom prst="line">
            <a:avLst/>
          </a:prstGeom>
          <a:ln w="123825" cap="flat">
            <a:solidFill>
              <a:schemeClr val="bg2">
                <a:lumMod val="50000"/>
              </a:schemeClr>
            </a:solidFill>
            <a:prstDash val="solid"/>
            <a:headEnd type="none" w="sm" len="sm"/>
            <a:tailEnd type="triangle" w="lg" len="med"/>
          </a:ln>
        </p:spPr>
      </p:sp>
      <p:sp>
        <p:nvSpPr>
          <p:cNvPr id="32" name="AutoShape 32"/>
          <p:cNvSpPr/>
          <p:nvPr/>
        </p:nvSpPr>
        <p:spPr>
          <a:xfrm>
            <a:off x="11133965" y="7172923"/>
            <a:ext cx="775512" cy="685916"/>
          </a:xfrm>
          <a:prstGeom prst="line">
            <a:avLst/>
          </a:prstGeom>
          <a:ln w="123825" cap="flat">
            <a:solidFill>
              <a:schemeClr val="accent6">
                <a:lumMod val="50000"/>
              </a:schemeClr>
            </a:solidFill>
            <a:prstDash val="solid"/>
            <a:headEnd type="none" w="sm" len="sm"/>
            <a:tailEnd type="triangle" w="lg" len="med"/>
          </a:ln>
        </p:spPr>
      </p:sp>
      <p:sp>
        <p:nvSpPr>
          <p:cNvPr id="33" name="AutoShape 33"/>
          <p:cNvSpPr/>
          <p:nvPr/>
        </p:nvSpPr>
        <p:spPr>
          <a:xfrm>
            <a:off x="12096034" y="5119554"/>
            <a:ext cx="1035326" cy="0"/>
          </a:xfrm>
          <a:prstGeom prst="line">
            <a:avLst/>
          </a:prstGeom>
          <a:ln w="123825" cap="flat">
            <a:solidFill>
              <a:schemeClr val="accent2">
                <a:lumMod val="75000"/>
              </a:schemeClr>
            </a:solidFill>
            <a:prstDash val="solid"/>
            <a:headEnd type="none" w="sm" len="sm"/>
            <a:tailEnd type="triangle" w="lg" len="med"/>
          </a:ln>
        </p:spPr>
      </p:sp>
      <p:grpSp>
        <p:nvGrpSpPr>
          <p:cNvPr id="98" name="Group 97">
            <a:extLst>
              <a:ext uri="{FF2B5EF4-FFF2-40B4-BE49-F238E27FC236}">
                <a16:creationId xmlns:a16="http://schemas.microsoft.com/office/drawing/2014/main" id="{346FE82B-5559-2BEA-45CE-A548CFC6E070}"/>
              </a:ext>
            </a:extLst>
          </p:cNvPr>
          <p:cNvGrpSpPr/>
          <p:nvPr/>
        </p:nvGrpSpPr>
        <p:grpSpPr>
          <a:xfrm>
            <a:off x="100013" y="7228853"/>
            <a:ext cx="6210032" cy="2782865"/>
            <a:chOff x="66675" y="4819235"/>
            <a:chExt cx="4140021" cy="1855243"/>
          </a:xfrm>
        </p:grpSpPr>
        <p:grpSp>
          <p:nvGrpSpPr>
            <p:cNvPr id="17" name="Group 17"/>
            <p:cNvGrpSpPr/>
            <p:nvPr/>
          </p:nvGrpSpPr>
          <p:grpSpPr>
            <a:xfrm>
              <a:off x="66675" y="4900609"/>
              <a:ext cx="4140021" cy="1773869"/>
              <a:chOff x="0" y="0"/>
              <a:chExt cx="1183594" cy="638990"/>
            </a:xfrm>
          </p:grpSpPr>
          <p:sp>
            <p:nvSpPr>
              <p:cNvPr id="18" name="Freeform 18"/>
              <p:cNvSpPr/>
              <p:nvPr/>
            </p:nvSpPr>
            <p:spPr>
              <a:xfrm>
                <a:off x="0" y="0"/>
                <a:ext cx="1183594" cy="638990"/>
              </a:xfrm>
              <a:custGeom>
                <a:avLst/>
                <a:gdLst/>
                <a:ahLst/>
                <a:cxnLst/>
                <a:rect l="l" t="t" r="r" b="b"/>
                <a:pathLst>
                  <a:path w="1183594" h="638990">
                    <a:moveTo>
                      <a:pt x="172274" y="0"/>
                    </a:moveTo>
                    <a:lnTo>
                      <a:pt x="1011320" y="0"/>
                    </a:lnTo>
                    <a:cubicBezTo>
                      <a:pt x="1057010" y="0"/>
                      <a:pt x="1100829" y="18150"/>
                      <a:pt x="1133136" y="50458"/>
                    </a:cubicBezTo>
                    <a:cubicBezTo>
                      <a:pt x="1165444" y="82766"/>
                      <a:pt x="1183594" y="126584"/>
                      <a:pt x="1183594" y="172274"/>
                    </a:cubicBezTo>
                    <a:lnTo>
                      <a:pt x="1183594" y="466716"/>
                    </a:lnTo>
                    <a:cubicBezTo>
                      <a:pt x="1183594" y="561861"/>
                      <a:pt x="1106464" y="638990"/>
                      <a:pt x="1011320" y="638990"/>
                    </a:cubicBezTo>
                    <a:lnTo>
                      <a:pt x="172274" y="638990"/>
                    </a:lnTo>
                    <a:cubicBezTo>
                      <a:pt x="77130" y="638990"/>
                      <a:pt x="0" y="561861"/>
                      <a:pt x="0" y="466716"/>
                    </a:cubicBezTo>
                    <a:lnTo>
                      <a:pt x="0" y="172274"/>
                    </a:lnTo>
                    <a:cubicBezTo>
                      <a:pt x="0" y="77130"/>
                      <a:pt x="77130" y="0"/>
                      <a:pt x="172274" y="0"/>
                    </a:cubicBezTo>
                    <a:close/>
                  </a:path>
                </a:pathLst>
              </a:custGeom>
              <a:solidFill>
                <a:srgbClr val="FFFFFF">
                  <a:alpha val="76863"/>
                </a:srgbClr>
              </a:solidFill>
            </p:spPr>
          </p:sp>
          <p:sp>
            <p:nvSpPr>
              <p:cNvPr id="19" name="TextBox 19"/>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nvGrpSpPr>
            <p:cNvPr id="49" name="Group 49"/>
            <p:cNvGrpSpPr/>
            <p:nvPr/>
          </p:nvGrpSpPr>
          <p:grpSpPr>
            <a:xfrm>
              <a:off x="799721" y="4819235"/>
              <a:ext cx="2378275" cy="508647"/>
              <a:chOff x="0" y="0"/>
              <a:chExt cx="939565" cy="200947"/>
            </a:xfrm>
          </p:grpSpPr>
          <p:sp>
            <p:nvSpPr>
              <p:cNvPr id="50" name="Freeform 50"/>
              <p:cNvSpPr/>
              <p:nvPr/>
            </p:nvSpPr>
            <p:spPr>
              <a:xfrm>
                <a:off x="0" y="0"/>
                <a:ext cx="939565" cy="200947"/>
              </a:xfrm>
              <a:custGeom>
                <a:avLst/>
                <a:gdLst/>
                <a:ahLst/>
                <a:cxnLst/>
                <a:rect l="l" t="t" r="r" b="b"/>
                <a:pathLst>
                  <a:path w="939565" h="200947">
                    <a:moveTo>
                      <a:pt x="100474" y="0"/>
                    </a:moveTo>
                    <a:lnTo>
                      <a:pt x="839092" y="0"/>
                    </a:lnTo>
                    <a:cubicBezTo>
                      <a:pt x="865739" y="0"/>
                      <a:pt x="891295" y="10586"/>
                      <a:pt x="910137" y="29428"/>
                    </a:cubicBezTo>
                    <a:cubicBezTo>
                      <a:pt x="928980" y="48270"/>
                      <a:pt x="939565" y="73826"/>
                      <a:pt x="939565" y="100474"/>
                    </a:cubicBezTo>
                    <a:lnTo>
                      <a:pt x="939565" y="100474"/>
                    </a:lnTo>
                    <a:cubicBezTo>
                      <a:pt x="939565" y="127121"/>
                      <a:pt x="928980" y="152677"/>
                      <a:pt x="910137" y="171519"/>
                    </a:cubicBezTo>
                    <a:cubicBezTo>
                      <a:pt x="891295" y="190362"/>
                      <a:pt x="865739" y="200947"/>
                      <a:pt x="839092" y="200947"/>
                    </a:cubicBezTo>
                    <a:lnTo>
                      <a:pt x="100474" y="200947"/>
                    </a:lnTo>
                    <a:cubicBezTo>
                      <a:pt x="73826" y="200947"/>
                      <a:pt x="48270" y="190362"/>
                      <a:pt x="29428" y="171519"/>
                    </a:cubicBezTo>
                    <a:cubicBezTo>
                      <a:pt x="10586" y="152677"/>
                      <a:pt x="0" y="127121"/>
                      <a:pt x="0" y="100474"/>
                    </a:cubicBezTo>
                    <a:lnTo>
                      <a:pt x="0" y="100474"/>
                    </a:lnTo>
                    <a:cubicBezTo>
                      <a:pt x="0" y="73826"/>
                      <a:pt x="10586" y="48270"/>
                      <a:pt x="29428" y="29428"/>
                    </a:cubicBezTo>
                    <a:cubicBezTo>
                      <a:pt x="48270" y="10586"/>
                      <a:pt x="73826" y="0"/>
                      <a:pt x="100474" y="0"/>
                    </a:cubicBezTo>
                    <a:close/>
                  </a:path>
                </a:pathLst>
              </a:custGeom>
              <a:solidFill>
                <a:srgbClr val="9272A6"/>
              </a:solidFill>
            </p:spPr>
          </p:sp>
          <p:sp>
            <p:nvSpPr>
              <p:cNvPr id="51" name="TextBox 51"/>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sp>
        <p:nvSpPr>
          <p:cNvPr id="52" name="TextBox 52"/>
          <p:cNvSpPr txBox="1"/>
          <p:nvPr/>
        </p:nvSpPr>
        <p:spPr>
          <a:xfrm>
            <a:off x="1521155" y="7423793"/>
            <a:ext cx="3171806" cy="406330"/>
          </a:xfrm>
          <a:prstGeom prst="rect">
            <a:avLst/>
          </a:prstGeom>
        </p:spPr>
        <p:txBody>
          <a:bodyPr lIns="0" tIns="0" rIns="0" bIns="0" rtlCol="0" anchor="t">
            <a:spAutoFit/>
          </a:bodyPr>
          <a:lstStyle/>
          <a:p>
            <a:pPr algn="ctr" defTabSz="914445">
              <a:lnSpc>
                <a:spcPts val="3122"/>
              </a:lnSpc>
            </a:pPr>
            <a:r>
              <a:rPr lang="en-US" sz="3600" b="1">
                <a:solidFill>
                  <a:srgbClr val="FFFFFF"/>
                </a:solidFill>
                <a:latin typeface="Times New Roman" panose="02020603050405020304" pitchFamily="18" charset="0"/>
                <a:cs typeface="Times New Roman" panose="02020603050405020304" pitchFamily="18" charset="0"/>
              </a:rPr>
              <a:t>Năm 1653</a:t>
            </a:r>
          </a:p>
        </p:txBody>
      </p:sp>
      <p:grpSp>
        <p:nvGrpSpPr>
          <p:cNvPr id="97" name="Group 96">
            <a:extLst>
              <a:ext uri="{FF2B5EF4-FFF2-40B4-BE49-F238E27FC236}">
                <a16:creationId xmlns:a16="http://schemas.microsoft.com/office/drawing/2014/main" id="{7BD31E1E-64DA-4F45-9ACE-D114837E4637}"/>
              </a:ext>
            </a:extLst>
          </p:cNvPr>
          <p:cNvGrpSpPr/>
          <p:nvPr/>
        </p:nvGrpSpPr>
        <p:grpSpPr>
          <a:xfrm>
            <a:off x="1" y="3540890"/>
            <a:ext cx="5230568" cy="3277742"/>
            <a:chOff x="0" y="2360593"/>
            <a:chExt cx="3487045" cy="2185161"/>
          </a:xfrm>
        </p:grpSpPr>
        <p:grpSp>
          <p:nvGrpSpPr>
            <p:cNvPr id="14" name="Group 14"/>
            <p:cNvGrpSpPr/>
            <p:nvPr/>
          </p:nvGrpSpPr>
          <p:grpSpPr>
            <a:xfrm>
              <a:off x="0" y="2620277"/>
              <a:ext cx="3487045" cy="1925477"/>
              <a:chOff x="0" y="0"/>
              <a:chExt cx="1183594" cy="638990"/>
            </a:xfrm>
          </p:grpSpPr>
          <p:sp>
            <p:nvSpPr>
              <p:cNvPr id="15" name="Freeform 15"/>
              <p:cNvSpPr/>
              <p:nvPr/>
            </p:nvSpPr>
            <p:spPr>
              <a:xfrm>
                <a:off x="0" y="0"/>
                <a:ext cx="1183594" cy="638990"/>
              </a:xfrm>
              <a:custGeom>
                <a:avLst/>
                <a:gdLst/>
                <a:ahLst/>
                <a:cxnLst/>
                <a:rect l="l" t="t" r="r" b="b"/>
                <a:pathLst>
                  <a:path w="1183594" h="638990">
                    <a:moveTo>
                      <a:pt x="172274" y="0"/>
                    </a:moveTo>
                    <a:lnTo>
                      <a:pt x="1011320" y="0"/>
                    </a:lnTo>
                    <a:cubicBezTo>
                      <a:pt x="1057010" y="0"/>
                      <a:pt x="1100829" y="18150"/>
                      <a:pt x="1133136" y="50458"/>
                    </a:cubicBezTo>
                    <a:cubicBezTo>
                      <a:pt x="1165444" y="82766"/>
                      <a:pt x="1183594" y="126584"/>
                      <a:pt x="1183594" y="172274"/>
                    </a:cubicBezTo>
                    <a:lnTo>
                      <a:pt x="1183594" y="466716"/>
                    </a:lnTo>
                    <a:cubicBezTo>
                      <a:pt x="1183594" y="561861"/>
                      <a:pt x="1106464" y="638990"/>
                      <a:pt x="1011320" y="638990"/>
                    </a:cubicBezTo>
                    <a:lnTo>
                      <a:pt x="172274" y="638990"/>
                    </a:lnTo>
                    <a:cubicBezTo>
                      <a:pt x="77130" y="638990"/>
                      <a:pt x="0" y="561861"/>
                      <a:pt x="0" y="466716"/>
                    </a:cubicBezTo>
                    <a:lnTo>
                      <a:pt x="0" y="172274"/>
                    </a:lnTo>
                    <a:cubicBezTo>
                      <a:pt x="0" y="77130"/>
                      <a:pt x="77130" y="0"/>
                      <a:pt x="172274" y="0"/>
                    </a:cubicBezTo>
                    <a:close/>
                  </a:path>
                </a:pathLst>
              </a:custGeom>
              <a:solidFill>
                <a:srgbClr val="FFFFFF">
                  <a:alpha val="76863"/>
                </a:srgbClr>
              </a:solidFill>
            </p:spPr>
          </p:sp>
          <p:sp>
            <p:nvSpPr>
              <p:cNvPr id="16" name="TextBox 16"/>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nvGrpSpPr>
            <p:cNvPr id="44" name="Group 44"/>
            <p:cNvGrpSpPr/>
            <p:nvPr/>
          </p:nvGrpSpPr>
          <p:grpSpPr>
            <a:xfrm>
              <a:off x="606389" y="2360593"/>
              <a:ext cx="2378275" cy="508647"/>
              <a:chOff x="0" y="0"/>
              <a:chExt cx="939565" cy="200947"/>
            </a:xfrm>
          </p:grpSpPr>
          <p:sp>
            <p:nvSpPr>
              <p:cNvPr id="45" name="Freeform 45"/>
              <p:cNvSpPr/>
              <p:nvPr/>
            </p:nvSpPr>
            <p:spPr>
              <a:xfrm>
                <a:off x="0" y="0"/>
                <a:ext cx="939565" cy="200947"/>
              </a:xfrm>
              <a:custGeom>
                <a:avLst/>
                <a:gdLst/>
                <a:ahLst/>
                <a:cxnLst/>
                <a:rect l="l" t="t" r="r" b="b"/>
                <a:pathLst>
                  <a:path w="939565" h="200947">
                    <a:moveTo>
                      <a:pt x="100474" y="0"/>
                    </a:moveTo>
                    <a:lnTo>
                      <a:pt x="839092" y="0"/>
                    </a:lnTo>
                    <a:cubicBezTo>
                      <a:pt x="865739" y="0"/>
                      <a:pt x="891295" y="10586"/>
                      <a:pt x="910137" y="29428"/>
                    </a:cubicBezTo>
                    <a:cubicBezTo>
                      <a:pt x="928980" y="48270"/>
                      <a:pt x="939565" y="73826"/>
                      <a:pt x="939565" y="100474"/>
                    </a:cubicBezTo>
                    <a:lnTo>
                      <a:pt x="939565" y="100474"/>
                    </a:lnTo>
                    <a:cubicBezTo>
                      <a:pt x="939565" y="127121"/>
                      <a:pt x="928980" y="152677"/>
                      <a:pt x="910137" y="171519"/>
                    </a:cubicBezTo>
                    <a:cubicBezTo>
                      <a:pt x="891295" y="190362"/>
                      <a:pt x="865739" y="200947"/>
                      <a:pt x="839092" y="200947"/>
                    </a:cubicBezTo>
                    <a:lnTo>
                      <a:pt x="100474" y="200947"/>
                    </a:lnTo>
                    <a:cubicBezTo>
                      <a:pt x="73826" y="200947"/>
                      <a:pt x="48270" y="190362"/>
                      <a:pt x="29428" y="171519"/>
                    </a:cubicBezTo>
                    <a:cubicBezTo>
                      <a:pt x="10586" y="152677"/>
                      <a:pt x="0" y="127121"/>
                      <a:pt x="0" y="100474"/>
                    </a:cubicBezTo>
                    <a:lnTo>
                      <a:pt x="0" y="100474"/>
                    </a:lnTo>
                    <a:cubicBezTo>
                      <a:pt x="0" y="73826"/>
                      <a:pt x="10586" y="48270"/>
                      <a:pt x="29428" y="29428"/>
                    </a:cubicBezTo>
                    <a:cubicBezTo>
                      <a:pt x="48270" y="10586"/>
                      <a:pt x="73826" y="0"/>
                      <a:pt x="100474" y="0"/>
                    </a:cubicBezTo>
                    <a:close/>
                  </a:path>
                </a:pathLst>
              </a:custGeom>
              <a:solidFill>
                <a:srgbClr val="EF9814"/>
              </a:solidFill>
            </p:spPr>
          </p:sp>
          <p:sp>
            <p:nvSpPr>
              <p:cNvPr id="46" name="TextBox 46"/>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sp>
        <p:nvSpPr>
          <p:cNvPr id="47" name="TextBox 47"/>
          <p:cNvSpPr txBox="1"/>
          <p:nvPr/>
        </p:nvSpPr>
        <p:spPr>
          <a:xfrm>
            <a:off x="1106261" y="3732539"/>
            <a:ext cx="3171806" cy="406330"/>
          </a:xfrm>
          <a:prstGeom prst="rect">
            <a:avLst/>
          </a:prstGeom>
        </p:spPr>
        <p:txBody>
          <a:bodyPr lIns="0" tIns="0" rIns="0" bIns="0" rtlCol="0" anchor="t">
            <a:spAutoFit/>
          </a:bodyPr>
          <a:lstStyle/>
          <a:p>
            <a:pPr algn="ctr" defTabSz="914445">
              <a:lnSpc>
                <a:spcPts val="3122"/>
              </a:lnSpc>
            </a:pPr>
            <a:r>
              <a:rPr lang="en-US" sz="3600" b="1">
                <a:solidFill>
                  <a:srgbClr val="FFFFFF"/>
                </a:solidFill>
                <a:latin typeface="Times New Roman" panose="02020603050405020304" pitchFamily="18" charset="0"/>
                <a:cs typeface="Times New Roman" panose="02020603050405020304" pitchFamily="18" charset="0"/>
              </a:rPr>
              <a:t>Năm 1611</a:t>
            </a:r>
          </a:p>
        </p:txBody>
      </p:sp>
      <p:grpSp>
        <p:nvGrpSpPr>
          <p:cNvPr id="96" name="Group 95">
            <a:extLst>
              <a:ext uri="{FF2B5EF4-FFF2-40B4-BE49-F238E27FC236}">
                <a16:creationId xmlns:a16="http://schemas.microsoft.com/office/drawing/2014/main" id="{3B6D4FF9-DA80-B264-EF9F-8B9AC89C9528}"/>
              </a:ext>
            </a:extLst>
          </p:cNvPr>
          <p:cNvGrpSpPr/>
          <p:nvPr/>
        </p:nvGrpSpPr>
        <p:grpSpPr>
          <a:xfrm>
            <a:off x="100013" y="241717"/>
            <a:ext cx="6210032" cy="2845085"/>
            <a:chOff x="85950" y="183521"/>
            <a:chExt cx="4140021" cy="1896723"/>
          </a:xfrm>
        </p:grpSpPr>
        <p:grpSp>
          <p:nvGrpSpPr>
            <p:cNvPr id="10" name="Group 10"/>
            <p:cNvGrpSpPr/>
            <p:nvPr/>
          </p:nvGrpSpPr>
          <p:grpSpPr>
            <a:xfrm>
              <a:off x="85950" y="271515"/>
              <a:ext cx="4140021" cy="1808729"/>
              <a:chOff x="0" y="0"/>
              <a:chExt cx="1183594" cy="638990"/>
            </a:xfrm>
          </p:grpSpPr>
          <p:sp>
            <p:nvSpPr>
              <p:cNvPr id="11" name="Freeform 11"/>
              <p:cNvSpPr/>
              <p:nvPr/>
            </p:nvSpPr>
            <p:spPr>
              <a:xfrm>
                <a:off x="0" y="0"/>
                <a:ext cx="1183594" cy="638990"/>
              </a:xfrm>
              <a:custGeom>
                <a:avLst/>
                <a:gdLst/>
                <a:ahLst/>
                <a:cxnLst/>
                <a:rect l="l" t="t" r="r" b="b"/>
                <a:pathLst>
                  <a:path w="1183594" h="638990">
                    <a:moveTo>
                      <a:pt x="172274" y="0"/>
                    </a:moveTo>
                    <a:lnTo>
                      <a:pt x="1011320" y="0"/>
                    </a:lnTo>
                    <a:cubicBezTo>
                      <a:pt x="1057010" y="0"/>
                      <a:pt x="1100829" y="18150"/>
                      <a:pt x="1133136" y="50458"/>
                    </a:cubicBezTo>
                    <a:cubicBezTo>
                      <a:pt x="1165444" y="82766"/>
                      <a:pt x="1183594" y="126584"/>
                      <a:pt x="1183594" y="172274"/>
                    </a:cubicBezTo>
                    <a:lnTo>
                      <a:pt x="1183594" y="466716"/>
                    </a:lnTo>
                    <a:cubicBezTo>
                      <a:pt x="1183594" y="561861"/>
                      <a:pt x="1106464" y="638990"/>
                      <a:pt x="1011320" y="638990"/>
                    </a:cubicBezTo>
                    <a:lnTo>
                      <a:pt x="172274" y="638990"/>
                    </a:lnTo>
                    <a:cubicBezTo>
                      <a:pt x="77130" y="638990"/>
                      <a:pt x="0" y="561861"/>
                      <a:pt x="0" y="466716"/>
                    </a:cubicBezTo>
                    <a:lnTo>
                      <a:pt x="0" y="172274"/>
                    </a:lnTo>
                    <a:cubicBezTo>
                      <a:pt x="0" y="77130"/>
                      <a:pt x="77130" y="0"/>
                      <a:pt x="172274" y="0"/>
                    </a:cubicBezTo>
                    <a:close/>
                  </a:path>
                </a:pathLst>
              </a:custGeom>
              <a:solidFill>
                <a:srgbClr val="FFFFFF">
                  <a:alpha val="76863"/>
                </a:srgbClr>
              </a:solidFill>
            </p:spPr>
          </p:sp>
          <p:sp>
            <p:nvSpPr>
              <p:cNvPr id="12" name="TextBox 12"/>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nvGrpSpPr>
            <p:cNvPr id="35" name="Group 35"/>
            <p:cNvGrpSpPr/>
            <p:nvPr/>
          </p:nvGrpSpPr>
          <p:grpSpPr>
            <a:xfrm>
              <a:off x="1133588" y="183521"/>
              <a:ext cx="2378275" cy="508647"/>
              <a:chOff x="0" y="0"/>
              <a:chExt cx="939565" cy="200947"/>
            </a:xfrm>
          </p:grpSpPr>
          <p:sp>
            <p:nvSpPr>
              <p:cNvPr id="36" name="Freeform 36"/>
              <p:cNvSpPr/>
              <p:nvPr/>
            </p:nvSpPr>
            <p:spPr>
              <a:xfrm>
                <a:off x="0" y="0"/>
                <a:ext cx="939565" cy="200947"/>
              </a:xfrm>
              <a:custGeom>
                <a:avLst/>
                <a:gdLst/>
                <a:ahLst/>
                <a:cxnLst/>
                <a:rect l="l" t="t" r="r" b="b"/>
                <a:pathLst>
                  <a:path w="939565" h="200947">
                    <a:moveTo>
                      <a:pt x="100474" y="0"/>
                    </a:moveTo>
                    <a:lnTo>
                      <a:pt x="839092" y="0"/>
                    </a:lnTo>
                    <a:cubicBezTo>
                      <a:pt x="865739" y="0"/>
                      <a:pt x="891295" y="10586"/>
                      <a:pt x="910137" y="29428"/>
                    </a:cubicBezTo>
                    <a:cubicBezTo>
                      <a:pt x="928980" y="48270"/>
                      <a:pt x="939565" y="73826"/>
                      <a:pt x="939565" y="100474"/>
                    </a:cubicBezTo>
                    <a:lnTo>
                      <a:pt x="939565" y="100474"/>
                    </a:lnTo>
                    <a:cubicBezTo>
                      <a:pt x="939565" y="127121"/>
                      <a:pt x="928980" y="152677"/>
                      <a:pt x="910137" y="171519"/>
                    </a:cubicBezTo>
                    <a:cubicBezTo>
                      <a:pt x="891295" y="190362"/>
                      <a:pt x="865739" y="200947"/>
                      <a:pt x="839092" y="200947"/>
                    </a:cubicBezTo>
                    <a:lnTo>
                      <a:pt x="100474" y="200947"/>
                    </a:lnTo>
                    <a:cubicBezTo>
                      <a:pt x="73826" y="200947"/>
                      <a:pt x="48270" y="190362"/>
                      <a:pt x="29428" y="171519"/>
                    </a:cubicBezTo>
                    <a:cubicBezTo>
                      <a:pt x="10586" y="152677"/>
                      <a:pt x="0" y="127121"/>
                      <a:pt x="0" y="100474"/>
                    </a:cubicBezTo>
                    <a:lnTo>
                      <a:pt x="0" y="100474"/>
                    </a:lnTo>
                    <a:cubicBezTo>
                      <a:pt x="0" y="73826"/>
                      <a:pt x="10586" y="48270"/>
                      <a:pt x="29428" y="29428"/>
                    </a:cubicBezTo>
                    <a:cubicBezTo>
                      <a:pt x="48270" y="10586"/>
                      <a:pt x="73826" y="0"/>
                      <a:pt x="100474" y="0"/>
                    </a:cubicBezTo>
                    <a:close/>
                  </a:path>
                </a:pathLst>
              </a:custGeom>
              <a:solidFill>
                <a:srgbClr val="408496"/>
              </a:solidFill>
            </p:spPr>
          </p:sp>
          <p:sp>
            <p:nvSpPr>
              <p:cNvPr id="37" name="TextBox 37"/>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sp>
        <p:nvSpPr>
          <p:cNvPr id="38" name="TextBox 38"/>
          <p:cNvSpPr txBox="1"/>
          <p:nvPr/>
        </p:nvSpPr>
        <p:spPr>
          <a:xfrm>
            <a:off x="1855334" y="454788"/>
            <a:ext cx="3171806" cy="406330"/>
          </a:xfrm>
          <a:prstGeom prst="rect">
            <a:avLst/>
          </a:prstGeom>
        </p:spPr>
        <p:txBody>
          <a:bodyPr lIns="0" tIns="0" rIns="0" bIns="0" rtlCol="0" anchor="t">
            <a:spAutoFit/>
          </a:bodyPr>
          <a:lstStyle/>
          <a:p>
            <a:pPr algn="ctr" defTabSz="914445">
              <a:lnSpc>
                <a:spcPts val="3122"/>
              </a:lnSpc>
            </a:pPr>
            <a:r>
              <a:rPr lang="en-US" sz="3600" b="1">
                <a:solidFill>
                  <a:srgbClr val="FFFFFF"/>
                </a:solidFill>
                <a:latin typeface="Times New Roman" panose="02020603050405020304" pitchFamily="18" charset="0"/>
                <a:cs typeface="Times New Roman" panose="02020603050405020304" pitchFamily="18" charset="0"/>
              </a:rPr>
              <a:t>Năm 1558</a:t>
            </a:r>
          </a:p>
        </p:txBody>
      </p:sp>
      <p:sp>
        <p:nvSpPr>
          <p:cNvPr id="34" name="AutoShape 34"/>
          <p:cNvSpPr/>
          <p:nvPr/>
        </p:nvSpPr>
        <p:spPr>
          <a:xfrm flipV="1">
            <a:off x="11202107" y="2177314"/>
            <a:ext cx="773171" cy="688553"/>
          </a:xfrm>
          <a:prstGeom prst="line">
            <a:avLst/>
          </a:prstGeom>
          <a:ln w="123825" cap="flat">
            <a:solidFill>
              <a:srgbClr val="2B2B2B"/>
            </a:solidFill>
            <a:prstDash val="solid"/>
            <a:headEnd type="none" w="sm" len="sm"/>
            <a:tailEnd type="triangle" w="lg" len="med"/>
          </a:ln>
        </p:spPr>
      </p:sp>
      <p:grpSp>
        <p:nvGrpSpPr>
          <p:cNvPr id="99" name="Group 98">
            <a:extLst>
              <a:ext uri="{FF2B5EF4-FFF2-40B4-BE49-F238E27FC236}">
                <a16:creationId xmlns:a16="http://schemas.microsoft.com/office/drawing/2014/main" id="{44C10DDD-2F44-4F10-9D89-740C49CE2271}"/>
              </a:ext>
            </a:extLst>
          </p:cNvPr>
          <p:cNvGrpSpPr/>
          <p:nvPr/>
        </p:nvGrpSpPr>
        <p:grpSpPr>
          <a:xfrm>
            <a:off x="11975275" y="-650241"/>
            <a:ext cx="6210164" cy="4476060"/>
            <a:chOff x="7983516" y="-433494"/>
            <a:chExt cx="4140109" cy="2984040"/>
          </a:xfrm>
        </p:grpSpPr>
        <p:grpSp>
          <p:nvGrpSpPr>
            <p:cNvPr id="26" name="Group 26"/>
            <p:cNvGrpSpPr/>
            <p:nvPr/>
          </p:nvGrpSpPr>
          <p:grpSpPr>
            <a:xfrm rot="-10800000">
              <a:off x="7983516" y="-433494"/>
              <a:ext cx="4140109" cy="2984040"/>
              <a:chOff x="0" y="0"/>
              <a:chExt cx="1183594" cy="812800"/>
            </a:xfrm>
          </p:grpSpPr>
          <p:sp>
            <p:nvSpPr>
              <p:cNvPr id="27" name="Freeform 27"/>
              <p:cNvSpPr/>
              <p:nvPr/>
            </p:nvSpPr>
            <p:spPr>
              <a:xfrm>
                <a:off x="0" y="186208"/>
                <a:ext cx="1183594" cy="452782"/>
              </a:xfrm>
              <a:custGeom>
                <a:avLst/>
                <a:gdLst/>
                <a:ahLst/>
                <a:cxnLst/>
                <a:rect l="l" t="t" r="r" b="b"/>
                <a:pathLst>
                  <a:path w="1183594" h="638990">
                    <a:moveTo>
                      <a:pt x="172274" y="0"/>
                    </a:moveTo>
                    <a:lnTo>
                      <a:pt x="1011320" y="0"/>
                    </a:lnTo>
                    <a:cubicBezTo>
                      <a:pt x="1057010" y="0"/>
                      <a:pt x="1100829" y="18150"/>
                      <a:pt x="1133136" y="50458"/>
                    </a:cubicBezTo>
                    <a:cubicBezTo>
                      <a:pt x="1165444" y="82766"/>
                      <a:pt x="1183594" y="126584"/>
                      <a:pt x="1183594" y="172274"/>
                    </a:cubicBezTo>
                    <a:lnTo>
                      <a:pt x="1183594" y="466716"/>
                    </a:lnTo>
                    <a:cubicBezTo>
                      <a:pt x="1183594" y="561861"/>
                      <a:pt x="1106464" y="638990"/>
                      <a:pt x="1011320" y="638990"/>
                    </a:cubicBezTo>
                    <a:lnTo>
                      <a:pt x="172274" y="638990"/>
                    </a:lnTo>
                    <a:cubicBezTo>
                      <a:pt x="77130" y="638990"/>
                      <a:pt x="0" y="561861"/>
                      <a:pt x="0" y="466716"/>
                    </a:cubicBezTo>
                    <a:lnTo>
                      <a:pt x="0" y="172274"/>
                    </a:lnTo>
                    <a:cubicBezTo>
                      <a:pt x="0" y="77130"/>
                      <a:pt x="77130" y="0"/>
                      <a:pt x="172274" y="0"/>
                    </a:cubicBezTo>
                    <a:close/>
                  </a:path>
                </a:pathLst>
              </a:custGeom>
              <a:solidFill>
                <a:srgbClr val="FFFFFF">
                  <a:alpha val="76863"/>
                </a:srgbClr>
              </a:solidFill>
            </p:spPr>
          </p:sp>
          <p:sp>
            <p:nvSpPr>
              <p:cNvPr id="28" name="TextBox 28"/>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nvGrpSpPr>
            <p:cNvPr id="61" name="Group 61"/>
            <p:cNvGrpSpPr/>
            <p:nvPr/>
          </p:nvGrpSpPr>
          <p:grpSpPr>
            <a:xfrm>
              <a:off x="9005165" y="37703"/>
              <a:ext cx="2378275" cy="508647"/>
              <a:chOff x="0" y="0"/>
              <a:chExt cx="939565" cy="200947"/>
            </a:xfrm>
          </p:grpSpPr>
          <p:sp>
            <p:nvSpPr>
              <p:cNvPr id="62" name="Freeform 62"/>
              <p:cNvSpPr/>
              <p:nvPr/>
            </p:nvSpPr>
            <p:spPr>
              <a:xfrm>
                <a:off x="0" y="0"/>
                <a:ext cx="939565" cy="200947"/>
              </a:xfrm>
              <a:custGeom>
                <a:avLst/>
                <a:gdLst/>
                <a:ahLst/>
                <a:cxnLst/>
                <a:rect l="l" t="t" r="r" b="b"/>
                <a:pathLst>
                  <a:path w="939565" h="200947">
                    <a:moveTo>
                      <a:pt x="100474" y="0"/>
                    </a:moveTo>
                    <a:lnTo>
                      <a:pt x="839092" y="0"/>
                    </a:lnTo>
                    <a:cubicBezTo>
                      <a:pt x="865739" y="0"/>
                      <a:pt x="891295" y="10586"/>
                      <a:pt x="910137" y="29428"/>
                    </a:cubicBezTo>
                    <a:cubicBezTo>
                      <a:pt x="928980" y="48270"/>
                      <a:pt x="939565" y="73826"/>
                      <a:pt x="939565" y="100474"/>
                    </a:cubicBezTo>
                    <a:lnTo>
                      <a:pt x="939565" y="100474"/>
                    </a:lnTo>
                    <a:cubicBezTo>
                      <a:pt x="939565" y="127121"/>
                      <a:pt x="928980" y="152677"/>
                      <a:pt x="910137" y="171519"/>
                    </a:cubicBezTo>
                    <a:cubicBezTo>
                      <a:pt x="891295" y="190362"/>
                      <a:pt x="865739" y="200947"/>
                      <a:pt x="839092" y="200947"/>
                    </a:cubicBezTo>
                    <a:lnTo>
                      <a:pt x="100474" y="200947"/>
                    </a:lnTo>
                    <a:cubicBezTo>
                      <a:pt x="73826" y="200947"/>
                      <a:pt x="48270" y="190362"/>
                      <a:pt x="29428" y="171519"/>
                    </a:cubicBezTo>
                    <a:cubicBezTo>
                      <a:pt x="10586" y="152677"/>
                      <a:pt x="0" y="127121"/>
                      <a:pt x="0" y="100474"/>
                    </a:cubicBezTo>
                    <a:lnTo>
                      <a:pt x="0" y="100474"/>
                    </a:lnTo>
                    <a:cubicBezTo>
                      <a:pt x="0" y="73826"/>
                      <a:pt x="10586" y="48270"/>
                      <a:pt x="29428" y="29428"/>
                    </a:cubicBezTo>
                    <a:cubicBezTo>
                      <a:pt x="48270" y="10586"/>
                      <a:pt x="73826" y="0"/>
                      <a:pt x="100474" y="0"/>
                    </a:cubicBezTo>
                    <a:close/>
                  </a:path>
                </a:pathLst>
              </a:custGeom>
              <a:solidFill>
                <a:srgbClr val="BF609B"/>
              </a:solidFill>
            </p:spPr>
          </p:sp>
          <p:sp>
            <p:nvSpPr>
              <p:cNvPr id="63" name="TextBox 63"/>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sp>
        <p:nvSpPr>
          <p:cNvPr id="64" name="TextBox 64"/>
          <p:cNvSpPr txBox="1"/>
          <p:nvPr/>
        </p:nvSpPr>
        <p:spPr>
          <a:xfrm>
            <a:off x="13856084" y="288944"/>
            <a:ext cx="3171806" cy="406330"/>
          </a:xfrm>
          <a:prstGeom prst="rect">
            <a:avLst/>
          </a:prstGeom>
        </p:spPr>
        <p:txBody>
          <a:bodyPr lIns="0" tIns="0" rIns="0" bIns="0" rtlCol="0" anchor="t">
            <a:spAutoFit/>
          </a:bodyPr>
          <a:lstStyle/>
          <a:p>
            <a:pPr algn="ctr" defTabSz="914445">
              <a:lnSpc>
                <a:spcPts val="3122"/>
              </a:lnSpc>
            </a:pPr>
            <a:r>
              <a:rPr lang="en-US" sz="3600" b="1">
                <a:solidFill>
                  <a:srgbClr val="FFFFFF"/>
                </a:solidFill>
                <a:latin typeface="Times New Roman" panose="02020603050405020304" pitchFamily="18" charset="0"/>
                <a:cs typeface="Times New Roman" panose="02020603050405020304" pitchFamily="18" charset="0"/>
              </a:rPr>
              <a:t>Năm 1698</a:t>
            </a:r>
          </a:p>
        </p:txBody>
      </p:sp>
      <p:grpSp>
        <p:nvGrpSpPr>
          <p:cNvPr id="100" name="Group 99">
            <a:extLst>
              <a:ext uri="{FF2B5EF4-FFF2-40B4-BE49-F238E27FC236}">
                <a16:creationId xmlns:a16="http://schemas.microsoft.com/office/drawing/2014/main" id="{54E9BC8C-E157-8527-6BC3-EB80E52A5E46}"/>
              </a:ext>
            </a:extLst>
          </p:cNvPr>
          <p:cNvGrpSpPr/>
          <p:nvPr/>
        </p:nvGrpSpPr>
        <p:grpSpPr>
          <a:xfrm>
            <a:off x="13190472" y="2343977"/>
            <a:ext cx="4929798" cy="4474655"/>
            <a:chOff x="8819517" y="2079507"/>
            <a:chExt cx="3286532" cy="2983103"/>
          </a:xfrm>
        </p:grpSpPr>
        <p:grpSp>
          <p:nvGrpSpPr>
            <p:cNvPr id="23" name="Group 23"/>
            <p:cNvGrpSpPr/>
            <p:nvPr/>
          </p:nvGrpSpPr>
          <p:grpSpPr>
            <a:xfrm rot="-10800000">
              <a:off x="8819517" y="2079507"/>
              <a:ext cx="3286532" cy="2983103"/>
              <a:chOff x="0" y="-146003"/>
              <a:chExt cx="1183594" cy="958803"/>
            </a:xfrm>
          </p:grpSpPr>
          <p:sp>
            <p:nvSpPr>
              <p:cNvPr id="24" name="Freeform 24"/>
              <p:cNvSpPr/>
              <p:nvPr/>
            </p:nvSpPr>
            <p:spPr>
              <a:xfrm>
                <a:off x="0" y="-146003"/>
                <a:ext cx="1183594" cy="669501"/>
              </a:xfrm>
              <a:custGeom>
                <a:avLst/>
                <a:gdLst/>
                <a:ahLst/>
                <a:cxnLst/>
                <a:rect l="l" t="t" r="r" b="b"/>
                <a:pathLst>
                  <a:path w="1183594" h="638990">
                    <a:moveTo>
                      <a:pt x="172274" y="0"/>
                    </a:moveTo>
                    <a:lnTo>
                      <a:pt x="1011320" y="0"/>
                    </a:lnTo>
                    <a:cubicBezTo>
                      <a:pt x="1057010" y="0"/>
                      <a:pt x="1100829" y="18150"/>
                      <a:pt x="1133136" y="50458"/>
                    </a:cubicBezTo>
                    <a:cubicBezTo>
                      <a:pt x="1165444" y="82766"/>
                      <a:pt x="1183594" y="126584"/>
                      <a:pt x="1183594" y="172274"/>
                    </a:cubicBezTo>
                    <a:lnTo>
                      <a:pt x="1183594" y="466716"/>
                    </a:lnTo>
                    <a:cubicBezTo>
                      <a:pt x="1183594" y="561861"/>
                      <a:pt x="1106464" y="638990"/>
                      <a:pt x="1011320" y="638990"/>
                    </a:cubicBezTo>
                    <a:lnTo>
                      <a:pt x="172274" y="638990"/>
                    </a:lnTo>
                    <a:cubicBezTo>
                      <a:pt x="77130" y="638990"/>
                      <a:pt x="0" y="561861"/>
                      <a:pt x="0" y="466716"/>
                    </a:cubicBezTo>
                    <a:lnTo>
                      <a:pt x="0" y="172274"/>
                    </a:lnTo>
                    <a:cubicBezTo>
                      <a:pt x="0" y="77130"/>
                      <a:pt x="77130" y="0"/>
                      <a:pt x="172274" y="0"/>
                    </a:cubicBezTo>
                    <a:close/>
                  </a:path>
                </a:pathLst>
              </a:custGeom>
              <a:solidFill>
                <a:srgbClr val="FFFFFF">
                  <a:alpha val="76863"/>
                </a:srgbClr>
              </a:solidFill>
            </p:spPr>
          </p:sp>
          <p:sp>
            <p:nvSpPr>
              <p:cNvPr id="25" name="TextBox 25"/>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nvGrpSpPr>
            <p:cNvPr id="57" name="Group 57"/>
            <p:cNvGrpSpPr/>
            <p:nvPr/>
          </p:nvGrpSpPr>
          <p:grpSpPr>
            <a:xfrm>
              <a:off x="9271987" y="2780860"/>
              <a:ext cx="2378275" cy="508647"/>
              <a:chOff x="0" y="0"/>
              <a:chExt cx="939565" cy="200947"/>
            </a:xfrm>
          </p:grpSpPr>
          <p:sp>
            <p:nvSpPr>
              <p:cNvPr id="58" name="Freeform 58"/>
              <p:cNvSpPr/>
              <p:nvPr/>
            </p:nvSpPr>
            <p:spPr>
              <a:xfrm>
                <a:off x="0" y="0"/>
                <a:ext cx="939565" cy="200947"/>
              </a:xfrm>
              <a:custGeom>
                <a:avLst/>
                <a:gdLst/>
                <a:ahLst/>
                <a:cxnLst/>
                <a:rect l="l" t="t" r="r" b="b"/>
                <a:pathLst>
                  <a:path w="939565" h="200947">
                    <a:moveTo>
                      <a:pt x="100474" y="0"/>
                    </a:moveTo>
                    <a:lnTo>
                      <a:pt x="839092" y="0"/>
                    </a:lnTo>
                    <a:cubicBezTo>
                      <a:pt x="865739" y="0"/>
                      <a:pt x="891295" y="10586"/>
                      <a:pt x="910137" y="29428"/>
                    </a:cubicBezTo>
                    <a:cubicBezTo>
                      <a:pt x="928980" y="48270"/>
                      <a:pt x="939565" y="73826"/>
                      <a:pt x="939565" y="100474"/>
                    </a:cubicBezTo>
                    <a:lnTo>
                      <a:pt x="939565" y="100474"/>
                    </a:lnTo>
                    <a:cubicBezTo>
                      <a:pt x="939565" y="127121"/>
                      <a:pt x="928980" y="152677"/>
                      <a:pt x="910137" y="171519"/>
                    </a:cubicBezTo>
                    <a:cubicBezTo>
                      <a:pt x="891295" y="190362"/>
                      <a:pt x="865739" y="200947"/>
                      <a:pt x="839092" y="200947"/>
                    </a:cubicBezTo>
                    <a:lnTo>
                      <a:pt x="100474" y="200947"/>
                    </a:lnTo>
                    <a:cubicBezTo>
                      <a:pt x="73826" y="200947"/>
                      <a:pt x="48270" y="190362"/>
                      <a:pt x="29428" y="171519"/>
                    </a:cubicBezTo>
                    <a:cubicBezTo>
                      <a:pt x="10586" y="152677"/>
                      <a:pt x="0" y="127121"/>
                      <a:pt x="0" y="100474"/>
                    </a:cubicBezTo>
                    <a:lnTo>
                      <a:pt x="0" y="100474"/>
                    </a:lnTo>
                    <a:cubicBezTo>
                      <a:pt x="0" y="73826"/>
                      <a:pt x="10586" y="48270"/>
                      <a:pt x="29428" y="29428"/>
                    </a:cubicBezTo>
                    <a:cubicBezTo>
                      <a:pt x="48270" y="10586"/>
                      <a:pt x="73826" y="0"/>
                      <a:pt x="100474" y="0"/>
                    </a:cubicBezTo>
                    <a:close/>
                  </a:path>
                </a:pathLst>
              </a:custGeom>
              <a:solidFill>
                <a:srgbClr val="5C87CB"/>
              </a:solidFill>
            </p:spPr>
          </p:sp>
          <p:sp>
            <p:nvSpPr>
              <p:cNvPr id="59" name="TextBox 59"/>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sp>
        <p:nvSpPr>
          <p:cNvPr id="60" name="TextBox 60"/>
          <p:cNvSpPr txBox="1"/>
          <p:nvPr/>
        </p:nvSpPr>
        <p:spPr>
          <a:xfrm>
            <a:off x="14082540" y="3628206"/>
            <a:ext cx="3171806" cy="406330"/>
          </a:xfrm>
          <a:prstGeom prst="rect">
            <a:avLst/>
          </a:prstGeom>
        </p:spPr>
        <p:txBody>
          <a:bodyPr lIns="0" tIns="0" rIns="0" bIns="0" rtlCol="0" anchor="t">
            <a:spAutoFit/>
          </a:bodyPr>
          <a:lstStyle/>
          <a:p>
            <a:pPr algn="ctr" defTabSz="914445">
              <a:lnSpc>
                <a:spcPts val="3122"/>
              </a:lnSpc>
            </a:pPr>
            <a:r>
              <a:rPr lang="en-US" sz="3600" b="1">
                <a:solidFill>
                  <a:srgbClr val="FFFFFF"/>
                </a:solidFill>
                <a:latin typeface="Times New Roman" panose="02020603050405020304" pitchFamily="18" charset="0"/>
                <a:cs typeface="Times New Roman" panose="02020603050405020304" pitchFamily="18" charset="0"/>
              </a:rPr>
              <a:t>Năm 1757 </a:t>
            </a:r>
          </a:p>
        </p:txBody>
      </p:sp>
      <p:grpSp>
        <p:nvGrpSpPr>
          <p:cNvPr id="101" name="Group 100">
            <a:extLst>
              <a:ext uri="{FF2B5EF4-FFF2-40B4-BE49-F238E27FC236}">
                <a16:creationId xmlns:a16="http://schemas.microsoft.com/office/drawing/2014/main" id="{42A32A8B-9B70-0FFE-ACD6-19DF6BC2F1C2}"/>
              </a:ext>
            </a:extLst>
          </p:cNvPr>
          <p:cNvGrpSpPr/>
          <p:nvPr/>
        </p:nvGrpSpPr>
        <p:grpSpPr>
          <a:xfrm>
            <a:off x="11493848" y="7438730"/>
            <a:ext cx="6718787" cy="3086100"/>
            <a:chOff x="7662565" y="4959153"/>
            <a:chExt cx="4479191" cy="2057400"/>
          </a:xfrm>
        </p:grpSpPr>
        <p:grpSp>
          <p:nvGrpSpPr>
            <p:cNvPr id="20" name="Group 20"/>
            <p:cNvGrpSpPr/>
            <p:nvPr/>
          </p:nvGrpSpPr>
          <p:grpSpPr>
            <a:xfrm rot="-10800000">
              <a:off x="7662565" y="5218499"/>
              <a:ext cx="4479191" cy="1617444"/>
              <a:chOff x="0" y="0"/>
              <a:chExt cx="1183594" cy="638990"/>
            </a:xfrm>
          </p:grpSpPr>
          <p:sp>
            <p:nvSpPr>
              <p:cNvPr id="21" name="Freeform 21"/>
              <p:cNvSpPr/>
              <p:nvPr/>
            </p:nvSpPr>
            <p:spPr>
              <a:xfrm>
                <a:off x="0" y="0"/>
                <a:ext cx="1183594" cy="638990"/>
              </a:xfrm>
              <a:custGeom>
                <a:avLst/>
                <a:gdLst/>
                <a:ahLst/>
                <a:cxnLst/>
                <a:rect l="l" t="t" r="r" b="b"/>
                <a:pathLst>
                  <a:path w="1183594" h="638990">
                    <a:moveTo>
                      <a:pt x="172274" y="0"/>
                    </a:moveTo>
                    <a:lnTo>
                      <a:pt x="1011320" y="0"/>
                    </a:lnTo>
                    <a:cubicBezTo>
                      <a:pt x="1057010" y="0"/>
                      <a:pt x="1100829" y="18150"/>
                      <a:pt x="1133136" y="50458"/>
                    </a:cubicBezTo>
                    <a:cubicBezTo>
                      <a:pt x="1165444" y="82766"/>
                      <a:pt x="1183594" y="126584"/>
                      <a:pt x="1183594" y="172274"/>
                    </a:cubicBezTo>
                    <a:lnTo>
                      <a:pt x="1183594" y="466716"/>
                    </a:lnTo>
                    <a:cubicBezTo>
                      <a:pt x="1183594" y="561861"/>
                      <a:pt x="1106464" y="638990"/>
                      <a:pt x="1011320" y="638990"/>
                    </a:cubicBezTo>
                    <a:lnTo>
                      <a:pt x="172274" y="638990"/>
                    </a:lnTo>
                    <a:cubicBezTo>
                      <a:pt x="77130" y="638990"/>
                      <a:pt x="0" y="561861"/>
                      <a:pt x="0" y="466716"/>
                    </a:cubicBezTo>
                    <a:lnTo>
                      <a:pt x="0" y="172274"/>
                    </a:lnTo>
                    <a:cubicBezTo>
                      <a:pt x="0" y="77130"/>
                      <a:pt x="77130" y="0"/>
                      <a:pt x="172274" y="0"/>
                    </a:cubicBezTo>
                    <a:close/>
                  </a:path>
                </a:pathLst>
              </a:custGeom>
              <a:solidFill>
                <a:srgbClr val="FFFFFF">
                  <a:alpha val="76863"/>
                </a:srgbClr>
              </a:solidFill>
            </p:spPr>
          </p:sp>
          <p:sp>
            <p:nvSpPr>
              <p:cNvPr id="22" name="TextBox 22"/>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nvGrpSpPr>
            <p:cNvPr id="53" name="Group 53"/>
            <p:cNvGrpSpPr/>
            <p:nvPr/>
          </p:nvGrpSpPr>
          <p:grpSpPr>
            <a:xfrm>
              <a:off x="8548907" y="4959153"/>
              <a:ext cx="3075959" cy="2057400"/>
              <a:chOff x="-275628" y="0"/>
              <a:chExt cx="1215193" cy="812800"/>
            </a:xfrm>
          </p:grpSpPr>
          <p:sp>
            <p:nvSpPr>
              <p:cNvPr id="54" name="Freeform 54"/>
              <p:cNvSpPr/>
              <p:nvPr/>
            </p:nvSpPr>
            <p:spPr>
              <a:xfrm>
                <a:off x="-275628" y="0"/>
                <a:ext cx="1215193" cy="200947"/>
              </a:xfrm>
              <a:custGeom>
                <a:avLst/>
                <a:gdLst/>
                <a:ahLst/>
                <a:cxnLst/>
                <a:rect l="l" t="t" r="r" b="b"/>
                <a:pathLst>
                  <a:path w="939565" h="200947">
                    <a:moveTo>
                      <a:pt x="100474" y="0"/>
                    </a:moveTo>
                    <a:lnTo>
                      <a:pt x="839092" y="0"/>
                    </a:lnTo>
                    <a:cubicBezTo>
                      <a:pt x="865739" y="0"/>
                      <a:pt x="891295" y="10586"/>
                      <a:pt x="910137" y="29428"/>
                    </a:cubicBezTo>
                    <a:cubicBezTo>
                      <a:pt x="928980" y="48270"/>
                      <a:pt x="939565" y="73826"/>
                      <a:pt x="939565" y="100474"/>
                    </a:cubicBezTo>
                    <a:lnTo>
                      <a:pt x="939565" y="100474"/>
                    </a:lnTo>
                    <a:cubicBezTo>
                      <a:pt x="939565" y="127121"/>
                      <a:pt x="928980" y="152677"/>
                      <a:pt x="910137" y="171519"/>
                    </a:cubicBezTo>
                    <a:cubicBezTo>
                      <a:pt x="891295" y="190362"/>
                      <a:pt x="865739" y="200947"/>
                      <a:pt x="839092" y="200947"/>
                    </a:cubicBezTo>
                    <a:lnTo>
                      <a:pt x="100474" y="200947"/>
                    </a:lnTo>
                    <a:cubicBezTo>
                      <a:pt x="73826" y="200947"/>
                      <a:pt x="48270" y="190362"/>
                      <a:pt x="29428" y="171519"/>
                    </a:cubicBezTo>
                    <a:cubicBezTo>
                      <a:pt x="10586" y="152677"/>
                      <a:pt x="0" y="127121"/>
                      <a:pt x="0" y="100474"/>
                    </a:cubicBezTo>
                    <a:lnTo>
                      <a:pt x="0" y="100474"/>
                    </a:lnTo>
                    <a:cubicBezTo>
                      <a:pt x="0" y="73826"/>
                      <a:pt x="10586" y="48270"/>
                      <a:pt x="29428" y="29428"/>
                    </a:cubicBezTo>
                    <a:cubicBezTo>
                      <a:pt x="48270" y="10586"/>
                      <a:pt x="73826" y="0"/>
                      <a:pt x="100474" y="0"/>
                    </a:cubicBezTo>
                    <a:close/>
                  </a:path>
                </a:pathLst>
              </a:custGeom>
              <a:solidFill>
                <a:srgbClr val="96AB5E"/>
              </a:solidFill>
            </p:spPr>
          </p:sp>
          <p:sp>
            <p:nvSpPr>
              <p:cNvPr id="55" name="TextBox 55"/>
              <p:cNvSpPr txBox="1"/>
              <p:nvPr/>
            </p:nvSpPr>
            <p:spPr>
              <a:xfrm>
                <a:off x="0" y="0"/>
                <a:ext cx="812800" cy="812800"/>
              </a:xfrm>
              <a:prstGeom prst="rect">
                <a:avLst/>
              </a:prstGeom>
            </p:spPr>
            <p:txBody>
              <a:bodyPr lIns="50801" tIns="50801" rIns="50801" bIns="50801" rtlCol="0" anchor="ctr"/>
              <a:lstStyle/>
              <a:p>
                <a:pPr algn="ctr" defTabSz="914445">
                  <a:lnSpc>
                    <a:spcPts val="1679"/>
                  </a:lnSpc>
                </a:pPr>
                <a:endParaRPr sz="3600" b="1">
                  <a:solidFill>
                    <a:prstClr val="black"/>
                  </a:solidFill>
                  <a:latin typeface="Times New Roman" panose="02020603050405020304" pitchFamily="18" charset="0"/>
                  <a:cs typeface="Times New Roman" panose="02020603050405020304" pitchFamily="18" charset="0"/>
                </a:endParaRPr>
              </a:p>
            </p:txBody>
          </p:sp>
        </p:grpSp>
      </p:grpSp>
      <p:sp>
        <p:nvSpPr>
          <p:cNvPr id="56" name="TextBox 56"/>
          <p:cNvSpPr txBox="1"/>
          <p:nvPr/>
        </p:nvSpPr>
        <p:spPr>
          <a:xfrm>
            <a:off x="13012940" y="7682502"/>
            <a:ext cx="4234779" cy="406330"/>
          </a:xfrm>
          <a:prstGeom prst="rect">
            <a:avLst/>
          </a:prstGeom>
        </p:spPr>
        <p:txBody>
          <a:bodyPr wrap="square" lIns="0" tIns="0" rIns="0" bIns="0" rtlCol="0" anchor="t">
            <a:spAutoFit/>
          </a:bodyPr>
          <a:lstStyle/>
          <a:p>
            <a:pPr algn="ctr" defTabSz="914445">
              <a:lnSpc>
                <a:spcPts val="3122"/>
              </a:lnSpc>
            </a:pPr>
            <a:r>
              <a:rPr lang="en-US" sz="3600" b="1">
                <a:solidFill>
                  <a:srgbClr val="FFFFFF"/>
                </a:solidFill>
                <a:latin typeface="Times New Roman" panose="02020603050405020304" pitchFamily="18" charset="0"/>
                <a:cs typeface="Times New Roman" panose="02020603050405020304" pitchFamily="18" charset="0"/>
              </a:rPr>
              <a:t>Cuối thế kỉ XVIII</a:t>
            </a:r>
          </a:p>
        </p:txBody>
      </p:sp>
      <p:sp>
        <p:nvSpPr>
          <p:cNvPr id="95" name="Rectangle 94">
            <a:extLst>
              <a:ext uri="{FF2B5EF4-FFF2-40B4-BE49-F238E27FC236}">
                <a16:creationId xmlns:a16="http://schemas.microsoft.com/office/drawing/2014/main" id="{3B1999AB-0514-7FD3-1729-C2B1C6EDA40D}"/>
              </a:ext>
            </a:extLst>
          </p:cNvPr>
          <p:cNvSpPr/>
          <p:nvPr/>
        </p:nvSpPr>
        <p:spPr>
          <a:xfrm>
            <a:off x="6890196" y="4488696"/>
            <a:ext cx="4678084" cy="2077492"/>
          </a:xfrm>
          <a:prstGeom prst="rect">
            <a:avLst/>
          </a:prstGeom>
          <a:noFill/>
        </p:spPr>
        <p:txBody>
          <a:bodyPr wrap="square" lIns="137160" tIns="68580" rIns="137160" bIns="68580">
            <a:spAutoFit/>
          </a:bodyPr>
          <a:lstStyle/>
          <a:p>
            <a:pPr algn="ctr" defTabSz="1371600"/>
            <a:r>
              <a:rPr lang="en-US" sz="4200" b="1">
                <a:ln w="0"/>
                <a:solidFill>
                  <a:srgbClr val="3333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QUÁ TRÌNH KHAI PHÁ VÙNG ĐẤT PHÍA NAM</a:t>
            </a:r>
            <a:endParaRPr lang="en-US" sz="4200" b="1" dirty="0">
              <a:ln w="0"/>
              <a:solidFill>
                <a:srgbClr val="3333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1585E64F-4369-1B16-2AA9-7B4A2C9645B6}"/>
              </a:ext>
            </a:extLst>
          </p:cNvPr>
          <p:cNvSpPr txBox="1"/>
          <p:nvPr/>
        </p:nvSpPr>
        <p:spPr>
          <a:xfrm>
            <a:off x="661751" y="1260915"/>
            <a:ext cx="4829089" cy="107721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Hoàng vào trấn thủ Thuận Hóa</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id="{FFF54C43-03F1-C5A0-48BC-E181C3E2C4D6}"/>
              </a:ext>
            </a:extLst>
          </p:cNvPr>
          <p:cNvSpPr txBox="1"/>
          <p:nvPr/>
        </p:nvSpPr>
        <p:spPr>
          <a:xfrm>
            <a:off x="264933" y="4798574"/>
            <a:ext cx="4829089" cy="107721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Hoàng lập phủ Phú Yên</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a:extLst>
              <a:ext uri="{FF2B5EF4-FFF2-40B4-BE49-F238E27FC236}">
                <a16:creationId xmlns:a16="http://schemas.microsoft.com/office/drawing/2014/main" id="{0CF8DF81-01B2-E449-2252-0C9DC1F62779}"/>
              </a:ext>
            </a:extLst>
          </p:cNvPr>
          <p:cNvSpPr txBox="1"/>
          <p:nvPr/>
        </p:nvSpPr>
        <p:spPr>
          <a:xfrm>
            <a:off x="400912" y="8422332"/>
            <a:ext cx="4829089" cy="107721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Dinh Thái</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Khang được thành lập</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a16="http://schemas.microsoft.com/office/drawing/2014/main" id="{A0653E93-476C-9EAE-1666-DBC943482AB1}"/>
              </a:ext>
            </a:extLst>
          </p:cNvPr>
          <p:cNvSpPr txBox="1"/>
          <p:nvPr/>
        </p:nvSpPr>
        <p:spPr>
          <a:xfrm>
            <a:off x="12748446" y="1164997"/>
            <a:ext cx="4829089" cy="107721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Phủ</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Gia Định được thành lập</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a:extLst>
              <a:ext uri="{FF2B5EF4-FFF2-40B4-BE49-F238E27FC236}">
                <a16:creationId xmlns:a16="http://schemas.microsoft.com/office/drawing/2014/main" id="{3842EBE9-EBE1-1E66-4BC0-655FF98A0E83}"/>
              </a:ext>
            </a:extLst>
          </p:cNvPr>
          <p:cNvSpPr txBox="1"/>
          <p:nvPr/>
        </p:nvSpPr>
        <p:spPr>
          <a:xfrm>
            <a:off x="13375046" y="4624023"/>
            <a:ext cx="4829089" cy="156966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Chúa Nguyễn</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hoàn thiện hệ thống chính quyền trên vùng đất Nam Bộ</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TextBox 47">
            <a:extLst>
              <a:ext uri="{FF2B5EF4-FFF2-40B4-BE49-F238E27FC236}">
                <a16:creationId xmlns:a16="http://schemas.microsoft.com/office/drawing/2014/main" id="{B71B0E46-1D00-1236-BA51-C8C7C18BC49C}"/>
              </a:ext>
            </a:extLst>
          </p:cNvPr>
          <p:cNvSpPr txBox="1"/>
          <p:nvPr/>
        </p:nvSpPr>
        <p:spPr>
          <a:xfrm>
            <a:off x="12004012" y="8410417"/>
            <a:ext cx="5996407" cy="156966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Chúa</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Nguyễn đã làm chủ một vùng đất rộng lớn từ phía Nam dãy Hoành Sơn đến mũi Cà Mau</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497393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t="21875" b="21875"/>
          <a:stretch>
            <a:fillRect/>
          </a:stretch>
        </p:blipFill>
        <p:spPr>
          <a:xfrm>
            <a:off x="0" y="0"/>
            <a:ext cx="18288000" cy="10287000"/>
          </a:xfrm>
          <a:prstGeom prst="rect">
            <a:avLst/>
          </a:prstGeom>
        </p:spPr>
      </p:pic>
      <p:grpSp>
        <p:nvGrpSpPr>
          <p:cNvPr id="3" name="Group 3"/>
          <p:cNvGrpSpPr/>
          <p:nvPr/>
        </p:nvGrpSpPr>
        <p:grpSpPr>
          <a:xfrm>
            <a:off x="-3109650" y="-2425710"/>
            <a:ext cx="14124982" cy="15597076"/>
            <a:chOff x="0" y="0"/>
            <a:chExt cx="18833309" cy="20796101"/>
          </a:xfrm>
        </p:grpSpPr>
        <p:pic>
          <p:nvPicPr>
            <p:cNvPr id="4" name="Picture 4"/>
            <p:cNvPicPr>
              <a:picLocks noChangeAspect="1"/>
            </p:cNvPicPr>
            <p:nvPr/>
          </p:nvPicPr>
          <p:blipFill>
            <a:blip r:embed="rId3"/>
            <a:srcRect l="5656" r="34367"/>
            <a:stretch>
              <a:fillRect/>
            </a:stretch>
          </p:blipFill>
          <p:spPr>
            <a:xfrm rot="4729794">
              <a:off x="3015355" y="4401079"/>
              <a:ext cx="17737010" cy="10664873"/>
            </a:xfrm>
            <a:prstGeom prst="rect">
              <a:avLst/>
            </a:prstGeom>
          </p:spPr>
        </p:pic>
        <p:pic>
          <p:nvPicPr>
            <p:cNvPr id="5" name="Picture 5"/>
            <p:cNvPicPr>
              <a:picLocks noChangeAspect="1"/>
            </p:cNvPicPr>
            <p:nvPr/>
          </p:nvPicPr>
          <p:blipFill>
            <a:blip r:embed="rId3"/>
            <a:srcRect l="21693" t="25669" r="15492"/>
            <a:stretch>
              <a:fillRect/>
            </a:stretch>
          </p:blipFill>
          <p:spPr>
            <a:xfrm rot="-6179539">
              <a:off x="-3287609" y="7099976"/>
              <a:ext cx="18297049" cy="7808166"/>
            </a:xfrm>
            <a:prstGeom prst="rect">
              <a:avLst/>
            </a:prstGeom>
          </p:spPr>
        </p:pic>
      </p:grpSp>
      <p:pic>
        <p:nvPicPr>
          <p:cNvPr id="6" name="Picture 6"/>
          <p:cNvPicPr>
            <a:picLocks noChangeAspect="1"/>
          </p:cNvPicPr>
          <p:nvPr/>
        </p:nvPicPr>
        <p:blipFill>
          <a:blip r:embed="rId4"/>
          <a:srcRect t="38329" b="28782"/>
          <a:stretch>
            <a:fillRect/>
          </a:stretch>
        </p:blipFill>
        <p:spPr>
          <a:xfrm>
            <a:off x="5465278" y="201428"/>
            <a:ext cx="2617099" cy="2679301"/>
          </a:xfrm>
          <a:prstGeom prst="rect">
            <a:avLst/>
          </a:prstGeom>
        </p:spPr>
      </p:pic>
      <p:grpSp>
        <p:nvGrpSpPr>
          <p:cNvPr id="7" name="Group 7"/>
          <p:cNvGrpSpPr>
            <a:grpSpLocks noChangeAspect="1"/>
          </p:cNvGrpSpPr>
          <p:nvPr/>
        </p:nvGrpSpPr>
        <p:grpSpPr>
          <a:xfrm>
            <a:off x="889447" y="969864"/>
            <a:ext cx="5701061" cy="8805927"/>
            <a:chOff x="0" y="0"/>
            <a:chExt cx="2192020" cy="3385820"/>
          </a:xfrm>
        </p:grpSpPr>
        <p:sp>
          <p:nvSpPr>
            <p:cNvPr id="8" name="Freeform 8"/>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5"/>
              <a:stretch>
                <a:fillRect l="-28849" r="-28849"/>
              </a:stretch>
            </a:blipFill>
          </p:spPr>
        </p:sp>
      </p:grpSp>
      <p:pic>
        <p:nvPicPr>
          <p:cNvPr id="9" name="Picture 9"/>
          <p:cNvPicPr>
            <a:picLocks noChangeAspect="1"/>
          </p:cNvPicPr>
          <p:nvPr/>
        </p:nvPicPr>
        <p:blipFill>
          <a:blip r:embed="rId6" cstate="print">
            <a:alphaModFix amt="5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70201">
            <a:off x="-79999" y="1176216"/>
            <a:ext cx="2217399" cy="729726"/>
          </a:xfrm>
          <a:prstGeom prst="rect">
            <a:avLst/>
          </a:prstGeom>
        </p:spPr>
      </p:pic>
      <p:pic>
        <p:nvPicPr>
          <p:cNvPr id="10" name="Picture 10"/>
          <p:cNvPicPr>
            <a:picLocks noChangeAspect="1"/>
          </p:cNvPicPr>
          <p:nvPr/>
        </p:nvPicPr>
        <p:blipFill>
          <a:blip r:embed="rId8" cstate="print">
            <a:alphaModFix amt="5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623050">
            <a:off x="5118903" y="8596787"/>
            <a:ext cx="2122183" cy="698391"/>
          </a:xfrm>
          <a:prstGeom prst="rect">
            <a:avLst/>
          </a:prstGeom>
        </p:spPr>
      </p:pic>
      <p:sp>
        <p:nvSpPr>
          <p:cNvPr id="13" name="TextBox 12">
            <a:extLst>
              <a:ext uri="{FF2B5EF4-FFF2-40B4-BE49-F238E27FC236}">
                <a16:creationId xmlns:a16="http://schemas.microsoft.com/office/drawing/2014/main" id="{0513C712-8DBE-0B23-049A-4F7F0A41AC5B}"/>
              </a:ext>
            </a:extLst>
          </p:cNvPr>
          <p:cNvSpPr txBox="1"/>
          <p:nvPr/>
        </p:nvSpPr>
        <p:spPr>
          <a:xfrm>
            <a:off x="7751479" y="337994"/>
            <a:ext cx="10505272" cy="1323439"/>
          </a:xfrm>
          <a:prstGeom prst="rect">
            <a:avLst/>
          </a:prstGeom>
          <a:noFill/>
        </p:spPr>
        <p:txBody>
          <a:bodyPr wrap="square">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1. </a:t>
            </a:r>
            <a:r>
              <a:rPr lang="en-US" sz="4000" b="1" spc="216">
                <a:solidFill>
                  <a:srgbClr val="FF0000"/>
                </a:solidFill>
                <a:latin typeface="Times New Roman" panose="02020603050405020304" pitchFamily="18" charset="0"/>
                <a:cs typeface="Times New Roman" panose="02020603050405020304" pitchFamily="18" charset="0"/>
              </a:rPr>
              <a:t>CÔNG CUỘC  KHAI PHÁ VÙNG ĐẤT PHÍA NAM TỪ THẾ KỈ XVI - XVIII</a:t>
            </a:r>
          </a:p>
        </p:txBody>
      </p:sp>
      <p:pic>
        <p:nvPicPr>
          <p:cNvPr id="16" name="Picture 15" descr="A picture containing text&#10;&#10;Description automatically generated">
            <a:extLst>
              <a:ext uri="{FF2B5EF4-FFF2-40B4-BE49-F238E27FC236}">
                <a16:creationId xmlns:a16="http://schemas.microsoft.com/office/drawing/2014/main" id="{A7194C00-DEC3-3E11-46A3-D9A4AEAB0C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47" y="8638432"/>
            <a:ext cx="1905343" cy="1921911"/>
          </a:xfrm>
          <a:prstGeom prst="rect">
            <a:avLst/>
          </a:prstGeom>
        </p:spPr>
      </p:pic>
      <p:sp>
        <p:nvSpPr>
          <p:cNvPr id="17" name="TextBox 16">
            <a:extLst>
              <a:ext uri="{FF2B5EF4-FFF2-40B4-BE49-F238E27FC236}">
                <a16:creationId xmlns:a16="http://schemas.microsoft.com/office/drawing/2014/main" id="{35BC9598-141D-098A-DA62-DCDE51C2BF82}"/>
              </a:ext>
            </a:extLst>
          </p:cNvPr>
          <p:cNvSpPr txBox="1"/>
          <p:nvPr/>
        </p:nvSpPr>
        <p:spPr>
          <a:xfrm>
            <a:off x="8102324" y="2186127"/>
            <a:ext cx="10157786" cy="2485745"/>
          </a:xfrm>
          <a:prstGeom prst="rect">
            <a:avLst/>
          </a:prstGeom>
          <a:noFill/>
        </p:spPr>
        <p:txBody>
          <a:bodyPr wrap="square">
            <a:spAutoFit/>
          </a:bodyPr>
          <a:lstStyle/>
          <a:p>
            <a:pPr>
              <a:lnSpc>
                <a:spcPct val="150000"/>
              </a:lnSpc>
            </a:pPr>
            <a:r>
              <a:rPr lang="en-US" sz="3600">
                <a:latin typeface="Times New Roman" panose="02020603050405020304" pitchFamily="18" charset="0"/>
                <a:cs typeface="Times New Roman" panose="02020603050405020304" pitchFamily="18" charset="0"/>
              </a:rPr>
              <a:t>- Năm 1588, Nguyễn Hoàng vào trấn thủ Thuận Hóa. Quá trình di dân, khai phá vùng đất phía Nam được các chúa Nguyễn đẩy mạnh.</a:t>
            </a:r>
          </a:p>
        </p:txBody>
      </p:sp>
      <p:sp>
        <p:nvSpPr>
          <p:cNvPr id="11" name="TextBox 10">
            <a:extLst>
              <a:ext uri="{FF2B5EF4-FFF2-40B4-BE49-F238E27FC236}">
                <a16:creationId xmlns:a16="http://schemas.microsoft.com/office/drawing/2014/main" id="{B1FCE532-97EA-840B-7E14-55169C99790A}"/>
              </a:ext>
            </a:extLst>
          </p:cNvPr>
          <p:cNvSpPr txBox="1"/>
          <p:nvPr/>
        </p:nvSpPr>
        <p:spPr>
          <a:xfrm>
            <a:off x="8082377" y="5081945"/>
            <a:ext cx="10157786" cy="1654748"/>
          </a:xfrm>
          <a:prstGeom prst="rect">
            <a:avLst/>
          </a:prstGeom>
          <a:noFill/>
        </p:spPr>
        <p:txBody>
          <a:bodyPr wrap="square">
            <a:spAutoFit/>
          </a:bodyPr>
          <a:lstStyle/>
          <a:p>
            <a:pPr>
              <a:lnSpc>
                <a:spcPct val="150000"/>
              </a:lnSpc>
            </a:pPr>
            <a:r>
              <a:rPr lang="en-US" sz="3600">
                <a:latin typeface="Times New Roman" panose="02020603050405020304" pitchFamily="18" charset="0"/>
                <a:cs typeface="Times New Roman" panose="02020603050405020304" pitchFamily="18" charset="0"/>
              </a:rPr>
              <a:t>- Năm 1757, chúa Nguyễn hoàn thiện hệ thống chính quyền trên vùng đất Nam Bộ.</a:t>
            </a:r>
          </a:p>
        </p:txBody>
      </p:sp>
    </p:spTree>
    <p:extLst>
      <p:ext uri="{BB962C8B-B14F-4D97-AF65-F5344CB8AC3E}">
        <p14:creationId xmlns:p14="http://schemas.microsoft.com/office/powerpoint/2010/main" val="1334819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53E874-8493-B613-F6D6-65273E01571A}"/>
              </a:ext>
            </a:extLst>
          </p:cNvPr>
          <p:cNvSpPr txBox="1"/>
          <p:nvPr/>
        </p:nvSpPr>
        <p:spPr>
          <a:xfrm>
            <a:off x="1001487" y="723566"/>
            <a:ext cx="15784284" cy="1384995"/>
          </a:xfrm>
          <a:prstGeom prst="rect">
            <a:avLst/>
          </a:prstGeom>
          <a:noFill/>
        </p:spPr>
        <p:txBody>
          <a:bodyPr wrap="square">
            <a:spAutoFit/>
          </a:bodyPr>
          <a:lstStyle/>
          <a:p>
            <a:pPr algn="ctr" defTabSz="1371600"/>
            <a:r>
              <a:rPr lang="en-US" sz="4200" b="1">
                <a:solidFill>
                  <a:srgbClr val="FF0000"/>
                </a:solidFill>
                <a:latin typeface="Times New Roman" panose="02020603050405020304" pitchFamily="18" charset="0"/>
                <a:cs typeface="Times New Roman" panose="02020603050405020304" pitchFamily="18" charset="0"/>
              </a:rPr>
              <a:t>BÀI 6: CÔNG CUỘC  KHAI PHÁ VÙNG ĐẤT PHÍA NAM TỪ THẾ KỈ XVI ĐẾN THẾ KỈ XVIII</a:t>
            </a:r>
          </a:p>
        </p:txBody>
      </p:sp>
      <p:sp>
        <p:nvSpPr>
          <p:cNvPr id="6" name="TextBox 5">
            <a:extLst>
              <a:ext uri="{FF2B5EF4-FFF2-40B4-BE49-F238E27FC236}">
                <a16:creationId xmlns:a16="http://schemas.microsoft.com/office/drawing/2014/main" id="{3072F1F8-2D34-3F07-2FDF-53A16781CC65}"/>
              </a:ext>
            </a:extLst>
          </p:cNvPr>
          <p:cNvSpPr txBox="1"/>
          <p:nvPr/>
        </p:nvSpPr>
        <p:spPr>
          <a:xfrm>
            <a:off x="1001486" y="2154727"/>
            <a:ext cx="15784283" cy="1384995"/>
          </a:xfrm>
          <a:prstGeom prst="rect">
            <a:avLst/>
          </a:prstGeom>
          <a:noFill/>
        </p:spPr>
        <p:txBody>
          <a:bodyPr wrap="square">
            <a:spAutoFit/>
          </a:bodyPr>
          <a:lstStyle/>
          <a:p>
            <a:pPr algn="ctr" defTabSz="1371600"/>
            <a:r>
              <a:rPr lang="vi-VN" sz="4200" b="1">
                <a:solidFill>
                  <a:srgbClr val="FF0000"/>
                </a:solidFill>
                <a:latin typeface="Times New Roman" panose="02020603050405020304" pitchFamily="18" charset="0"/>
                <a:cs typeface="Times New Roman" panose="02020603050405020304" pitchFamily="18" charset="0"/>
              </a:rPr>
              <a:t>2. Quá trình thực thi chủ quyền đối với quần đảo Hoàng Sa và quần đảo Trường Sa của các chúa </a:t>
            </a:r>
            <a:r>
              <a:rPr lang="en-US" sz="4200" b="1">
                <a:solidFill>
                  <a:srgbClr val="FF0000"/>
                </a:solidFill>
                <a:latin typeface="Times New Roman" panose="02020603050405020304" pitchFamily="18" charset="0"/>
                <a:cs typeface="Times New Roman" panose="02020603050405020304" pitchFamily="18" charset="0"/>
              </a:rPr>
              <a:t>N</a:t>
            </a:r>
            <a:r>
              <a:rPr lang="vi-VN" sz="4200" b="1">
                <a:solidFill>
                  <a:srgbClr val="FF0000"/>
                </a:solidFill>
                <a:latin typeface="Times New Roman" panose="02020603050405020304" pitchFamily="18" charset="0"/>
                <a:cs typeface="Times New Roman" panose="02020603050405020304" pitchFamily="18" charset="0"/>
              </a:rPr>
              <a:t>guyễn</a:t>
            </a:r>
          </a:p>
        </p:txBody>
      </p:sp>
      <p:pic>
        <p:nvPicPr>
          <p:cNvPr id="8" name="Picture 7" descr="A picture containing text&#10;&#10;Description automatically generated">
            <a:extLst>
              <a:ext uri="{FF2B5EF4-FFF2-40B4-BE49-F238E27FC236}">
                <a16:creationId xmlns:a16="http://schemas.microsoft.com/office/drawing/2014/main" id="{45F6A83F-474B-29B3-C480-61AD97258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61" y="8705851"/>
            <a:ext cx="1925970" cy="1942718"/>
          </a:xfrm>
          <a:prstGeom prst="rect">
            <a:avLst/>
          </a:prstGeom>
        </p:spPr>
      </p:pic>
    </p:spTree>
    <p:extLst>
      <p:ext uri="{BB962C8B-B14F-4D97-AF65-F5344CB8AC3E}">
        <p14:creationId xmlns:p14="http://schemas.microsoft.com/office/powerpoint/2010/main" val="28798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102"/>
          <a:stretch/>
        </p:blipFill>
        <p:spPr bwMode="auto">
          <a:xfrm>
            <a:off x="692619" y="0"/>
            <a:ext cx="8571120" cy="9715500"/>
          </a:xfrm>
          <a:prstGeom prst="round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9004535" y="553133"/>
            <a:ext cx="9024650" cy="21236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828755">
              <a:spcBef>
                <a:spcPct val="0"/>
              </a:spcBef>
              <a:buNone/>
              <a:defRPr/>
            </a:pPr>
            <a:r>
              <a:rPr lang="en-US" altLang="en-US" sz="13200" b="1">
                <a:solidFill>
                  <a:srgbClr val="00B050"/>
                </a:solidFill>
                <a:latin typeface="Snap ITC" panose="04040A07060A02020202" pitchFamily="82" charset="0"/>
                <a:cs typeface="Times New Roman" panose="02020603050405020304" pitchFamily="18" charset="0"/>
                <a:sym typeface="Arial"/>
              </a:rPr>
              <a:t>Thảo luận</a:t>
            </a:r>
            <a:endParaRPr lang="en-US" altLang="en-US" sz="13200" b="1" dirty="0">
              <a:solidFill>
                <a:srgbClr val="00B050"/>
              </a:solidFill>
              <a:latin typeface="Snap ITC" panose="04040A07060A02020202" pitchFamily="82" charset="0"/>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9004535" y="2971800"/>
            <a:ext cx="9283466" cy="67437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755">
              <a:buClr>
                <a:srgbClr val="000000"/>
              </a:buClr>
            </a:pPr>
            <a:r>
              <a:rPr lang="en-US" sz="6000" b="1" i="1" kern="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Liệt kê các bằng chứng x</a:t>
            </a:r>
            <a:r>
              <a:rPr lang="vi-VN" sz="6000" b="1" i="1" kern="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ác nhận và thực thi chủ quyền đối với quần đảo Hoàng Sa, quần đảo Trường S</a:t>
            </a:r>
            <a:r>
              <a:rPr lang="en-US" sz="6000" b="1" i="1" kern="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a:rPr>
              <a:t>a của các triều đại phong kiến?</a:t>
            </a:r>
            <a:endParaRPr lang="en-US" sz="6000" b="1" kern="0">
              <a:solidFill>
                <a:srgbClr val="0070C0"/>
              </a:solidFill>
              <a:latin typeface="Times New Roman" panose="02020603050405020304" pitchFamily="18" charset="0"/>
              <a:cs typeface="Times New Roman" panose="02020603050405020304" pitchFamily="18" charset="0"/>
              <a:sym typeface="Arial"/>
            </a:endParaRPr>
          </a:p>
        </p:txBody>
      </p:sp>
      <p:pic>
        <p:nvPicPr>
          <p:cNvPr id="2" name="Picture 1" descr="A picture containing text&#10;&#10;Description automatically generated">
            <a:extLst>
              <a:ext uri="{FF2B5EF4-FFF2-40B4-BE49-F238E27FC236}">
                <a16:creationId xmlns:a16="http://schemas.microsoft.com/office/drawing/2014/main" id="{FEF0FE64-E3A2-B22E-0BB7-CC8BD5AC1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61" y="8705851"/>
            <a:ext cx="1925970" cy="1942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627" t="9331" r="4627" b="18775"/>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4879" r="14879"/>
          <a:stretch>
            <a:fillRect/>
          </a:stretch>
        </p:blipFill>
        <p:spPr>
          <a:xfrm rot="-84303">
            <a:off x="2816722" y="527681"/>
            <a:ext cx="15396581" cy="10036182"/>
          </a:xfrm>
          <a:prstGeom prst="rect">
            <a:avLst/>
          </a:prstGeom>
        </p:spPr>
      </p:pic>
      <p:grpSp>
        <p:nvGrpSpPr>
          <p:cNvPr id="4" name="Group 4"/>
          <p:cNvGrpSpPr>
            <a:grpSpLocks noChangeAspect="1"/>
          </p:cNvGrpSpPr>
          <p:nvPr/>
        </p:nvGrpSpPr>
        <p:grpSpPr>
          <a:xfrm rot="1511511">
            <a:off x="-1158729" y="-336264"/>
            <a:ext cx="4946361" cy="5746238"/>
            <a:chOff x="0" y="0"/>
            <a:chExt cx="5466080" cy="6350000"/>
          </a:xfrm>
        </p:grpSpPr>
        <p:sp>
          <p:nvSpPr>
            <p:cNvPr id="5" name="Freeform 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6" name="Freeform 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t="-2083" b="-2083"/>
              </a:stretch>
            </a:blipFill>
          </p:spPr>
        </p:sp>
        <p:sp>
          <p:nvSpPr>
            <p:cNvPr id="7" name="Freeform 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8" name="Freeform 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3C3333"/>
            </a:solidFill>
          </p:spPr>
        </p:sp>
      </p:grpSp>
      <p:pic>
        <p:nvPicPr>
          <p:cNvPr id="9" name="Picture 9"/>
          <p:cNvPicPr>
            <a:picLocks noChangeAspect="1"/>
          </p:cNvPicPr>
          <p:nvPr/>
        </p:nvPicPr>
        <p:blipFill>
          <a:blip r:embed="rId5"/>
          <a:srcRect/>
          <a:stretch>
            <a:fillRect/>
          </a:stretch>
        </p:blipFill>
        <p:spPr>
          <a:xfrm>
            <a:off x="799815" y="8191705"/>
            <a:ext cx="16230600" cy="4938740"/>
          </a:xfrm>
          <a:prstGeom prst="rect">
            <a:avLst/>
          </a:prstGeom>
        </p:spPr>
      </p:pic>
      <p:grpSp>
        <p:nvGrpSpPr>
          <p:cNvPr id="10" name="Group 10"/>
          <p:cNvGrpSpPr>
            <a:grpSpLocks noChangeAspect="1"/>
          </p:cNvGrpSpPr>
          <p:nvPr/>
        </p:nvGrpSpPr>
        <p:grpSpPr>
          <a:xfrm rot="2449155">
            <a:off x="-1158729" y="4518023"/>
            <a:ext cx="4946361" cy="5746238"/>
            <a:chOff x="0" y="0"/>
            <a:chExt cx="5466080" cy="6350000"/>
          </a:xfrm>
        </p:grpSpPr>
        <p:sp>
          <p:nvSpPr>
            <p:cNvPr id="11" name="Freeform 11"/>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2" name="Freeform 12"/>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23732" r="-23732"/>
              </a:stretch>
            </a:blipFill>
          </p:spPr>
        </p:sp>
        <p:sp>
          <p:nvSpPr>
            <p:cNvPr id="13" name="Freeform 13"/>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4" name="Freeform 14"/>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3C3333"/>
            </a:solidFill>
          </p:spPr>
        </p:sp>
      </p:grpSp>
      <p:pic>
        <p:nvPicPr>
          <p:cNvPr id="15" name="Picture 15"/>
          <p:cNvPicPr>
            <a:picLocks noChangeAspect="1"/>
          </p:cNvPicPr>
          <p:nvPr/>
        </p:nvPicPr>
        <p:blipFill>
          <a:blip r:embed="rId7"/>
          <a:srcRect/>
          <a:stretch>
            <a:fillRect/>
          </a:stretch>
        </p:blipFill>
        <p:spPr>
          <a:xfrm>
            <a:off x="14326676" y="7654554"/>
            <a:ext cx="4214904" cy="4114800"/>
          </a:xfrm>
          <a:prstGeom prst="rect">
            <a:avLst/>
          </a:prstGeom>
        </p:spPr>
      </p:pic>
      <p:sp>
        <p:nvSpPr>
          <p:cNvPr id="16" name="TextBox 16"/>
          <p:cNvSpPr txBox="1"/>
          <p:nvPr/>
        </p:nvSpPr>
        <p:spPr>
          <a:xfrm>
            <a:off x="3860716" y="2496990"/>
            <a:ext cx="14164592" cy="4985980"/>
          </a:xfrm>
          <a:prstGeom prst="rect">
            <a:avLst/>
          </a:prstGeom>
        </p:spPr>
        <p:txBody>
          <a:bodyPr lIns="0" tIns="0" rIns="0" bIns="0" rtlCol="0" anchor="t">
            <a:spAutoFit/>
          </a:bodyPr>
          <a:lstStyle/>
          <a:p>
            <a:pPr algn="ctr" defTabSz="914445">
              <a:spcBef>
                <a:spcPct val="0"/>
              </a:spcBef>
            </a:pPr>
            <a:r>
              <a:rPr lang="en-US" sz="5400">
                <a:solidFill>
                  <a:srgbClr val="000000"/>
                </a:solidFill>
                <a:latin typeface="Times New Roman" panose="02020603050405020304" pitchFamily="18" charset="0"/>
                <a:cs typeface="Times New Roman" panose="02020603050405020304" pitchFamily="18" charset="0"/>
              </a:rPr>
              <a:t>Quần đảo Hoàng Sa và quần đảo Trường Sa là một dải những hòn đảo được gọi bằng nhiều tên khác nhau trong các bộ chính sử của các triều đại phong kiến Việt Nam như: Bãi Cát Vàng, Cồn Vàng, Vạn Lý Hoàng Sa, Vạn Lý Trường Sa, Đại Trường Sa,...</a:t>
            </a:r>
          </a:p>
        </p:txBody>
      </p:sp>
      <p:pic>
        <p:nvPicPr>
          <p:cNvPr id="17" name="Picture 16" descr="A picture containing text&#10;&#10;Description automatically generated">
            <a:extLst>
              <a:ext uri="{FF2B5EF4-FFF2-40B4-BE49-F238E27FC236}">
                <a16:creationId xmlns:a16="http://schemas.microsoft.com/office/drawing/2014/main" id="{585EFA9C-B998-F533-5590-655CDE14D3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761" y="8705851"/>
            <a:ext cx="1925970" cy="1942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783</Words>
  <Application>Microsoft Office PowerPoint</Application>
  <PresentationFormat>Custom</PresentationFormat>
  <Paragraphs>80</Paragraphs>
  <Slides>18</Slides>
  <Notes>6</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18</vt:i4>
      </vt:variant>
    </vt:vector>
  </HeadingPairs>
  <TitlesOfParts>
    <vt:vector size="44" baseType="lpstr">
      <vt:lpstr>Assistant Medium</vt:lpstr>
      <vt:lpstr>More Sugar</vt:lpstr>
      <vt:lpstr>PT Sans</vt:lpstr>
      <vt:lpstr>Nunito</vt:lpstr>
      <vt:lpstr>等线</vt:lpstr>
      <vt:lpstr>Cambria</vt:lpstr>
      <vt:lpstr>Jua</vt:lpstr>
      <vt:lpstr>字魂59号-创粗黑</vt:lpstr>
      <vt:lpstr>Calistoga</vt:lpstr>
      <vt:lpstr>Calibri Light</vt:lpstr>
      <vt:lpstr>Snap ITC</vt:lpstr>
      <vt:lpstr>Rajdhani</vt:lpstr>
      <vt:lpstr>Times New Roman</vt:lpstr>
      <vt:lpstr>Quicksand Medium</vt:lpstr>
      <vt:lpstr>Arial</vt:lpstr>
      <vt:lpstr>Lumios Marker</vt:lpstr>
      <vt:lpstr>等线 Light</vt:lpstr>
      <vt:lpstr>Awesome Lathusca</vt:lpstr>
      <vt:lpstr>Calibri</vt:lpstr>
      <vt:lpstr>Londrina Solid</vt:lpstr>
      <vt:lpstr>Office Theme</vt:lpstr>
      <vt:lpstr>Nature Activities Binder by Slidesgo</vt:lpstr>
      <vt:lpstr>World War II D-Day Invasion by Slidesgo</vt:lpstr>
      <vt:lpstr>2_Office Theme</vt:lpstr>
      <vt:lpstr>Office 主题​​</vt:lpstr>
      <vt:lpstr>Ancient History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Vintage Scrapbook History Museum Report Project Presentation</dc:title>
  <dc:creator>An Nhiên</dc:creator>
  <cp:lastModifiedBy>PC</cp:lastModifiedBy>
  <cp:revision>23</cp:revision>
  <dcterms:created xsi:type="dcterms:W3CDTF">2006-08-16T00:00:00Z</dcterms:created>
  <dcterms:modified xsi:type="dcterms:W3CDTF">2024-01-07T15:03:10Z</dcterms:modified>
  <dc:identifier>DAFihMnsnP4</dc:identifier>
</cp:coreProperties>
</file>