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10" r:id="rId3"/>
    <p:sldMasterId id="2147483719" r:id="rId4"/>
    <p:sldMasterId id="2147483730" r:id="rId5"/>
    <p:sldMasterId id="2147483748" r:id="rId6"/>
    <p:sldMasterId id="2147483760" r:id="rId7"/>
    <p:sldMasterId id="2147483772" r:id="rId8"/>
  </p:sldMasterIdLst>
  <p:notesMasterIdLst>
    <p:notesMasterId r:id="rId33"/>
  </p:notesMasterIdLst>
  <p:sldIdLst>
    <p:sldId id="2007577428" r:id="rId9"/>
    <p:sldId id="257" r:id="rId10"/>
    <p:sldId id="262" r:id="rId11"/>
    <p:sldId id="314" r:id="rId12"/>
    <p:sldId id="311" r:id="rId13"/>
    <p:sldId id="11088599" r:id="rId14"/>
    <p:sldId id="2007577415" r:id="rId15"/>
    <p:sldId id="2007577417" r:id="rId16"/>
    <p:sldId id="11088647" r:id="rId17"/>
    <p:sldId id="2007577424" r:id="rId18"/>
    <p:sldId id="11088655" r:id="rId19"/>
    <p:sldId id="2007577418" r:id="rId20"/>
    <p:sldId id="2007577259" r:id="rId21"/>
    <p:sldId id="2007577419" r:id="rId22"/>
    <p:sldId id="2007577423" r:id="rId23"/>
    <p:sldId id="323" r:id="rId24"/>
    <p:sldId id="2007577425" r:id="rId25"/>
    <p:sldId id="327" r:id="rId26"/>
    <p:sldId id="326" r:id="rId27"/>
    <p:sldId id="328" r:id="rId28"/>
    <p:sldId id="325" r:id="rId29"/>
    <p:sldId id="332" r:id="rId30"/>
    <p:sldId id="329" r:id="rId31"/>
    <p:sldId id="33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C96D5B"/>
    <a:srgbClr val="F3F7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6" autoAdjust="0"/>
    <p:restoredTop sz="94660"/>
  </p:normalViewPr>
  <p:slideViewPr>
    <p:cSldViewPr snapToGrid="0">
      <p:cViewPr varScale="1">
        <p:scale>
          <a:sx n="71" d="100"/>
          <a:sy n="71" d="100"/>
        </p:scale>
        <p:origin x="372" y="72"/>
      </p:cViewPr>
      <p:guideLst>
        <p:guide orient="horz" pos="2136"/>
        <p:guide pos="3864"/>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C7E5A-8F5E-4337-BE98-404062D21E4B}"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0D2284-37BF-4AD4-81EA-B2B55729CEAC}" type="slidenum">
              <a:rPr lang="en-US" smtClean="0"/>
              <a:t>‹#›</a:t>
            </a:fld>
            <a:endParaRPr lang="en-US"/>
          </a:p>
        </p:txBody>
      </p:sp>
    </p:spTree>
    <p:extLst>
      <p:ext uri="{BB962C8B-B14F-4D97-AF65-F5344CB8AC3E}">
        <p14:creationId xmlns:p14="http://schemas.microsoft.com/office/powerpoint/2010/main" val="3813942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7433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07545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05499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3"/>
        <p:cNvGrpSpPr/>
        <p:nvPr/>
      </p:nvGrpSpPr>
      <p:grpSpPr>
        <a:xfrm>
          <a:off x="0" y="0"/>
          <a:ext cx="0" cy="0"/>
          <a:chOff x="0" y="0"/>
          <a:chExt cx="0" cy="0"/>
        </a:xfrm>
      </p:grpSpPr>
      <p:sp>
        <p:nvSpPr>
          <p:cNvPr id="4754" name="Google Shape;4754;g80cb239799_2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5" name="Google Shape;4755;g80cb239799_2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24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ebd9e88099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ebd9e88099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ebd9e88099_0_23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ebd9e88099_0_23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6461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2668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674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138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10D2.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Gameshow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81285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37574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95381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2566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2"/>
        <p:cNvGrpSpPr/>
        <p:nvPr/>
      </p:nvGrpSpPr>
      <p:grpSpPr>
        <a:xfrm>
          <a:off x="0" y="0"/>
          <a:ext cx="0" cy="0"/>
          <a:chOff x="0" y="0"/>
          <a:chExt cx="0" cy="0"/>
        </a:xfrm>
      </p:grpSpPr>
      <p:sp>
        <p:nvSpPr>
          <p:cNvPr id="53" name="Google Shape;53;p8"/>
          <p:cNvSpPr/>
          <p:nvPr/>
        </p:nvSpPr>
        <p:spPr>
          <a:xfrm rot="-3451365" flipH="1">
            <a:off x="8506825" y="-1302558"/>
            <a:ext cx="5795171" cy="6739076"/>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p:nvPr/>
        </p:nvSpPr>
        <p:spPr>
          <a:xfrm rot="5400000" flipH="1">
            <a:off x="-3627002" y="4912899"/>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 name="Google Shape;55;p8"/>
          <p:cNvGrpSpPr/>
          <p:nvPr/>
        </p:nvGrpSpPr>
        <p:grpSpPr>
          <a:xfrm rot="-5023901">
            <a:off x="-41449" y="-107755"/>
            <a:ext cx="2746772" cy="2662737"/>
            <a:chOff x="-27619" y="-85186"/>
            <a:chExt cx="1786567" cy="1731908"/>
          </a:xfrm>
        </p:grpSpPr>
        <p:sp>
          <p:nvSpPr>
            <p:cNvPr id="56" name="Google Shape;56;p8"/>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8"/>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8"/>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8"/>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8"/>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8"/>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8"/>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8"/>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8"/>
          <p:cNvSpPr txBox="1">
            <a:spLocks noGrp="1"/>
          </p:cNvSpPr>
          <p:nvPr>
            <p:ph type="title"/>
          </p:nvPr>
        </p:nvSpPr>
        <p:spPr>
          <a:xfrm>
            <a:off x="2690000" y="1279400"/>
            <a:ext cx="6812000" cy="429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479809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8"/>
        <p:cNvGrpSpPr/>
        <p:nvPr/>
      </p:nvGrpSpPr>
      <p:grpSpPr>
        <a:xfrm>
          <a:off x="0" y="0"/>
          <a:ext cx="0" cy="0"/>
          <a:chOff x="0" y="0"/>
          <a:chExt cx="0" cy="0"/>
        </a:xfrm>
      </p:grpSpPr>
      <p:sp>
        <p:nvSpPr>
          <p:cNvPr id="289" name="Google Shape;289;p13"/>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290" name="Google Shape;290;p13"/>
          <p:cNvGrpSpPr/>
          <p:nvPr/>
        </p:nvGrpSpPr>
        <p:grpSpPr>
          <a:xfrm>
            <a:off x="170151" y="141962"/>
            <a:ext cx="11851912" cy="6574370"/>
            <a:chOff x="160282" y="157600"/>
            <a:chExt cx="10393572" cy="7247026"/>
          </a:xfrm>
        </p:grpSpPr>
        <p:sp>
          <p:nvSpPr>
            <p:cNvPr id="291" name="Google Shape;291;p1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2" name="Google Shape;292;p1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3" name="Google Shape;293;p1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4" name="Google Shape;294;p1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5" name="Google Shape;295;p1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6" name="Google Shape;296;p1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7" name="Google Shape;297;p1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8" name="Google Shape;298;p1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9" name="Google Shape;299;p1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0" name="Google Shape;300;p1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1" name="Google Shape;301;p1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2" name="Google Shape;302;p1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3" name="Google Shape;303;p1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4" name="Google Shape;304;p1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5" name="Google Shape;305;p1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6" name="Google Shape;306;p1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7" name="Google Shape;307;p1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8" name="Google Shape;308;p1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9" name="Google Shape;309;p1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0" name="Google Shape;310;p1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1" name="Google Shape;311;p1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2" name="Google Shape;312;p1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3" name="Google Shape;313;p1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4" name="Google Shape;314;p1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15" name="Google Shape;315;p13"/>
          <p:cNvSpPr txBox="1">
            <a:spLocks noGrp="1"/>
          </p:cNvSpPr>
          <p:nvPr>
            <p:ph type="title" idx="2" hasCustomPrompt="1"/>
          </p:nvPr>
        </p:nvSpPr>
        <p:spPr>
          <a:xfrm>
            <a:off x="1835161" y="1922931"/>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6" name="Google Shape;316;p13"/>
          <p:cNvSpPr txBox="1">
            <a:spLocks noGrp="1"/>
          </p:cNvSpPr>
          <p:nvPr>
            <p:ph type="subTitle" idx="1"/>
          </p:nvPr>
        </p:nvSpPr>
        <p:spPr>
          <a:xfrm>
            <a:off x="4870728" y="2537751"/>
            <a:ext cx="5842615" cy="379383"/>
          </a:xfrm>
          <a:prstGeom prst="rect">
            <a:avLst/>
          </a:prstGeom>
        </p:spPr>
        <p:txBody>
          <a:bodyPr spcFirstLastPara="1" wrap="square" lIns="116050" tIns="116050" rIns="116050" bIns="116050"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17" name="Google Shape;317;p13"/>
          <p:cNvSpPr txBox="1">
            <a:spLocks noGrp="1"/>
          </p:cNvSpPr>
          <p:nvPr>
            <p:ph type="subTitle" idx="3"/>
          </p:nvPr>
        </p:nvSpPr>
        <p:spPr>
          <a:xfrm>
            <a:off x="4870728" y="2051093"/>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18" name="Google Shape;318;p13"/>
          <p:cNvSpPr txBox="1">
            <a:spLocks noGrp="1"/>
          </p:cNvSpPr>
          <p:nvPr>
            <p:ph type="title" idx="4" hasCustomPrompt="1"/>
          </p:nvPr>
        </p:nvSpPr>
        <p:spPr>
          <a:xfrm>
            <a:off x="1835161" y="3233660"/>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9" name="Google Shape;319;p13"/>
          <p:cNvSpPr txBox="1">
            <a:spLocks noGrp="1"/>
          </p:cNvSpPr>
          <p:nvPr>
            <p:ph type="subTitle" idx="5"/>
          </p:nvPr>
        </p:nvSpPr>
        <p:spPr>
          <a:xfrm>
            <a:off x="4870728" y="384848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0" name="Google Shape;320;p13"/>
          <p:cNvSpPr txBox="1">
            <a:spLocks noGrp="1"/>
          </p:cNvSpPr>
          <p:nvPr>
            <p:ph type="subTitle" idx="6"/>
          </p:nvPr>
        </p:nvSpPr>
        <p:spPr>
          <a:xfrm>
            <a:off x="4870728" y="3361822"/>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21" name="Google Shape;321;p13"/>
          <p:cNvSpPr txBox="1">
            <a:spLocks noGrp="1"/>
          </p:cNvSpPr>
          <p:nvPr>
            <p:ph type="title" idx="7" hasCustomPrompt="1"/>
          </p:nvPr>
        </p:nvSpPr>
        <p:spPr>
          <a:xfrm>
            <a:off x="1835161" y="4547022"/>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22" name="Google Shape;322;p13"/>
          <p:cNvSpPr txBox="1">
            <a:spLocks noGrp="1"/>
          </p:cNvSpPr>
          <p:nvPr>
            <p:ph type="subTitle" idx="8"/>
          </p:nvPr>
        </p:nvSpPr>
        <p:spPr>
          <a:xfrm>
            <a:off x="4870728" y="516191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3" name="Google Shape;323;p13"/>
          <p:cNvSpPr txBox="1">
            <a:spLocks noGrp="1"/>
          </p:cNvSpPr>
          <p:nvPr>
            <p:ph type="subTitle" idx="9"/>
          </p:nvPr>
        </p:nvSpPr>
        <p:spPr>
          <a:xfrm>
            <a:off x="4870728" y="4675185"/>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Tree>
    <p:extLst>
      <p:ext uri="{BB962C8B-B14F-4D97-AF65-F5344CB8AC3E}">
        <p14:creationId xmlns:p14="http://schemas.microsoft.com/office/powerpoint/2010/main" val="31151479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6"/>
        <p:cNvGrpSpPr/>
        <p:nvPr/>
      </p:nvGrpSpPr>
      <p:grpSpPr>
        <a:xfrm>
          <a:off x="0" y="0"/>
          <a:ext cx="0" cy="0"/>
          <a:chOff x="0" y="0"/>
          <a:chExt cx="0" cy="0"/>
        </a:xfrm>
      </p:grpSpPr>
      <p:sp>
        <p:nvSpPr>
          <p:cNvPr id="37" name="Google Shape;37;p3"/>
          <p:cNvSpPr txBox="1">
            <a:spLocks noGrp="1"/>
          </p:cNvSpPr>
          <p:nvPr>
            <p:ph type="title"/>
          </p:nvPr>
        </p:nvSpPr>
        <p:spPr>
          <a:xfrm>
            <a:off x="3326607" y="2867920"/>
            <a:ext cx="5538836" cy="1122365"/>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4600"/>
              <a:buNone/>
              <a:defRPr sz="4173"/>
            </a:lvl1pPr>
            <a:lvl2pPr lvl="1" algn="ctr">
              <a:spcBef>
                <a:spcPts val="0"/>
              </a:spcBef>
              <a:spcAft>
                <a:spcPts val="0"/>
              </a:spcAft>
              <a:buSzPts val="4600"/>
              <a:buNone/>
              <a:defRPr sz="4173"/>
            </a:lvl2pPr>
            <a:lvl3pPr lvl="2" algn="ctr">
              <a:spcBef>
                <a:spcPts val="0"/>
              </a:spcBef>
              <a:spcAft>
                <a:spcPts val="0"/>
              </a:spcAft>
              <a:buSzPts val="4600"/>
              <a:buNone/>
              <a:defRPr sz="4173"/>
            </a:lvl3pPr>
            <a:lvl4pPr lvl="3" algn="ctr">
              <a:spcBef>
                <a:spcPts val="0"/>
              </a:spcBef>
              <a:spcAft>
                <a:spcPts val="0"/>
              </a:spcAft>
              <a:buSzPts val="4600"/>
              <a:buNone/>
              <a:defRPr sz="4173"/>
            </a:lvl4pPr>
            <a:lvl5pPr lvl="4" algn="ctr">
              <a:spcBef>
                <a:spcPts val="0"/>
              </a:spcBef>
              <a:spcAft>
                <a:spcPts val="0"/>
              </a:spcAft>
              <a:buSzPts val="4600"/>
              <a:buNone/>
              <a:defRPr sz="4173"/>
            </a:lvl5pPr>
            <a:lvl6pPr lvl="5" algn="ctr">
              <a:spcBef>
                <a:spcPts val="0"/>
              </a:spcBef>
              <a:spcAft>
                <a:spcPts val="0"/>
              </a:spcAft>
              <a:buSzPts val="4600"/>
              <a:buNone/>
              <a:defRPr sz="4173"/>
            </a:lvl6pPr>
            <a:lvl7pPr lvl="6" algn="ctr">
              <a:spcBef>
                <a:spcPts val="0"/>
              </a:spcBef>
              <a:spcAft>
                <a:spcPts val="0"/>
              </a:spcAft>
              <a:buSzPts val="4600"/>
              <a:buNone/>
              <a:defRPr sz="4173"/>
            </a:lvl7pPr>
            <a:lvl8pPr lvl="7" algn="ctr">
              <a:spcBef>
                <a:spcPts val="0"/>
              </a:spcBef>
              <a:spcAft>
                <a:spcPts val="0"/>
              </a:spcAft>
              <a:buSzPts val="4600"/>
              <a:buNone/>
              <a:defRPr sz="4173"/>
            </a:lvl8pPr>
            <a:lvl9pPr lvl="8" algn="ctr">
              <a:spcBef>
                <a:spcPts val="0"/>
              </a:spcBef>
              <a:spcAft>
                <a:spcPts val="0"/>
              </a:spcAft>
              <a:buSzPts val="4600"/>
              <a:buNone/>
              <a:defRPr sz="4173"/>
            </a:lvl9pPr>
          </a:lstStyle>
          <a:p>
            <a:endParaRPr/>
          </a:p>
        </p:txBody>
      </p:sp>
      <p:grpSp>
        <p:nvGrpSpPr>
          <p:cNvPr id="38" name="Google Shape;38;p3"/>
          <p:cNvGrpSpPr/>
          <p:nvPr/>
        </p:nvGrpSpPr>
        <p:grpSpPr>
          <a:xfrm>
            <a:off x="170151" y="141962"/>
            <a:ext cx="11851912" cy="6574370"/>
            <a:chOff x="160282" y="157600"/>
            <a:chExt cx="10393572" cy="7247026"/>
          </a:xfrm>
        </p:grpSpPr>
        <p:sp>
          <p:nvSpPr>
            <p:cNvPr id="39" name="Google Shape;39;p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0" name="Google Shape;40;p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 name="Google Shape;41;p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 name="Google Shape;42;p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 name="Google Shape;43;p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 name="Google Shape;44;p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 name="Google Shape;45;p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 name="Google Shape;46;p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7" name="Google Shape;47;p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8" name="Google Shape;48;p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9" name="Google Shape;49;p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0" name="Google Shape;50;p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1" name="Google Shape;51;p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2" name="Google Shape;52;p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3" name="Google Shape;53;p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4" name="Google Shape;54;p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5" name="Google Shape;55;p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6" name="Google Shape;56;p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7" name="Google Shape;57;p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8" name="Google Shape;58;p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9" name="Google Shape;59;p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0" name="Google Shape;60;p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1" name="Google Shape;61;p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2" name="Google Shape;62;p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63" name="Google Shape;63;p3"/>
          <p:cNvSpPr txBox="1">
            <a:spLocks noGrp="1"/>
          </p:cNvSpPr>
          <p:nvPr>
            <p:ph type="title" idx="2" hasCustomPrompt="1"/>
          </p:nvPr>
        </p:nvSpPr>
        <p:spPr>
          <a:xfrm>
            <a:off x="4508764" y="1503654"/>
            <a:ext cx="3174628"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64" name="Google Shape;64;p3"/>
          <p:cNvSpPr txBox="1">
            <a:spLocks noGrp="1"/>
          </p:cNvSpPr>
          <p:nvPr>
            <p:ph type="subTitle" idx="1"/>
          </p:nvPr>
        </p:nvSpPr>
        <p:spPr>
          <a:xfrm>
            <a:off x="4472673" y="4300042"/>
            <a:ext cx="3323097" cy="679570"/>
          </a:xfrm>
          <a:prstGeom prst="rect">
            <a:avLst/>
          </a:prstGeom>
        </p:spPr>
        <p:txBody>
          <a:bodyPr spcFirstLastPara="1" wrap="square" lIns="116050" tIns="116050" rIns="116050" bIns="116050" anchor="b" anchorCtr="0">
            <a:noAutofit/>
          </a:bodyPr>
          <a:lstStyle>
            <a:lvl1pPr lvl="0" algn="ctr">
              <a:spcBef>
                <a:spcPts val="0"/>
              </a:spcBef>
              <a:spcAft>
                <a:spcPts val="0"/>
              </a:spcAft>
              <a:buSzPts val="1600"/>
              <a:buNone/>
              <a:defRPr sz="1633"/>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3233147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24"/>
        <p:cNvGrpSpPr/>
        <p:nvPr/>
      </p:nvGrpSpPr>
      <p:grpSpPr>
        <a:xfrm>
          <a:off x="0" y="0"/>
          <a:ext cx="0" cy="0"/>
          <a:chOff x="0" y="0"/>
          <a:chExt cx="0" cy="0"/>
        </a:xfrm>
      </p:grpSpPr>
      <p:sp>
        <p:nvSpPr>
          <p:cNvPr id="325" name="Google Shape;325;p14"/>
          <p:cNvSpPr txBox="1">
            <a:spLocks noGrp="1"/>
          </p:cNvSpPr>
          <p:nvPr>
            <p:ph type="title"/>
          </p:nvPr>
        </p:nvSpPr>
        <p:spPr>
          <a:xfrm>
            <a:off x="1563553" y="3072829"/>
            <a:ext cx="4463978" cy="1122365"/>
          </a:xfrm>
          <a:prstGeom prst="rect">
            <a:avLst/>
          </a:prstGeom>
        </p:spPr>
        <p:txBody>
          <a:bodyPr spcFirstLastPara="1" wrap="square" lIns="116050" tIns="116050" rIns="116050" bIns="116050" anchor="ctr" anchorCtr="0">
            <a:noAutofit/>
          </a:bodyPr>
          <a:lstStyle>
            <a:lvl1pPr lvl="0" algn="r" rtl="0">
              <a:spcBef>
                <a:spcPts val="0"/>
              </a:spcBef>
              <a:spcAft>
                <a:spcPts val="0"/>
              </a:spcAft>
              <a:buSzPts val="4600"/>
              <a:buNone/>
              <a:defRPr sz="4173"/>
            </a:lvl1pPr>
            <a:lvl2pPr lvl="1" algn="ctr" rtl="0">
              <a:spcBef>
                <a:spcPts val="0"/>
              </a:spcBef>
              <a:spcAft>
                <a:spcPts val="0"/>
              </a:spcAft>
              <a:buSzPts val="4600"/>
              <a:buNone/>
              <a:defRPr sz="4173"/>
            </a:lvl2pPr>
            <a:lvl3pPr lvl="2" algn="ctr" rtl="0">
              <a:spcBef>
                <a:spcPts val="0"/>
              </a:spcBef>
              <a:spcAft>
                <a:spcPts val="0"/>
              </a:spcAft>
              <a:buSzPts val="4600"/>
              <a:buNone/>
              <a:defRPr sz="4173"/>
            </a:lvl3pPr>
            <a:lvl4pPr lvl="3" algn="ctr" rtl="0">
              <a:spcBef>
                <a:spcPts val="0"/>
              </a:spcBef>
              <a:spcAft>
                <a:spcPts val="0"/>
              </a:spcAft>
              <a:buSzPts val="4600"/>
              <a:buNone/>
              <a:defRPr sz="4173"/>
            </a:lvl4pPr>
            <a:lvl5pPr lvl="4" algn="ctr" rtl="0">
              <a:spcBef>
                <a:spcPts val="0"/>
              </a:spcBef>
              <a:spcAft>
                <a:spcPts val="0"/>
              </a:spcAft>
              <a:buSzPts val="4600"/>
              <a:buNone/>
              <a:defRPr sz="4173"/>
            </a:lvl5pPr>
            <a:lvl6pPr lvl="5" algn="ctr" rtl="0">
              <a:spcBef>
                <a:spcPts val="0"/>
              </a:spcBef>
              <a:spcAft>
                <a:spcPts val="0"/>
              </a:spcAft>
              <a:buSzPts val="4600"/>
              <a:buNone/>
              <a:defRPr sz="4173"/>
            </a:lvl6pPr>
            <a:lvl7pPr lvl="6" algn="ctr" rtl="0">
              <a:spcBef>
                <a:spcPts val="0"/>
              </a:spcBef>
              <a:spcAft>
                <a:spcPts val="0"/>
              </a:spcAft>
              <a:buSzPts val="4600"/>
              <a:buNone/>
              <a:defRPr sz="4173"/>
            </a:lvl7pPr>
            <a:lvl8pPr lvl="7" algn="ctr" rtl="0">
              <a:spcBef>
                <a:spcPts val="0"/>
              </a:spcBef>
              <a:spcAft>
                <a:spcPts val="0"/>
              </a:spcAft>
              <a:buSzPts val="4600"/>
              <a:buNone/>
              <a:defRPr sz="4173"/>
            </a:lvl8pPr>
            <a:lvl9pPr lvl="8" algn="ctr" rtl="0">
              <a:spcBef>
                <a:spcPts val="0"/>
              </a:spcBef>
              <a:spcAft>
                <a:spcPts val="0"/>
              </a:spcAft>
              <a:buSzPts val="4600"/>
              <a:buNone/>
              <a:defRPr sz="4173"/>
            </a:lvl9pPr>
          </a:lstStyle>
          <a:p>
            <a:endParaRPr/>
          </a:p>
        </p:txBody>
      </p:sp>
      <p:grpSp>
        <p:nvGrpSpPr>
          <p:cNvPr id="326" name="Google Shape;326;p14"/>
          <p:cNvGrpSpPr/>
          <p:nvPr/>
        </p:nvGrpSpPr>
        <p:grpSpPr>
          <a:xfrm>
            <a:off x="170151" y="141962"/>
            <a:ext cx="11851912" cy="6574370"/>
            <a:chOff x="160282" y="157600"/>
            <a:chExt cx="10393572" cy="7247026"/>
          </a:xfrm>
        </p:grpSpPr>
        <p:sp>
          <p:nvSpPr>
            <p:cNvPr id="327" name="Google Shape;327;p14"/>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28" name="Google Shape;328;p14"/>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29" name="Google Shape;329;p14"/>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0" name="Google Shape;330;p14"/>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1" name="Google Shape;331;p14"/>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2" name="Google Shape;332;p14"/>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3" name="Google Shape;333;p14"/>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4" name="Google Shape;334;p14"/>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5" name="Google Shape;335;p14"/>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6" name="Google Shape;336;p14"/>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7" name="Google Shape;337;p14"/>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8" name="Google Shape;338;p14"/>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9" name="Google Shape;339;p14"/>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0" name="Google Shape;340;p14"/>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1" name="Google Shape;341;p14"/>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2" name="Google Shape;342;p14"/>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3" name="Google Shape;343;p14"/>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4" name="Google Shape;344;p14"/>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5" name="Google Shape;345;p14"/>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6" name="Google Shape;346;p14"/>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7" name="Google Shape;347;p14"/>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8" name="Google Shape;348;p14"/>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9" name="Google Shape;349;p14"/>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0" name="Google Shape;350;p14"/>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51" name="Google Shape;351;p14"/>
          <p:cNvSpPr txBox="1">
            <a:spLocks noGrp="1"/>
          </p:cNvSpPr>
          <p:nvPr>
            <p:ph type="title" idx="2" hasCustomPrompt="1"/>
          </p:nvPr>
        </p:nvSpPr>
        <p:spPr>
          <a:xfrm>
            <a:off x="3785108" y="1673773"/>
            <a:ext cx="2242423"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52" name="Google Shape;352;p14"/>
          <p:cNvSpPr txBox="1">
            <a:spLocks noGrp="1"/>
          </p:cNvSpPr>
          <p:nvPr>
            <p:ph type="subTitle" idx="1"/>
          </p:nvPr>
        </p:nvSpPr>
        <p:spPr>
          <a:xfrm>
            <a:off x="2704494" y="4504952"/>
            <a:ext cx="3323097" cy="679570"/>
          </a:xfrm>
          <a:prstGeom prst="rect">
            <a:avLst/>
          </a:prstGeom>
        </p:spPr>
        <p:txBody>
          <a:bodyPr spcFirstLastPara="1" wrap="square" lIns="116050" tIns="116050" rIns="116050" bIns="116050" anchor="b" anchorCtr="0">
            <a:noAutofit/>
          </a:bodyPr>
          <a:lstStyle>
            <a:lvl1pPr lvl="0" algn="r" rtl="0">
              <a:spcBef>
                <a:spcPts val="0"/>
              </a:spcBef>
              <a:spcAft>
                <a:spcPts val="0"/>
              </a:spcAft>
              <a:buSzPts val="1600"/>
              <a:buNone/>
              <a:defRPr sz="16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8123127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53"/>
        <p:cNvGrpSpPr/>
        <p:nvPr/>
      </p:nvGrpSpPr>
      <p:grpSpPr>
        <a:xfrm>
          <a:off x="0" y="0"/>
          <a:ext cx="0" cy="0"/>
          <a:chOff x="0" y="0"/>
          <a:chExt cx="0" cy="0"/>
        </a:xfrm>
      </p:grpSpPr>
      <p:sp>
        <p:nvSpPr>
          <p:cNvPr id="354" name="Google Shape;354;p15"/>
          <p:cNvSpPr txBox="1">
            <a:spLocks noGrp="1"/>
          </p:cNvSpPr>
          <p:nvPr>
            <p:ph type="title"/>
          </p:nvPr>
        </p:nvSpPr>
        <p:spPr>
          <a:xfrm>
            <a:off x="4508749" y="2540722"/>
            <a:ext cx="6080028" cy="1122365"/>
          </a:xfrm>
          <a:prstGeom prst="rect">
            <a:avLst/>
          </a:prstGeom>
        </p:spPr>
        <p:txBody>
          <a:bodyPr spcFirstLastPara="1" wrap="square" lIns="116050" tIns="116050" rIns="116050" bIns="116050" anchor="ctr" anchorCtr="0">
            <a:noAutofit/>
          </a:bodyPr>
          <a:lstStyle>
            <a:lvl1pPr lvl="0" algn="l" rtl="0">
              <a:spcBef>
                <a:spcPts val="0"/>
              </a:spcBef>
              <a:spcAft>
                <a:spcPts val="0"/>
              </a:spcAft>
              <a:buSzPts val="4600"/>
              <a:buNone/>
              <a:defRPr sz="4173"/>
            </a:lvl1pPr>
            <a:lvl2pPr lvl="1" algn="ctr" rtl="0">
              <a:spcBef>
                <a:spcPts val="0"/>
              </a:spcBef>
              <a:spcAft>
                <a:spcPts val="0"/>
              </a:spcAft>
              <a:buSzPts val="4600"/>
              <a:buNone/>
              <a:defRPr sz="4173"/>
            </a:lvl2pPr>
            <a:lvl3pPr lvl="2" algn="ctr" rtl="0">
              <a:spcBef>
                <a:spcPts val="0"/>
              </a:spcBef>
              <a:spcAft>
                <a:spcPts val="0"/>
              </a:spcAft>
              <a:buSzPts val="4600"/>
              <a:buNone/>
              <a:defRPr sz="4173"/>
            </a:lvl3pPr>
            <a:lvl4pPr lvl="3" algn="ctr" rtl="0">
              <a:spcBef>
                <a:spcPts val="0"/>
              </a:spcBef>
              <a:spcAft>
                <a:spcPts val="0"/>
              </a:spcAft>
              <a:buSzPts val="4600"/>
              <a:buNone/>
              <a:defRPr sz="4173"/>
            </a:lvl4pPr>
            <a:lvl5pPr lvl="4" algn="ctr" rtl="0">
              <a:spcBef>
                <a:spcPts val="0"/>
              </a:spcBef>
              <a:spcAft>
                <a:spcPts val="0"/>
              </a:spcAft>
              <a:buSzPts val="4600"/>
              <a:buNone/>
              <a:defRPr sz="4173"/>
            </a:lvl5pPr>
            <a:lvl6pPr lvl="5" algn="ctr" rtl="0">
              <a:spcBef>
                <a:spcPts val="0"/>
              </a:spcBef>
              <a:spcAft>
                <a:spcPts val="0"/>
              </a:spcAft>
              <a:buSzPts val="4600"/>
              <a:buNone/>
              <a:defRPr sz="4173"/>
            </a:lvl6pPr>
            <a:lvl7pPr lvl="6" algn="ctr" rtl="0">
              <a:spcBef>
                <a:spcPts val="0"/>
              </a:spcBef>
              <a:spcAft>
                <a:spcPts val="0"/>
              </a:spcAft>
              <a:buSzPts val="4600"/>
              <a:buNone/>
              <a:defRPr sz="4173"/>
            </a:lvl7pPr>
            <a:lvl8pPr lvl="7" algn="ctr" rtl="0">
              <a:spcBef>
                <a:spcPts val="0"/>
              </a:spcBef>
              <a:spcAft>
                <a:spcPts val="0"/>
              </a:spcAft>
              <a:buSzPts val="4600"/>
              <a:buNone/>
              <a:defRPr sz="4173"/>
            </a:lvl8pPr>
            <a:lvl9pPr lvl="8" algn="ctr" rtl="0">
              <a:spcBef>
                <a:spcPts val="0"/>
              </a:spcBef>
              <a:spcAft>
                <a:spcPts val="0"/>
              </a:spcAft>
              <a:buSzPts val="4600"/>
              <a:buNone/>
              <a:defRPr sz="4173"/>
            </a:lvl9pPr>
          </a:lstStyle>
          <a:p>
            <a:endParaRPr/>
          </a:p>
        </p:txBody>
      </p:sp>
      <p:grpSp>
        <p:nvGrpSpPr>
          <p:cNvPr id="355" name="Google Shape;355;p15"/>
          <p:cNvGrpSpPr/>
          <p:nvPr/>
        </p:nvGrpSpPr>
        <p:grpSpPr>
          <a:xfrm>
            <a:off x="170151" y="141962"/>
            <a:ext cx="11851912" cy="6574370"/>
            <a:chOff x="160282" y="157600"/>
            <a:chExt cx="10393572" cy="7247026"/>
          </a:xfrm>
        </p:grpSpPr>
        <p:sp>
          <p:nvSpPr>
            <p:cNvPr id="356" name="Google Shape;356;p15"/>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7" name="Google Shape;357;p15"/>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8" name="Google Shape;358;p15"/>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9" name="Google Shape;359;p15"/>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0" name="Google Shape;360;p15"/>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1" name="Google Shape;361;p15"/>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2" name="Google Shape;362;p15"/>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3" name="Google Shape;363;p15"/>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4" name="Google Shape;364;p15"/>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5" name="Google Shape;365;p15"/>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6" name="Google Shape;366;p15"/>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7" name="Google Shape;367;p15"/>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8" name="Google Shape;368;p15"/>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9" name="Google Shape;369;p15"/>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0" name="Google Shape;370;p15"/>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1" name="Google Shape;371;p15"/>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2" name="Google Shape;372;p15"/>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3" name="Google Shape;373;p15"/>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4" name="Google Shape;374;p15"/>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5" name="Google Shape;375;p15"/>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6" name="Google Shape;376;p15"/>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7" name="Google Shape;377;p15"/>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8" name="Google Shape;378;p15"/>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9" name="Google Shape;379;p15"/>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80" name="Google Shape;380;p15"/>
          <p:cNvSpPr txBox="1">
            <a:spLocks noGrp="1"/>
          </p:cNvSpPr>
          <p:nvPr>
            <p:ph type="title" idx="2" hasCustomPrompt="1"/>
          </p:nvPr>
        </p:nvSpPr>
        <p:spPr>
          <a:xfrm>
            <a:off x="1603436" y="2540721"/>
            <a:ext cx="2219845"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81" name="Google Shape;381;p15"/>
          <p:cNvSpPr txBox="1">
            <a:spLocks noGrp="1"/>
          </p:cNvSpPr>
          <p:nvPr>
            <p:ph type="subTitle" idx="1"/>
          </p:nvPr>
        </p:nvSpPr>
        <p:spPr>
          <a:xfrm>
            <a:off x="4508749" y="3845657"/>
            <a:ext cx="3323097" cy="679570"/>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sz="16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335635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9"/>
        <p:cNvGrpSpPr/>
        <p:nvPr/>
      </p:nvGrpSpPr>
      <p:grpSpPr>
        <a:xfrm>
          <a:off x="0" y="0"/>
          <a:ext cx="0" cy="0"/>
          <a:chOff x="0" y="0"/>
          <a:chExt cx="0" cy="0"/>
        </a:xfrm>
      </p:grpSpPr>
      <p:sp>
        <p:nvSpPr>
          <p:cNvPr id="440" name="Google Shape;440;p18"/>
          <p:cNvSpPr txBox="1">
            <a:spLocks noGrp="1"/>
          </p:cNvSpPr>
          <p:nvPr>
            <p:ph type="ctrTitle"/>
          </p:nvPr>
        </p:nvSpPr>
        <p:spPr>
          <a:xfrm>
            <a:off x="1715633" y="1294866"/>
            <a:ext cx="8761015" cy="1371115"/>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6600"/>
              <a:buNone/>
              <a:defRPr sz="8891"/>
            </a:lvl1pPr>
            <a:lvl2pPr lvl="1" algn="ctr" rtl="0">
              <a:spcBef>
                <a:spcPts val="0"/>
              </a:spcBef>
              <a:spcAft>
                <a:spcPts val="0"/>
              </a:spcAft>
              <a:buSzPts val="6600"/>
              <a:buNone/>
              <a:defRPr sz="5988"/>
            </a:lvl2pPr>
            <a:lvl3pPr lvl="2" algn="ctr" rtl="0">
              <a:spcBef>
                <a:spcPts val="0"/>
              </a:spcBef>
              <a:spcAft>
                <a:spcPts val="0"/>
              </a:spcAft>
              <a:buSzPts val="6600"/>
              <a:buNone/>
              <a:defRPr sz="5988"/>
            </a:lvl3pPr>
            <a:lvl4pPr lvl="3" algn="ctr" rtl="0">
              <a:spcBef>
                <a:spcPts val="0"/>
              </a:spcBef>
              <a:spcAft>
                <a:spcPts val="0"/>
              </a:spcAft>
              <a:buSzPts val="6600"/>
              <a:buNone/>
              <a:defRPr sz="5988"/>
            </a:lvl4pPr>
            <a:lvl5pPr lvl="4" algn="ctr" rtl="0">
              <a:spcBef>
                <a:spcPts val="0"/>
              </a:spcBef>
              <a:spcAft>
                <a:spcPts val="0"/>
              </a:spcAft>
              <a:buSzPts val="6600"/>
              <a:buNone/>
              <a:defRPr sz="5988"/>
            </a:lvl5pPr>
            <a:lvl6pPr lvl="5" algn="ctr" rtl="0">
              <a:spcBef>
                <a:spcPts val="0"/>
              </a:spcBef>
              <a:spcAft>
                <a:spcPts val="0"/>
              </a:spcAft>
              <a:buSzPts val="6600"/>
              <a:buNone/>
              <a:defRPr sz="5988"/>
            </a:lvl6pPr>
            <a:lvl7pPr lvl="6" algn="ctr" rtl="0">
              <a:spcBef>
                <a:spcPts val="0"/>
              </a:spcBef>
              <a:spcAft>
                <a:spcPts val="0"/>
              </a:spcAft>
              <a:buSzPts val="6600"/>
              <a:buNone/>
              <a:defRPr sz="5988"/>
            </a:lvl7pPr>
            <a:lvl8pPr lvl="7" algn="ctr" rtl="0">
              <a:spcBef>
                <a:spcPts val="0"/>
              </a:spcBef>
              <a:spcAft>
                <a:spcPts val="0"/>
              </a:spcAft>
              <a:buSzPts val="6600"/>
              <a:buNone/>
              <a:defRPr sz="5988"/>
            </a:lvl8pPr>
            <a:lvl9pPr lvl="8" algn="ctr" rtl="0">
              <a:spcBef>
                <a:spcPts val="0"/>
              </a:spcBef>
              <a:spcAft>
                <a:spcPts val="0"/>
              </a:spcAft>
              <a:buSzPts val="6600"/>
              <a:buNone/>
              <a:defRPr sz="5988"/>
            </a:lvl9pPr>
          </a:lstStyle>
          <a:p>
            <a:endParaRPr/>
          </a:p>
        </p:txBody>
      </p:sp>
      <p:sp>
        <p:nvSpPr>
          <p:cNvPr id="441" name="Google Shape;441;p18"/>
          <p:cNvSpPr txBox="1">
            <a:spLocks noGrp="1"/>
          </p:cNvSpPr>
          <p:nvPr>
            <p:ph type="subTitle" idx="1"/>
          </p:nvPr>
        </p:nvSpPr>
        <p:spPr>
          <a:xfrm>
            <a:off x="1715626" y="3420711"/>
            <a:ext cx="8761015" cy="1056776"/>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600"/>
              <a:buNone/>
              <a:defRPr sz="16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442" name="Google Shape;442;p18"/>
          <p:cNvGrpSpPr/>
          <p:nvPr/>
        </p:nvGrpSpPr>
        <p:grpSpPr>
          <a:xfrm>
            <a:off x="170151" y="141962"/>
            <a:ext cx="11851912" cy="6574370"/>
            <a:chOff x="160282" y="157600"/>
            <a:chExt cx="10393572" cy="7247026"/>
          </a:xfrm>
        </p:grpSpPr>
        <p:sp>
          <p:nvSpPr>
            <p:cNvPr id="443" name="Google Shape;443;p18"/>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4" name="Google Shape;444;p18"/>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5" name="Google Shape;445;p18"/>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6" name="Google Shape;446;p18"/>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7" name="Google Shape;447;p18"/>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8" name="Google Shape;448;p18"/>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9" name="Google Shape;449;p18"/>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0" name="Google Shape;450;p18"/>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1" name="Google Shape;451;p18"/>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2" name="Google Shape;452;p18"/>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3" name="Google Shape;453;p18"/>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4" name="Google Shape;454;p18"/>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5" name="Google Shape;455;p18"/>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6" name="Google Shape;456;p18"/>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7" name="Google Shape;457;p18"/>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8" name="Google Shape;458;p18"/>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9" name="Google Shape;459;p18"/>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0" name="Google Shape;460;p18"/>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1" name="Google Shape;461;p18"/>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2" name="Google Shape;462;p18"/>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3" name="Google Shape;463;p18"/>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4" name="Google Shape;464;p18"/>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5" name="Google Shape;465;p18"/>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6" name="Google Shape;466;p18"/>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467" name="Google Shape;467;p18"/>
          <p:cNvSpPr txBox="1">
            <a:spLocks noGrp="1"/>
          </p:cNvSpPr>
          <p:nvPr>
            <p:ph type="subTitle" idx="2"/>
          </p:nvPr>
        </p:nvSpPr>
        <p:spPr>
          <a:xfrm>
            <a:off x="1715633" y="2755273"/>
            <a:ext cx="8761015" cy="57615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2800"/>
              <a:buFont typeface="Marcellus"/>
              <a:buNone/>
              <a:defRPr sz="2540">
                <a:latin typeface="Marcellus"/>
                <a:ea typeface="Marcellus"/>
                <a:cs typeface="Marcellus"/>
                <a:sym typeface="Marcellus"/>
              </a:defRPr>
            </a:lvl1pPr>
            <a:lvl2pPr lvl="1" algn="ctr" rtl="0">
              <a:lnSpc>
                <a:spcPct val="100000"/>
              </a:lnSpc>
              <a:spcBef>
                <a:spcPts val="0"/>
              </a:spcBef>
              <a:spcAft>
                <a:spcPts val="0"/>
              </a:spcAft>
              <a:buSzPts val="2800"/>
              <a:buFont typeface="Marcellus"/>
              <a:buNone/>
              <a:defRPr sz="2540">
                <a:latin typeface="Marcellus"/>
                <a:ea typeface="Marcellus"/>
                <a:cs typeface="Marcellus"/>
                <a:sym typeface="Marcellus"/>
              </a:defRPr>
            </a:lvl2pPr>
            <a:lvl3pPr lvl="2" algn="ctr" rtl="0">
              <a:lnSpc>
                <a:spcPct val="100000"/>
              </a:lnSpc>
              <a:spcBef>
                <a:spcPts val="0"/>
              </a:spcBef>
              <a:spcAft>
                <a:spcPts val="0"/>
              </a:spcAft>
              <a:buSzPts val="2800"/>
              <a:buFont typeface="Marcellus"/>
              <a:buNone/>
              <a:defRPr sz="2540">
                <a:latin typeface="Marcellus"/>
                <a:ea typeface="Marcellus"/>
                <a:cs typeface="Marcellus"/>
                <a:sym typeface="Marcellus"/>
              </a:defRPr>
            </a:lvl3pPr>
            <a:lvl4pPr lvl="3" algn="ctr" rtl="0">
              <a:lnSpc>
                <a:spcPct val="100000"/>
              </a:lnSpc>
              <a:spcBef>
                <a:spcPts val="0"/>
              </a:spcBef>
              <a:spcAft>
                <a:spcPts val="0"/>
              </a:spcAft>
              <a:buSzPts val="2800"/>
              <a:buFont typeface="Marcellus"/>
              <a:buNone/>
              <a:defRPr sz="2540">
                <a:latin typeface="Marcellus"/>
                <a:ea typeface="Marcellus"/>
                <a:cs typeface="Marcellus"/>
                <a:sym typeface="Marcellus"/>
              </a:defRPr>
            </a:lvl4pPr>
            <a:lvl5pPr lvl="4" algn="ctr" rtl="0">
              <a:lnSpc>
                <a:spcPct val="100000"/>
              </a:lnSpc>
              <a:spcBef>
                <a:spcPts val="0"/>
              </a:spcBef>
              <a:spcAft>
                <a:spcPts val="0"/>
              </a:spcAft>
              <a:buSzPts val="2800"/>
              <a:buFont typeface="Marcellus"/>
              <a:buNone/>
              <a:defRPr sz="2540">
                <a:latin typeface="Marcellus"/>
                <a:ea typeface="Marcellus"/>
                <a:cs typeface="Marcellus"/>
                <a:sym typeface="Marcellus"/>
              </a:defRPr>
            </a:lvl5pPr>
            <a:lvl6pPr lvl="5" algn="ctr" rtl="0">
              <a:lnSpc>
                <a:spcPct val="100000"/>
              </a:lnSpc>
              <a:spcBef>
                <a:spcPts val="0"/>
              </a:spcBef>
              <a:spcAft>
                <a:spcPts val="0"/>
              </a:spcAft>
              <a:buSzPts val="2800"/>
              <a:buFont typeface="Marcellus"/>
              <a:buNone/>
              <a:defRPr sz="2540">
                <a:latin typeface="Marcellus"/>
                <a:ea typeface="Marcellus"/>
                <a:cs typeface="Marcellus"/>
                <a:sym typeface="Marcellus"/>
              </a:defRPr>
            </a:lvl6pPr>
            <a:lvl7pPr lvl="6" algn="ctr" rtl="0">
              <a:lnSpc>
                <a:spcPct val="100000"/>
              </a:lnSpc>
              <a:spcBef>
                <a:spcPts val="0"/>
              </a:spcBef>
              <a:spcAft>
                <a:spcPts val="0"/>
              </a:spcAft>
              <a:buSzPts val="2800"/>
              <a:buFont typeface="Marcellus"/>
              <a:buNone/>
              <a:defRPr sz="2540">
                <a:latin typeface="Marcellus"/>
                <a:ea typeface="Marcellus"/>
                <a:cs typeface="Marcellus"/>
                <a:sym typeface="Marcellus"/>
              </a:defRPr>
            </a:lvl7pPr>
            <a:lvl8pPr lvl="7" algn="ctr" rtl="0">
              <a:lnSpc>
                <a:spcPct val="100000"/>
              </a:lnSpc>
              <a:spcBef>
                <a:spcPts val="0"/>
              </a:spcBef>
              <a:spcAft>
                <a:spcPts val="0"/>
              </a:spcAft>
              <a:buSzPts val="2800"/>
              <a:buFont typeface="Marcellus"/>
              <a:buNone/>
              <a:defRPr sz="2540">
                <a:latin typeface="Marcellus"/>
                <a:ea typeface="Marcellus"/>
                <a:cs typeface="Marcellus"/>
                <a:sym typeface="Marcellus"/>
              </a:defRPr>
            </a:lvl8pPr>
            <a:lvl9pPr lvl="8" algn="ctr" rtl="0">
              <a:lnSpc>
                <a:spcPct val="100000"/>
              </a:lnSpc>
              <a:spcBef>
                <a:spcPts val="0"/>
              </a:spcBef>
              <a:spcAft>
                <a:spcPts val="0"/>
              </a:spcAft>
              <a:buSzPts val="2800"/>
              <a:buFont typeface="Marcellus"/>
              <a:buNone/>
              <a:defRPr sz="2540">
                <a:latin typeface="Marcellus"/>
                <a:ea typeface="Marcellus"/>
                <a:cs typeface="Marcellus"/>
                <a:sym typeface="Marcellus"/>
              </a:defRPr>
            </a:lvl9pPr>
          </a:lstStyle>
          <a:p>
            <a:endParaRPr/>
          </a:p>
        </p:txBody>
      </p:sp>
      <p:sp>
        <p:nvSpPr>
          <p:cNvPr id="468" name="Google Shape;468;p18"/>
          <p:cNvSpPr txBox="1"/>
          <p:nvPr/>
        </p:nvSpPr>
        <p:spPr>
          <a:xfrm>
            <a:off x="2935106" y="5020390"/>
            <a:ext cx="6321888" cy="558461"/>
          </a:xfrm>
          <a:prstGeom prst="rect">
            <a:avLst/>
          </a:prstGeom>
          <a:noFill/>
          <a:ln>
            <a:noFill/>
          </a:ln>
        </p:spPr>
        <p:txBody>
          <a:bodyPr spcFirstLastPara="1" wrap="square" lIns="82939" tIns="82939" rIns="82939" bIns="82939" anchor="b" anchorCtr="0">
            <a:noAutofit/>
          </a:bodyPr>
          <a:lstStyle/>
          <a:p>
            <a:pPr marL="0" lvl="0" indent="0" algn="ctr" rtl="0">
              <a:lnSpc>
                <a:spcPct val="100000"/>
              </a:lnSpc>
              <a:spcBef>
                <a:spcPts val="272"/>
              </a:spcBef>
              <a:spcAft>
                <a:spcPts val="0"/>
              </a:spcAft>
              <a:buNone/>
            </a:pPr>
            <a:r>
              <a:rPr lang="en" sz="1089" b="1">
                <a:solidFill>
                  <a:schemeClr val="dk1"/>
                </a:solidFill>
                <a:latin typeface="Cantarell"/>
                <a:ea typeface="Cantarell"/>
                <a:cs typeface="Cantarell"/>
                <a:sym typeface="Cantarell"/>
              </a:rPr>
              <a:t>CREDITS: </a:t>
            </a:r>
            <a:r>
              <a:rPr lang="en" sz="1089">
                <a:solidFill>
                  <a:schemeClr val="dk1"/>
                </a:solidFill>
                <a:latin typeface="Cantarell"/>
                <a:ea typeface="Cantarell"/>
                <a:cs typeface="Cantarell"/>
                <a:sym typeface="Cantarell"/>
              </a:rPr>
              <a:t>This presentation template was created by </a:t>
            </a:r>
            <a:r>
              <a:rPr lang="en" sz="1089" b="1">
                <a:solidFill>
                  <a:schemeClr val="dk1"/>
                </a:solidFill>
                <a:uFill>
                  <a:noFill/>
                </a:uFill>
                <a:latin typeface="Cantarell"/>
                <a:ea typeface="Cantarell"/>
                <a:cs typeface="Cantarell"/>
                <a:sym typeface="Cantarell"/>
                <a:hlinkClick r:id="rId2">
                  <a:extLst>
                    <a:ext uri="{A12FA001-AC4F-418D-AE19-62706E023703}">
                      <ahyp:hlinkClr xmlns:ahyp="http://schemas.microsoft.com/office/drawing/2018/hyperlinkcolor" xmlns="" val="tx"/>
                    </a:ext>
                  </a:extLst>
                </a:hlinkClick>
              </a:rPr>
              <a:t>Slidesgo</a:t>
            </a:r>
            <a:r>
              <a:rPr lang="en" sz="1089">
                <a:solidFill>
                  <a:schemeClr val="dk1"/>
                </a:solidFill>
                <a:latin typeface="Cantarell"/>
                <a:ea typeface="Cantarell"/>
                <a:cs typeface="Cantarell"/>
                <a:sym typeface="Cantarell"/>
              </a:rPr>
              <a:t>, including icons by </a:t>
            </a:r>
            <a:r>
              <a:rPr lang="en" sz="1089" b="1">
                <a:solidFill>
                  <a:schemeClr val="dk1"/>
                </a:solidFill>
                <a:uFill>
                  <a:noFill/>
                </a:uFill>
                <a:latin typeface="Cantarell"/>
                <a:ea typeface="Cantarell"/>
                <a:cs typeface="Cantarell"/>
                <a:sym typeface="Cantarell"/>
                <a:hlinkClick r:id="rId3">
                  <a:extLst>
                    <a:ext uri="{A12FA001-AC4F-418D-AE19-62706E023703}">
                      <ahyp:hlinkClr xmlns:ahyp="http://schemas.microsoft.com/office/drawing/2018/hyperlinkcolor" xmlns="" val="tx"/>
                    </a:ext>
                  </a:extLst>
                </a:hlinkClick>
              </a:rPr>
              <a:t>Flaticon</a:t>
            </a:r>
            <a:r>
              <a:rPr lang="en" sz="1089">
                <a:solidFill>
                  <a:schemeClr val="dk1"/>
                </a:solidFill>
                <a:latin typeface="Cantarell"/>
                <a:ea typeface="Cantarell"/>
                <a:cs typeface="Cantarell"/>
                <a:sym typeface="Cantarell"/>
              </a:rPr>
              <a:t> and infographics &amp; images by </a:t>
            </a:r>
            <a:r>
              <a:rPr lang="en" sz="1089" b="1">
                <a:solidFill>
                  <a:schemeClr val="dk1"/>
                </a:solidFill>
                <a:uFill>
                  <a:noFill/>
                </a:uFill>
                <a:latin typeface="Cantarell"/>
                <a:ea typeface="Cantarell"/>
                <a:cs typeface="Cantarell"/>
                <a:sym typeface="Cantarell"/>
                <a:hlinkClick r:id="rId4">
                  <a:extLst>
                    <a:ext uri="{A12FA001-AC4F-418D-AE19-62706E023703}">
                      <ahyp:hlinkClr xmlns:ahyp="http://schemas.microsoft.com/office/drawing/2018/hyperlinkcolor" xmlns="" val="tx"/>
                    </a:ext>
                  </a:extLst>
                </a:hlinkClick>
              </a:rPr>
              <a:t>Freepik</a:t>
            </a:r>
            <a:endParaRPr sz="1089" b="1">
              <a:solidFill>
                <a:schemeClr val="dk1"/>
              </a:solidFill>
              <a:latin typeface="Cantarell"/>
              <a:ea typeface="Cantarell"/>
              <a:cs typeface="Cantarell"/>
              <a:sym typeface="Cantarell"/>
            </a:endParaRPr>
          </a:p>
        </p:txBody>
      </p:sp>
    </p:spTree>
    <p:extLst>
      <p:ext uri="{BB962C8B-B14F-4D97-AF65-F5344CB8AC3E}">
        <p14:creationId xmlns:p14="http://schemas.microsoft.com/office/powerpoint/2010/main" val="17352587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10"/>
        <p:cNvGrpSpPr/>
        <p:nvPr/>
      </p:nvGrpSpPr>
      <p:grpSpPr>
        <a:xfrm>
          <a:off x="0" y="0"/>
          <a:ext cx="0" cy="0"/>
          <a:chOff x="0" y="0"/>
          <a:chExt cx="0" cy="0"/>
        </a:xfrm>
      </p:grpSpPr>
      <p:sp>
        <p:nvSpPr>
          <p:cNvPr id="411" name="Google Shape;411;p17"/>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12" name="Google Shape;412;p17"/>
          <p:cNvSpPr txBox="1">
            <a:spLocks noGrp="1"/>
          </p:cNvSpPr>
          <p:nvPr>
            <p:ph type="body" idx="1"/>
          </p:nvPr>
        </p:nvSpPr>
        <p:spPr>
          <a:xfrm>
            <a:off x="944193" y="1536698"/>
            <a:ext cx="5109509" cy="4452176"/>
          </a:xfrm>
          <a:prstGeom prst="rect">
            <a:avLst/>
          </a:prstGeom>
        </p:spPr>
        <p:txBody>
          <a:bodyPr spcFirstLastPara="1" wrap="square" lIns="116050" tIns="116050" rIns="116050" bIns="116050" anchor="t" anchorCtr="0">
            <a:noAutofit/>
          </a:bodyPr>
          <a:lstStyle>
            <a:lvl1pPr marL="414772" lvl="0" indent="-276515" rtl="0">
              <a:lnSpc>
                <a:spcPct val="100000"/>
              </a:lnSpc>
              <a:spcBef>
                <a:spcPts val="0"/>
              </a:spcBef>
              <a:spcAft>
                <a:spcPts val="0"/>
              </a:spcAft>
              <a:buClr>
                <a:srgbClr val="434343"/>
              </a:buClr>
              <a:buSzPts val="1200"/>
              <a:buChar char="●"/>
              <a:defRPr/>
            </a:lvl1pPr>
            <a:lvl2pPr marL="829544" lvl="1" indent="-276515" rtl="0">
              <a:spcBef>
                <a:spcPts val="0"/>
              </a:spcBef>
              <a:spcAft>
                <a:spcPts val="0"/>
              </a:spcAft>
              <a:buClr>
                <a:srgbClr val="434343"/>
              </a:buClr>
              <a:buSzPts val="1200"/>
              <a:buFont typeface="Roboto Condensed Light"/>
              <a:buChar char="○"/>
              <a:defRPr/>
            </a:lvl2pPr>
            <a:lvl3pPr marL="1244316" lvl="2" indent="-276515" rtl="0">
              <a:spcBef>
                <a:spcPts val="0"/>
              </a:spcBef>
              <a:spcAft>
                <a:spcPts val="0"/>
              </a:spcAft>
              <a:buClr>
                <a:srgbClr val="434343"/>
              </a:buClr>
              <a:buSzPts val="1200"/>
              <a:buFont typeface="Roboto Condensed Light"/>
              <a:buChar char="■"/>
              <a:defRPr/>
            </a:lvl3pPr>
            <a:lvl4pPr marL="1659087" lvl="3" indent="-276515" rtl="0">
              <a:spcBef>
                <a:spcPts val="0"/>
              </a:spcBef>
              <a:spcAft>
                <a:spcPts val="0"/>
              </a:spcAft>
              <a:buClr>
                <a:srgbClr val="434343"/>
              </a:buClr>
              <a:buSzPts val="1200"/>
              <a:buFont typeface="Roboto Condensed Light"/>
              <a:buChar char="●"/>
              <a:defRPr/>
            </a:lvl4pPr>
            <a:lvl5pPr marL="2073859" lvl="4" indent="-276515" rtl="0">
              <a:spcBef>
                <a:spcPts val="0"/>
              </a:spcBef>
              <a:spcAft>
                <a:spcPts val="0"/>
              </a:spcAft>
              <a:buClr>
                <a:srgbClr val="434343"/>
              </a:buClr>
              <a:buSzPts val="1200"/>
              <a:buFont typeface="Roboto Condensed Light"/>
              <a:buChar char="○"/>
              <a:defRPr/>
            </a:lvl5pPr>
            <a:lvl6pPr marL="2488631" lvl="5" indent="-276515" rtl="0">
              <a:spcBef>
                <a:spcPts val="0"/>
              </a:spcBef>
              <a:spcAft>
                <a:spcPts val="0"/>
              </a:spcAft>
              <a:buClr>
                <a:srgbClr val="434343"/>
              </a:buClr>
              <a:buSzPts val="1200"/>
              <a:buFont typeface="Roboto Condensed Light"/>
              <a:buChar char="■"/>
              <a:defRPr/>
            </a:lvl6pPr>
            <a:lvl7pPr marL="2903403" lvl="6" indent="-276515" rtl="0">
              <a:spcBef>
                <a:spcPts val="0"/>
              </a:spcBef>
              <a:spcAft>
                <a:spcPts val="0"/>
              </a:spcAft>
              <a:buClr>
                <a:srgbClr val="434343"/>
              </a:buClr>
              <a:buSzPts val="1200"/>
              <a:buFont typeface="Roboto Condensed Light"/>
              <a:buChar char="●"/>
              <a:defRPr/>
            </a:lvl7pPr>
            <a:lvl8pPr marL="3318175" lvl="7" indent="-276515" rtl="0">
              <a:spcBef>
                <a:spcPts val="0"/>
              </a:spcBef>
              <a:spcAft>
                <a:spcPts val="0"/>
              </a:spcAft>
              <a:buClr>
                <a:srgbClr val="434343"/>
              </a:buClr>
              <a:buSzPts val="1200"/>
              <a:buFont typeface="Roboto Condensed Light"/>
              <a:buChar char="○"/>
              <a:defRPr/>
            </a:lvl8pPr>
            <a:lvl9pPr marL="3732947" lvl="8" indent="-276515" rtl="0">
              <a:spcBef>
                <a:spcPts val="0"/>
              </a:spcBef>
              <a:spcAft>
                <a:spcPts val="0"/>
              </a:spcAft>
              <a:buClr>
                <a:srgbClr val="434343"/>
              </a:buClr>
              <a:buSzPts val="1200"/>
              <a:buFont typeface="Roboto Condensed Light"/>
              <a:buChar char="■"/>
              <a:defRPr/>
            </a:lvl9pPr>
          </a:lstStyle>
          <a:p>
            <a:endParaRPr/>
          </a:p>
        </p:txBody>
      </p:sp>
      <p:grpSp>
        <p:nvGrpSpPr>
          <p:cNvPr id="413" name="Google Shape;413;p17"/>
          <p:cNvGrpSpPr/>
          <p:nvPr/>
        </p:nvGrpSpPr>
        <p:grpSpPr>
          <a:xfrm>
            <a:off x="170151" y="141962"/>
            <a:ext cx="11851912" cy="6574370"/>
            <a:chOff x="160282" y="157600"/>
            <a:chExt cx="10393572" cy="7247026"/>
          </a:xfrm>
        </p:grpSpPr>
        <p:sp>
          <p:nvSpPr>
            <p:cNvPr id="414" name="Google Shape;414;p17"/>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5" name="Google Shape;415;p17"/>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6" name="Google Shape;416;p17"/>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7" name="Google Shape;417;p17"/>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8" name="Google Shape;418;p17"/>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9" name="Google Shape;419;p17"/>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0" name="Google Shape;420;p17"/>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1" name="Google Shape;421;p17"/>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2" name="Google Shape;422;p17"/>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3" name="Google Shape;423;p17"/>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4" name="Google Shape;424;p17"/>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5" name="Google Shape;425;p17"/>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6" name="Google Shape;426;p17"/>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7" name="Google Shape;427;p17"/>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8" name="Google Shape;428;p17"/>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9" name="Google Shape;429;p17"/>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0" name="Google Shape;430;p17"/>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1" name="Google Shape;431;p17"/>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2" name="Google Shape;432;p17"/>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3" name="Google Shape;433;p17"/>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4" name="Google Shape;434;p17"/>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5" name="Google Shape;435;p17"/>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6" name="Google Shape;436;p17"/>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7" name="Google Shape;437;p17"/>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438" name="Google Shape;438;p17"/>
          <p:cNvSpPr txBox="1">
            <a:spLocks noGrp="1"/>
          </p:cNvSpPr>
          <p:nvPr>
            <p:ph type="body" idx="2"/>
          </p:nvPr>
        </p:nvSpPr>
        <p:spPr>
          <a:xfrm>
            <a:off x="6138627" y="2093186"/>
            <a:ext cx="5109509" cy="3895892"/>
          </a:xfrm>
          <a:prstGeom prst="rect">
            <a:avLst/>
          </a:prstGeom>
        </p:spPr>
        <p:txBody>
          <a:bodyPr spcFirstLastPara="1" wrap="square" lIns="116050" tIns="116050" rIns="116050" bIns="116050" anchor="t" anchorCtr="0">
            <a:noAutofit/>
          </a:bodyPr>
          <a:lstStyle>
            <a:lvl1pPr marL="414772" lvl="0" indent="-276515" rtl="0">
              <a:lnSpc>
                <a:spcPct val="100000"/>
              </a:lnSpc>
              <a:spcBef>
                <a:spcPts val="0"/>
              </a:spcBef>
              <a:spcAft>
                <a:spcPts val="0"/>
              </a:spcAft>
              <a:buClr>
                <a:srgbClr val="434343"/>
              </a:buClr>
              <a:buSzPts val="1200"/>
              <a:buChar char="●"/>
              <a:defRPr/>
            </a:lvl1pPr>
            <a:lvl2pPr marL="829544" lvl="1" indent="-276515" rtl="0">
              <a:spcBef>
                <a:spcPts val="0"/>
              </a:spcBef>
              <a:spcAft>
                <a:spcPts val="0"/>
              </a:spcAft>
              <a:buClr>
                <a:srgbClr val="434343"/>
              </a:buClr>
              <a:buSzPts val="1200"/>
              <a:buFont typeface="Roboto Condensed Light"/>
              <a:buChar char="○"/>
              <a:defRPr/>
            </a:lvl2pPr>
            <a:lvl3pPr marL="1244316" lvl="2" indent="-276515" rtl="0">
              <a:spcBef>
                <a:spcPts val="0"/>
              </a:spcBef>
              <a:spcAft>
                <a:spcPts val="0"/>
              </a:spcAft>
              <a:buClr>
                <a:srgbClr val="434343"/>
              </a:buClr>
              <a:buSzPts val="1200"/>
              <a:buFont typeface="Roboto Condensed Light"/>
              <a:buChar char="■"/>
              <a:defRPr/>
            </a:lvl3pPr>
            <a:lvl4pPr marL="1659087" lvl="3" indent="-276515" rtl="0">
              <a:spcBef>
                <a:spcPts val="0"/>
              </a:spcBef>
              <a:spcAft>
                <a:spcPts val="0"/>
              </a:spcAft>
              <a:buClr>
                <a:srgbClr val="434343"/>
              </a:buClr>
              <a:buSzPts val="1200"/>
              <a:buFont typeface="Roboto Condensed Light"/>
              <a:buChar char="●"/>
              <a:defRPr/>
            </a:lvl4pPr>
            <a:lvl5pPr marL="2073859" lvl="4" indent="-276515" rtl="0">
              <a:spcBef>
                <a:spcPts val="0"/>
              </a:spcBef>
              <a:spcAft>
                <a:spcPts val="0"/>
              </a:spcAft>
              <a:buClr>
                <a:srgbClr val="434343"/>
              </a:buClr>
              <a:buSzPts val="1200"/>
              <a:buFont typeface="Roboto Condensed Light"/>
              <a:buChar char="○"/>
              <a:defRPr/>
            </a:lvl5pPr>
            <a:lvl6pPr marL="2488631" lvl="5" indent="-276515" rtl="0">
              <a:spcBef>
                <a:spcPts val="0"/>
              </a:spcBef>
              <a:spcAft>
                <a:spcPts val="0"/>
              </a:spcAft>
              <a:buClr>
                <a:srgbClr val="434343"/>
              </a:buClr>
              <a:buSzPts val="1200"/>
              <a:buFont typeface="Roboto Condensed Light"/>
              <a:buChar char="■"/>
              <a:defRPr/>
            </a:lvl6pPr>
            <a:lvl7pPr marL="2903403" lvl="6" indent="-276515" rtl="0">
              <a:spcBef>
                <a:spcPts val="0"/>
              </a:spcBef>
              <a:spcAft>
                <a:spcPts val="0"/>
              </a:spcAft>
              <a:buClr>
                <a:srgbClr val="434343"/>
              </a:buClr>
              <a:buSzPts val="1200"/>
              <a:buFont typeface="Roboto Condensed Light"/>
              <a:buChar char="●"/>
              <a:defRPr/>
            </a:lvl7pPr>
            <a:lvl8pPr marL="3318175" lvl="7" indent="-276515" rtl="0">
              <a:spcBef>
                <a:spcPts val="0"/>
              </a:spcBef>
              <a:spcAft>
                <a:spcPts val="0"/>
              </a:spcAft>
              <a:buClr>
                <a:srgbClr val="434343"/>
              </a:buClr>
              <a:buSzPts val="1200"/>
              <a:buFont typeface="Roboto Condensed Light"/>
              <a:buChar char="○"/>
              <a:defRPr/>
            </a:lvl8pPr>
            <a:lvl9pPr marL="3732947" lvl="8" indent="-276515" rtl="0">
              <a:spcBef>
                <a:spcPts val="0"/>
              </a:spcBef>
              <a:spcAft>
                <a:spcPts val="0"/>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904828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3"/>
        <p:cNvGrpSpPr/>
        <p:nvPr/>
      </p:nvGrpSpPr>
      <p:grpSpPr>
        <a:xfrm>
          <a:off x="0" y="0"/>
          <a:ext cx="0" cy="0"/>
          <a:chOff x="0" y="0"/>
          <a:chExt cx="0" cy="0"/>
        </a:xfrm>
      </p:grpSpPr>
      <p:sp>
        <p:nvSpPr>
          <p:cNvPr id="534" name="Google Shape;534;p24"/>
          <p:cNvSpPr txBox="1">
            <a:spLocks noGrp="1"/>
          </p:cNvSpPr>
          <p:nvPr>
            <p:ph type="title"/>
          </p:nvPr>
        </p:nvSpPr>
        <p:spPr>
          <a:xfrm>
            <a:off x="1424158" y="431819"/>
            <a:ext cx="9396625" cy="643101"/>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1pPr>
            <a:lvl2pPr lvl="1"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2pPr>
            <a:lvl3pPr lvl="2"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3pPr>
            <a:lvl4pPr lvl="3"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4pPr>
            <a:lvl5pPr lvl="4"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5pPr>
            <a:lvl6pPr lvl="5"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6pPr>
            <a:lvl7pPr lvl="6"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7pPr>
            <a:lvl8pPr lvl="7"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8pPr>
            <a:lvl9pPr lvl="8"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9pPr>
          </a:lstStyle>
          <a:p>
            <a:endParaRPr/>
          </a:p>
        </p:txBody>
      </p:sp>
      <p:sp>
        <p:nvSpPr>
          <p:cNvPr id="535" name="Google Shape;535;p24"/>
          <p:cNvSpPr txBox="1">
            <a:spLocks noGrp="1"/>
          </p:cNvSpPr>
          <p:nvPr>
            <p:ph type="subTitle" idx="1"/>
          </p:nvPr>
        </p:nvSpPr>
        <p:spPr>
          <a:xfrm>
            <a:off x="1429292" y="1461962"/>
            <a:ext cx="9333680" cy="956895"/>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chemeClr val="lt1"/>
              </a:buClr>
              <a:buSzPts val="1400"/>
              <a:buFont typeface="Arial"/>
              <a:buNone/>
              <a:defRPr>
                <a:solidFill>
                  <a:schemeClr val="lt1"/>
                </a:solidFill>
                <a:latin typeface="Arial"/>
                <a:ea typeface="Arial"/>
                <a:cs typeface="Arial"/>
                <a:sym typeface="Arial"/>
              </a:defRPr>
            </a:lvl1pPr>
            <a:lvl2pPr lvl="1"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2pPr>
            <a:lvl3pPr lvl="2"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3pPr>
            <a:lvl4pPr lvl="3"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4pPr>
            <a:lvl5pPr lvl="4"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5pPr>
            <a:lvl6pPr lvl="5"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6pPr>
            <a:lvl7pPr lvl="6"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7pPr>
            <a:lvl8pPr lvl="7"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8pPr>
            <a:lvl9pPr lvl="8"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3514273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536"/>
        <p:cNvGrpSpPr/>
        <p:nvPr/>
      </p:nvGrpSpPr>
      <p:grpSpPr>
        <a:xfrm>
          <a:off x="0" y="0"/>
          <a:ext cx="0" cy="0"/>
          <a:chOff x="0" y="0"/>
          <a:chExt cx="0" cy="0"/>
        </a:xfrm>
      </p:grpSpPr>
    </p:spTree>
    <p:extLst>
      <p:ext uri="{BB962C8B-B14F-4D97-AF65-F5344CB8AC3E}">
        <p14:creationId xmlns:p14="http://schemas.microsoft.com/office/powerpoint/2010/main" val="3376786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3189233" y="1653567"/>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7" name="Google Shape;67;p9"/>
          <p:cNvSpPr txBox="1">
            <a:spLocks noGrp="1"/>
          </p:cNvSpPr>
          <p:nvPr>
            <p:ph type="subTitle" idx="1"/>
          </p:nvPr>
        </p:nvSpPr>
        <p:spPr>
          <a:xfrm>
            <a:off x="3189233" y="2962015"/>
            <a:ext cx="58136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9"/>
          <p:cNvSpPr/>
          <p:nvPr/>
        </p:nvSpPr>
        <p:spPr>
          <a:xfrm rot="-148896">
            <a:off x="-2057371" y="1967277"/>
            <a:ext cx="6755301" cy="785559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9"/>
          <p:cNvSpPr/>
          <p:nvPr/>
        </p:nvSpPr>
        <p:spPr>
          <a:xfrm rot="6299984">
            <a:off x="9079705" y="-2018359"/>
            <a:ext cx="5518591" cy="4698051"/>
          </a:xfrm>
          <a:custGeom>
            <a:avLst/>
            <a:gdLst/>
            <a:ahLst/>
            <a:cxnLst/>
            <a:rect l="l" t="t" r="r" b="b"/>
            <a:pathLst>
              <a:path w="63839" h="54347" extrusionOk="0">
                <a:moveTo>
                  <a:pt x="28569" y="0"/>
                </a:moveTo>
                <a:cubicBezTo>
                  <a:pt x="27798" y="0"/>
                  <a:pt x="27028" y="70"/>
                  <a:pt x="26277" y="210"/>
                </a:cubicBezTo>
                <a:cubicBezTo>
                  <a:pt x="12580" y="2796"/>
                  <a:pt x="15998" y="18487"/>
                  <a:pt x="8306" y="27538"/>
                </a:cubicBezTo>
                <a:cubicBezTo>
                  <a:pt x="5392" y="31000"/>
                  <a:pt x="1578" y="34178"/>
                  <a:pt x="899" y="38649"/>
                </a:cubicBezTo>
                <a:cubicBezTo>
                  <a:pt x="0" y="44412"/>
                  <a:pt x="4887" y="49562"/>
                  <a:pt x="10103" y="52214"/>
                </a:cubicBezTo>
                <a:cubicBezTo>
                  <a:pt x="12361" y="53375"/>
                  <a:pt x="14793" y="54274"/>
                  <a:pt x="17313" y="54340"/>
                </a:cubicBezTo>
                <a:cubicBezTo>
                  <a:pt x="17452" y="54344"/>
                  <a:pt x="17591" y="54347"/>
                  <a:pt x="17729" y="54347"/>
                </a:cubicBezTo>
                <a:cubicBezTo>
                  <a:pt x="23950" y="54347"/>
                  <a:pt x="29307" y="49610"/>
                  <a:pt x="35503" y="48795"/>
                </a:cubicBezTo>
                <a:cubicBezTo>
                  <a:pt x="36257" y="48698"/>
                  <a:pt x="37011" y="48659"/>
                  <a:pt x="37766" y="48659"/>
                </a:cubicBezTo>
                <a:cubicBezTo>
                  <a:pt x="40234" y="48659"/>
                  <a:pt x="42705" y="49072"/>
                  <a:pt x="45189" y="49190"/>
                </a:cubicBezTo>
                <a:cubicBezTo>
                  <a:pt x="45555" y="49205"/>
                  <a:pt x="45922" y="49213"/>
                  <a:pt x="46290" y="49213"/>
                </a:cubicBezTo>
                <a:cubicBezTo>
                  <a:pt x="51579" y="49213"/>
                  <a:pt x="57097" y="47567"/>
                  <a:pt x="60354" y="43470"/>
                </a:cubicBezTo>
                <a:cubicBezTo>
                  <a:pt x="63839" y="39065"/>
                  <a:pt x="63379" y="31504"/>
                  <a:pt x="58470" y="28787"/>
                </a:cubicBezTo>
                <a:cubicBezTo>
                  <a:pt x="56322" y="27581"/>
                  <a:pt x="53736" y="27472"/>
                  <a:pt x="51347" y="26771"/>
                </a:cubicBezTo>
                <a:cubicBezTo>
                  <a:pt x="46329" y="25280"/>
                  <a:pt x="42406" y="21358"/>
                  <a:pt x="40916" y="16317"/>
                </a:cubicBezTo>
                <a:cubicBezTo>
                  <a:pt x="39820" y="12570"/>
                  <a:pt x="40171" y="8340"/>
                  <a:pt x="38176" y="4965"/>
                </a:cubicBezTo>
                <a:cubicBezTo>
                  <a:pt x="36262" y="1702"/>
                  <a:pt x="32391" y="0"/>
                  <a:pt x="2856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 name="Google Shape;70;p9"/>
          <p:cNvGrpSpPr/>
          <p:nvPr/>
        </p:nvGrpSpPr>
        <p:grpSpPr>
          <a:xfrm rot="7738864">
            <a:off x="9528362" y="4177664"/>
            <a:ext cx="2746889" cy="2662849"/>
            <a:chOff x="-27619" y="-85186"/>
            <a:chExt cx="1786567" cy="1731908"/>
          </a:xfrm>
        </p:grpSpPr>
        <p:sp>
          <p:nvSpPr>
            <p:cNvPr id="71" name="Google Shape;71;p9"/>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9"/>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9"/>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9"/>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9"/>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9"/>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9"/>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9"/>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3213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1"/>
        <p:cNvGrpSpPr/>
        <p:nvPr/>
      </p:nvGrpSpPr>
      <p:grpSpPr>
        <a:xfrm>
          <a:off x="0" y="0"/>
          <a:ext cx="0" cy="0"/>
          <a:chOff x="0" y="0"/>
          <a:chExt cx="0" cy="0"/>
        </a:xfrm>
      </p:grpSpPr>
      <p:sp>
        <p:nvSpPr>
          <p:cNvPr id="82" name="Google Shape;82;p11"/>
          <p:cNvSpPr/>
          <p:nvPr/>
        </p:nvSpPr>
        <p:spPr>
          <a:xfrm>
            <a:off x="-589798" y="4446926"/>
            <a:ext cx="3706092" cy="4589308"/>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1"/>
          <p:cNvSpPr/>
          <p:nvPr/>
        </p:nvSpPr>
        <p:spPr>
          <a:xfrm rot="-652203">
            <a:off x="7767879" y="-1762470"/>
            <a:ext cx="6532732" cy="7529556"/>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11"/>
          <p:cNvGrpSpPr/>
          <p:nvPr/>
        </p:nvGrpSpPr>
        <p:grpSpPr>
          <a:xfrm rot="7292134" flipH="1">
            <a:off x="8376555" y="4106476"/>
            <a:ext cx="2746772" cy="2662737"/>
            <a:chOff x="-27619" y="-85186"/>
            <a:chExt cx="1786567" cy="1731908"/>
          </a:xfrm>
        </p:grpSpPr>
        <p:sp>
          <p:nvSpPr>
            <p:cNvPr id="85" name="Google Shape;85;p1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1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1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1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1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11"/>
          <p:cNvSpPr txBox="1">
            <a:spLocks noGrp="1"/>
          </p:cNvSpPr>
          <p:nvPr>
            <p:ph type="title" hasCustomPrompt="1"/>
          </p:nvPr>
        </p:nvSpPr>
        <p:spPr>
          <a:xfrm>
            <a:off x="1644800" y="1305951"/>
            <a:ext cx="7346800" cy="28004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198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94" name="Google Shape;94;p11"/>
          <p:cNvSpPr txBox="1">
            <a:spLocks noGrp="1"/>
          </p:cNvSpPr>
          <p:nvPr>
            <p:ph type="subTitle" idx="1"/>
          </p:nvPr>
        </p:nvSpPr>
        <p:spPr>
          <a:xfrm>
            <a:off x="1644800" y="4208051"/>
            <a:ext cx="5365600" cy="9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2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069586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2231815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6"/>
        <p:cNvGrpSpPr/>
        <p:nvPr/>
      </p:nvGrpSpPr>
      <p:grpSpPr>
        <a:xfrm>
          <a:off x="0" y="0"/>
          <a:ext cx="0" cy="0"/>
          <a:chOff x="0" y="0"/>
          <a:chExt cx="0" cy="0"/>
        </a:xfrm>
      </p:grpSpPr>
      <p:sp>
        <p:nvSpPr>
          <p:cNvPr id="97" name="Google Shape;97;p13"/>
          <p:cNvSpPr/>
          <p:nvPr/>
        </p:nvSpPr>
        <p:spPr>
          <a:xfrm rot="-4422828">
            <a:off x="-2034663" y="3783623"/>
            <a:ext cx="2863045" cy="354535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3"/>
          <p:cNvSpPr/>
          <p:nvPr/>
        </p:nvSpPr>
        <p:spPr>
          <a:xfrm rot="-1973877">
            <a:off x="9268434" y="4814303"/>
            <a:ext cx="4281473" cy="2578500"/>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3"/>
          <p:cNvSpPr/>
          <p:nvPr/>
        </p:nvSpPr>
        <p:spPr>
          <a:xfrm flipH="1">
            <a:off x="8911501" y="-18667"/>
            <a:ext cx="3947556" cy="1636648"/>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13"/>
          <p:cNvSpPr txBox="1">
            <a:spLocks noGrp="1"/>
          </p:cNvSpPr>
          <p:nvPr>
            <p:ph type="title"/>
          </p:nvPr>
        </p:nvSpPr>
        <p:spPr>
          <a:xfrm>
            <a:off x="1210501" y="2192349"/>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 name="Google Shape;101;p13"/>
          <p:cNvSpPr txBox="1">
            <a:spLocks noGrp="1"/>
          </p:cNvSpPr>
          <p:nvPr>
            <p:ph type="subTitle" idx="1"/>
          </p:nvPr>
        </p:nvSpPr>
        <p:spPr>
          <a:xfrm>
            <a:off x="1210501" y="2822633"/>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3"/>
          <p:cNvSpPr txBox="1">
            <a:spLocks noGrp="1"/>
          </p:cNvSpPr>
          <p:nvPr>
            <p:ph type="title" idx="2"/>
          </p:nvPr>
        </p:nvSpPr>
        <p:spPr>
          <a:xfrm>
            <a:off x="4664400" y="2192349"/>
            <a:ext cx="2863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 name="Google Shape;103;p13"/>
          <p:cNvSpPr txBox="1">
            <a:spLocks noGrp="1"/>
          </p:cNvSpPr>
          <p:nvPr>
            <p:ph type="subTitle" idx="3"/>
          </p:nvPr>
        </p:nvSpPr>
        <p:spPr>
          <a:xfrm>
            <a:off x="4664400" y="2822632"/>
            <a:ext cx="2863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3"/>
          <p:cNvSpPr txBox="1">
            <a:spLocks noGrp="1"/>
          </p:cNvSpPr>
          <p:nvPr>
            <p:ph type="title" idx="4"/>
          </p:nvPr>
        </p:nvSpPr>
        <p:spPr>
          <a:xfrm>
            <a:off x="1210501" y="4535025"/>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5" name="Google Shape;105;p13"/>
          <p:cNvSpPr txBox="1">
            <a:spLocks noGrp="1"/>
          </p:cNvSpPr>
          <p:nvPr>
            <p:ph type="subTitle" idx="5"/>
          </p:nvPr>
        </p:nvSpPr>
        <p:spPr>
          <a:xfrm>
            <a:off x="1210501" y="5165304"/>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3"/>
          <p:cNvSpPr txBox="1">
            <a:spLocks noGrp="1"/>
          </p:cNvSpPr>
          <p:nvPr>
            <p:ph type="title" idx="6"/>
          </p:nvPr>
        </p:nvSpPr>
        <p:spPr>
          <a:xfrm>
            <a:off x="4664400" y="4535025"/>
            <a:ext cx="2863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7" name="Google Shape;107;p13"/>
          <p:cNvSpPr txBox="1">
            <a:spLocks noGrp="1"/>
          </p:cNvSpPr>
          <p:nvPr>
            <p:ph type="subTitle" idx="7"/>
          </p:nvPr>
        </p:nvSpPr>
        <p:spPr>
          <a:xfrm>
            <a:off x="4664400" y="5165305"/>
            <a:ext cx="2863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8"/>
          </p:nvPr>
        </p:nvSpPr>
        <p:spPr>
          <a:xfrm>
            <a:off x="8116299" y="2192349"/>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 name="Google Shape;109;p13"/>
          <p:cNvSpPr txBox="1">
            <a:spLocks noGrp="1"/>
          </p:cNvSpPr>
          <p:nvPr>
            <p:ph type="subTitle" idx="9"/>
          </p:nvPr>
        </p:nvSpPr>
        <p:spPr>
          <a:xfrm>
            <a:off x="8116299" y="2822633"/>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title" idx="13"/>
          </p:nvPr>
        </p:nvSpPr>
        <p:spPr>
          <a:xfrm>
            <a:off x="8116299" y="4535025"/>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1" name="Google Shape;111;p13"/>
          <p:cNvSpPr txBox="1">
            <a:spLocks noGrp="1"/>
          </p:cNvSpPr>
          <p:nvPr>
            <p:ph type="subTitle" idx="14"/>
          </p:nvPr>
        </p:nvSpPr>
        <p:spPr>
          <a:xfrm>
            <a:off x="8116299" y="5165308"/>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13"/>
          <p:cNvSpPr txBox="1">
            <a:spLocks noGrp="1"/>
          </p:cNvSpPr>
          <p:nvPr>
            <p:ph type="title" idx="15"/>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 name="Google Shape;113;p13">
            <a:hlinkClick r:id="" action="ppaction://noaction"/>
          </p:cNvPr>
          <p:cNvSpPr txBox="1">
            <a:spLocks noGrp="1"/>
          </p:cNvSpPr>
          <p:nvPr>
            <p:ph type="title" idx="16" hasCustomPrompt="1"/>
          </p:nvPr>
        </p:nvSpPr>
        <p:spPr>
          <a:xfrm>
            <a:off x="1210501"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4" name="Google Shape;114;p13">
            <a:hlinkClick r:id="" action="ppaction://noaction"/>
          </p:cNvPr>
          <p:cNvSpPr txBox="1">
            <a:spLocks noGrp="1"/>
          </p:cNvSpPr>
          <p:nvPr>
            <p:ph type="title" idx="17" hasCustomPrompt="1"/>
          </p:nvPr>
        </p:nvSpPr>
        <p:spPr>
          <a:xfrm>
            <a:off x="4664400"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5" name="Google Shape;115;p13">
            <a:hlinkClick r:id="" action="ppaction://noaction"/>
          </p:cNvPr>
          <p:cNvSpPr txBox="1">
            <a:spLocks noGrp="1"/>
          </p:cNvSpPr>
          <p:nvPr>
            <p:ph type="title" idx="18" hasCustomPrompt="1"/>
          </p:nvPr>
        </p:nvSpPr>
        <p:spPr>
          <a:xfrm>
            <a:off x="1210501"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6" name="Google Shape;116;p13">
            <a:hlinkClick r:id="" action="ppaction://noaction"/>
          </p:cNvPr>
          <p:cNvSpPr txBox="1">
            <a:spLocks noGrp="1"/>
          </p:cNvSpPr>
          <p:nvPr>
            <p:ph type="title" idx="19" hasCustomPrompt="1"/>
          </p:nvPr>
        </p:nvSpPr>
        <p:spPr>
          <a:xfrm>
            <a:off x="4664400"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7" name="Google Shape;117;p13">
            <a:hlinkClick r:id="" action="ppaction://noaction"/>
          </p:cNvPr>
          <p:cNvSpPr txBox="1">
            <a:spLocks noGrp="1"/>
          </p:cNvSpPr>
          <p:nvPr>
            <p:ph type="title" idx="20" hasCustomPrompt="1"/>
          </p:nvPr>
        </p:nvSpPr>
        <p:spPr>
          <a:xfrm>
            <a:off x="8116299"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8" name="Google Shape;118;p13">
            <a:hlinkClick r:id="" action="ppaction://noaction"/>
          </p:cNvPr>
          <p:cNvSpPr txBox="1">
            <a:spLocks noGrp="1"/>
          </p:cNvSpPr>
          <p:nvPr>
            <p:ph type="title" idx="21" hasCustomPrompt="1"/>
          </p:nvPr>
        </p:nvSpPr>
        <p:spPr>
          <a:xfrm>
            <a:off x="8116299"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7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Tree>
    <p:extLst>
      <p:ext uri="{BB962C8B-B14F-4D97-AF65-F5344CB8AC3E}">
        <p14:creationId xmlns:p14="http://schemas.microsoft.com/office/powerpoint/2010/main" val="3224093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9"/>
        <p:cNvGrpSpPr/>
        <p:nvPr/>
      </p:nvGrpSpPr>
      <p:grpSpPr>
        <a:xfrm>
          <a:off x="0" y="0"/>
          <a:ext cx="0" cy="0"/>
          <a:chOff x="0" y="0"/>
          <a:chExt cx="0" cy="0"/>
        </a:xfrm>
      </p:grpSpPr>
      <p:sp>
        <p:nvSpPr>
          <p:cNvPr id="120" name="Google Shape;120;p14"/>
          <p:cNvSpPr/>
          <p:nvPr/>
        </p:nvSpPr>
        <p:spPr>
          <a:xfrm rot="-5400000" flipH="1">
            <a:off x="8810081" y="2220723"/>
            <a:ext cx="4044668" cy="6440693"/>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4"/>
          <p:cNvSpPr/>
          <p:nvPr/>
        </p:nvSpPr>
        <p:spPr>
          <a:xfrm rot="1248136" flipH="1">
            <a:off x="-3405409" y="-3147032"/>
            <a:ext cx="8712757" cy="9601256"/>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4"/>
          <p:cNvSpPr txBox="1">
            <a:spLocks noGrp="1"/>
          </p:cNvSpPr>
          <p:nvPr>
            <p:ph type="title" hasCustomPrompt="1"/>
          </p:nvPr>
        </p:nvSpPr>
        <p:spPr>
          <a:xfrm>
            <a:off x="4984100" y="908325"/>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3" name="Google Shape;123;p14"/>
          <p:cNvSpPr txBox="1">
            <a:spLocks noGrp="1"/>
          </p:cNvSpPr>
          <p:nvPr>
            <p:ph type="subTitle" idx="1"/>
          </p:nvPr>
        </p:nvSpPr>
        <p:spPr>
          <a:xfrm>
            <a:off x="4984100" y="1686192"/>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24" name="Google Shape;124;p14"/>
          <p:cNvSpPr txBox="1">
            <a:spLocks noGrp="1"/>
          </p:cNvSpPr>
          <p:nvPr>
            <p:ph type="title" idx="2" hasCustomPrompt="1"/>
          </p:nvPr>
        </p:nvSpPr>
        <p:spPr>
          <a:xfrm>
            <a:off x="2964800" y="2638601"/>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5" name="Google Shape;125;p14"/>
          <p:cNvSpPr txBox="1">
            <a:spLocks noGrp="1"/>
          </p:cNvSpPr>
          <p:nvPr>
            <p:ph type="subTitle" idx="3"/>
          </p:nvPr>
        </p:nvSpPr>
        <p:spPr>
          <a:xfrm>
            <a:off x="2964800" y="3418733"/>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26" name="Google Shape;126;p14"/>
          <p:cNvSpPr txBox="1">
            <a:spLocks noGrp="1"/>
          </p:cNvSpPr>
          <p:nvPr>
            <p:ph type="title" idx="4" hasCustomPrompt="1"/>
          </p:nvPr>
        </p:nvSpPr>
        <p:spPr>
          <a:xfrm>
            <a:off x="945500" y="4368876"/>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7" name="Google Shape;127;p14"/>
          <p:cNvSpPr txBox="1">
            <a:spLocks noGrp="1"/>
          </p:cNvSpPr>
          <p:nvPr>
            <p:ph type="subTitle" idx="5"/>
          </p:nvPr>
        </p:nvSpPr>
        <p:spPr>
          <a:xfrm>
            <a:off x="945500" y="5151275"/>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233284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28"/>
        <p:cNvGrpSpPr/>
        <p:nvPr/>
      </p:nvGrpSpPr>
      <p:grpSpPr>
        <a:xfrm>
          <a:off x="0" y="0"/>
          <a:ext cx="0" cy="0"/>
          <a:chOff x="0" y="0"/>
          <a:chExt cx="0" cy="0"/>
        </a:xfrm>
      </p:grpSpPr>
      <p:sp>
        <p:nvSpPr>
          <p:cNvPr id="129" name="Google Shape;129;p15"/>
          <p:cNvSpPr txBox="1">
            <a:spLocks noGrp="1"/>
          </p:cNvSpPr>
          <p:nvPr>
            <p:ph type="subTitle" idx="1"/>
          </p:nvPr>
        </p:nvSpPr>
        <p:spPr>
          <a:xfrm>
            <a:off x="2076107" y="4369633"/>
            <a:ext cx="2890400" cy="6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467" b="1">
                <a:latin typeface="Enriqueta"/>
                <a:ea typeface="Enriqueta"/>
                <a:cs typeface="Enriqueta"/>
                <a:sym typeface="Enriquet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15"/>
          <p:cNvSpPr txBox="1">
            <a:spLocks noGrp="1"/>
          </p:cNvSpPr>
          <p:nvPr>
            <p:ph type="subTitle" idx="2"/>
          </p:nvPr>
        </p:nvSpPr>
        <p:spPr>
          <a:xfrm>
            <a:off x="2076107" y="4993308"/>
            <a:ext cx="2890400" cy="11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1" name="Google Shape;131;p15"/>
          <p:cNvSpPr txBox="1">
            <a:spLocks noGrp="1"/>
          </p:cNvSpPr>
          <p:nvPr>
            <p:ph type="title" hasCustomPrompt="1"/>
          </p:nvPr>
        </p:nvSpPr>
        <p:spPr>
          <a:xfrm>
            <a:off x="2713307" y="2728833"/>
            <a:ext cx="1616000" cy="5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32" name="Google Shape;132;p15"/>
          <p:cNvSpPr txBox="1">
            <a:spLocks noGrp="1"/>
          </p:cNvSpPr>
          <p:nvPr>
            <p:ph type="subTitle" idx="3"/>
          </p:nvPr>
        </p:nvSpPr>
        <p:spPr>
          <a:xfrm>
            <a:off x="7225493" y="4369633"/>
            <a:ext cx="2890400" cy="6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467" b="1">
                <a:latin typeface="Enriqueta"/>
                <a:ea typeface="Enriqueta"/>
                <a:cs typeface="Enriqueta"/>
                <a:sym typeface="Enriquet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p15"/>
          <p:cNvSpPr txBox="1">
            <a:spLocks noGrp="1"/>
          </p:cNvSpPr>
          <p:nvPr>
            <p:ph type="subTitle" idx="4"/>
          </p:nvPr>
        </p:nvSpPr>
        <p:spPr>
          <a:xfrm>
            <a:off x="7225493" y="4993308"/>
            <a:ext cx="2890400" cy="11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4" name="Google Shape;134;p15"/>
          <p:cNvSpPr txBox="1">
            <a:spLocks noGrp="1"/>
          </p:cNvSpPr>
          <p:nvPr>
            <p:ph type="title" idx="5" hasCustomPrompt="1"/>
          </p:nvPr>
        </p:nvSpPr>
        <p:spPr>
          <a:xfrm>
            <a:off x="7859893" y="2728833"/>
            <a:ext cx="1621600" cy="5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35" name="Google Shape;135;p15"/>
          <p:cNvSpPr txBox="1">
            <a:spLocks noGrp="1"/>
          </p:cNvSpPr>
          <p:nvPr>
            <p:ph type="title" idx="6"/>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 name="Google Shape;136;p15"/>
          <p:cNvSpPr/>
          <p:nvPr/>
        </p:nvSpPr>
        <p:spPr>
          <a:xfrm rot="-1557449">
            <a:off x="-794166" y="3392381"/>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5"/>
          <p:cNvSpPr/>
          <p:nvPr/>
        </p:nvSpPr>
        <p:spPr>
          <a:xfrm rot="-7636338">
            <a:off x="10313647" y="9964"/>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5"/>
          <p:cNvSpPr/>
          <p:nvPr/>
        </p:nvSpPr>
        <p:spPr>
          <a:xfrm rot="10800000" flipH="1">
            <a:off x="-100960" y="-411605"/>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4126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9"/>
        <p:cNvGrpSpPr/>
        <p:nvPr/>
      </p:nvGrpSpPr>
      <p:grpSpPr>
        <a:xfrm>
          <a:off x="0" y="0"/>
          <a:ext cx="0" cy="0"/>
          <a:chOff x="0" y="0"/>
          <a:chExt cx="0" cy="0"/>
        </a:xfrm>
      </p:grpSpPr>
      <p:sp>
        <p:nvSpPr>
          <p:cNvPr id="140" name="Google Shape;140;p16"/>
          <p:cNvSpPr/>
          <p:nvPr/>
        </p:nvSpPr>
        <p:spPr>
          <a:xfrm rot="-5400000" flipH="1">
            <a:off x="9066349" y="2741742"/>
            <a:ext cx="3709353" cy="5906741"/>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6"/>
          <p:cNvSpPr/>
          <p:nvPr/>
        </p:nvSpPr>
        <p:spPr>
          <a:xfrm flipH="1">
            <a:off x="-3860730" y="-2514600"/>
            <a:ext cx="8712875" cy="9601319"/>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2" name="Google Shape;142;p16"/>
          <p:cNvGrpSpPr/>
          <p:nvPr/>
        </p:nvGrpSpPr>
        <p:grpSpPr>
          <a:xfrm rot="10595827" flipH="1">
            <a:off x="1765385" y="4648865"/>
            <a:ext cx="2728969" cy="2645479"/>
            <a:chOff x="-27619" y="-85186"/>
            <a:chExt cx="1786567" cy="1731908"/>
          </a:xfrm>
        </p:grpSpPr>
        <p:sp>
          <p:nvSpPr>
            <p:cNvPr id="143" name="Google Shape;143;p16"/>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6"/>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6"/>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6"/>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6"/>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6"/>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6"/>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6"/>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16"/>
          <p:cNvSpPr txBox="1">
            <a:spLocks noGrp="1"/>
          </p:cNvSpPr>
          <p:nvPr>
            <p:ph type="title"/>
          </p:nvPr>
        </p:nvSpPr>
        <p:spPr>
          <a:xfrm flipH="1">
            <a:off x="4570700" y="39670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32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152" name="Google Shape;152;p16"/>
          <p:cNvSpPr txBox="1">
            <a:spLocks noGrp="1"/>
          </p:cNvSpPr>
          <p:nvPr>
            <p:ph type="subTitle" idx="1"/>
          </p:nvPr>
        </p:nvSpPr>
        <p:spPr>
          <a:xfrm flipH="1">
            <a:off x="1752700" y="1847933"/>
            <a:ext cx="8918000" cy="20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400"/>
              <a:buNone/>
              <a:defRPr sz="37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86695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3"/>
        <p:cNvGrpSpPr/>
        <p:nvPr/>
      </p:nvGrpSpPr>
      <p:grpSpPr>
        <a:xfrm>
          <a:off x="0" y="0"/>
          <a:ext cx="0" cy="0"/>
          <a:chOff x="0" y="0"/>
          <a:chExt cx="0" cy="0"/>
        </a:xfrm>
      </p:grpSpPr>
      <p:sp>
        <p:nvSpPr>
          <p:cNvPr id="154" name="Google Shape;154;p17"/>
          <p:cNvSpPr txBox="1">
            <a:spLocks noGrp="1"/>
          </p:cNvSpPr>
          <p:nvPr>
            <p:ph type="title"/>
          </p:nvPr>
        </p:nvSpPr>
        <p:spPr>
          <a:xfrm>
            <a:off x="988800" y="3325000"/>
            <a:ext cx="797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5" name="Google Shape;155;p17"/>
          <p:cNvSpPr txBox="1">
            <a:spLocks noGrp="1"/>
          </p:cNvSpPr>
          <p:nvPr>
            <p:ph type="title" idx="2" hasCustomPrompt="1"/>
          </p:nvPr>
        </p:nvSpPr>
        <p:spPr>
          <a:xfrm>
            <a:off x="988800" y="1422400"/>
            <a:ext cx="3454400" cy="148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6" name="Google Shape;156;p17"/>
          <p:cNvSpPr txBox="1">
            <a:spLocks noGrp="1"/>
          </p:cNvSpPr>
          <p:nvPr>
            <p:ph type="subTitle" idx="1"/>
          </p:nvPr>
        </p:nvSpPr>
        <p:spPr>
          <a:xfrm>
            <a:off x="988800" y="4531833"/>
            <a:ext cx="7979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17"/>
          <p:cNvSpPr/>
          <p:nvPr/>
        </p:nvSpPr>
        <p:spPr>
          <a:xfrm rot="4319856" flipH="1">
            <a:off x="6650979" y="-1875503"/>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 name="Google Shape;158;p17"/>
          <p:cNvGrpSpPr/>
          <p:nvPr/>
        </p:nvGrpSpPr>
        <p:grpSpPr>
          <a:xfrm rot="6001411" flipH="1">
            <a:off x="9517677" y="4283811"/>
            <a:ext cx="2746788" cy="2662752"/>
            <a:chOff x="-27619" y="-85186"/>
            <a:chExt cx="1786567" cy="1731908"/>
          </a:xfrm>
        </p:grpSpPr>
        <p:sp>
          <p:nvSpPr>
            <p:cNvPr id="159" name="Google Shape;159;p17"/>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7"/>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7"/>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7"/>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7"/>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7"/>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7"/>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7"/>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17"/>
          <p:cNvSpPr/>
          <p:nvPr/>
        </p:nvSpPr>
        <p:spPr>
          <a:xfrm flipH="1">
            <a:off x="-149551" y="55674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326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3249400" y="3325000"/>
            <a:ext cx="7979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18"/>
          <p:cNvSpPr txBox="1">
            <a:spLocks noGrp="1"/>
          </p:cNvSpPr>
          <p:nvPr>
            <p:ph type="title" idx="2" hasCustomPrompt="1"/>
          </p:nvPr>
        </p:nvSpPr>
        <p:spPr>
          <a:xfrm>
            <a:off x="7774200" y="1422400"/>
            <a:ext cx="3454400" cy="148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18"/>
          <p:cNvSpPr txBox="1">
            <a:spLocks noGrp="1"/>
          </p:cNvSpPr>
          <p:nvPr>
            <p:ph type="subTitle" idx="1"/>
          </p:nvPr>
        </p:nvSpPr>
        <p:spPr>
          <a:xfrm>
            <a:off x="3249400" y="4531833"/>
            <a:ext cx="7979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18"/>
          <p:cNvSpPr/>
          <p:nvPr/>
        </p:nvSpPr>
        <p:spPr>
          <a:xfrm flipH="1">
            <a:off x="-3860730" y="-2514600"/>
            <a:ext cx="8712875" cy="9601319"/>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8"/>
          <p:cNvSpPr/>
          <p:nvPr/>
        </p:nvSpPr>
        <p:spPr>
          <a:xfrm rot="4500089" flipH="1">
            <a:off x="9407800" y="4683914"/>
            <a:ext cx="3103061" cy="453628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6838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97957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4"/>
        <p:cNvGrpSpPr/>
        <p:nvPr/>
      </p:nvGrpSpPr>
      <p:grpSpPr>
        <a:xfrm>
          <a:off x="0" y="0"/>
          <a:ext cx="0" cy="0"/>
          <a:chOff x="0" y="0"/>
          <a:chExt cx="0" cy="0"/>
        </a:xfrm>
      </p:grpSpPr>
      <p:sp>
        <p:nvSpPr>
          <p:cNvPr id="175" name="Google Shape;175;p19"/>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19"/>
          <p:cNvSpPr/>
          <p:nvPr/>
        </p:nvSpPr>
        <p:spPr>
          <a:xfrm rot="-3037770">
            <a:off x="9343695" y="3940123"/>
            <a:ext cx="4973336" cy="3186117"/>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9"/>
          <p:cNvSpPr/>
          <p:nvPr/>
        </p:nvSpPr>
        <p:spPr>
          <a:xfrm rot="9393776">
            <a:off x="-1557006" y="-21484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937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20"/>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20"/>
          <p:cNvSpPr/>
          <p:nvPr/>
        </p:nvSpPr>
        <p:spPr>
          <a:xfrm rot="6284979" flipH="1">
            <a:off x="-1919693" y="-744830"/>
            <a:ext cx="4973316" cy="3185996"/>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0"/>
          <p:cNvSpPr/>
          <p:nvPr/>
        </p:nvSpPr>
        <p:spPr>
          <a:xfrm rot="-9393776" flipH="1">
            <a:off x="9569649" y="-19452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8936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21"/>
          <p:cNvSpPr/>
          <p:nvPr/>
        </p:nvSpPr>
        <p:spPr>
          <a:xfrm rot="1406224" flipH="1">
            <a:off x="-1658230" y="3919993"/>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1"/>
          <p:cNvSpPr/>
          <p:nvPr/>
        </p:nvSpPr>
        <p:spPr>
          <a:xfrm rot="-1546367" flipH="1">
            <a:off x="10288915" y="299602"/>
            <a:ext cx="5489584" cy="679796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0895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2398200" y="1471167"/>
            <a:ext cx="739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0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8" name="Google Shape;188;p22"/>
          <p:cNvSpPr txBox="1">
            <a:spLocks noGrp="1"/>
          </p:cNvSpPr>
          <p:nvPr>
            <p:ph type="subTitle" idx="1"/>
          </p:nvPr>
        </p:nvSpPr>
        <p:spPr>
          <a:xfrm>
            <a:off x="2847400" y="4318967"/>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22"/>
          <p:cNvSpPr/>
          <p:nvPr/>
        </p:nvSpPr>
        <p:spPr>
          <a:xfrm rot="7849279" flipH="1">
            <a:off x="-2211376" y="1233985"/>
            <a:ext cx="5795211" cy="673912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2"/>
          <p:cNvSpPr/>
          <p:nvPr/>
        </p:nvSpPr>
        <p:spPr>
          <a:xfrm rot="-3600013" flipH="1">
            <a:off x="8356709" y="-2884077"/>
            <a:ext cx="4837816" cy="59907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rgbClr val="B597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22"/>
          <p:cNvGrpSpPr/>
          <p:nvPr/>
        </p:nvGrpSpPr>
        <p:grpSpPr>
          <a:xfrm rot="6704748" flipH="1">
            <a:off x="10029764" y="4627537"/>
            <a:ext cx="2415592" cy="2341688"/>
            <a:chOff x="-27619" y="-85186"/>
            <a:chExt cx="1786567" cy="1731908"/>
          </a:xfrm>
        </p:grpSpPr>
        <p:sp>
          <p:nvSpPr>
            <p:cNvPr id="192" name="Google Shape;192;p22"/>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2"/>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2"/>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2"/>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2"/>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2"/>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2"/>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2"/>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2108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00"/>
        <p:cNvGrpSpPr/>
        <p:nvPr/>
      </p:nvGrpSpPr>
      <p:grpSpPr>
        <a:xfrm>
          <a:off x="0" y="0"/>
          <a:ext cx="0" cy="0"/>
          <a:chOff x="0" y="0"/>
          <a:chExt cx="0" cy="0"/>
        </a:xfrm>
      </p:grpSpPr>
      <p:sp>
        <p:nvSpPr>
          <p:cNvPr id="201" name="Google Shape;201;p23"/>
          <p:cNvSpPr txBox="1">
            <a:spLocks noGrp="1"/>
          </p:cNvSpPr>
          <p:nvPr>
            <p:ph type="title"/>
          </p:nvPr>
        </p:nvSpPr>
        <p:spPr>
          <a:xfrm>
            <a:off x="6400800" y="1481333"/>
            <a:ext cx="4435600" cy="25416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23"/>
          <p:cNvSpPr txBox="1">
            <a:spLocks noGrp="1"/>
          </p:cNvSpPr>
          <p:nvPr>
            <p:ph type="subTitle" idx="1"/>
          </p:nvPr>
        </p:nvSpPr>
        <p:spPr>
          <a:xfrm>
            <a:off x="6400800" y="4094200"/>
            <a:ext cx="44356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23"/>
          <p:cNvSpPr/>
          <p:nvPr/>
        </p:nvSpPr>
        <p:spPr>
          <a:xfrm rot="6193305" flipH="1">
            <a:off x="8064700" y="-571520"/>
            <a:ext cx="8022928" cy="5736701"/>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55993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4"/>
        <p:cNvGrpSpPr/>
        <p:nvPr/>
      </p:nvGrpSpPr>
      <p:grpSpPr>
        <a:xfrm>
          <a:off x="0" y="0"/>
          <a:ext cx="0" cy="0"/>
          <a:chOff x="0" y="0"/>
          <a:chExt cx="0" cy="0"/>
        </a:xfrm>
      </p:grpSpPr>
      <p:sp>
        <p:nvSpPr>
          <p:cNvPr id="205" name="Google Shape;205;p24"/>
          <p:cNvSpPr/>
          <p:nvPr/>
        </p:nvSpPr>
        <p:spPr>
          <a:xfrm rot="9899882">
            <a:off x="8709910" y="-1992209"/>
            <a:ext cx="5722381" cy="6654429"/>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4"/>
          <p:cNvSpPr/>
          <p:nvPr/>
        </p:nvSpPr>
        <p:spPr>
          <a:xfrm rot="2968082">
            <a:off x="-1878212" y="-54813"/>
            <a:ext cx="3739613" cy="463082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4"/>
          <p:cNvSpPr txBox="1">
            <a:spLocks noGrp="1"/>
          </p:cNvSpPr>
          <p:nvPr>
            <p:ph type="subTitle" idx="1"/>
          </p:nvPr>
        </p:nvSpPr>
        <p:spPr>
          <a:xfrm>
            <a:off x="950967" y="3427100"/>
            <a:ext cx="4536800" cy="145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24"/>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marR="50799" lvl="0" rtl="0">
              <a:lnSpc>
                <a:spcPct val="128571"/>
              </a:lnSpc>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98171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09"/>
        <p:cNvGrpSpPr/>
        <p:nvPr/>
      </p:nvGrpSpPr>
      <p:grpSpPr>
        <a:xfrm>
          <a:off x="0" y="0"/>
          <a:ext cx="0" cy="0"/>
          <a:chOff x="0" y="0"/>
          <a:chExt cx="0" cy="0"/>
        </a:xfrm>
      </p:grpSpPr>
      <p:sp>
        <p:nvSpPr>
          <p:cNvPr id="210" name="Google Shape;210;p25"/>
          <p:cNvSpPr/>
          <p:nvPr/>
        </p:nvSpPr>
        <p:spPr>
          <a:xfrm rot="3493396" flipH="1">
            <a:off x="8484106" y="-406413"/>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5"/>
          <p:cNvSpPr/>
          <p:nvPr/>
        </p:nvSpPr>
        <p:spPr>
          <a:xfrm rot="10800000" flipH="1">
            <a:off x="-202120" y="4267255"/>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txBox="1">
            <a:spLocks noGrp="1"/>
          </p:cNvSpPr>
          <p:nvPr>
            <p:ph type="subTitle" idx="1"/>
          </p:nvPr>
        </p:nvSpPr>
        <p:spPr>
          <a:xfrm>
            <a:off x="6704233" y="3719200"/>
            <a:ext cx="4536800" cy="145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3" name="Google Shape;213;p25"/>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58335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14"/>
        <p:cNvGrpSpPr/>
        <p:nvPr/>
      </p:nvGrpSpPr>
      <p:grpSpPr>
        <a:xfrm>
          <a:off x="0" y="0"/>
          <a:ext cx="0" cy="0"/>
          <a:chOff x="0" y="0"/>
          <a:chExt cx="0" cy="0"/>
        </a:xfrm>
      </p:grpSpPr>
      <p:sp>
        <p:nvSpPr>
          <p:cNvPr id="215" name="Google Shape;215;p26"/>
          <p:cNvSpPr txBox="1">
            <a:spLocks noGrp="1"/>
          </p:cNvSpPr>
          <p:nvPr>
            <p:ph type="subTitle" idx="1"/>
          </p:nvPr>
        </p:nvSpPr>
        <p:spPr>
          <a:xfrm>
            <a:off x="950967" y="2296800"/>
            <a:ext cx="4536800" cy="145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6" name="Google Shape;216;p26"/>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7" name="Google Shape;217;p26"/>
          <p:cNvSpPr/>
          <p:nvPr/>
        </p:nvSpPr>
        <p:spPr>
          <a:xfrm rot="5400000">
            <a:off x="8754531" y="4641436"/>
            <a:ext cx="4931839" cy="2044701"/>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6"/>
          <p:cNvSpPr/>
          <p:nvPr/>
        </p:nvSpPr>
        <p:spPr>
          <a:xfrm rot="10800000" flipH="1">
            <a:off x="-202102" y="-1727146"/>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9051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9"/>
        <p:cNvGrpSpPr/>
        <p:nvPr/>
      </p:nvGrpSpPr>
      <p:grpSpPr>
        <a:xfrm>
          <a:off x="0" y="0"/>
          <a:ext cx="0" cy="0"/>
          <a:chOff x="0" y="0"/>
          <a:chExt cx="0" cy="0"/>
        </a:xfrm>
      </p:grpSpPr>
      <p:sp>
        <p:nvSpPr>
          <p:cNvPr id="220" name="Google Shape;220;p27"/>
          <p:cNvSpPr/>
          <p:nvPr/>
        </p:nvSpPr>
        <p:spPr>
          <a:xfrm rot="-6299332">
            <a:off x="7915802" y="-2895066"/>
            <a:ext cx="4411767" cy="7025257"/>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7"/>
          <p:cNvSpPr/>
          <p:nvPr/>
        </p:nvSpPr>
        <p:spPr>
          <a:xfrm rot="-596072" flipH="1">
            <a:off x="-3779991" y="5379277"/>
            <a:ext cx="6327353" cy="2623120"/>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7"/>
          <p:cNvSpPr txBox="1">
            <a:spLocks noGrp="1"/>
          </p:cNvSpPr>
          <p:nvPr>
            <p:ph type="body" idx="1"/>
          </p:nvPr>
        </p:nvSpPr>
        <p:spPr>
          <a:xfrm>
            <a:off x="6088800" y="1740227"/>
            <a:ext cx="5145200" cy="4034000"/>
          </a:xfrm>
          <a:prstGeom prst="rect">
            <a:avLst/>
          </a:prstGeom>
        </p:spPr>
        <p:txBody>
          <a:bodyPr spcFirstLastPara="1" wrap="square" lIns="91425" tIns="91425" rIns="91425" bIns="91425" anchor="b" anchorCtr="0">
            <a:noAutofit/>
          </a:bodyPr>
          <a:lstStyle>
            <a:lvl1pPr marL="609585" lvl="0" indent="-431789" rtl="0">
              <a:spcBef>
                <a:spcPts val="0"/>
              </a:spcBef>
              <a:spcAft>
                <a:spcPts val="0"/>
              </a:spcAft>
              <a:buClr>
                <a:srgbClr val="625544"/>
              </a:buClr>
              <a:buSzPts val="1500"/>
              <a:buFont typeface="Raleway Medium"/>
              <a:buChar char="●"/>
              <a:defRPr sz="2000"/>
            </a:lvl1pPr>
            <a:lvl2pPr marL="1219170" lvl="1" indent="-431789" rtl="0">
              <a:spcBef>
                <a:spcPts val="0"/>
              </a:spcBef>
              <a:spcAft>
                <a:spcPts val="0"/>
              </a:spcAft>
              <a:buClr>
                <a:srgbClr val="625544"/>
              </a:buClr>
              <a:buSzPts val="1500"/>
              <a:buFont typeface="Raleway Medium"/>
              <a:buChar char="○"/>
              <a:defRPr sz="2000"/>
            </a:lvl2pPr>
            <a:lvl3pPr marL="1828754" lvl="2" indent="-431789" rtl="0">
              <a:spcBef>
                <a:spcPts val="0"/>
              </a:spcBef>
              <a:spcAft>
                <a:spcPts val="0"/>
              </a:spcAft>
              <a:buClr>
                <a:srgbClr val="625544"/>
              </a:buClr>
              <a:buSzPts val="1500"/>
              <a:buFont typeface="Raleway Medium"/>
              <a:buChar char="■"/>
              <a:defRPr sz="2000"/>
            </a:lvl3pPr>
            <a:lvl4pPr marL="2438339" lvl="3" indent="-431789" rtl="0">
              <a:spcBef>
                <a:spcPts val="0"/>
              </a:spcBef>
              <a:spcAft>
                <a:spcPts val="0"/>
              </a:spcAft>
              <a:buClr>
                <a:srgbClr val="625544"/>
              </a:buClr>
              <a:buSzPts val="1500"/>
              <a:buFont typeface="Raleway Medium"/>
              <a:buChar char="●"/>
              <a:defRPr sz="2000"/>
            </a:lvl4pPr>
            <a:lvl5pPr marL="3047924" lvl="4" indent="-431789" rtl="0">
              <a:spcBef>
                <a:spcPts val="0"/>
              </a:spcBef>
              <a:spcAft>
                <a:spcPts val="0"/>
              </a:spcAft>
              <a:buClr>
                <a:srgbClr val="625544"/>
              </a:buClr>
              <a:buSzPts val="1500"/>
              <a:buFont typeface="Raleway Medium"/>
              <a:buChar char="○"/>
              <a:defRPr sz="2000"/>
            </a:lvl5pPr>
            <a:lvl6pPr marL="3657509" lvl="5" indent="-431789" rtl="0">
              <a:spcBef>
                <a:spcPts val="0"/>
              </a:spcBef>
              <a:spcAft>
                <a:spcPts val="0"/>
              </a:spcAft>
              <a:buClr>
                <a:srgbClr val="625544"/>
              </a:buClr>
              <a:buSzPts val="1500"/>
              <a:buFont typeface="Raleway Medium"/>
              <a:buChar char="■"/>
              <a:defRPr sz="2000"/>
            </a:lvl6pPr>
            <a:lvl7pPr marL="4267093" lvl="6" indent="-431789" rtl="0">
              <a:spcBef>
                <a:spcPts val="0"/>
              </a:spcBef>
              <a:spcAft>
                <a:spcPts val="0"/>
              </a:spcAft>
              <a:buClr>
                <a:srgbClr val="625544"/>
              </a:buClr>
              <a:buSzPts val="1500"/>
              <a:buFont typeface="Raleway Medium"/>
              <a:buChar char="●"/>
              <a:defRPr sz="2000"/>
            </a:lvl7pPr>
            <a:lvl8pPr marL="4876678" lvl="7" indent="-431789" rtl="0">
              <a:spcBef>
                <a:spcPts val="0"/>
              </a:spcBef>
              <a:spcAft>
                <a:spcPts val="0"/>
              </a:spcAft>
              <a:buClr>
                <a:srgbClr val="625544"/>
              </a:buClr>
              <a:buSzPts val="1500"/>
              <a:buFont typeface="Raleway Medium"/>
              <a:buChar char="○"/>
              <a:defRPr sz="2000"/>
            </a:lvl8pPr>
            <a:lvl9pPr marL="5486263" lvl="8" indent="-431789" rtl="0">
              <a:spcBef>
                <a:spcPts val="0"/>
              </a:spcBef>
              <a:spcAft>
                <a:spcPts val="0"/>
              </a:spcAft>
              <a:buClr>
                <a:srgbClr val="625544"/>
              </a:buClr>
              <a:buSzPts val="1500"/>
              <a:buFont typeface="Raleway Medium"/>
              <a:buChar char="■"/>
              <a:defRPr sz="2000"/>
            </a:lvl9pPr>
          </a:lstStyle>
          <a:p>
            <a:endParaRPr/>
          </a:p>
        </p:txBody>
      </p:sp>
      <p:sp>
        <p:nvSpPr>
          <p:cNvPr id="223" name="Google Shape;223;p27"/>
          <p:cNvSpPr txBox="1">
            <a:spLocks noGrp="1"/>
          </p:cNvSpPr>
          <p:nvPr>
            <p:ph type="body" idx="2"/>
          </p:nvPr>
        </p:nvSpPr>
        <p:spPr>
          <a:xfrm>
            <a:off x="958000" y="1740101"/>
            <a:ext cx="5120000" cy="4034000"/>
          </a:xfrm>
          <a:prstGeom prst="rect">
            <a:avLst/>
          </a:prstGeom>
        </p:spPr>
        <p:txBody>
          <a:bodyPr spcFirstLastPara="1" wrap="square" lIns="91425" tIns="91425" rIns="91425" bIns="91425" anchor="b" anchorCtr="0">
            <a:noAutofit/>
          </a:bodyPr>
          <a:lstStyle>
            <a:lvl1pPr marL="609585" lvl="0" indent="-431789" rtl="0">
              <a:lnSpc>
                <a:spcPct val="100000"/>
              </a:lnSpc>
              <a:spcBef>
                <a:spcPts val="0"/>
              </a:spcBef>
              <a:spcAft>
                <a:spcPts val="0"/>
              </a:spcAft>
              <a:buClr>
                <a:srgbClr val="625544"/>
              </a:buClr>
              <a:buSzPts val="1500"/>
              <a:buFont typeface="Raleway Medium"/>
              <a:buChar char="●"/>
              <a:defRPr sz="2000"/>
            </a:lvl1pPr>
            <a:lvl2pPr marL="1219170" lvl="1" indent="-431789" rtl="0">
              <a:spcBef>
                <a:spcPts val="0"/>
              </a:spcBef>
              <a:spcAft>
                <a:spcPts val="0"/>
              </a:spcAft>
              <a:buClr>
                <a:srgbClr val="625544"/>
              </a:buClr>
              <a:buSzPts val="1500"/>
              <a:buFont typeface="Raleway Medium"/>
              <a:buChar char="○"/>
              <a:defRPr sz="2000"/>
            </a:lvl2pPr>
            <a:lvl3pPr marL="1828754" lvl="2" indent="-431789" rtl="0">
              <a:spcBef>
                <a:spcPts val="0"/>
              </a:spcBef>
              <a:spcAft>
                <a:spcPts val="0"/>
              </a:spcAft>
              <a:buClr>
                <a:srgbClr val="625544"/>
              </a:buClr>
              <a:buSzPts val="1500"/>
              <a:buFont typeface="Raleway Medium"/>
              <a:buChar char="■"/>
              <a:defRPr sz="2000"/>
            </a:lvl3pPr>
            <a:lvl4pPr marL="2438339" lvl="3" indent="-431789" rtl="0">
              <a:spcBef>
                <a:spcPts val="0"/>
              </a:spcBef>
              <a:spcAft>
                <a:spcPts val="0"/>
              </a:spcAft>
              <a:buClr>
                <a:srgbClr val="625544"/>
              </a:buClr>
              <a:buSzPts val="1500"/>
              <a:buFont typeface="Raleway Medium"/>
              <a:buChar char="●"/>
              <a:defRPr sz="2000"/>
            </a:lvl4pPr>
            <a:lvl5pPr marL="3047924" lvl="4" indent="-431789" rtl="0">
              <a:spcBef>
                <a:spcPts val="0"/>
              </a:spcBef>
              <a:spcAft>
                <a:spcPts val="0"/>
              </a:spcAft>
              <a:buClr>
                <a:srgbClr val="625544"/>
              </a:buClr>
              <a:buSzPts val="1500"/>
              <a:buFont typeface="Raleway Medium"/>
              <a:buChar char="○"/>
              <a:defRPr sz="2000"/>
            </a:lvl5pPr>
            <a:lvl6pPr marL="3657509" lvl="5" indent="-431789" rtl="0">
              <a:spcBef>
                <a:spcPts val="0"/>
              </a:spcBef>
              <a:spcAft>
                <a:spcPts val="0"/>
              </a:spcAft>
              <a:buClr>
                <a:srgbClr val="625544"/>
              </a:buClr>
              <a:buSzPts val="1500"/>
              <a:buFont typeface="Raleway Medium"/>
              <a:buChar char="■"/>
              <a:defRPr sz="2000"/>
            </a:lvl6pPr>
            <a:lvl7pPr marL="4267093" lvl="6" indent="-431789" rtl="0">
              <a:spcBef>
                <a:spcPts val="0"/>
              </a:spcBef>
              <a:spcAft>
                <a:spcPts val="0"/>
              </a:spcAft>
              <a:buClr>
                <a:srgbClr val="625544"/>
              </a:buClr>
              <a:buSzPts val="1500"/>
              <a:buFont typeface="Raleway Medium"/>
              <a:buChar char="●"/>
              <a:defRPr sz="2000"/>
            </a:lvl7pPr>
            <a:lvl8pPr marL="4876678" lvl="7" indent="-431789" rtl="0">
              <a:spcBef>
                <a:spcPts val="0"/>
              </a:spcBef>
              <a:spcAft>
                <a:spcPts val="0"/>
              </a:spcAft>
              <a:buClr>
                <a:srgbClr val="625544"/>
              </a:buClr>
              <a:buSzPts val="1500"/>
              <a:buFont typeface="Raleway Medium"/>
              <a:buChar char="○"/>
              <a:defRPr sz="2000"/>
            </a:lvl8pPr>
            <a:lvl9pPr marL="5486263" lvl="8" indent="-431789" rtl="0">
              <a:spcBef>
                <a:spcPts val="0"/>
              </a:spcBef>
              <a:spcAft>
                <a:spcPts val="0"/>
              </a:spcAft>
              <a:buClr>
                <a:srgbClr val="625544"/>
              </a:buClr>
              <a:buSzPts val="1500"/>
              <a:buFont typeface="Raleway Medium"/>
              <a:buChar char="■"/>
              <a:defRPr sz="2000"/>
            </a:lvl9pPr>
          </a:lstStyle>
          <a:p>
            <a:endParaRPr/>
          </a:p>
        </p:txBody>
      </p:sp>
      <p:sp>
        <p:nvSpPr>
          <p:cNvPr id="224" name="Google Shape;224;p27"/>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38765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25"/>
        <p:cNvGrpSpPr/>
        <p:nvPr/>
      </p:nvGrpSpPr>
      <p:grpSpPr>
        <a:xfrm>
          <a:off x="0" y="0"/>
          <a:ext cx="0" cy="0"/>
          <a:chOff x="0" y="0"/>
          <a:chExt cx="0" cy="0"/>
        </a:xfrm>
      </p:grpSpPr>
      <p:sp>
        <p:nvSpPr>
          <p:cNvPr id="226" name="Google Shape;226;p28"/>
          <p:cNvSpPr/>
          <p:nvPr/>
        </p:nvSpPr>
        <p:spPr>
          <a:xfrm rot="8955287">
            <a:off x="-2837022" y="-2022967"/>
            <a:ext cx="7017171" cy="431732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8"/>
          <p:cNvSpPr/>
          <p:nvPr/>
        </p:nvSpPr>
        <p:spPr>
          <a:xfrm rot="7480572" flipH="1">
            <a:off x="8312379" y="706669"/>
            <a:ext cx="8022952" cy="5736719"/>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8"/>
          <p:cNvSpPr txBox="1">
            <a:spLocks noGrp="1"/>
          </p:cNvSpPr>
          <p:nvPr>
            <p:ph type="subTitle" idx="1"/>
          </p:nvPr>
        </p:nvSpPr>
        <p:spPr>
          <a:xfrm>
            <a:off x="1255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29" name="Google Shape;229;p28"/>
          <p:cNvSpPr txBox="1">
            <a:spLocks noGrp="1"/>
          </p:cNvSpPr>
          <p:nvPr>
            <p:ph type="subTitle" idx="2"/>
          </p:nvPr>
        </p:nvSpPr>
        <p:spPr>
          <a:xfrm>
            <a:off x="4650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30" name="Google Shape;230;p28"/>
          <p:cNvSpPr txBox="1">
            <a:spLocks noGrp="1"/>
          </p:cNvSpPr>
          <p:nvPr>
            <p:ph type="subTitle" idx="3"/>
          </p:nvPr>
        </p:nvSpPr>
        <p:spPr>
          <a:xfrm>
            <a:off x="1255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1" name="Google Shape;231;p28"/>
          <p:cNvSpPr txBox="1">
            <a:spLocks noGrp="1"/>
          </p:cNvSpPr>
          <p:nvPr>
            <p:ph type="subTitle" idx="4"/>
          </p:nvPr>
        </p:nvSpPr>
        <p:spPr>
          <a:xfrm>
            <a:off x="4650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2" name="Google Shape;232;p28"/>
          <p:cNvSpPr txBox="1">
            <a:spLocks noGrp="1"/>
          </p:cNvSpPr>
          <p:nvPr>
            <p:ph type="subTitle" idx="5"/>
          </p:nvPr>
        </p:nvSpPr>
        <p:spPr>
          <a:xfrm>
            <a:off x="8045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33" name="Google Shape;233;p28"/>
          <p:cNvSpPr txBox="1">
            <a:spLocks noGrp="1"/>
          </p:cNvSpPr>
          <p:nvPr>
            <p:ph type="subTitle" idx="6"/>
          </p:nvPr>
        </p:nvSpPr>
        <p:spPr>
          <a:xfrm>
            <a:off x="8045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4" name="Google Shape;234;p28"/>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7541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186781243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35"/>
        <p:cNvGrpSpPr/>
        <p:nvPr/>
      </p:nvGrpSpPr>
      <p:grpSpPr>
        <a:xfrm>
          <a:off x="0" y="0"/>
          <a:ext cx="0" cy="0"/>
          <a:chOff x="0" y="0"/>
          <a:chExt cx="0" cy="0"/>
        </a:xfrm>
      </p:grpSpPr>
      <p:sp>
        <p:nvSpPr>
          <p:cNvPr id="236" name="Google Shape;236;p29"/>
          <p:cNvSpPr txBox="1">
            <a:spLocks noGrp="1"/>
          </p:cNvSpPr>
          <p:nvPr>
            <p:ph type="title"/>
          </p:nvPr>
        </p:nvSpPr>
        <p:spPr>
          <a:xfrm>
            <a:off x="1250267"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37" name="Google Shape;237;p29"/>
          <p:cNvSpPr txBox="1">
            <a:spLocks noGrp="1"/>
          </p:cNvSpPr>
          <p:nvPr>
            <p:ph type="subTitle" idx="1"/>
          </p:nvPr>
        </p:nvSpPr>
        <p:spPr>
          <a:xfrm>
            <a:off x="1250267"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38" name="Google Shape;238;p29"/>
          <p:cNvSpPr txBox="1">
            <a:spLocks noGrp="1"/>
          </p:cNvSpPr>
          <p:nvPr>
            <p:ph type="title" idx="2"/>
          </p:nvPr>
        </p:nvSpPr>
        <p:spPr>
          <a:xfrm>
            <a:off x="4645893"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39" name="Google Shape;239;p29"/>
          <p:cNvSpPr txBox="1">
            <a:spLocks noGrp="1"/>
          </p:cNvSpPr>
          <p:nvPr>
            <p:ph type="subTitle" idx="3"/>
          </p:nvPr>
        </p:nvSpPr>
        <p:spPr>
          <a:xfrm>
            <a:off x="4645893"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40" name="Google Shape;240;p29"/>
          <p:cNvSpPr txBox="1">
            <a:spLocks noGrp="1"/>
          </p:cNvSpPr>
          <p:nvPr>
            <p:ph type="title" idx="4"/>
          </p:nvPr>
        </p:nvSpPr>
        <p:spPr>
          <a:xfrm>
            <a:off x="8041531"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41" name="Google Shape;241;p29"/>
          <p:cNvSpPr txBox="1">
            <a:spLocks noGrp="1"/>
          </p:cNvSpPr>
          <p:nvPr>
            <p:ph type="subTitle" idx="5"/>
          </p:nvPr>
        </p:nvSpPr>
        <p:spPr>
          <a:xfrm>
            <a:off x="8041531"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42" name="Google Shape;242;p29"/>
          <p:cNvSpPr txBox="1">
            <a:spLocks noGrp="1"/>
          </p:cNvSpPr>
          <p:nvPr>
            <p:ph type="title" idx="6"/>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29"/>
          <p:cNvSpPr/>
          <p:nvPr/>
        </p:nvSpPr>
        <p:spPr>
          <a:xfrm rot="5400000">
            <a:off x="-4865536" y="2044565"/>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9"/>
          <p:cNvSpPr/>
          <p:nvPr/>
        </p:nvSpPr>
        <p:spPr>
          <a:xfrm rot="10800000">
            <a:off x="10083520" y="-622435"/>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6592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45"/>
        <p:cNvGrpSpPr/>
        <p:nvPr/>
      </p:nvGrpSpPr>
      <p:grpSpPr>
        <a:xfrm>
          <a:off x="0" y="0"/>
          <a:ext cx="0" cy="0"/>
          <a:chOff x="0" y="0"/>
          <a:chExt cx="0" cy="0"/>
        </a:xfrm>
      </p:grpSpPr>
      <p:sp>
        <p:nvSpPr>
          <p:cNvPr id="246" name="Google Shape;246;p30"/>
          <p:cNvSpPr/>
          <p:nvPr/>
        </p:nvSpPr>
        <p:spPr>
          <a:xfrm rot="9242551">
            <a:off x="8928741" y="-2339689"/>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0"/>
          <p:cNvSpPr/>
          <p:nvPr/>
        </p:nvSpPr>
        <p:spPr>
          <a:xfrm rot="3163662">
            <a:off x="-1171525" y="-1467336"/>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0"/>
          <p:cNvSpPr/>
          <p:nvPr/>
        </p:nvSpPr>
        <p:spPr>
          <a:xfrm flipH="1">
            <a:off x="10406703" y="48740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0"/>
          <p:cNvSpPr txBox="1">
            <a:spLocks noGrp="1"/>
          </p:cNvSpPr>
          <p:nvPr>
            <p:ph type="title"/>
          </p:nvPr>
        </p:nvSpPr>
        <p:spPr>
          <a:xfrm>
            <a:off x="1214900" y="2157667"/>
            <a:ext cx="2878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 name="Google Shape;250;p30"/>
          <p:cNvSpPr txBox="1">
            <a:spLocks noGrp="1"/>
          </p:cNvSpPr>
          <p:nvPr>
            <p:ph type="subTitle" idx="1"/>
          </p:nvPr>
        </p:nvSpPr>
        <p:spPr>
          <a:xfrm>
            <a:off x="1214900" y="2838100"/>
            <a:ext cx="2878800" cy="8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30"/>
          <p:cNvSpPr txBox="1">
            <a:spLocks noGrp="1"/>
          </p:cNvSpPr>
          <p:nvPr>
            <p:ph type="title" idx="2"/>
          </p:nvPr>
        </p:nvSpPr>
        <p:spPr>
          <a:xfrm>
            <a:off x="8098311" y="2157667"/>
            <a:ext cx="287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2" name="Google Shape;252;p30"/>
          <p:cNvSpPr txBox="1">
            <a:spLocks noGrp="1"/>
          </p:cNvSpPr>
          <p:nvPr>
            <p:ph type="subTitle" idx="3"/>
          </p:nvPr>
        </p:nvSpPr>
        <p:spPr>
          <a:xfrm>
            <a:off x="8098300" y="2838100"/>
            <a:ext cx="28788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3" name="Google Shape;253;p30"/>
          <p:cNvSpPr txBox="1">
            <a:spLocks noGrp="1"/>
          </p:cNvSpPr>
          <p:nvPr>
            <p:ph type="title" idx="4"/>
          </p:nvPr>
        </p:nvSpPr>
        <p:spPr>
          <a:xfrm>
            <a:off x="1214900" y="4170467"/>
            <a:ext cx="2878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4" name="Google Shape;254;p30"/>
          <p:cNvSpPr txBox="1">
            <a:spLocks noGrp="1"/>
          </p:cNvSpPr>
          <p:nvPr>
            <p:ph type="subTitle" idx="5"/>
          </p:nvPr>
        </p:nvSpPr>
        <p:spPr>
          <a:xfrm>
            <a:off x="1214900" y="4850900"/>
            <a:ext cx="2878800" cy="8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30"/>
          <p:cNvSpPr txBox="1">
            <a:spLocks noGrp="1"/>
          </p:cNvSpPr>
          <p:nvPr>
            <p:ph type="title" idx="6"/>
          </p:nvPr>
        </p:nvSpPr>
        <p:spPr>
          <a:xfrm>
            <a:off x="8098312" y="4170467"/>
            <a:ext cx="287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6" name="Google Shape;256;p30"/>
          <p:cNvSpPr txBox="1">
            <a:spLocks noGrp="1"/>
          </p:cNvSpPr>
          <p:nvPr>
            <p:ph type="subTitle" idx="7"/>
          </p:nvPr>
        </p:nvSpPr>
        <p:spPr>
          <a:xfrm>
            <a:off x="8098305" y="4850900"/>
            <a:ext cx="28752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 name="Google Shape;257;p30"/>
          <p:cNvSpPr txBox="1">
            <a:spLocks noGrp="1"/>
          </p:cNvSpPr>
          <p:nvPr>
            <p:ph type="title" idx="8"/>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93698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8"/>
        <p:cNvGrpSpPr/>
        <p:nvPr/>
      </p:nvGrpSpPr>
      <p:grpSpPr>
        <a:xfrm>
          <a:off x="0" y="0"/>
          <a:ext cx="0" cy="0"/>
          <a:chOff x="0" y="0"/>
          <a:chExt cx="0" cy="0"/>
        </a:xfrm>
      </p:grpSpPr>
      <p:sp>
        <p:nvSpPr>
          <p:cNvPr id="259" name="Google Shape;259;p31"/>
          <p:cNvSpPr/>
          <p:nvPr/>
        </p:nvSpPr>
        <p:spPr>
          <a:xfrm rot="-10398003" flipH="1">
            <a:off x="-2982863" y="-2339523"/>
            <a:ext cx="5722296" cy="665433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31"/>
          <p:cNvSpPr/>
          <p:nvPr/>
        </p:nvSpPr>
        <p:spPr>
          <a:xfrm rot="-1546367" flipH="1">
            <a:off x="10288915" y="299602"/>
            <a:ext cx="5489584" cy="679796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31"/>
          <p:cNvSpPr txBox="1">
            <a:spLocks noGrp="1"/>
          </p:cNvSpPr>
          <p:nvPr>
            <p:ph type="title"/>
          </p:nvPr>
        </p:nvSpPr>
        <p:spPr>
          <a:xfrm>
            <a:off x="1034699" y="2447000"/>
            <a:ext cx="311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 name="Google Shape;262;p31"/>
          <p:cNvSpPr txBox="1">
            <a:spLocks noGrp="1"/>
          </p:cNvSpPr>
          <p:nvPr>
            <p:ph type="subTitle" idx="1"/>
          </p:nvPr>
        </p:nvSpPr>
        <p:spPr>
          <a:xfrm>
            <a:off x="1034699" y="3127433"/>
            <a:ext cx="3110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31"/>
          <p:cNvSpPr txBox="1">
            <a:spLocks noGrp="1"/>
          </p:cNvSpPr>
          <p:nvPr>
            <p:ph type="title" idx="2"/>
          </p:nvPr>
        </p:nvSpPr>
        <p:spPr>
          <a:xfrm>
            <a:off x="4541600" y="24470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4" name="Google Shape;264;p31"/>
          <p:cNvSpPr txBox="1">
            <a:spLocks noGrp="1"/>
          </p:cNvSpPr>
          <p:nvPr>
            <p:ph type="subTitle" idx="3"/>
          </p:nvPr>
        </p:nvSpPr>
        <p:spPr>
          <a:xfrm>
            <a:off x="4541600" y="31274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5" name="Google Shape;265;p31"/>
          <p:cNvSpPr txBox="1">
            <a:spLocks noGrp="1"/>
          </p:cNvSpPr>
          <p:nvPr>
            <p:ph type="title" idx="4"/>
          </p:nvPr>
        </p:nvSpPr>
        <p:spPr>
          <a:xfrm>
            <a:off x="1034699" y="4764600"/>
            <a:ext cx="311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6" name="Google Shape;266;p31"/>
          <p:cNvSpPr txBox="1">
            <a:spLocks noGrp="1"/>
          </p:cNvSpPr>
          <p:nvPr>
            <p:ph type="subTitle" idx="5"/>
          </p:nvPr>
        </p:nvSpPr>
        <p:spPr>
          <a:xfrm>
            <a:off x="1034699" y="5445033"/>
            <a:ext cx="3110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31"/>
          <p:cNvSpPr txBox="1">
            <a:spLocks noGrp="1"/>
          </p:cNvSpPr>
          <p:nvPr>
            <p:ph type="title" idx="6"/>
          </p:nvPr>
        </p:nvSpPr>
        <p:spPr>
          <a:xfrm>
            <a:off x="4541600" y="47646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8" name="Google Shape;268;p31"/>
          <p:cNvSpPr txBox="1">
            <a:spLocks noGrp="1"/>
          </p:cNvSpPr>
          <p:nvPr>
            <p:ph type="subTitle" idx="7"/>
          </p:nvPr>
        </p:nvSpPr>
        <p:spPr>
          <a:xfrm>
            <a:off x="4541600" y="54450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31"/>
          <p:cNvSpPr txBox="1">
            <a:spLocks noGrp="1"/>
          </p:cNvSpPr>
          <p:nvPr>
            <p:ph type="title" idx="8"/>
          </p:nvPr>
        </p:nvSpPr>
        <p:spPr>
          <a:xfrm>
            <a:off x="8048501" y="24470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0" name="Google Shape;270;p31"/>
          <p:cNvSpPr txBox="1">
            <a:spLocks noGrp="1"/>
          </p:cNvSpPr>
          <p:nvPr>
            <p:ph type="subTitle" idx="9"/>
          </p:nvPr>
        </p:nvSpPr>
        <p:spPr>
          <a:xfrm>
            <a:off x="8048501" y="31274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 name="Google Shape;271;p31"/>
          <p:cNvSpPr txBox="1">
            <a:spLocks noGrp="1"/>
          </p:cNvSpPr>
          <p:nvPr>
            <p:ph type="title" idx="13"/>
          </p:nvPr>
        </p:nvSpPr>
        <p:spPr>
          <a:xfrm>
            <a:off x="8048501" y="47646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2" name="Google Shape;272;p31"/>
          <p:cNvSpPr txBox="1">
            <a:spLocks noGrp="1"/>
          </p:cNvSpPr>
          <p:nvPr>
            <p:ph type="subTitle" idx="14"/>
          </p:nvPr>
        </p:nvSpPr>
        <p:spPr>
          <a:xfrm>
            <a:off x="8048501" y="54450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31"/>
          <p:cNvSpPr txBox="1">
            <a:spLocks noGrp="1"/>
          </p:cNvSpPr>
          <p:nvPr>
            <p:ph type="title" idx="15"/>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32974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4"/>
        <p:cNvGrpSpPr/>
        <p:nvPr/>
      </p:nvGrpSpPr>
      <p:grpSpPr>
        <a:xfrm>
          <a:off x="0" y="0"/>
          <a:ext cx="0" cy="0"/>
          <a:chOff x="0" y="0"/>
          <a:chExt cx="0" cy="0"/>
        </a:xfrm>
      </p:grpSpPr>
      <p:sp>
        <p:nvSpPr>
          <p:cNvPr id="275" name="Google Shape;275;p32"/>
          <p:cNvSpPr txBox="1">
            <a:spLocks noGrp="1"/>
          </p:cNvSpPr>
          <p:nvPr>
            <p:ph type="ctrTitle"/>
          </p:nvPr>
        </p:nvSpPr>
        <p:spPr>
          <a:xfrm>
            <a:off x="3526101" y="711200"/>
            <a:ext cx="5154400" cy="124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7066" b="1">
                <a:solidFill>
                  <a:srgbClr val="422A48"/>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6" name="Google Shape;276;p32"/>
          <p:cNvSpPr txBox="1">
            <a:spLocks noGrp="1"/>
          </p:cNvSpPr>
          <p:nvPr>
            <p:ph type="subTitle" idx="1"/>
          </p:nvPr>
        </p:nvSpPr>
        <p:spPr>
          <a:xfrm>
            <a:off x="3511499" y="2153233"/>
            <a:ext cx="5154400" cy="21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422A48"/>
                </a:solidFill>
                <a:latin typeface="Overpass"/>
                <a:ea typeface="Overpass"/>
                <a:cs typeface="Overpass"/>
                <a:sym typeface="Overpas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7" name="Google Shape;277;p32"/>
          <p:cNvSpPr txBox="1"/>
          <p:nvPr/>
        </p:nvSpPr>
        <p:spPr>
          <a:xfrm>
            <a:off x="2950200" y="4803100"/>
            <a:ext cx="6291600" cy="820800"/>
          </a:xfrm>
          <a:prstGeom prst="rect">
            <a:avLst/>
          </a:prstGeom>
          <a:noFill/>
          <a:ln>
            <a:noFill/>
          </a:ln>
        </p:spPr>
        <p:txBody>
          <a:bodyPr spcFirstLastPara="1" wrap="square" lIns="121900" tIns="121900" rIns="121900" bIns="121900" anchor="b" anchorCtr="0">
            <a:noAutofit/>
          </a:bodyPr>
          <a:lstStyle/>
          <a:p>
            <a:pPr marL="0" lvl="0" indent="0" algn="ctr" rtl="0">
              <a:spcBef>
                <a:spcPts val="400"/>
              </a:spcBef>
              <a:spcAft>
                <a:spcPts val="0"/>
              </a:spcAft>
              <a:buNone/>
            </a:pPr>
            <a:r>
              <a:rPr lang="en" sz="1600">
                <a:solidFill>
                  <a:schemeClr val="dk1"/>
                </a:solidFill>
                <a:latin typeface="Overpass"/>
                <a:ea typeface="Overpass"/>
                <a:cs typeface="Overpass"/>
                <a:sym typeface="Overpass"/>
              </a:rPr>
              <a:t>CREDITS: Diese Präsentationsvorlage wurde von </a:t>
            </a:r>
            <a:r>
              <a:rPr lang="en" sz="1600" b="1">
                <a:solidFill>
                  <a:schemeClr val="dk1"/>
                </a:solidFill>
                <a:uFill>
                  <a:noFill/>
                </a:uFill>
                <a:latin typeface="Overpass"/>
                <a:ea typeface="Overpass"/>
                <a:cs typeface="Overpass"/>
                <a:sym typeface="Overpass"/>
                <a:hlinkClick r:id="rId2">
                  <a:extLst>
                    <a:ext uri="{A12FA001-AC4F-418D-AE19-62706E023703}">
                      <ahyp:hlinkClr xmlns:ahyp="http://schemas.microsoft.com/office/drawing/2018/hyperlinkcolor" xmlns="" val="tx"/>
                    </a:ext>
                  </a:extLst>
                </a:hlinkClick>
              </a:rPr>
              <a:t>Slidesgo </a:t>
            </a:r>
            <a:r>
              <a:rPr lang="en" sz="1600">
                <a:solidFill>
                  <a:schemeClr val="dk1"/>
                </a:solidFill>
                <a:latin typeface="Overpass"/>
                <a:ea typeface="Overpass"/>
                <a:cs typeface="Overpass"/>
                <a:sym typeface="Overpass"/>
              </a:rPr>
              <a:t>erstellt, inklusive Icons von </a:t>
            </a:r>
            <a:r>
              <a:rPr lang="en" sz="1600" b="1">
                <a:solidFill>
                  <a:schemeClr val="dk1"/>
                </a:solidFill>
                <a:uFill>
                  <a:noFill/>
                </a:uFill>
                <a:latin typeface="Overpass"/>
                <a:ea typeface="Overpass"/>
                <a:cs typeface="Overpass"/>
                <a:sym typeface="Overpass"/>
                <a:hlinkClick r:id="rId3">
                  <a:extLst>
                    <a:ext uri="{A12FA001-AC4F-418D-AE19-62706E023703}">
                      <ahyp:hlinkClr xmlns:ahyp="http://schemas.microsoft.com/office/drawing/2018/hyperlinkcolor" xmlns="" val="tx"/>
                    </a:ext>
                  </a:extLst>
                </a:hlinkClick>
              </a:rPr>
              <a:t>Flaticon</a:t>
            </a:r>
            <a:r>
              <a:rPr lang="en" sz="1600" b="1">
                <a:solidFill>
                  <a:schemeClr val="dk1"/>
                </a:solidFill>
                <a:latin typeface="Overpass"/>
                <a:ea typeface="Overpass"/>
                <a:cs typeface="Overpass"/>
                <a:sym typeface="Overpass"/>
              </a:rPr>
              <a:t> </a:t>
            </a:r>
            <a:r>
              <a:rPr lang="en" sz="1600">
                <a:solidFill>
                  <a:schemeClr val="dk1"/>
                </a:solidFill>
                <a:latin typeface="Overpass"/>
                <a:ea typeface="Overpass"/>
                <a:cs typeface="Overpass"/>
                <a:sym typeface="Overpass"/>
              </a:rPr>
              <a:t>und Infografiken &amp; Bilder von </a:t>
            </a:r>
            <a:r>
              <a:rPr lang="en" sz="1600" b="1">
                <a:solidFill>
                  <a:schemeClr val="dk1"/>
                </a:solidFill>
                <a:uFill>
                  <a:noFill/>
                </a:uFill>
                <a:latin typeface="Overpass"/>
                <a:ea typeface="Overpass"/>
                <a:cs typeface="Overpass"/>
                <a:sym typeface="Overpass"/>
                <a:hlinkClick r:id="rId4">
                  <a:extLst>
                    <a:ext uri="{A12FA001-AC4F-418D-AE19-62706E023703}">
                      <ahyp:hlinkClr xmlns:ahyp="http://schemas.microsoft.com/office/drawing/2018/hyperlinkcolor" xmlns="" val="tx"/>
                    </a:ext>
                  </a:extLst>
                </a:hlinkClick>
              </a:rPr>
              <a:t>Freepik </a:t>
            </a:r>
            <a:endParaRPr sz="2400" b="1">
              <a:solidFill>
                <a:schemeClr val="dk1"/>
              </a:solidFill>
              <a:latin typeface="Overpass"/>
              <a:ea typeface="Overpass"/>
              <a:cs typeface="Overpass"/>
              <a:sym typeface="Overpass"/>
            </a:endParaRPr>
          </a:p>
        </p:txBody>
      </p:sp>
      <p:sp>
        <p:nvSpPr>
          <p:cNvPr id="278" name="Google Shape;278;p32"/>
          <p:cNvSpPr/>
          <p:nvPr/>
        </p:nvSpPr>
        <p:spPr>
          <a:xfrm rot="5400000" flipH="1">
            <a:off x="-3627002" y="4912899"/>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32"/>
          <p:cNvSpPr/>
          <p:nvPr/>
        </p:nvSpPr>
        <p:spPr>
          <a:xfrm>
            <a:off x="8615115" y="-234173"/>
            <a:ext cx="6327413" cy="2623145"/>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9203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sp>
        <p:nvSpPr>
          <p:cNvPr id="281" name="Google Shape;281;p33"/>
          <p:cNvSpPr/>
          <p:nvPr/>
        </p:nvSpPr>
        <p:spPr>
          <a:xfrm rot="-9242551" flipH="1">
            <a:off x="-2124933" y="-2339689"/>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33"/>
          <p:cNvSpPr/>
          <p:nvPr/>
        </p:nvSpPr>
        <p:spPr>
          <a:xfrm rot="-3163662" flipH="1">
            <a:off x="9958047" y="-1467336"/>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33"/>
          <p:cNvSpPr/>
          <p:nvPr/>
        </p:nvSpPr>
        <p:spPr>
          <a:xfrm>
            <a:off x="203840" y="48740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8148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4"/>
        <p:cNvGrpSpPr/>
        <p:nvPr/>
      </p:nvGrpSpPr>
      <p:grpSpPr>
        <a:xfrm>
          <a:off x="0" y="0"/>
          <a:ext cx="0" cy="0"/>
          <a:chOff x="0" y="0"/>
          <a:chExt cx="0" cy="0"/>
        </a:xfrm>
      </p:grpSpPr>
      <p:sp>
        <p:nvSpPr>
          <p:cNvPr id="285" name="Google Shape;285;p34"/>
          <p:cNvSpPr/>
          <p:nvPr/>
        </p:nvSpPr>
        <p:spPr>
          <a:xfrm rot="7306604">
            <a:off x="8484106" y="3702268"/>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34"/>
          <p:cNvSpPr/>
          <p:nvPr/>
        </p:nvSpPr>
        <p:spPr>
          <a:xfrm>
            <a:off x="-202120" y="-480156"/>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18323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7"/>
        <p:cNvGrpSpPr/>
        <p:nvPr/>
      </p:nvGrpSpPr>
      <p:grpSpPr>
        <a:xfrm>
          <a:off x="0" y="0"/>
          <a:ext cx="0" cy="0"/>
          <a:chOff x="0" y="0"/>
          <a:chExt cx="0" cy="0"/>
        </a:xfrm>
      </p:grpSpPr>
      <p:sp>
        <p:nvSpPr>
          <p:cNvPr id="288" name="Google Shape;288;p35"/>
          <p:cNvSpPr/>
          <p:nvPr/>
        </p:nvSpPr>
        <p:spPr>
          <a:xfrm rot="2950721">
            <a:off x="-2211376" y="-1032926"/>
            <a:ext cx="5795211" cy="673912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35"/>
          <p:cNvSpPr/>
          <p:nvPr/>
        </p:nvSpPr>
        <p:spPr>
          <a:xfrm rot="-7199987">
            <a:off x="8356709" y="3833518"/>
            <a:ext cx="4837816" cy="59907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0" name="Google Shape;290;p35"/>
          <p:cNvGrpSpPr/>
          <p:nvPr/>
        </p:nvGrpSpPr>
        <p:grpSpPr>
          <a:xfrm rot="4095252">
            <a:off x="10029764" y="-29047"/>
            <a:ext cx="2415592" cy="2341688"/>
            <a:chOff x="-27619" y="-85186"/>
            <a:chExt cx="1786567" cy="1731908"/>
          </a:xfrm>
        </p:grpSpPr>
        <p:sp>
          <p:nvSpPr>
            <p:cNvPr id="291" name="Google Shape;291;p35"/>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5"/>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5"/>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5"/>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5"/>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5"/>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5"/>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5"/>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2999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99"/>
        <p:cNvGrpSpPr/>
        <p:nvPr/>
      </p:nvGrpSpPr>
      <p:grpSpPr>
        <a:xfrm>
          <a:off x="0" y="0"/>
          <a:ext cx="0" cy="0"/>
          <a:chOff x="0" y="0"/>
          <a:chExt cx="0" cy="0"/>
        </a:xfrm>
      </p:grpSpPr>
      <p:sp>
        <p:nvSpPr>
          <p:cNvPr id="300" name="Google Shape;300;p36"/>
          <p:cNvSpPr/>
          <p:nvPr/>
        </p:nvSpPr>
        <p:spPr>
          <a:xfrm rot="4422828" flipH="1">
            <a:off x="11096226" y="3783623"/>
            <a:ext cx="2863045" cy="354535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36"/>
          <p:cNvSpPr/>
          <p:nvPr/>
        </p:nvSpPr>
        <p:spPr>
          <a:xfrm rot="1973877" flipH="1">
            <a:off x="-1625298" y="4814303"/>
            <a:ext cx="4281473" cy="2578500"/>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36"/>
          <p:cNvSpPr/>
          <p:nvPr/>
        </p:nvSpPr>
        <p:spPr>
          <a:xfrm>
            <a:off x="-934447" y="-18667"/>
            <a:ext cx="3947556" cy="1636648"/>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64310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278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073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54433" y="1879600"/>
            <a:ext cx="10283200" cy="2416800"/>
          </a:xfrm>
          <a:prstGeom prst="rect">
            <a:avLst/>
          </a:prstGeom>
        </p:spPr>
        <p:txBody>
          <a:bodyPr spcFirstLastPara="1" wrap="square" lIns="91425" tIns="91425" rIns="91425" bIns="91425" anchor="ctr" anchorCtr="0">
            <a:noAutofit/>
          </a:bodyPr>
          <a:lstStyle>
            <a:lvl1pPr lvl="0">
              <a:spcBef>
                <a:spcPts val="0"/>
              </a:spcBef>
              <a:spcAft>
                <a:spcPts val="0"/>
              </a:spcAft>
              <a:buSzPts val="5200"/>
              <a:buFont typeface="Enriqueta"/>
              <a:buNone/>
              <a:defRPr sz="6800" b="1">
                <a:latin typeface="Enriqueta"/>
                <a:ea typeface="Enriqueta"/>
                <a:cs typeface="Enriqueta"/>
                <a:sym typeface="Enriqueta"/>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954433" y="4637433"/>
            <a:ext cx="7459200" cy="71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Overpass"/>
                <a:ea typeface="Overpass"/>
                <a:cs typeface="Overpass"/>
                <a:sym typeface="Overpas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p:nvPr/>
        </p:nvSpPr>
        <p:spPr>
          <a:xfrm rot="-4319856">
            <a:off x="-2814289" y="-2495036"/>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7306604">
            <a:off x="9093706" y="3926082"/>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144285" y="-311633"/>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69133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936787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5747036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22263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6821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1642708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4237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950967" y="1536633"/>
            <a:ext cx="10286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1" name="Google Shape;3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2" name="Google Shape;32;p4"/>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 name="Google Shape;33;p4"/>
          <p:cNvSpPr/>
          <p:nvPr/>
        </p:nvSpPr>
        <p:spPr>
          <a:xfrm rot="2007070">
            <a:off x="-1231819" y="4846535"/>
            <a:ext cx="3027533" cy="37490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10114308" y="3657603"/>
            <a:ext cx="2641973" cy="4207055"/>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11312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marR="50799"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6"/>
          <p:cNvSpPr/>
          <p:nvPr/>
        </p:nvSpPr>
        <p:spPr>
          <a:xfrm rot="3037770" flipH="1">
            <a:off x="-2072181" y="4143323"/>
            <a:ext cx="4973336" cy="3186117"/>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6"/>
          <p:cNvSpPr/>
          <p:nvPr/>
        </p:nvSpPr>
        <p:spPr>
          <a:xfrm rot="-9393776" flipH="1">
            <a:off x="9569649" y="-19452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304216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9"/>
        <p:cNvGrpSpPr/>
        <p:nvPr/>
      </p:nvGrpSpPr>
      <p:grpSpPr>
        <a:xfrm>
          <a:off x="0" y="0"/>
          <a:ext cx="0" cy="0"/>
          <a:chOff x="0" y="0"/>
          <a:chExt cx="0" cy="0"/>
        </a:xfrm>
      </p:grpSpPr>
      <p:sp>
        <p:nvSpPr>
          <p:cNvPr id="80" name="Google Shape;80;p10"/>
          <p:cNvSpPr txBox="1">
            <a:spLocks noGrp="1"/>
          </p:cNvSpPr>
          <p:nvPr>
            <p:ph type="title"/>
          </p:nvPr>
        </p:nvSpPr>
        <p:spPr>
          <a:xfrm>
            <a:off x="6096000" y="1930400"/>
            <a:ext cx="5141600" cy="2997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5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87359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184481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106400" y="3325000"/>
            <a:ext cx="797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4394200" y="1422400"/>
            <a:ext cx="3454400" cy="14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2106400" y="4531833"/>
            <a:ext cx="79792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 name="Google Shape;19;p3"/>
          <p:cNvSpPr/>
          <p:nvPr/>
        </p:nvSpPr>
        <p:spPr>
          <a:xfrm rot="-9283575" flipH="1">
            <a:off x="-1043008" y="-2169705"/>
            <a:ext cx="5795213" cy="6739124"/>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3"/>
          <p:cNvGrpSpPr/>
          <p:nvPr/>
        </p:nvGrpSpPr>
        <p:grpSpPr>
          <a:xfrm rot="2206708">
            <a:off x="9610210" y="-314093"/>
            <a:ext cx="2746839" cy="2662801"/>
            <a:chOff x="-27619" y="-85186"/>
            <a:chExt cx="1786567" cy="1731908"/>
          </a:xfrm>
        </p:grpSpPr>
        <p:sp>
          <p:nvSpPr>
            <p:cNvPr id="21" name="Google Shape;21;p3"/>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922695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20"/>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20"/>
          <p:cNvSpPr/>
          <p:nvPr/>
        </p:nvSpPr>
        <p:spPr>
          <a:xfrm rot="6284979" flipH="1">
            <a:off x="-1919693" y="-744830"/>
            <a:ext cx="4973316" cy="3185996"/>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0"/>
          <p:cNvSpPr/>
          <p:nvPr/>
        </p:nvSpPr>
        <p:spPr>
          <a:xfrm rot="-9393776" flipH="1">
            <a:off x="9569649" y="-19452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71083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21"/>
          <p:cNvSpPr/>
          <p:nvPr/>
        </p:nvSpPr>
        <p:spPr>
          <a:xfrm rot="1406224" flipH="1">
            <a:off x="-1658230" y="3919993"/>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1"/>
          <p:cNvSpPr/>
          <p:nvPr/>
        </p:nvSpPr>
        <p:spPr>
          <a:xfrm rot="-1546367" flipH="1">
            <a:off x="10288915" y="299602"/>
            <a:ext cx="5489584" cy="679796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0365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sp>
        <p:nvSpPr>
          <p:cNvPr id="281" name="Google Shape;281;p33"/>
          <p:cNvSpPr/>
          <p:nvPr/>
        </p:nvSpPr>
        <p:spPr>
          <a:xfrm rot="-9242551" flipH="1">
            <a:off x="-2124933" y="-2339689"/>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33"/>
          <p:cNvSpPr/>
          <p:nvPr/>
        </p:nvSpPr>
        <p:spPr>
          <a:xfrm rot="-3163662" flipH="1">
            <a:off x="9958047" y="-1467336"/>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33"/>
          <p:cNvSpPr/>
          <p:nvPr/>
        </p:nvSpPr>
        <p:spPr>
          <a:xfrm>
            <a:off x="203840" y="48740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78805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4"/>
        <p:cNvGrpSpPr/>
        <p:nvPr/>
      </p:nvGrpSpPr>
      <p:grpSpPr>
        <a:xfrm>
          <a:off x="0" y="0"/>
          <a:ext cx="0" cy="0"/>
          <a:chOff x="0" y="0"/>
          <a:chExt cx="0" cy="0"/>
        </a:xfrm>
      </p:grpSpPr>
      <p:sp>
        <p:nvSpPr>
          <p:cNvPr id="285" name="Google Shape;285;p34"/>
          <p:cNvSpPr/>
          <p:nvPr/>
        </p:nvSpPr>
        <p:spPr>
          <a:xfrm rot="7306604">
            <a:off x="8484106" y="3702268"/>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34"/>
          <p:cNvSpPr/>
          <p:nvPr/>
        </p:nvSpPr>
        <p:spPr>
          <a:xfrm>
            <a:off x="-202120" y="-480156"/>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12661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7"/>
        <p:cNvGrpSpPr/>
        <p:nvPr/>
      </p:nvGrpSpPr>
      <p:grpSpPr>
        <a:xfrm>
          <a:off x="0" y="0"/>
          <a:ext cx="0" cy="0"/>
          <a:chOff x="0" y="0"/>
          <a:chExt cx="0" cy="0"/>
        </a:xfrm>
      </p:grpSpPr>
      <p:sp>
        <p:nvSpPr>
          <p:cNvPr id="288" name="Google Shape;288;p35"/>
          <p:cNvSpPr/>
          <p:nvPr/>
        </p:nvSpPr>
        <p:spPr>
          <a:xfrm rot="2950721">
            <a:off x="-2211376" y="-1032926"/>
            <a:ext cx="5795211" cy="673912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35"/>
          <p:cNvSpPr/>
          <p:nvPr/>
        </p:nvSpPr>
        <p:spPr>
          <a:xfrm rot="-7199987">
            <a:off x="8356709" y="3833518"/>
            <a:ext cx="4837816" cy="59907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0" name="Google Shape;290;p35"/>
          <p:cNvGrpSpPr/>
          <p:nvPr/>
        </p:nvGrpSpPr>
        <p:grpSpPr>
          <a:xfrm rot="4095252">
            <a:off x="10029764" y="-29047"/>
            <a:ext cx="2415592" cy="2341688"/>
            <a:chOff x="-27619" y="-85186"/>
            <a:chExt cx="1786567" cy="1731908"/>
          </a:xfrm>
        </p:grpSpPr>
        <p:sp>
          <p:nvSpPr>
            <p:cNvPr id="291" name="Google Shape;291;p35"/>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5"/>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5"/>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5"/>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5"/>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5"/>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5"/>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5"/>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878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99"/>
        <p:cNvGrpSpPr/>
        <p:nvPr/>
      </p:nvGrpSpPr>
      <p:grpSpPr>
        <a:xfrm>
          <a:off x="0" y="0"/>
          <a:ext cx="0" cy="0"/>
          <a:chOff x="0" y="0"/>
          <a:chExt cx="0" cy="0"/>
        </a:xfrm>
      </p:grpSpPr>
      <p:sp>
        <p:nvSpPr>
          <p:cNvPr id="300" name="Google Shape;300;p36"/>
          <p:cNvSpPr/>
          <p:nvPr/>
        </p:nvSpPr>
        <p:spPr>
          <a:xfrm rot="4422828" flipH="1">
            <a:off x="11096226" y="3783623"/>
            <a:ext cx="2863045" cy="354535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36"/>
          <p:cNvSpPr/>
          <p:nvPr/>
        </p:nvSpPr>
        <p:spPr>
          <a:xfrm rot="1973877" flipH="1">
            <a:off x="-1625298" y="4814303"/>
            <a:ext cx="4281473" cy="2578500"/>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36"/>
          <p:cNvSpPr/>
          <p:nvPr/>
        </p:nvSpPr>
        <p:spPr>
          <a:xfrm>
            <a:off x="-934447" y="-18667"/>
            <a:ext cx="3947556" cy="1636648"/>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86683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12563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4115777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6" y="4308597"/>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9"/>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8"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7254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6" y="4356297"/>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9"/>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1"/>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4" y="5112066"/>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6"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11908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950967" y="1536633"/>
            <a:ext cx="10286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1" name="Google Shape;3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2" name="Google Shape;32;p4"/>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 name="Google Shape;33;p4"/>
          <p:cNvSpPr/>
          <p:nvPr/>
        </p:nvSpPr>
        <p:spPr>
          <a:xfrm rot="2007070">
            <a:off x="-1231819" y="4846535"/>
            <a:ext cx="3027533" cy="37490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10114308" y="3657603"/>
            <a:ext cx="2641973" cy="4207055"/>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4257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1365986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9"/>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73824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9612567" y="6696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3007233" y="2655767"/>
            <a:ext cx="61776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3" name="Google Shape;13;p2"/>
          <p:cNvSpPr/>
          <p:nvPr/>
        </p:nvSpPr>
        <p:spPr>
          <a:xfrm>
            <a:off x="356733" y="-1182333"/>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131833" y="3843167"/>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007233" y="722400"/>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9003667" y="4620133"/>
            <a:ext cx="3045600" cy="3045600"/>
          </a:xfrm>
          <a:prstGeom prst="donut">
            <a:avLst>
              <a:gd name="adj" fmla="val 11909"/>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83700" y="42576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02067" y="56230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92833" y="3389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0131700" y="-400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992833" y="1070467"/>
            <a:ext cx="876800" cy="8768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85300" y="927867"/>
            <a:ext cx="1162000" cy="11620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2900" y="3911000"/>
            <a:ext cx="1570000" cy="15700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866767" y="944400"/>
            <a:ext cx="1128800" cy="1128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407100" y="5206100"/>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827203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6"/>
        <p:cNvGrpSpPr/>
        <p:nvPr/>
      </p:nvGrpSpPr>
      <p:grpSpPr>
        <a:xfrm>
          <a:off x="0" y="0"/>
          <a:ext cx="0" cy="0"/>
          <a:chOff x="0" y="0"/>
          <a:chExt cx="0" cy="0"/>
        </a:xfrm>
      </p:grpSpPr>
      <p:sp>
        <p:nvSpPr>
          <p:cNvPr id="27" name="Google Shape;27;p3"/>
          <p:cNvSpPr/>
          <p:nvPr/>
        </p:nvSpPr>
        <p:spPr>
          <a:xfrm>
            <a:off x="4077600" y="-393933"/>
            <a:ext cx="4036800" cy="40372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txBox="1">
            <a:spLocks noGrp="1"/>
          </p:cNvSpPr>
          <p:nvPr>
            <p:ph type="ctrTitle"/>
          </p:nvPr>
        </p:nvSpPr>
        <p:spPr>
          <a:xfrm>
            <a:off x="2365000" y="3228733"/>
            <a:ext cx="74620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29" name="Google Shape;29;p3"/>
          <p:cNvSpPr txBox="1">
            <a:spLocks noGrp="1"/>
          </p:cNvSpPr>
          <p:nvPr>
            <p:ph type="subTitle" idx="1"/>
          </p:nvPr>
        </p:nvSpPr>
        <p:spPr>
          <a:xfrm>
            <a:off x="2365000" y="4599539"/>
            <a:ext cx="74620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4000" b="1">
                <a:solidFill>
                  <a:srgbClr val="A1BECC"/>
                </a:solidFill>
              </a:defRPr>
            </a:lvl2pPr>
            <a:lvl3pPr lvl="2" algn="ctr" rtl="0">
              <a:spcBef>
                <a:spcPts val="0"/>
              </a:spcBef>
              <a:spcAft>
                <a:spcPts val="0"/>
              </a:spcAft>
              <a:buClr>
                <a:srgbClr val="A1BECC"/>
              </a:buClr>
              <a:buSzPts val="3000"/>
              <a:buNone/>
              <a:defRPr sz="4000" b="1">
                <a:solidFill>
                  <a:srgbClr val="A1BECC"/>
                </a:solidFill>
              </a:defRPr>
            </a:lvl3pPr>
            <a:lvl4pPr lvl="3" algn="ctr" rtl="0">
              <a:spcBef>
                <a:spcPts val="0"/>
              </a:spcBef>
              <a:spcAft>
                <a:spcPts val="0"/>
              </a:spcAft>
              <a:buClr>
                <a:srgbClr val="A1BECC"/>
              </a:buClr>
              <a:buSzPts val="3000"/>
              <a:buNone/>
              <a:defRPr sz="4000" b="1">
                <a:solidFill>
                  <a:srgbClr val="A1BECC"/>
                </a:solidFill>
              </a:defRPr>
            </a:lvl4pPr>
            <a:lvl5pPr lvl="4" algn="ctr" rtl="0">
              <a:spcBef>
                <a:spcPts val="0"/>
              </a:spcBef>
              <a:spcAft>
                <a:spcPts val="0"/>
              </a:spcAft>
              <a:buClr>
                <a:srgbClr val="A1BECC"/>
              </a:buClr>
              <a:buSzPts val="3000"/>
              <a:buNone/>
              <a:defRPr sz="4000" b="1">
                <a:solidFill>
                  <a:srgbClr val="A1BECC"/>
                </a:solidFill>
              </a:defRPr>
            </a:lvl5pPr>
            <a:lvl6pPr lvl="5" algn="ctr" rtl="0">
              <a:spcBef>
                <a:spcPts val="0"/>
              </a:spcBef>
              <a:spcAft>
                <a:spcPts val="0"/>
              </a:spcAft>
              <a:buClr>
                <a:srgbClr val="A1BECC"/>
              </a:buClr>
              <a:buSzPts val="3000"/>
              <a:buNone/>
              <a:defRPr sz="4000" b="1">
                <a:solidFill>
                  <a:srgbClr val="A1BECC"/>
                </a:solidFill>
              </a:defRPr>
            </a:lvl6pPr>
            <a:lvl7pPr lvl="6" algn="ctr" rtl="0">
              <a:spcBef>
                <a:spcPts val="0"/>
              </a:spcBef>
              <a:spcAft>
                <a:spcPts val="0"/>
              </a:spcAft>
              <a:buClr>
                <a:srgbClr val="A1BECC"/>
              </a:buClr>
              <a:buSzPts val="3000"/>
              <a:buNone/>
              <a:defRPr sz="4000" b="1">
                <a:solidFill>
                  <a:srgbClr val="A1BECC"/>
                </a:solidFill>
              </a:defRPr>
            </a:lvl7pPr>
            <a:lvl8pPr lvl="7" algn="ctr" rtl="0">
              <a:spcBef>
                <a:spcPts val="0"/>
              </a:spcBef>
              <a:spcAft>
                <a:spcPts val="0"/>
              </a:spcAft>
              <a:buClr>
                <a:srgbClr val="A1BECC"/>
              </a:buClr>
              <a:buSzPts val="3000"/>
              <a:buNone/>
              <a:defRPr sz="4000" b="1">
                <a:solidFill>
                  <a:srgbClr val="A1BECC"/>
                </a:solidFill>
              </a:defRPr>
            </a:lvl8pPr>
            <a:lvl9pPr lvl="8" algn="ctr" rtl="0">
              <a:spcBef>
                <a:spcPts val="0"/>
              </a:spcBef>
              <a:spcAft>
                <a:spcPts val="0"/>
              </a:spcAft>
              <a:buClr>
                <a:srgbClr val="A1BECC"/>
              </a:buClr>
              <a:buSzPts val="3000"/>
              <a:buNone/>
              <a:defRPr sz="4000" b="1">
                <a:solidFill>
                  <a:srgbClr val="A1BECC"/>
                </a:solidFill>
              </a:defRPr>
            </a:lvl9pPr>
          </a:lstStyle>
          <a:p>
            <a:endParaRPr/>
          </a:p>
        </p:txBody>
      </p:sp>
      <p:sp>
        <p:nvSpPr>
          <p:cNvPr id="30" name="Google Shape;30;p3"/>
          <p:cNvSpPr/>
          <p:nvPr/>
        </p:nvSpPr>
        <p:spPr>
          <a:xfrm>
            <a:off x="1886051" y="5317633"/>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10173533" y="3292833"/>
            <a:ext cx="3129600" cy="3129600"/>
          </a:xfrm>
          <a:prstGeom prst="donut">
            <a:avLst>
              <a:gd name="adj" fmla="val 29778"/>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502067" y="1518933"/>
            <a:ext cx="1304800" cy="130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9653700" y="6216933"/>
            <a:ext cx="876800" cy="876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308233" y="-762267"/>
            <a:ext cx="3045600" cy="3045600"/>
          </a:xfrm>
          <a:prstGeom prst="donut">
            <a:avLst>
              <a:gd name="adj" fmla="val 11909"/>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10010167" y="12233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0754567" y="-3939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1889600" y="27368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28061" y="44873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9429767" y="5992967"/>
            <a:ext cx="1324800" cy="13244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9827000" y="1040133"/>
            <a:ext cx="1243200" cy="12432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240667" y="4400000"/>
            <a:ext cx="782400" cy="7824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0311167" y="623067"/>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797567" y="-272933"/>
            <a:ext cx="2066800" cy="2066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84734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4"/>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11112600" y="5519500"/>
            <a:ext cx="566400" cy="56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5744384" y="-1438200"/>
            <a:ext cx="3129600" cy="3129600"/>
          </a:xfrm>
          <a:prstGeom prst="donut">
            <a:avLst>
              <a:gd name="adj" fmla="val 17100"/>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5397000" y="1073500"/>
            <a:ext cx="1398000" cy="13980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txBox="1">
            <a:spLocks noGrp="1"/>
          </p:cNvSpPr>
          <p:nvPr>
            <p:ph type="body" idx="1"/>
          </p:nvPr>
        </p:nvSpPr>
        <p:spPr>
          <a:xfrm>
            <a:off x="2507800" y="2560400"/>
            <a:ext cx="7176400" cy="2772800"/>
          </a:xfrm>
          <a:prstGeom prst="rect">
            <a:avLst/>
          </a:prstGeom>
        </p:spPr>
        <p:txBody>
          <a:bodyPr spcFirstLastPara="1" wrap="square" lIns="91425" tIns="91425" rIns="91425" bIns="91425" anchor="t" anchorCtr="0">
            <a:noAutofit/>
          </a:bodyPr>
          <a:lstStyle>
            <a:lvl1pPr marL="609570" lvl="0" indent="-507974" algn="ctr" rtl="0">
              <a:spcBef>
                <a:spcPts val="800"/>
              </a:spcBef>
              <a:spcAft>
                <a:spcPts val="0"/>
              </a:spcAft>
              <a:buSzPts val="2400"/>
              <a:buChar char="◎"/>
              <a:defRPr/>
            </a:lvl1pPr>
            <a:lvl2pPr marL="1219140" lvl="1" indent="-507974" algn="ctr" rtl="0">
              <a:spcBef>
                <a:spcPts val="0"/>
              </a:spcBef>
              <a:spcAft>
                <a:spcPts val="0"/>
              </a:spcAft>
              <a:buSzPts val="2400"/>
              <a:buChar char="◉"/>
              <a:defRPr/>
            </a:lvl2pPr>
            <a:lvl3pPr marL="1828709" lvl="2" indent="-507974" algn="ctr" rtl="0">
              <a:spcBef>
                <a:spcPts val="0"/>
              </a:spcBef>
              <a:spcAft>
                <a:spcPts val="0"/>
              </a:spcAft>
              <a:buSzPts val="2400"/>
              <a:buChar char="￮"/>
              <a:defRPr/>
            </a:lvl3pPr>
            <a:lvl4pPr marL="2438278" lvl="3" indent="-507974" algn="ctr" rtl="0">
              <a:spcBef>
                <a:spcPts val="0"/>
              </a:spcBef>
              <a:spcAft>
                <a:spcPts val="0"/>
              </a:spcAft>
              <a:buSzPts val="2400"/>
              <a:buChar char="●"/>
              <a:defRPr/>
            </a:lvl4pPr>
            <a:lvl5pPr marL="3047848" lvl="4" indent="-507974" algn="ctr" rtl="0">
              <a:spcBef>
                <a:spcPts val="0"/>
              </a:spcBef>
              <a:spcAft>
                <a:spcPts val="0"/>
              </a:spcAft>
              <a:buSzPts val="2400"/>
              <a:buChar char="○"/>
              <a:defRPr/>
            </a:lvl5pPr>
            <a:lvl6pPr marL="3657418" lvl="5" indent="-507974" algn="ctr" rtl="0">
              <a:spcBef>
                <a:spcPts val="0"/>
              </a:spcBef>
              <a:spcAft>
                <a:spcPts val="0"/>
              </a:spcAft>
              <a:buSzPts val="2400"/>
              <a:buChar char="■"/>
              <a:defRPr/>
            </a:lvl6pPr>
            <a:lvl7pPr marL="4266987" lvl="6" indent="-507974" algn="ctr" rtl="0">
              <a:spcBef>
                <a:spcPts val="0"/>
              </a:spcBef>
              <a:spcAft>
                <a:spcPts val="0"/>
              </a:spcAft>
              <a:buSzPts val="2400"/>
              <a:buChar char="●"/>
              <a:defRPr/>
            </a:lvl7pPr>
            <a:lvl8pPr marL="4876557" lvl="7" indent="-507974" algn="ctr" rtl="0">
              <a:spcBef>
                <a:spcPts val="0"/>
              </a:spcBef>
              <a:spcAft>
                <a:spcPts val="0"/>
              </a:spcAft>
              <a:buSzPts val="2400"/>
              <a:buChar char="○"/>
              <a:defRPr/>
            </a:lvl8pPr>
            <a:lvl9pPr marL="5486126" lvl="8" indent="-507974" algn="ctr">
              <a:spcBef>
                <a:spcPts val="0"/>
              </a:spcBef>
              <a:spcAft>
                <a:spcPts val="0"/>
              </a:spcAft>
              <a:buSzPts val="2400"/>
              <a:buChar char="■"/>
              <a:defRPr/>
            </a:lvl9pPr>
          </a:lstStyle>
          <a:p>
            <a:endParaRPr/>
          </a:p>
        </p:txBody>
      </p:sp>
      <p:sp>
        <p:nvSpPr>
          <p:cNvPr id="52" name="Google Shape;52;p4"/>
          <p:cNvSpPr txBox="1"/>
          <p:nvPr/>
        </p:nvSpPr>
        <p:spPr>
          <a:xfrm>
            <a:off x="4791200" y="1041825"/>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rgbClr val="FFFFFF"/>
                </a:solidFill>
                <a:latin typeface="Nixie One"/>
                <a:ea typeface="Nixie One"/>
                <a:cs typeface="Nixie One"/>
                <a:sym typeface="Nixie One"/>
              </a:rPr>
              <a:t>“</a:t>
            </a:r>
            <a:endParaRPr sz="12800">
              <a:solidFill>
                <a:srgbClr val="FFFFFF"/>
              </a:solidFill>
              <a:latin typeface="Nixie One"/>
              <a:ea typeface="Nixie One"/>
              <a:cs typeface="Nixie One"/>
              <a:sym typeface="Nixie One"/>
            </a:endParaRPr>
          </a:p>
        </p:txBody>
      </p:sp>
      <p:sp>
        <p:nvSpPr>
          <p:cNvPr id="53" name="Google Shape;53;p4"/>
          <p:cNvSpPr/>
          <p:nvPr/>
        </p:nvSpPr>
        <p:spPr>
          <a:xfrm>
            <a:off x="305633" y="3984467"/>
            <a:ext cx="1070400" cy="1070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589633" y="5333200"/>
            <a:ext cx="2261200" cy="2261200"/>
          </a:xfrm>
          <a:prstGeom prst="donut">
            <a:avLst>
              <a:gd name="adj" fmla="val 1008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778700" y="-308967"/>
            <a:ext cx="2222400" cy="2222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734033" y="947067"/>
            <a:ext cx="642000" cy="642400"/>
          </a:xfrm>
          <a:prstGeom prst="donut">
            <a:avLst>
              <a:gd name="adj" fmla="val 3727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1376033" y="5055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622733" y="1748433"/>
            <a:ext cx="406400" cy="406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10325967" y="1964400"/>
            <a:ext cx="1398000" cy="1398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10734233" y="2722900"/>
            <a:ext cx="2026800" cy="2026800"/>
          </a:xfrm>
          <a:prstGeom prst="donut">
            <a:avLst>
              <a:gd name="adj" fmla="val 5022"/>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a:off x="10626367" y="4951800"/>
            <a:ext cx="797200" cy="797600"/>
          </a:xfrm>
          <a:prstGeom prst="donut">
            <a:avLst>
              <a:gd name="adj" fmla="val 43984"/>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a:off x="11478367" y="1589467"/>
            <a:ext cx="245600" cy="245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26453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70" lvl="0" indent="-507974">
              <a:spcBef>
                <a:spcPts val="800"/>
              </a:spcBef>
              <a:spcAft>
                <a:spcPts val="0"/>
              </a:spcAft>
              <a:buSzPts val="2400"/>
              <a:buChar char="◎"/>
              <a:defRPr sz="3200"/>
            </a:lvl1pPr>
            <a:lvl2pPr marL="1219140" lvl="1" indent="-507974">
              <a:spcBef>
                <a:spcPts val="0"/>
              </a:spcBef>
              <a:spcAft>
                <a:spcPts val="0"/>
              </a:spcAft>
              <a:buSzPts val="2400"/>
              <a:buChar char="◉"/>
              <a:defRPr/>
            </a:lvl2pPr>
            <a:lvl3pPr marL="1828709" lvl="2" indent="-507974">
              <a:spcBef>
                <a:spcPts val="0"/>
              </a:spcBef>
              <a:spcAft>
                <a:spcPts val="0"/>
              </a:spcAft>
              <a:buSzPts val="2400"/>
              <a:buChar char="￮"/>
              <a:defRPr/>
            </a:lvl3pPr>
            <a:lvl4pPr marL="2438278" lvl="3" indent="-507974">
              <a:spcBef>
                <a:spcPts val="0"/>
              </a:spcBef>
              <a:spcAft>
                <a:spcPts val="0"/>
              </a:spcAft>
              <a:buSzPts val="2400"/>
              <a:buChar char="●"/>
              <a:defRPr sz="3200"/>
            </a:lvl4pPr>
            <a:lvl5pPr marL="3047848" lvl="4" indent="-507974">
              <a:spcBef>
                <a:spcPts val="0"/>
              </a:spcBef>
              <a:spcAft>
                <a:spcPts val="0"/>
              </a:spcAft>
              <a:buSzPts val="2400"/>
              <a:buChar char="○"/>
              <a:defRPr sz="3200"/>
            </a:lvl5pPr>
            <a:lvl6pPr marL="3657418" lvl="5" indent="-507974">
              <a:spcBef>
                <a:spcPts val="0"/>
              </a:spcBef>
              <a:spcAft>
                <a:spcPts val="0"/>
              </a:spcAft>
              <a:buSzPts val="2400"/>
              <a:buChar char="■"/>
              <a:defRPr sz="3200"/>
            </a:lvl6pPr>
            <a:lvl7pPr marL="4266987" lvl="6" indent="-507974">
              <a:spcBef>
                <a:spcPts val="0"/>
              </a:spcBef>
              <a:spcAft>
                <a:spcPts val="0"/>
              </a:spcAft>
              <a:buSzPts val="2400"/>
              <a:buChar char="●"/>
              <a:defRPr sz="3200"/>
            </a:lvl7pPr>
            <a:lvl8pPr marL="4876557" lvl="7" indent="-507974">
              <a:spcBef>
                <a:spcPts val="0"/>
              </a:spcBef>
              <a:spcAft>
                <a:spcPts val="0"/>
              </a:spcAft>
              <a:buSzPts val="2400"/>
              <a:buChar char="○"/>
              <a:defRPr sz="3200"/>
            </a:lvl8pPr>
            <a:lvl9pPr marL="5486126" lvl="8" indent="-507974">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95371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3914500" y="2066867"/>
            <a:ext cx="3414000" cy="4501200"/>
          </a:xfrm>
          <a:prstGeom prst="rect">
            <a:avLst/>
          </a:prstGeom>
        </p:spPr>
        <p:txBody>
          <a:bodyPr spcFirstLastPara="1" wrap="square" lIns="91425" tIns="91425" rIns="91425" bIns="91425" anchor="t" anchorCtr="0">
            <a:noAutofit/>
          </a:bodyPr>
          <a:lstStyle>
            <a:lvl1pPr marL="609570" lvl="0" indent="-457178">
              <a:spcBef>
                <a:spcPts val="800"/>
              </a:spcBef>
              <a:spcAft>
                <a:spcPts val="0"/>
              </a:spcAft>
              <a:buSzPts val="1800"/>
              <a:buChar char="◎"/>
              <a:defRPr sz="2400"/>
            </a:lvl1pPr>
            <a:lvl2pPr marL="1219140" lvl="1" indent="-457178">
              <a:spcBef>
                <a:spcPts val="0"/>
              </a:spcBef>
              <a:spcAft>
                <a:spcPts val="0"/>
              </a:spcAft>
              <a:buSzPts val="1800"/>
              <a:buChar char="◉"/>
              <a:defRPr sz="2400"/>
            </a:lvl2pPr>
            <a:lvl3pPr marL="1828709" lvl="2" indent="-457178">
              <a:spcBef>
                <a:spcPts val="0"/>
              </a:spcBef>
              <a:spcAft>
                <a:spcPts val="0"/>
              </a:spcAft>
              <a:buSzPts val="1800"/>
              <a:buChar char="￮"/>
              <a:defRPr sz="2400"/>
            </a:lvl3pPr>
            <a:lvl4pPr marL="2438278" lvl="3" indent="-457178">
              <a:spcBef>
                <a:spcPts val="0"/>
              </a:spcBef>
              <a:spcAft>
                <a:spcPts val="0"/>
              </a:spcAft>
              <a:buSzPts val="1800"/>
              <a:buChar char="●"/>
              <a:defRPr sz="2400"/>
            </a:lvl4pPr>
            <a:lvl5pPr marL="3047848" lvl="4" indent="-457178">
              <a:spcBef>
                <a:spcPts val="0"/>
              </a:spcBef>
              <a:spcAft>
                <a:spcPts val="0"/>
              </a:spcAft>
              <a:buSzPts val="1800"/>
              <a:buChar char="○"/>
              <a:defRPr sz="2400"/>
            </a:lvl5pPr>
            <a:lvl6pPr marL="3657418" lvl="5" indent="-457178">
              <a:spcBef>
                <a:spcPts val="0"/>
              </a:spcBef>
              <a:spcAft>
                <a:spcPts val="0"/>
              </a:spcAft>
              <a:buSzPts val="1800"/>
              <a:buChar char="■"/>
              <a:defRPr sz="2400"/>
            </a:lvl6pPr>
            <a:lvl7pPr marL="4266987" lvl="6" indent="-457178">
              <a:spcBef>
                <a:spcPts val="0"/>
              </a:spcBef>
              <a:spcAft>
                <a:spcPts val="0"/>
              </a:spcAft>
              <a:buSzPts val="1800"/>
              <a:buChar char="●"/>
              <a:defRPr sz="2400"/>
            </a:lvl7pPr>
            <a:lvl8pPr marL="4876557" lvl="7" indent="-457178">
              <a:spcBef>
                <a:spcPts val="0"/>
              </a:spcBef>
              <a:spcAft>
                <a:spcPts val="0"/>
              </a:spcAft>
              <a:buSzPts val="1800"/>
              <a:buChar char="○"/>
              <a:defRPr sz="2400"/>
            </a:lvl8pPr>
            <a:lvl9pPr marL="5486126" lvl="8" indent="-457178">
              <a:spcBef>
                <a:spcPts val="0"/>
              </a:spcBef>
              <a:spcAft>
                <a:spcPts val="0"/>
              </a:spcAft>
              <a:buSzPts val="1800"/>
              <a:buChar char="■"/>
              <a:defRPr sz="2400"/>
            </a:lvl9pPr>
          </a:lstStyle>
          <a:p>
            <a:endParaRPr/>
          </a:p>
        </p:txBody>
      </p:sp>
      <p:sp>
        <p:nvSpPr>
          <p:cNvPr id="98" name="Google Shape;98;p7"/>
          <p:cNvSpPr txBox="1">
            <a:spLocks noGrp="1"/>
          </p:cNvSpPr>
          <p:nvPr>
            <p:ph type="body" idx="2"/>
          </p:nvPr>
        </p:nvSpPr>
        <p:spPr>
          <a:xfrm>
            <a:off x="7534465" y="2066867"/>
            <a:ext cx="3414000" cy="4501200"/>
          </a:xfrm>
          <a:prstGeom prst="rect">
            <a:avLst/>
          </a:prstGeom>
        </p:spPr>
        <p:txBody>
          <a:bodyPr spcFirstLastPara="1" wrap="square" lIns="91425" tIns="91425" rIns="91425" bIns="91425" anchor="t" anchorCtr="0">
            <a:noAutofit/>
          </a:bodyPr>
          <a:lstStyle>
            <a:lvl1pPr marL="609570" lvl="0" indent="-457178">
              <a:spcBef>
                <a:spcPts val="800"/>
              </a:spcBef>
              <a:spcAft>
                <a:spcPts val="0"/>
              </a:spcAft>
              <a:buSzPts val="1800"/>
              <a:buChar char="◎"/>
              <a:defRPr sz="2400"/>
            </a:lvl1pPr>
            <a:lvl2pPr marL="1219140" lvl="1" indent="-457178">
              <a:spcBef>
                <a:spcPts val="0"/>
              </a:spcBef>
              <a:spcAft>
                <a:spcPts val="0"/>
              </a:spcAft>
              <a:buSzPts val="1800"/>
              <a:buChar char="◉"/>
              <a:defRPr sz="2400"/>
            </a:lvl2pPr>
            <a:lvl3pPr marL="1828709" lvl="2" indent="-457178">
              <a:spcBef>
                <a:spcPts val="0"/>
              </a:spcBef>
              <a:spcAft>
                <a:spcPts val="0"/>
              </a:spcAft>
              <a:buSzPts val="1800"/>
              <a:buChar char="￮"/>
              <a:defRPr sz="2400"/>
            </a:lvl3pPr>
            <a:lvl4pPr marL="2438278" lvl="3" indent="-457178">
              <a:spcBef>
                <a:spcPts val="0"/>
              </a:spcBef>
              <a:spcAft>
                <a:spcPts val="0"/>
              </a:spcAft>
              <a:buSzPts val="1800"/>
              <a:buChar char="●"/>
              <a:defRPr sz="2400"/>
            </a:lvl4pPr>
            <a:lvl5pPr marL="3047848" lvl="4" indent="-457178">
              <a:spcBef>
                <a:spcPts val="0"/>
              </a:spcBef>
              <a:spcAft>
                <a:spcPts val="0"/>
              </a:spcAft>
              <a:buSzPts val="1800"/>
              <a:buChar char="○"/>
              <a:defRPr sz="2400"/>
            </a:lvl5pPr>
            <a:lvl6pPr marL="3657418" lvl="5" indent="-457178">
              <a:spcBef>
                <a:spcPts val="0"/>
              </a:spcBef>
              <a:spcAft>
                <a:spcPts val="0"/>
              </a:spcAft>
              <a:buSzPts val="1800"/>
              <a:buChar char="■"/>
              <a:defRPr sz="2400"/>
            </a:lvl6pPr>
            <a:lvl7pPr marL="4266987" lvl="6" indent="-457178">
              <a:spcBef>
                <a:spcPts val="0"/>
              </a:spcBef>
              <a:spcAft>
                <a:spcPts val="0"/>
              </a:spcAft>
              <a:buSzPts val="1800"/>
              <a:buChar char="●"/>
              <a:defRPr sz="2400"/>
            </a:lvl7pPr>
            <a:lvl8pPr marL="4876557" lvl="7" indent="-457178">
              <a:spcBef>
                <a:spcPts val="0"/>
              </a:spcBef>
              <a:spcAft>
                <a:spcPts val="0"/>
              </a:spcAft>
              <a:buSzPts val="1800"/>
              <a:buChar char="○"/>
              <a:defRPr sz="2400"/>
            </a:lvl8pPr>
            <a:lvl9pPr marL="5486126" lvl="8" indent="-457178">
              <a:spcBef>
                <a:spcPts val="0"/>
              </a:spcBef>
              <a:spcAft>
                <a:spcPts val="0"/>
              </a:spcAft>
              <a:buSzPts val="1800"/>
              <a:buChar char="■"/>
              <a:defRPr sz="2400"/>
            </a:lvl9pPr>
          </a:lstStyle>
          <a:p>
            <a:endParaRPr/>
          </a:p>
        </p:txBody>
      </p:sp>
      <p:sp>
        <p:nvSpPr>
          <p:cNvPr id="99" name="Google Shape;99;p7"/>
          <p:cNvSpPr/>
          <p:nvPr/>
        </p:nvSpPr>
        <p:spPr>
          <a:xfrm>
            <a:off x="-478600" y="2925867"/>
            <a:ext cx="3129600" cy="3129600"/>
          </a:xfrm>
          <a:prstGeom prst="donut">
            <a:avLst>
              <a:gd name="adj" fmla="val 36789"/>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264600" y="-428167"/>
            <a:ext cx="1304800" cy="1304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264600" y="560633"/>
            <a:ext cx="876800" cy="876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569401" y="876633"/>
            <a:ext cx="1129200" cy="1129200"/>
          </a:xfrm>
          <a:prstGeom prst="donut">
            <a:avLst>
              <a:gd name="adj" fmla="val 22275"/>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83533" y="5523067"/>
            <a:ext cx="1610400" cy="16104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204900" y="6399467"/>
            <a:ext cx="734000" cy="734000"/>
          </a:xfrm>
          <a:prstGeom prst="donut">
            <a:avLst>
              <a:gd name="adj" fmla="val 18606"/>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563367" y="22626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7"/>
          <p:cNvSpPr/>
          <p:nvPr/>
        </p:nvSpPr>
        <p:spPr>
          <a:xfrm>
            <a:off x="10459000" y="8257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7"/>
          <p:cNvSpPr/>
          <p:nvPr/>
        </p:nvSpPr>
        <p:spPr>
          <a:xfrm>
            <a:off x="10020667" y="-96667"/>
            <a:ext cx="530000" cy="53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11535333" y="1374467"/>
            <a:ext cx="406400" cy="4064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0797200" y="223267"/>
            <a:ext cx="988800" cy="988800"/>
          </a:xfrm>
          <a:prstGeom prst="donut">
            <a:avLst>
              <a:gd name="adj" fmla="val 8064"/>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11193000" y="20058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7"/>
          <p:cNvSpPr/>
          <p:nvPr/>
        </p:nvSpPr>
        <p:spPr>
          <a:xfrm>
            <a:off x="-274167" y="3130300"/>
            <a:ext cx="2720800" cy="2720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406833" y="-285933"/>
            <a:ext cx="1020400" cy="1020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11376800" y="1215933"/>
            <a:ext cx="723600" cy="7236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49309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15"/>
        <p:cNvGrpSpPr/>
        <p:nvPr/>
      </p:nvGrpSpPr>
      <p:grpSpPr>
        <a:xfrm>
          <a:off x="0" y="0"/>
          <a:ext cx="0" cy="0"/>
          <a:chOff x="0" y="0"/>
          <a:chExt cx="0" cy="0"/>
        </a:xfrm>
      </p:grpSpPr>
      <p:sp>
        <p:nvSpPr>
          <p:cNvPr id="116" name="Google Shape;116;p8"/>
          <p:cNvSpPr/>
          <p:nvPr/>
        </p:nvSpPr>
        <p:spPr>
          <a:xfrm>
            <a:off x="11518033" y="19634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8" name="Google Shape;118;p8"/>
          <p:cNvSpPr txBox="1">
            <a:spLocks noGrp="1"/>
          </p:cNvSpPr>
          <p:nvPr>
            <p:ph type="body" idx="1"/>
          </p:nvPr>
        </p:nvSpPr>
        <p:spPr>
          <a:xfrm>
            <a:off x="3914500"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19" name="Google Shape;119;p8"/>
          <p:cNvSpPr txBox="1">
            <a:spLocks noGrp="1"/>
          </p:cNvSpPr>
          <p:nvPr>
            <p:ph type="body" idx="2"/>
          </p:nvPr>
        </p:nvSpPr>
        <p:spPr>
          <a:xfrm>
            <a:off x="6297831"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20" name="Google Shape;120;p8"/>
          <p:cNvSpPr txBox="1">
            <a:spLocks noGrp="1"/>
          </p:cNvSpPr>
          <p:nvPr>
            <p:ph type="body" idx="3"/>
          </p:nvPr>
        </p:nvSpPr>
        <p:spPr>
          <a:xfrm>
            <a:off x="8681161"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21" name="Google Shape;121;p8"/>
          <p:cNvSpPr/>
          <p:nvPr/>
        </p:nvSpPr>
        <p:spPr>
          <a:xfrm>
            <a:off x="1355300" y="3975467"/>
            <a:ext cx="587200" cy="5872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91633" y="4461533"/>
            <a:ext cx="1092800" cy="1092800"/>
          </a:xfrm>
          <a:prstGeom prst="ellipse">
            <a:avLst/>
          </a:prstGeom>
          <a:noFill/>
          <a:ln w="9525" cap="flat" cmpd="sng">
            <a:solidFill>
              <a:srgbClr val="00D1C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1815300" y="187633"/>
            <a:ext cx="1150400" cy="1151200"/>
          </a:xfrm>
          <a:prstGeom prst="donut">
            <a:avLst>
              <a:gd name="adj" fmla="val 43200"/>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917500" y="4562667"/>
            <a:ext cx="1416000" cy="1416000"/>
          </a:xfrm>
          <a:prstGeom prst="donut">
            <a:avLst>
              <a:gd name="adj" fmla="val 9905"/>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745900" y="1483300"/>
            <a:ext cx="406400" cy="406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11631333" y="360300"/>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11395733" y="8115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10948367" y="1536867"/>
            <a:ext cx="530000" cy="5300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10132800" y="-3670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12045033" y="2490467"/>
            <a:ext cx="250800" cy="2508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640300" y="324833"/>
            <a:ext cx="3129600" cy="3129600"/>
          </a:xfrm>
          <a:prstGeom prst="donut">
            <a:avLst>
              <a:gd name="adj" fmla="val 2109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1355300" y="5455600"/>
            <a:ext cx="1610400" cy="161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272100" y="1237233"/>
            <a:ext cx="1304800" cy="13048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8"/>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11060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7" name="Google Shape;137;p9"/>
          <p:cNvSpPr/>
          <p:nvPr/>
        </p:nvSpPr>
        <p:spPr>
          <a:xfrm>
            <a:off x="1707584" y="48922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328061" y="42841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95333" y="4051467"/>
            <a:ext cx="1073200" cy="10732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1707600" y="2144633"/>
            <a:ext cx="1391200" cy="1392000"/>
          </a:xfrm>
          <a:prstGeom prst="donut">
            <a:avLst>
              <a:gd name="adj" fmla="val 43200"/>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187300" y="-269167"/>
            <a:ext cx="1000400" cy="1000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640300" y="324833"/>
            <a:ext cx="3129600" cy="3129600"/>
          </a:xfrm>
          <a:prstGeom prst="donut">
            <a:avLst>
              <a:gd name="adj" fmla="val 6129"/>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297300" y="667833"/>
            <a:ext cx="2443600" cy="2443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1707600" y="5266833"/>
            <a:ext cx="1000400" cy="100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10550667" y="8003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11604533" y="2144633"/>
            <a:ext cx="382800" cy="382800"/>
          </a:xfrm>
          <a:prstGeom prst="donut">
            <a:avLst>
              <a:gd name="adj" fmla="val 18608"/>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11745836" y="1181919"/>
            <a:ext cx="555200" cy="5552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10824000" y="-3260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10418300" y="4170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11529200" y="965284"/>
            <a:ext cx="988800" cy="9888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95076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3"/>
        <p:cNvGrpSpPr/>
        <p:nvPr/>
      </p:nvGrpSpPr>
      <p:grpSpPr>
        <a:xfrm>
          <a:off x="0" y="0"/>
          <a:ext cx="0" cy="0"/>
          <a:chOff x="0" y="0"/>
          <a:chExt cx="0" cy="0"/>
        </a:xfrm>
      </p:grpSpPr>
      <p:sp>
        <p:nvSpPr>
          <p:cNvPr id="154" name="Google Shape;154;p10"/>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0"/>
          <p:cNvSpPr txBox="1">
            <a:spLocks noGrp="1"/>
          </p:cNvSpPr>
          <p:nvPr>
            <p:ph type="body" idx="1"/>
          </p:nvPr>
        </p:nvSpPr>
        <p:spPr>
          <a:xfrm>
            <a:off x="1661633" y="5570267"/>
            <a:ext cx="8868800" cy="692800"/>
          </a:xfrm>
          <a:prstGeom prst="rect">
            <a:avLst/>
          </a:prstGeom>
        </p:spPr>
        <p:txBody>
          <a:bodyPr spcFirstLastPara="1" wrap="square" lIns="91425" tIns="91425" rIns="91425" bIns="91425" anchor="t" anchorCtr="0">
            <a:noAutofit/>
          </a:bodyPr>
          <a:lstStyle>
            <a:lvl1pPr marL="609570" lvl="0" indent="-304784" algn="ctr">
              <a:spcBef>
                <a:spcPts val="480"/>
              </a:spcBef>
              <a:spcAft>
                <a:spcPts val="0"/>
              </a:spcAft>
              <a:buSzPts val="1600"/>
              <a:buNone/>
              <a:defRPr sz="2133"/>
            </a:lvl1pPr>
          </a:lstStyle>
          <a:p>
            <a:endParaRPr/>
          </a:p>
        </p:txBody>
      </p:sp>
      <p:sp>
        <p:nvSpPr>
          <p:cNvPr id="156" name="Google Shape;156;p10"/>
          <p:cNvSpPr/>
          <p:nvPr/>
        </p:nvSpPr>
        <p:spPr>
          <a:xfrm rot="10800000">
            <a:off x="11607933" y="5036351"/>
            <a:ext cx="823200" cy="8232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0"/>
          <p:cNvSpPr/>
          <p:nvPr/>
        </p:nvSpPr>
        <p:spPr>
          <a:xfrm rot="10800000">
            <a:off x="811667" y="1121815"/>
            <a:ext cx="687200" cy="6872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0"/>
          <p:cNvSpPr/>
          <p:nvPr/>
        </p:nvSpPr>
        <p:spPr>
          <a:xfrm rot="10800000">
            <a:off x="10926695" y="6071067"/>
            <a:ext cx="1108800" cy="110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0"/>
          <p:cNvSpPr/>
          <p:nvPr/>
        </p:nvSpPr>
        <p:spPr>
          <a:xfrm rot="10800000">
            <a:off x="11277845" y="5578351"/>
            <a:ext cx="281200" cy="2812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0"/>
          <p:cNvSpPr/>
          <p:nvPr/>
        </p:nvSpPr>
        <p:spPr>
          <a:xfrm rot="10800000">
            <a:off x="-204196" y="-592729"/>
            <a:ext cx="1504400" cy="15044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0"/>
          <p:cNvSpPr/>
          <p:nvPr/>
        </p:nvSpPr>
        <p:spPr>
          <a:xfrm rot="10800000">
            <a:off x="10682688" y="177855"/>
            <a:ext cx="579600" cy="5796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0"/>
          <p:cNvSpPr/>
          <p:nvPr/>
        </p:nvSpPr>
        <p:spPr>
          <a:xfrm rot="10800000">
            <a:off x="-98103" y="1122000"/>
            <a:ext cx="441200" cy="4412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0"/>
          <p:cNvSpPr/>
          <p:nvPr/>
        </p:nvSpPr>
        <p:spPr>
          <a:xfrm rot="10800000">
            <a:off x="11349533" y="177872"/>
            <a:ext cx="1081600" cy="10816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10800000">
            <a:off x="157331" y="-231203"/>
            <a:ext cx="781600" cy="781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998433" y="6260067"/>
            <a:ext cx="460000" cy="46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43715" y="5678711"/>
            <a:ext cx="884000" cy="88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10800000">
            <a:off x="-422216" y="4591379"/>
            <a:ext cx="674800" cy="674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10800000">
            <a:off x="-301560" y="5520867"/>
            <a:ext cx="1199200" cy="119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11600855" y="1467000"/>
            <a:ext cx="444400" cy="444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2682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p:nvPr/>
        </p:nvSpPr>
        <p:spPr>
          <a:xfrm rot="-9242551" flipH="1">
            <a:off x="-2739515" y="-2184032"/>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rot="4319856" flipH="1">
            <a:off x="8449311" y="-1267503"/>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txBox="1">
            <a:spLocks noGrp="1"/>
          </p:cNvSpPr>
          <p:nvPr>
            <p:ph type="title"/>
          </p:nvPr>
        </p:nvSpPr>
        <p:spPr>
          <a:xfrm>
            <a:off x="1671701" y="2206663"/>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4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5"/>
          <p:cNvSpPr txBox="1">
            <a:spLocks noGrp="1"/>
          </p:cNvSpPr>
          <p:nvPr>
            <p:ph type="title" idx="2"/>
          </p:nvPr>
        </p:nvSpPr>
        <p:spPr>
          <a:xfrm>
            <a:off x="6863499" y="2206663"/>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4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5"/>
          <p:cNvSpPr txBox="1">
            <a:spLocks noGrp="1"/>
          </p:cNvSpPr>
          <p:nvPr>
            <p:ph type="subTitle" idx="1"/>
          </p:nvPr>
        </p:nvSpPr>
        <p:spPr>
          <a:xfrm>
            <a:off x="6863499" y="4787233"/>
            <a:ext cx="3656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000"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1" name="Google Shape;41;p5"/>
          <p:cNvSpPr txBox="1">
            <a:spLocks noGrp="1"/>
          </p:cNvSpPr>
          <p:nvPr>
            <p:ph type="subTitle" idx="3"/>
          </p:nvPr>
        </p:nvSpPr>
        <p:spPr>
          <a:xfrm>
            <a:off x="1671701" y="4787233"/>
            <a:ext cx="3656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000"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2" name="Google Shape;42;p5"/>
          <p:cNvSpPr txBox="1">
            <a:spLocks noGrp="1"/>
          </p:cNvSpPr>
          <p:nvPr>
            <p:ph type="title" idx="4"/>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473040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1"/>
          <p:cNvSpPr/>
          <p:nvPr/>
        </p:nvSpPr>
        <p:spPr>
          <a:xfrm>
            <a:off x="-218933" y="9149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10939333" y="5198400"/>
            <a:ext cx="596000" cy="5960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133900" y="-2625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558800" y="9149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11111633" y="59766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989000" y="59330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941733" y="5411595"/>
            <a:ext cx="382800" cy="382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18933" y="57036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11424967" y="6290000"/>
            <a:ext cx="678000" cy="6780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10769967" y="298833"/>
            <a:ext cx="406400" cy="4064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11404331" y="437831"/>
            <a:ext cx="780800" cy="780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11835133" y="1583100"/>
            <a:ext cx="596000" cy="5960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11265333" y="298833"/>
            <a:ext cx="1059200" cy="105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33900" y="51075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64645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70307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151"/>
        <p:cNvGrpSpPr/>
        <p:nvPr/>
      </p:nvGrpSpPr>
      <p:grpSpPr>
        <a:xfrm>
          <a:off x="0" y="0"/>
          <a:ext cx="0" cy="0"/>
          <a:chOff x="0" y="0"/>
          <a:chExt cx="0" cy="0"/>
        </a:xfrm>
      </p:grpSpPr>
      <p:sp>
        <p:nvSpPr>
          <p:cNvPr id="152" name="Google Shape;152;p18"/>
          <p:cNvSpPr/>
          <p:nvPr/>
        </p:nvSpPr>
        <p:spPr>
          <a:xfrm rot="7715609">
            <a:off x="-1044504" y="-1416485"/>
            <a:ext cx="3183760" cy="3183760"/>
          </a:xfrm>
          <a:prstGeom prst="blockArc">
            <a:avLst>
              <a:gd name="adj1" fmla="val 11751713"/>
              <a:gd name="adj2" fmla="val 837016"/>
              <a:gd name="adj3" fmla="val 9209"/>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8"/>
          <p:cNvSpPr/>
          <p:nvPr/>
        </p:nvSpPr>
        <p:spPr>
          <a:xfrm>
            <a:off x="10023400" y="4931533"/>
            <a:ext cx="4177600" cy="4177600"/>
          </a:xfrm>
          <a:prstGeom prst="donut">
            <a:avLst>
              <a:gd name="adj" fmla="val 8720"/>
            </a:avLst>
          </a:prstGeom>
          <a:solidFill>
            <a:srgbClr val="FBB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8"/>
          <p:cNvSpPr/>
          <p:nvPr/>
        </p:nvSpPr>
        <p:spPr>
          <a:xfrm rot="10800000">
            <a:off x="944000" y="533000"/>
            <a:ext cx="10304000" cy="5792000"/>
          </a:xfrm>
          <a:prstGeom prst="round1Rect">
            <a:avLst>
              <a:gd name="adj" fmla="val 16667"/>
            </a:avLst>
          </a:prstGeom>
          <a:solidFill>
            <a:srgbClr val="EEEEEE"/>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155" name="Google Shape;155;p18"/>
          <p:cNvSpPr txBox="1"/>
          <p:nvPr/>
        </p:nvSpPr>
        <p:spPr>
          <a:xfrm>
            <a:off x="1450300" y="4755900"/>
            <a:ext cx="6612800" cy="93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400"/>
              </a:spcBef>
              <a:spcAft>
                <a:spcPts val="0"/>
              </a:spcAft>
              <a:buNone/>
            </a:pPr>
            <a:r>
              <a:rPr lang="en" sz="1333">
                <a:solidFill>
                  <a:schemeClr val="accent1"/>
                </a:solidFill>
                <a:latin typeface="Montserrat"/>
                <a:ea typeface="Montserrat"/>
                <a:cs typeface="Montserrat"/>
                <a:sym typeface="Montserrat"/>
              </a:rPr>
              <a:t>CREDITS: This presentation template was created by </a:t>
            </a:r>
            <a:r>
              <a:rPr lang="en" sz="1333" b="1">
                <a:solidFill>
                  <a:schemeClr val="accent1"/>
                </a:solidFill>
                <a:uFill>
                  <a:noFill/>
                </a:uFill>
                <a:latin typeface="Montserrat"/>
                <a:ea typeface="Montserrat"/>
                <a:cs typeface="Montserrat"/>
                <a:sym typeface="Montserrat"/>
                <a:hlinkClick r:id="rId2">
                  <a:extLst>
                    <a:ext uri="{A12FA001-AC4F-418D-AE19-62706E023703}">
                      <ahyp:hlinkClr xmlns:ahyp="http://schemas.microsoft.com/office/drawing/2018/hyperlinkcolor" xmlns="" val="tx"/>
                    </a:ext>
                  </a:extLst>
                </a:hlinkClick>
              </a:rPr>
              <a:t>Slidesgo</a:t>
            </a:r>
            <a:r>
              <a:rPr lang="en" sz="1333">
                <a:solidFill>
                  <a:schemeClr val="accent1"/>
                </a:solidFill>
                <a:latin typeface="Montserrat"/>
                <a:ea typeface="Montserrat"/>
                <a:cs typeface="Montserrat"/>
                <a:sym typeface="Montserrat"/>
              </a:rPr>
              <a:t>, including icons by </a:t>
            </a:r>
            <a:r>
              <a:rPr lang="en" sz="1333" b="1">
                <a:solidFill>
                  <a:schemeClr val="accent1"/>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 val="tx"/>
                    </a:ext>
                  </a:extLst>
                </a:hlinkClick>
              </a:rPr>
              <a:t>Flaticon</a:t>
            </a:r>
            <a:r>
              <a:rPr lang="en" sz="1333">
                <a:solidFill>
                  <a:schemeClr val="accent1"/>
                </a:solidFill>
                <a:latin typeface="Montserrat"/>
                <a:ea typeface="Montserrat"/>
                <a:cs typeface="Montserrat"/>
                <a:sym typeface="Montserrat"/>
              </a:rPr>
              <a:t>, and infographics &amp; images by </a:t>
            </a:r>
            <a:r>
              <a:rPr lang="en" sz="1333" b="1">
                <a:solidFill>
                  <a:schemeClr val="accent1"/>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 val="tx"/>
                    </a:ext>
                  </a:extLst>
                </a:hlinkClick>
              </a:rPr>
              <a:t>Freepik</a:t>
            </a:r>
            <a:endParaRPr sz="1333">
              <a:solidFill>
                <a:schemeClr val="accent1"/>
              </a:solidFill>
              <a:latin typeface="Montserrat"/>
              <a:ea typeface="Montserrat"/>
              <a:cs typeface="Montserrat"/>
              <a:sym typeface="Montserrat"/>
            </a:endParaRPr>
          </a:p>
        </p:txBody>
      </p:sp>
      <p:sp>
        <p:nvSpPr>
          <p:cNvPr id="156" name="Google Shape;156;p18"/>
          <p:cNvSpPr txBox="1"/>
          <p:nvPr/>
        </p:nvSpPr>
        <p:spPr>
          <a:xfrm>
            <a:off x="1458833" y="1890067"/>
            <a:ext cx="6612800" cy="1478400"/>
          </a:xfrm>
          <a:prstGeom prst="rect">
            <a:avLst/>
          </a:prstGeom>
          <a:noFill/>
          <a:ln>
            <a:noFill/>
          </a:ln>
        </p:spPr>
        <p:txBody>
          <a:bodyPr spcFirstLastPara="1" wrap="square" lIns="121900" tIns="121900" rIns="121900" bIns="121900" anchor="b" anchorCtr="0">
            <a:noAutofit/>
          </a:bodyPr>
          <a:lstStyle/>
          <a:p>
            <a:pPr marL="0" lvl="0" indent="0" algn="l" rtl="0">
              <a:spcBef>
                <a:spcPts val="0"/>
              </a:spcBef>
              <a:spcAft>
                <a:spcPts val="0"/>
              </a:spcAft>
              <a:buNone/>
            </a:pPr>
            <a:endParaRPr sz="3733" b="1">
              <a:solidFill>
                <a:srgbClr val="27316F"/>
              </a:solidFill>
              <a:latin typeface="Montserrat"/>
              <a:ea typeface="Montserrat"/>
              <a:cs typeface="Montserrat"/>
              <a:sym typeface="Montserrat"/>
            </a:endParaRPr>
          </a:p>
        </p:txBody>
      </p:sp>
      <p:sp>
        <p:nvSpPr>
          <p:cNvPr id="157" name="Google Shape;157;p18"/>
          <p:cNvSpPr txBox="1">
            <a:spLocks noGrp="1"/>
          </p:cNvSpPr>
          <p:nvPr>
            <p:ph type="title"/>
          </p:nvPr>
        </p:nvSpPr>
        <p:spPr>
          <a:xfrm>
            <a:off x="1458833" y="745233"/>
            <a:ext cx="9106800" cy="1457600"/>
          </a:xfrm>
          <a:prstGeom prst="rect">
            <a:avLst/>
          </a:prstGeom>
        </p:spPr>
        <p:txBody>
          <a:bodyPr spcFirstLastPara="1" wrap="square" lIns="91425" tIns="91425" rIns="91425" bIns="91425" anchor="t" anchorCtr="0">
            <a:noAutofit/>
          </a:bodyPr>
          <a:lstStyle>
            <a:lvl1pPr lvl="0">
              <a:spcBef>
                <a:spcPts val="0"/>
              </a:spcBef>
              <a:spcAft>
                <a:spcPts val="0"/>
              </a:spcAft>
              <a:buNone/>
              <a:defRPr sz="8000">
                <a:solidFill>
                  <a:schemeClr val="accent1"/>
                </a:solidFill>
              </a:defRPr>
            </a:lvl1pPr>
            <a:lvl2pPr lvl="1">
              <a:spcBef>
                <a:spcPts val="0"/>
              </a:spcBef>
              <a:spcAft>
                <a:spcPts val="0"/>
              </a:spcAft>
              <a:buNone/>
              <a:defRPr sz="6400">
                <a:solidFill>
                  <a:schemeClr val="accent1"/>
                </a:solidFill>
              </a:defRPr>
            </a:lvl2pPr>
            <a:lvl3pPr lvl="2">
              <a:spcBef>
                <a:spcPts val="0"/>
              </a:spcBef>
              <a:spcAft>
                <a:spcPts val="0"/>
              </a:spcAft>
              <a:buNone/>
              <a:defRPr sz="6400">
                <a:solidFill>
                  <a:schemeClr val="accent1"/>
                </a:solidFill>
              </a:defRPr>
            </a:lvl3pPr>
            <a:lvl4pPr lvl="3">
              <a:spcBef>
                <a:spcPts val="0"/>
              </a:spcBef>
              <a:spcAft>
                <a:spcPts val="0"/>
              </a:spcAft>
              <a:buNone/>
              <a:defRPr sz="6400">
                <a:solidFill>
                  <a:schemeClr val="accent1"/>
                </a:solidFill>
              </a:defRPr>
            </a:lvl4pPr>
            <a:lvl5pPr lvl="4">
              <a:spcBef>
                <a:spcPts val="0"/>
              </a:spcBef>
              <a:spcAft>
                <a:spcPts val="0"/>
              </a:spcAft>
              <a:buNone/>
              <a:defRPr sz="6400">
                <a:solidFill>
                  <a:schemeClr val="accent1"/>
                </a:solidFill>
              </a:defRPr>
            </a:lvl5pPr>
            <a:lvl6pPr lvl="5">
              <a:spcBef>
                <a:spcPts val="0"/>
              </a:spcBef>
              <a:spcAft>
                <a:spcPts val="0"/>
              </a:spcAft>
              <a:buNone/>
              <a:defRPr sz="6400">
                <a:solidFill>
                  <a:schemeClr val="accent1"/>
                </a:solidFill>
              </a:defRPr>
            </a:lvl6pPr>
            <a:lvl7pPr lvl="6">
              <a:spcBef>
                <a:spcPts val="0"/>
              </a:spcBef>
              <a:spcAft>
                <a:spcPts val="0"/>
              </a:spcAft>
              <a:buNone/>
              <a:defRPr sz="6400">
                <a:solidFill>
                  <a:schemeClr val="accent1"/>
                </a:solidFill>
              </a:defRPr>
            </a:lvl7pPr>
            <a:lvl8pPr lvl="7">
              <a:spcBef>
                <a:spcPts val="0"/>
              </a:spcBef>
              <a:spcAft>
                <a:spcPts val="0"/>
              </a:spcAft>
              <a:buNone/>
              <a:defRPr sz="6400">
                <a:solidFill>
                  <a:schemeClr val="accent1"/>
                </a:solidFill>
              </a:defRPr>
            </a:lvl8pPr>
            <a:lvl9pPr lvl="8">
              <a:spcBef>
                <a:spcPts val="0"/>
              </a:spcBef>
              <a:spcAft>
                <a:spcPts val="0"/>
              </a:spcAft>
              <a:buNone/>
              <a:defRPr sz="6400">
                <a:solidFill>
                  <a:schemeClr val="accent1"/>
                </a:solidFill>
              </a:defRPr>
            </a:lvl9pPr>
          </a:lstStyle>
          <a:p>
            <a:endParaRPr/>
          </a:p>
        </p:txBody>
      </p:sp>
      <p:sp>
        <p:nvSpPr>
          <p:cNvPr id="158" name="Google Shape;158;p18"/>
          <p:cNvSpPr txBox="1">
            <a:spLocks noGrp="1"/>
          </p:cNvSpPr>
          <p:nvPr>
            <p:ph type="subTitle" idx="1"/>
          </p:nvPr>
        </p:nvSpPr>
        <p:spPr>
          <a:xfrm>
            <a:off x="1458833" y="2158533"/>
            <a:ext cx="8573200" cy="1880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sz="2133"/>
            </a:lvl2pPr>
            <a:lvl3pPr lvl="2" rtl="0">
              <a:spcBef>
                <a:spcPts val="2133"/>
              </a:spcBef>
              <a:spcAft>
                <a:spcPts val="0"/>
              </a:spcAft>
              <a:buNone/>
              <a:defRPr sz="2133"/>
            </a:lvl3pPr>
            <a:lvl4pPr lvl="3" rtl="0">
              <a:spcBef>
                <a:spcPts val="2133"/>
              </a:spcBef>
              <a:spcAft>
                <a:spcPts val="0"/>
              </a:spcAft>
              <a:buNone/>
              <a:defRPr sz="2133"/>
            </a:lvl4pPr>
            <a:lvl5pPr lvl="4" rtl="0">
              <a:spcBef>
                <a:spcPts val="2133"/>
              </a:spcBef>
              <a:spcAft>
                <a:spcPts val="0"/>
              </a:spcAft>
              <a:buNone/>
              <a:defRPr sz="2133"/>
            </a:lvl5pPr>
            <a:lvl6pPr lvl="5" rtl="0">
              <a:spcBef>
                <a:spcPts val="2133"/>
              </a:spcBef>
              <a:spcAft>
                <a:spcPts val="0"/>
              </a:spcAft>
              <a:buNone/>
              <a:defRPr sz="2133"/>
            </a:lvl6pPr>
            <a:lvl7pPr lvl="6" rtl="0">
              <a:spcBef>
                <a:spcPts val="2133"/>
              </a:spcBef>
              <a:spcAft>
                <a:spcPts val="0"/>
              </a:spcAft>
              <a:buNone/>
              <a:defRPr sz="2133"/>
            </a:lvl7pPr>
            <a:lvl8pPr lvl="7" rtl="0">
              <a:spcBef>
                <a:spcPts val="2133"/>
              </a:spcBef>
              <a:spcAft>
                <a:spcPts val="0"/>
              </a:spcAft>
              <a:buNone/>
              <a:defRPr sz="2133"/>
            </a:lvl8pPr>
            <a:lvl9pPr lvl="8" rtl="0">
              <a:spcBef>
                <a:spcPts val="2133"/>
              </a:spcBef>
              <a:spcAft>
                <a:spcPts val="2133"/>
              </a:spcAft>
              <a:buNone/>
              <a:defRPr sz="2133"/>
            </a:lvl9pPr>
          </a:lstStyle>
          <a:p>
            <a:endParaRPr/>
          </a:p>
        </p:txBody>
      </p:sp>
      <p:sp>
        <p:nvSpPr>
          <p:cNvPr id="159" name="Google Shape;159;p18"/>
          <p:cNvSpPr/>
          <p:nvPr/>
        </p:nvSpPr>
        <p:spPr>
          <a:xfrm rot="-3224087" flipH="1">
            <a:off x="10120982" y="1018706"/>
            <a:ext cx="2274127" cy="2274127"/>
          </a:xfrm>
          <a:prstGeom prst="blockArc">
            <a:avLst>
              <a:gd name="adj1" fmla="val 13003178"/>
              <a:gd name="adj2" fmla="val 2121832"/>
              <a:gd name="adj3" fmla="val 25028"/>
            </a:avLst>
          </a:prstGeom>
          <a:solidFill>
            <a:srgbClr val="BDC1C6"/>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Tree>
    <p:extLst>
      <p:ext uri="{BB962C8B-B14F-4D97-AF65-F5344CB8AC3E}">
        <p14:creationId xmlns:p14="http://schemas.microsoft.com/office/powerpoint/2010/main" val="11428324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9952680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2755065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8"/>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656824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0812847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7778647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7936392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49057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marR="50799"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6"/>
          <p:cNvSpPr/>
          <p:nvPr/>
        </p:nvSpPr>
        <p:spPr>
          <a:xfrm rot="3037770" flipH="1">
            <a:off x="-2072181" y="4143323"/>
            <a:ext cx="4973336" cy="3186117"/>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6"/>
          <p:cNvSpPr/>
          <p:nvPr/>
        </p:nvSpPr>
        <p:spPr>
          <a:xfrm rot="-9393776" flipH="1">
            <a:off x="9569649" y="-19452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45766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7620394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0"/>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8393474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7385358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5558300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756964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97451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705797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892948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537125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78155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p7"/>
          <p:cNvSpPr txBox="1">
            <a:spLocks noGrp="1"/>
          </p:cNvSpPr>
          <p:nvPr>
            <p:ph type="body" idx="1"/>
          </p:nvPr>
        </p:nvSpPr>
        <p:spPr>
          <a:xfrm>
            <a:off x="960000" y="2457667"/>
            <a:ext cx="5136000" cy="36404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SzPts val="1800"/>
              <a:buChar char="●"/>
              <a:defRPr sz="2000">
                <a:solidFill>
                  <a:srgbClr val="434343"/>
                </a:solidFill>
              </a:defRPr>
            </a:lvl1pPr>
            <a:lvl2pPr marL="1219170" lvl="1" indent="-423323" rtl="0">
              <a:lnSpc>
                <a:spcPct val="115000"/>
              </a:lnSpc>
              <a:spcBef>
                <a:spcPts val="1600"/>
              </a:spcBef>
              <a:spcAft>
                <a:spcPts val="0"/>
              </a:spcAft>
              <a:buSzPts val="1400"/>
              <a:buChar char="○"/>
              <a:defRPr>
                <a:solidFill>
                  <a:srgbClr val="434343"/>
                </a:solidFill>
              </a:defRPr>
            </a:lvl2pPr>
            <a:lvl3pPr marL="1828754" lvl="2" indent="-423323" rtl="0">
              <a:lnSpc>
                <a:spcPct val="115000"/>
              </a:lnSpc>
              <a:spcBef>
                <a:spcPts val="2133"/>
              </a:spcBef>
              <a:spcAft>
                <a:spcPts val="0"/>
              </a:spcAft>
              <a:buSzPts val="1400"/>
              <a:buChar char="■"/>
              <a:defRPr>
                <a:solidFill>
                  <a:srgbClr val="434343"/>
                </a:solidFill>
              </a:defRPr>
            </a:lvl3pPr>
            <a:lvl4pPr marL="2438339" lvl="3" indent="-423323" rtl="0">
              <a:lnSpc>
                <a:spcPct val="115000"/>
              </a:lnSpc>
              <a:spcBef>
                <a:spcPts val="2133"/>
              </a:spcBef>
              <a:spcAft>
                <a:spcPts val="0"/>
              </a:spcAft>
              <a:buSzPts val="1400"/>
              <a:buChar char="●"/>
              <a:defRPr>
                <a:solidFill>
                  <a:srgbClr val="434343"/>
                </a:solidFill>
              </a:defRPr>
            </a:lvl4pPr>
            <a:lvl5pPr marL="3047924" lvl="4" indent="-423323" rtl="0">
              <a:lnSpc>
                <a:spcPct val="115000"/>
              </a:lnSpc>
              <a:spcBef>
                <a:spcPts val="2133"/>
              </a:spcBef>
              <a:spcAft>
                <a:spcPts val="0"/>
              </a:spcAft>
              <a:buSzPts val="1400"/>
              <a:buChar char="○"/>
              <a:defRPr>
                <a:solidFill>
                  <a:srgbClr val="434343"/>
                </a:solidFill>
              </a:defRPr>
            </a:lvl5pPr>
            <a:lvl6pPr marL="3657509" lvl="5" indent="-423323" rtl="0">
              <a:lnSpc>
                <a:spcPct val="115000"/>
              </a:lnSpc>
              <a:spcBef>
                <a:spcPts val="2133"/>
              </a:spcBef>
              <a:spcAft>
                <a:spcPts val="0"/>
              </a:spcAft>
              <a:buSzPts val="1400"/>
              <a:buChar char="■"/>
              <a:defRPr>
                <a:solidFill>
                  <a:srgbClr val="434343"/>
                </a:solidFill>
              </a:defRPr>
            </a:lvl6pPr>
            <a:lvl7pPr marL="4267093" lvl="6" indent="-423323" rtl="0">
              <a:lnSpc>
                <a:spcPct val="115000"/>
              </a:lnSpc>
              <a:spcBef>
                <a:spcPts val="2133"/>
              </a:spcBef>
              <a:spcAft>
                <a:spcPts val="0"/>
              </a:spcAft>
              <a:buSzPts val="1400"/>
              <a:buChar char="●"/>
              <a:defRPr>
                <a:solidFill>
                  <a:srgbClr val="434343"/>
                </a:solidFill>
              </a:defRPr>
            </a:lvl7pPr>
            <a:lvl8pPr marL="4876678" lvl="7" indent="-423323" rtl="0">
              <a:lnSpc>
                <a:spcPct val="115000"/>
              </a:lnSpc>
              <a:spcBef>
                <a:spcPts val="2133"/>
              </a:spcBef>
              <a:spcAft>
                <a:spcPts val="0"/>
              </a:spcAft>
              <a:buSzPts val="1400"/>
              <a:buChar char="○"/>
              <a:defRPr>
                <a:solidFill>
                  <a:srgbClr val="434343"/>
                </a:solidFill>
              </a:defRPr>
            </a:lvl8pPr>
            <a:lvl9pPr marL="5486263" lvl="8" indent="-423323" rtl="0">
              <a:lnSpc>
                <a:spcPct val="115000"/>
              </a:lnSpc>
              <a:spcBef>
                <a:spcPts val="2133"/>
              </a:spcBef>
              <a:spcAft>
                <a:spcPts val="2133"/>
              </a:spcAft>
              <a:buSzPts val="1400"/>
              <a:buChar char="■"/>
              <a:defRPr>
                <a:solidFill>
                  <a:srgbClr val="434343"/>
                </a:solidFill>
              </a:defRPr>
            </a:lvl9pPr>
          </a:lstStyle>
          <a:p>
            <a:endParaRPr/>
          </a:p>
        </p:txBody>
      </p:sp>
      <p:sp>
        <p:nvSpPr>
          <p:cNvPr id="49" name="Google Shape;49;p7"/>
          <p:cNvSpPr txBox="1">
            <a:spLocks noGrp="1"/>
          </p:cNvSpPr>
          <p:nvPr>
            <p:ph type="title"/>
          </p:nvPr>
        </p:nvSpPr>
        <p:spPr>
          <a:xfrm>
            <a:off x="960000" y="466904"/>
            <a:ext cx="6047600" cy="152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7"/>
          <p:cNvSpPr/>
          <p:nvPr/>
        </p:nvSpPr>
        <p:spPr>
          <a:xfrm rot="9107666">
            <a:off x="9625803" y="-1290776"/>
            <a:ext cx="3740099" cy="463141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7"/>
          <p:cNvSpPr/>
          <p:nvPr/>
        </p:nvSpPr>
        <p:spPr>
          <a:xfrm rot="3761540">
            <a:off x="-1189818" y="5153951"/>
            <a:ext cx="4281564" cy="2578503"/>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283169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318821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04357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199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918515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343915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8741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91068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709683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320717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933254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theme" Target="../theme/theme2.xml"/><Relationship Id="rId8"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4.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2.jp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theme" Target="../theme/theme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2176983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Enriqueta"/>
              <a:buNone/>
              <a:defRPr sz="3600" b="1">
                <a:solidFill>
                  <a:schemeClr val="dk1"/>
                </a:solidFill>
                <a:latin typeface="Enriqueta"/>
                <a:ea typeface="Enriqueta"/>
                <a:cs typeface="Enriqueta"/>
                <a:sym typeface="Enriquet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verpass"/>
              <a:buChar char="●"/>
              <a:defRPr sz="1800">
                <a:solidFill>
                  <a:schemeClr val="dk1"/>
                </a:solidFill>
                <a:latin typeface="Overpass"/>
                <a:ea typeface="Overpass"/>
                <a:cs typeface="Overpass"/>
                <a:sym typeface="Overpass"/>
              </a:defRPr>
            </a:lvl1pPr>
            <a:lvl2pPr marL="914400" lvl="1"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marL="1371600" lvl="2"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marL="1828800" lvl="3"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marL="2286000" lvl="4"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marL="2743200" lvl="5"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marL="3200400" lvl="6"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marL="3657600" lvl="7"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marL="4114800" lvl="8"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424556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363432901"/>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Enriqueta"/>
              <a:buNone/>
              <a:defRPr sz="3600" b="1">
                <a:solidFill>
                  <a:schemeClr val="dk1"/>
                </a:solidFill>
                <a:latin typeface="Enriqueta"/>
                <a:ea typeface="Enriqueta"/>
                <a:cs typeface="Enriqueta"/>
                <a:sym typeface="Enriquet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verpass"/>
              <a:buChar char="●"/>
              <a:defRPr sz="1800">
                <a:solidFill>
                  <a:schemeClr val="dk1"/>
                </a:solidFill>
                <a:latin typeface="Overpass"/>
                <a:ea typeface="Overpass"/>
                <a:cs typeface="Overpass"/>
                <a:sym typeface="Overpass"/>
              </a:defRPr>
            </a:lvl1pPr>
            <a:lvl2pPr marL="914400" lvl="1"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marL="1371600" lvl="2"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marL="1828800" lvl="3"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marL="2286000" lvl="4"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marL="2743200" lvl="5"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marL="3200400" lvl="6"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marL="3657600" lvl="7"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marL="4114800" lvl="8"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1123722"/>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37552438"/>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14500" y="1212067"/>
            <a:ext cx="7034000" cy="85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3914500" y="2034344"/>
            <a:ext cx="7034000" cy="37148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11514167" y="6335500"/>
            <a:ext cx="626400" cy="522000"/>
          </a:xfrm>
          <a:prstGeom prst="rect">
            <a:avLst/>
          </a:prstGeom>
          <a:noFill/>
          <a:ln>
            <a:noFill/>
          </a:ln>
        </p:spPr>
        <p:txBody>
          <a:bodyPr spcFirstLastPara="1" wrap="square" lIns="91425" tIns="91425" rIns="91425" bIns="91425" anchor="t" anchorCtr="0">
            <a:noAutofit/>
          </a:bodyPr>
          <a:lstStyle>
            <a:lvl1pPr lvl="0" algn="r">
              <a:buNone/>
              <a:defRPr sz="1600">
                <a:solidFill>
                  <a:srgbClr val="A1BECC"/>
                </a:solidFill>
                <a:latin typeface="Nixie One"/>
                <a:ea typeface="Nixie One"/>
                <a:cs typeface="Nixie One"/>
                <a:sym typeface="Nixie One"/>
              </a:defRPr>
            </a:lvl1pPr>
            <a:lvl2pPr lvl="1" algn="r">
              <a:buNone/>
              <a:defRPr sz="1600">
                <a:solidFill>
                  <a:srgbClr val="A1BECC"/>
                </a:solidFill>
                <a:latin typeface="Nixie One"/>
                <a:ea typeface="Nixie One"/>
                <a:cs typeface="Nixie One"/>
                <a:sym typeface="Nixie One"/>
              </a:defRPr>
            </a:lvl2pPr>
            <a:lvl3pPr lvl="2" algn="r">
              <a:buNone/>
              <a:defRPr sz="1600">
                <a:solidFill>
                  <a:srgbClr val="A1BECC"/>
                </a:solidFill>
                <a:latin typeface="Nixie One"/>
                <a:ea typeface="Nixie One"/>
                <a:cs typeface="Nixie One"/>
                <a:sym typeface="Nixie One"/>
              </a:defRPr>
            </a:lvl3pPr>
            <a:lvl4pPr lvl="3" algn="r">
              <a:buNone/>
              <a:defRPr sz="1600">
                <a:solidFill>
                  <a:srgbClr val="A1BECC"/>
                </a:solidFill>
                <a:latin typeface="Nixie One"/>
                <a:ea typeface="Nixie One"/>
                <a:cs typeface="Nixie One"/>
                <a:sym typeface="Nixie One"/>
              </a:defRPr>
            </a:lvl4pPr>
            <a:lvl5pPr lvl="4" algn="r">
              <a:buNone/>
              <a:defRPr sz="1600">
                <a:solidFill>
                  <a:srgbClr val="A1BECC"/>
                </a:solidFill>
                <a:latin typeface="Nixie One"/>
                <a:ea typeface="Nixie One"/>
                <a:cs typeface="Nixie One"/>
                <a:sym typeface="Nixie One"/>
              </a:defRPr>
            </a:lvl5pPr>
            <a:lvl6pPr lvl="5" algn="r">
              <a:buNone/>
              <a:defRPr sz="1600">
                <a:solidFill>
                  <a:srgbClr val="A1BECC"/>
                </a:solidFill>
                <a:latin typeface="Nixie One"/>
                <a:ea typeface="Nixie One"/>
                <a:cs typeface="Nixie One"/>
                <a:sym typeface="Nixie One"/>
              </a:defRPr>
            </a:lvl6pPr>
            <a:lvl7pPr lvl="6" algn="r">
              <a:buNone/>
              <a:defRPr sz="1600">
                <a:solidFill>
                  <a:srgbClr val="A1BECC"/>
                </a:solidFill>
                <a:latin typeface="Nixie One"/>
                <a:ea typeface="Nixie One"/>
                <a:cs typeface="Nixie One"/>
                <a:sym typeface="Nixie One"/>
              </a:defRPr>
            </a:lvl7pPr>
            <a:lvl8pPr lvl="7" algn="r">
              <a:buNone/>
              <a:defRPr sz="1600">
                <a:solidFill>
                  <a:srgbClr val="A1BECC"/>
                </a:solidFill>
                <a:latin typeface="Nixie One"/>
                <a:ea typeface="Nixie One"/>
                <a:cs typeface="Nixie One"/>
                <a:sym typeface="Nixie One"/>
              </a:defRPr>
            </a:lvl8pPr>
            <a:lvl9pPr lvl="8" algn="r">
              <a:buNone/>
              <a:defRPr sz="1600">
                <a:solidFill>
                  <a:srgbClr val="A1BECC"/>
                </a:solidFill>
                <a:latin typeface="Nixie One"/>
                <a:ea typeface="Nixie One"/>
                <a:cs typeface="Nixie One"/>
                <a:sym typeface="Nixie 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8082649"/>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t>1/7/2024</a:t>
            </a:fld>
            <a:endParaRPr lang="en-US"/>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164659315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000">
              <a:schemeClr val="bg2">
                <a:tint val="90000"/>
                <a:satMod val="92000"/>
                <a:lumMod val="120000"/>
              </a:schemeClr>
            </a:gs>
            <a:gs pos="96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1/7/2024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5392026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32.gi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audio" Target="../media/audio3.wav"/><Relationship Id="rId7"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73.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4.wmf"/><Relationship Id="rId4" Type="http://schemas.openxmlformats.org/officeDocument/2006/relationships/audio" Target="../media/audio4.wav"/><Relationship Id="rId9" Type="http://schemas.openxmlformats.org/officeDocument/2006/relationships/image" Target="../media/image43.emf"/></Relationships>
</file>

<file path=ppt/slides/_rels/slide19.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audio" Target="../media/audio3.wav"/><Relationship Id="rId7"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73.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4.wmf"/><Relationship Id="rId4" Type="http://schemas.openxmlformats.org/officeDocument/2006/relationships/audio" Target="../media/audio4.wav"/><Relationship Id="rId9" Type="http://schemas.openxmlformats.org/officeDocument/2006/relationships/image" Target="../media/image43.emf"/></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audio" Target="../media/audio3.wav"/><Relationship Id="rId7" Type="http://schemas.openxmlformats.org/officeDocument/2006/relationships/image" Target="../media/image41.emf"/><Relationship Id="rId2" Type="http://schemas.openxmlformats.org/officeDocument/2006/relationships/notesSlide" Target="../notesSlides/notesSlide10.xml"/><Relationship Id="rId1" Type="http://schemas.openxmlformats.org/officeDocument/2006/relationships/slideLayout" Target="../slideLayouts/slideLayout73.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4.wmf"/><Relationship Id="rId4" Type="http://schemas.openxmlformats.org/officeDocument/2006/relationships/audio" Target="../media/audio4.wav"/><Relationship Id="rId9" Type="http://schemas.openxmlformats.org/officeDocument/2006/relationships/image" Target="../media/image43.emf"/></Relationships>
</file>

<file path=ppt/slides/_rels/slide21.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audio" Target="../media/audio3.wav"/><Relationship Id="rId7"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73.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4.wmf"/><Relationship Id="rId4" Type="http://schemas.openxmlformats.org/officeDocument/2006/relationships/audio" Target="../media/audio4.wav"/><Relationship Id="rId9" Type="http://schemas.openxmlformats.org/officeDocument/2006/relationships/image" Target="../media/image43.emf"/></Relationships>
</file>

<file path=ppt/slides/_rels/slide22.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audio" Target="../media/audio3.wav"/><Relationship Id="rId7"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4.wmf"/><Relationship Id="rId4" Type="http://schemas.openxmlformats.org/officeDocument/2006/relationships/audio" Target="../media/audio4.wav"/><Relationship Id="rId9" Type="http://schemas.openxmlformats.org/officeDocument/2006/relationships/image" Target="../media/image43.emf"/></Relationships>
</file>

<file path=ppt/slides/_rels/slide2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8.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8.png"/><Relationship Id="rId5" Type="http://schemas.openxmlformats.org/officeDocument/2006/relationships/image" Target="../media/image30.gif"/><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B88094-8935-5D4C-ABDE-216AA550878D}"/>
              </a:ext>
            </a:extLst>
          </p:cNvPr>
          <p:cNvPicPr>
            <a:picLocks noChangeAspect="1"/>
          </p:cNvPicPr>
          <p:nvPr/>
        </p:nvPicPr>
        <p:blipFill rotWithShape="1">
          <a:blip r:embed="rId2"/>
          <a:srcRect t="10497"/>
          <a:stretch/>
        </p:blipFill>
        <p:spPr>
          <a:xfrm>
            <a:off x="0" y="2065867"/>
            <a:ext cx="12192000" cy="4792133"/>
          </a:xfrm>
          <a:prstGeom prst="rect">
            <a:avLst/>
          </a:prstGeom>
        </p:spPr>
      </p:pic>
      <p:sp>
        <p:nvSpPr>
          <p:cNvPr id="7" name="Rectangle 6">
            <a:extLst>
              <a:ext uri="{FF2B5EF4-FFF2-40B4-BE49-F238E27FC236}">
                <a16:creationId xmlns:a16="http://schemas.microsoft.com/office/drawing/2014/main" id="{A62CD4A4-3270-3F47-B3F0-881CB6F287E6}"/>
              </a:ext>
            </a:extLst>
          </p:cNvPr>
          <p:cNvSpPr/>
          <p:nvPr/>
        </p:nvSpPr>
        <p:spPr>
          <a:xfrm>
            <a:off x="1063235" y="999995"/>
            <a:ext cx="9778936" cy="1463286"/>
          </a:xfrm>
          <a:prstGeom prst="rect">
            <a:avLst/>
          </a:prstGeom>
        </p:spPr>
        <p:txBody>
          <a:bodyPr wrap="square">
            <a:spAutoFit/>
          </a:bodyPr>
          <a:lstStyle/>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CUỘC XUNG ĐỘT NAM – BẮC TRIỀU </a:t>
            </a:r>
          </a:p>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VÀ TRỊNH - NGUYỄN (T2)</a:t>
            </a:r>
            <a:endParaRPr kumimoji="0" lang="en-VN" sz="40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C925B32-50BC-A84A-B6FE-5F85AED275E4}"/>
              </a:ext>
            </a:extLst>
          </p:cNvPr>
          <p:cNvSpPr/>
          <p:nvPr/>
        </p:nvSpPr>
        <p:spPr>
          <a:xfrm>
            <a:off x="5021508" y="-24998"/>
            <a:ext cx="2148986" cy="102598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BÀI 5</a:t>
            </a:r>
            <a:endParaRPr kumimoji="0" lang="en-US" sz="5867"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6146" name="Picture 2">
            <a:extLst>
              <a:ext uri="{FF2B5EF4-FFF2-40B4-BE49-F238E27FC236}">
                <a16:creationId xmlns:a16="http://schemas.microsoft.com/office/drawing/2014/main" id="{D1C98F7D-B98C-6F44-A17F-6A4B0F052B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42" r="34927" b="82452"/>
          <a:stretch/>
        </p:blipFill>
        <p:spPr bwMode="auto">
          <a:xfrm>
            <a:off x="0" y="3437467"/>
            <a:ext cx="2980267" cy="55845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oogle Shape;331;p41">
            <a:extLst>
              <a:ext uri="{FF2B5EF4-FFF2-40B4-BE49-F238E27FC236}">
                <a16:creationId xmlns:a16="http://schemas.microsoft.com/office/drawing/2014/main" id="{8A874F5E-DCCA-0646-9544-AD8C4BDDBD60}"/>
              </a:ext>
            </a:extLst>
          </p:cNvPr>
          <p:cNvGrpSpPr/>
          <p:nvPr/>
        </p:nvGrpSpPr>
        <p:grpSpPr>
          <a:xfrm rot="2925974" flipH="1">
            <a:off x="10535907" y="-527290"/>
            <a:ext cx="2415581" cy="2341679"/>
            <a:chOff x="-27619" y="-85186"/>
            <a:chExt cx="1786567" cy="1731908"/>
          </a:xfrm>
        </p:grpSpPr>
        <p:sp>
          <p:nvSpPr>
            <p:cNvPr id="12" name="Google Shape;332;p41">
              <a:extLst>
                <a:ext uri="{FF2B5EF4-FFF2-40B4-BE49-F238E27FC236}">
                  <a16:creationId xmlns:a16="http://schemas.microsoft.com/office/drawing/2014/main" id="{77B40AC1-B692-FF4C-8816-81EAD15407CC}"/>
                </a:ext>
              </a:extLst>
            </p:cNvPr>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33;p41">
              <a:extLst>
                <a:ext uri="{FF2B5EF4-FFF2-40B4-BE49-F238E27FC236}">
                  <a16:creationId xmlns:a16="http://schemas.microsoft.com/office/drawing/2014/main" id="{1734D9BC-759F-884D-9AD6-5711C0A19516}"/>
                </a:ext>
              </a:extLst>
            </p:cNvPr>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34;p41">
              <a:extLst>
                <a:ext uri="{FF2B5EF4-FFF2-40B4-BE49-F238E27FC236}">
                  <a16:creationId xmlns:a16="http://schemas.microsoft.com/office/drawing/2014/main" id="{549A8BDB-58AC-4847-9972-4D799CBA4567}"/>
                </a:ext>
              </a:extLst>
            </p:cNvPr>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35;p41">
              <a:extLst>
                <a:ext uri="{FF2B5EF4-FFF2-40B4-BE49-F238E27FC236}">
                  <a16:creationId xmlns:a16="http://schemas.microsoft.com/office/drawing/2014/main" id="{16846D8C-4B7E-E640-9E3B-97A2E7856B3A}"/>
                </a:ext>
              </a:extLst>
            </p:cNvPr>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36;p41">
              <a:extLst>
                <a:ext uri="{FF2B5EF4-FFF2-40B4-BE49-F238E27FC236}">
                  <a16:creationId xmlns:a16="http://schemas.microsoft.com/office/drawing/2014/main" id="{90952B0E-690D-704C-A5AE-4E67C9A2ABF1}"/>
                </a:ext>
              </a:extLst>
            </p:cNvPr>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37;p41">
              <a:extLst>
                <a:ext uri="{FF2B5EF4-FFF2-40B4-BE49-F238E27FC236}">
                  <a16:creationId xmlns:a16="http://schemas.microsoft.com/office/drawing/2014/main" id="{D4B460FF-FBB4-2643-AF6F-3E39D612213C}"/>
                </a:ext>
              </a:extLst>
            </p:cNvPr>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38;p41">
              <a:extLst>
                <a:ext uri="{FF2B5EF4-FFF2-40B4-BE49-F238E27FC236}">
                  <a16:creationId xmlns:a16="http://schemas.microsoft.com/office/drawing/2014/main" id="{990EBC79-EF55-1D42-AF38-E0E963432135}"/>
                </a:ext>
              </a:extLst>
            </p:cNvPr>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39;p41">
              <a:extLst>
                <a:ext uri="{FF2B5EF4-FFF2-40B4-BE49-F238E27FC236}">
                  <a16:creationId xmlns:a16="http://schemas.microsoft.com/office/drawing/2014/main" id="{73D7C16C-83C1-9E46-9B8E-FDA36F5F8021}"/>
                </a:ext>
              </a:extLst>
            </p:cNvPr>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 name="Google Shape;331;p41">
            <a:extLst>
              <a:ext uri="{FF2B5EF4-FFF2-40B4-BE49-F238E27FC236}">
                <a16:creationId xmlns:a16="http://schemas.microsoft.com/office/drawing/2014/main" id="{6660ED18-FD59-4B44-B738-B2603D7AD304}"/>
              </a:ext>
            </a:extLst>
          </p:cNvPr>
          <p:cNvGrpSpPr/>
          <p:nvPr/>
        </p:nvGrpSpPr>
        <p:grpSpPr>
          <a:xfrm rot="17345434" flipH="1">
            <a:off x="-602213" y="-371565"/>
            <a:ext cx="2415581" cy="2341679"/>
            <a:chOff x="-27619" y="-85186"/>
            <a:chExt cx="1786567" cy="1731908"/>
          </a:xfrm>
        </p:grpSpPr>
        <p:sp>
          <p:nvSpPr>
            <p:cNvPr id="21" name="Google Shape;332;p41">
              <a:extLst>
                <a:ext uri="{FF2B5EF4-FFF2-40B4-BE49-F238E27FC236}">
                  <a16:creationId xmlns:a16="http://schemas.microsoft.com/office/drawing/2014/main" id="{7FCFEFDF-4D2C-CD48-96E9-28CAEC5F365F}"/>
                </a:ext>
              </a:extLst>
            </p:cNvPr>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33;p41">
              <a:extLst>
                <a:ext uri="{FF2B5EF4-FFF2-40B4-BE49-F238E27FC236}">
                  <a16:creationId xmlns:a16="http://schemas.microsoft.com/office/drawing/2014/main" id="{EC36B94E-AC4D-E241-A6C9-0EBE6E24C04B}"/>
                </a:ext>
              </a:extLst>
            </p:cNvPr>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34;p41">
              <a:extLst>
                <a:ext uri="{FF2B5EF4-FFF2-40B4-BE49-F238E27FC236}">
                  <a16:creationId xmlns:a16="http://schemas.microsoft.com/office/drawing/2014/main" id="{DCBE05E3-2810-A044-9F50-BF1BB6EBA348}"/>
                </a:ext>
              </a:extLst>
            </p:cNvPr>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35;p41">
              <a:extLst>
                <a:ext uri="{FF2B5EF4-FFF2-40B4-BE49-F238E27FC236}">
                  <a16:creationId xmlns:a16="http://schemas.microsoft.com/office/drawing/2014/main" id="{76A946CA-A6BB-2949-BBB7-4F9EA70B75FC}"/>
                </a:ext>
              </a:extLst>
            </p:cNvPr>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36;p41">
              <a:extLst>
                <a:ext uri="{FF2B5EF4-FFF2-40B4-BE49-F238E27FC236}">
                  <a16:creationId xmlns:a16="http://schemas.microsoft.com/office/drawing/2014/main" id="{F2C0002D-EE38-344A-881C-27898BC13CB2}"/>
                </a:ext>
              </a:extLst>
            </p:cNvPr>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37;p41">
              <a:extLst>
                <a:ext uri="{FF2B5EF4-FFF2-40B4-BE49-F238E27FC236}">
                  <a16:creationId xmlns:a16="http://schemas.microsoft.com/office/drawing/2014/main" id="{7EE67829-AD41-CF41-BDA0-2BDDBB418AD5}"/>
                </a:ext>
              </a:extLst>
            </p:cNvPr>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338;p41">
              <a:extLst>
                <a:ext uri="{FF2B5EF4-FFF2-40B4-BE49-F238E27FC236}">
                  <a16:creationId xmlns:a16="http://schemas.microsoft.com/office/drawing/2014/main" id="{312DC16F-6266-A347-9027-07F6076B1589}"/>
                </a:ext>
              </a:extLst>
            </p:cNvPr>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339;p41">
              <a:extLst>
                <a:ext uri="{FF2B5EF4-FFF2-40B4-BE49-F238E27FC236}">
                  <a16:creationId xmlns:a16="http://schemas.microsoft.com/office/drawing/2014/main" id="{A0C663E9-ECE8-B74A-A530-127DFB89976C}"/>
                </a:ext>
              </a:extLst>
            </p:cNvPr>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148" name="Picture 4">
            <a:extLst>
              <a:ext uri="{FF2B5EF4-FFF2-40B4-BE49-F238E27FC236}">
                <a16:creationId xmlns:a16="http://schemas.microsoft.com/office/drawing/2014/main" id="{E4C70633-19D5-FB44-BB5B-63E7A7CC9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6146" y="2887133"/>
            <a:ext cx="6279855" cy="15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98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9000"/>
                                  </p:iterate>
                                  <p:childTnLst>
                                    <p:animMotion origin="layout" path="M 0.0 0.0 L 0.0 -0.07213" pathEditMode="relative" ptsTypes="">
                                      <p:cBhvr>
                                        <p:cTn id="6" dur="500" accel="50000" decel="50000" autoRev="1" fill="hold">
                                          <p:stCondLst>
                                            <p:cond delay="0"/>
                                          </p:stCondLst>
                                        </p:cTn>
                                        <p:tgtEl>
                                          <p:spTgt spid="7"/>
                                        </p:tgtEl>
                                        <p:attrNameLst>
                                          <p:attrName>ppt_x</p:attrName>
                                          <p:attrName>ppt_y</p:attrName>
                                        </p:attrNameLst>
                                      </p:cBhvr>
                                    </p:animMotion>
                                    <p:animRot by="1500000">
                                      <p:cBhvr>
                                        <p:cTn id="7" dur="250" fill="hold">
                                          <p:stCondLst>
                                            <p:cond delay="0"/>
                                          </p:stCondLst>
                                        </p:cTn>
                                        <p:tgtEl>
                                          <p:spTgt spid="7"/>
                                        </p:tgtEl>
                                        <p:attrNameLst>
                                          <p:attrName>r</p:attrName>
                                        </p:attrNameLst>
                                      </p:cBhvr>
                                    </p:animRot>
                                    <p:animRot by="-1500000">
                                      <p:cBhvr>
                                        <p:cTn id="8" dur="250" fill="hold">
                                          <p:stCondLst>
                                            <p:cond delay="250"/>
                                          </p:stCondLst>
                                        </p:cTn>
                                        <p:tgtEl>
                                          <p:spTgt spid="7"/>
                                        </p:tgtEl>
                                        <p:attrNameLst>
                                          <p:attrName>r</p:attrName>
                                        </p:attrNameLst>
                                      </p:cBhvr>
                                    </p:animRot>
                                    <p:animRot by="-1500000">
                                      <p:cBhvr>
                                        <p:cTn id="9" dur="250" fill="hold">
                                          <p:stCondLst>
                                            <p:cond delay="500"/>
                                          </p:stCondLst>
                                        </p:cTn>
                                        <p:tgtEl>
                                          <p:spTgt spid="7"/>
                                        </p:tgtEl>
                                        <p:attrNameLst>
                                          <p:attrName>r</p:attrName>
                                        </p:attrNameLst>
                                      </p:cBhvr>
                                    </p:animRot>
                                    <p:animRot by="1500000">
                                      <p:cBhvr>
                                        <p:cTn id="10" dur="250" fill="hold">
                                          <p:stCondLst>
                                            <p:cond delay="75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801120-79D4-3BC3-6ED4-964E28968F13}"/>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29099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804642D5-611F-6C42-926D-6EAE66C1C402}"/>
              </a:ext>
            </a:extLst>
          </p:cNvPr>
          <p:cNvSpPr/>
          <p:nvPr/>
        </p:nvSpPr>
        <p:spPr>
          <a:xfrm>
            <a:off x="70034" y="779727"/>
            <a:ext cx="1092429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ung đột </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Trịnh Nguyễn.</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a:extLst>
              <a:ext uri="{FF2B5EF4-FFF2-40B4-BE49-F238E27FC236}">
                <a16:creationId xmlns:a16="http://schemas.microsoft.com/office/drawing/2014/main" id="{EE278B17-BD83-DB4F-AA22-E49EDF444293}"/>
              </a:ext>
            </a:extLst>
          </p:cNvPr>
          <p:cNvSpPr/>
          <p:nvPr/>
        </p:nvSpPr>
        <p:spPr>
          <a:xfrm>
            <a:off x="190410" y="1390061"/>
            <a:ext cx="5875411" cy="584775"/>
          </a:xfrm>
          <a:prstGeom prst="rect">
            <a:avLst/>
          </a:prstGeom>
        </p:spPr>
        <p:txBody>
          <a:bodyPr wrap="square">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 Nguyên nhân bùng nổ</a:t>
            </a:r>
          </a:p>
        </p:txBody>
      </p:sp>
      <p:sp>
        <p:nvSpPr>
          <p:cNvPr id="11" name="Rectangle 10">
            <a:extLst>
              <a:ext uri="{FF2B5EF4-FFF2-40B4-BE49-F238E27FC236}">
                <a16:creationId xmlns:a16="http://schemas.microsoft.com/office/drawing/2014/main" id="{1F65C7E7-A8F8-35C2-D732-3B92C8C6A77A}"/>
              </a:ext>
            </a:extLst>
          </p:cNvPr>
          <p:cNvSpPr/>
          <p:nvPr/>
        </p:nvSpPr>
        <p:spPr>
          <a:xfrm>
            <a:off x="70034" y="2119354"/>
            <a:ext cx="11853631" cy="1077218"/>
          </a:xfrm>
          <a:prstGeom prst="rect">
            <a:avLst/>
          </a:prstGeom>
        </p:spPr>
        <p:txBody>
          <a:bodyPr wrap="square">
            <a:spAutoFit/>
          </a:bodyPr>
          <a:lstStyle/>
          <a:p>
            <a:pPr lvl="0" algn="just">
              <a:defRPr/>
            </a:pP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1545,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Kim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chết</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rể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Trịnh</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lên</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thay</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nắm</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mọi</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binh</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=&gt;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lực</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Trịnh</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2" name="Rectangle 11">
            <a:extLst>
              <a:ext uri="{FF2B5EF4-FFF2-40B4-BE49-F238E27FC236}">
                <a16:creationId xmlns:a16="http://schemas.microsoft.com/office/drawing/2014/main" id="{BE3F2A7E-71A9-E5F0-6C7D-A6388A02A8AA}"/>
              </a:ext>
            </a:extLst>
          </p:cNvPr>
          <p:cNvSpPr/>
          <p:nvPr/>
        </p:nvSpPr>
        <p:spPr>
          <a:xfrm>
            <a:off x="-43152" y="3595113"/>
            <a:ext cx="11887972" cy="1077218"/>
          </a:xfrm>
          <a:prstGeom prst="rect">
            <a:avLst/>
          </a:prstGeom>
        </p:spPr>
        <p:txBody>
          <a:bodyPr wrap="square">
            <a:spAutoFit/>
          </a:bodyPr>
          <a:lstStyle/>
          <a:p>
            <a:pPr lvl="0" algn="just"/>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Năm 1558, Nguyễn Hoàng vào trấn thủ vùng Thuận Hoá - Quảng Nam =&gt; Hình thành thế lực họ Nguyễn.</a:t>
            </a:r>
          </a:p>
        </p:txBody>
      </p:sp>
      <p:sp>
        <p:nvSpPr>
          <p:cNvPr id="13" name="Rectangle 12">
            <a:extLst>
              <a:ext uri="{FF2B5EF4-FFF2-40B4-BE49-F238E27FC236}">
                <a16:creationId xmlns:a16="http://schemas.microsoft.com/office/drawing/2014/main" id="{62C842F9-2A03-C22B-38F0-DFA76059AFD3}"/>
              </a:ext>
            </a:extLst>
          </p:cNvPr>
          <p:cNvSpPr/>
          <p:nvPr/>
        </p:nvSpPr>
        <p:spPr>
          <a:xfrm>
            <a:off x="35702" y="4883164"/>
            <a:ext cx="1192229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Năm </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1627, xung đột Trịnh – Nguyễn bùng nổ. Đến năm 1672, hai bên ngừng chiến.</a:t>
            </a:r>
            <a:endPar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descr="A picture containing text&#10;&#10;Description automatically generated">
            <a:extLst>
              <a:ext uri="{FF2B5EF4-FFF2-40B4-BE49-F238E27FC236}">
                <a16:creationId xmlns:a16="http://schemas.microsoft.com/office/drawing/2014/main" id="{E11BFB11-8FC4-76FA-4CE1-E84A5C1C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2" name="Rectangle 1">
            <a:extLst>
              <a:ext uri="{FF2B5EF4-FFF2-40B4-BE49-F238E27FC236}">
                <a16:creationId xmlns:a16="http://schemas.microsoft.com/office/drawing/2014/main" id="{C2FF9A27-4329-4773-E048-F6157C06E8F4}"/>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extLst>
      <p:ext uri="{BB962C8B-B14F-4D97-AF65-F5344CB8AC3E}">
        <p14:creationId xmlns:p14="http://schemas.microsoft.com/office/powerpoint/2010/main" val="188948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804642D5-611F-6C42-926D-6EAE66C1C402}"/>
              </a:ext>
            </a:extLst>
          </p:cNvPr>
          <p:cNvSpPr/>
          <p:nvPr/>
        </p:nvSpPr>
        <p:spPr>
          <a:xfrm>
            <a:off x="70034" y="779727"/>
            <a:ext cx="562591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ung đột </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Trịnh Nguyễn.</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descr="A picture containing text&#10;&#10;Description automatically generated">
            <a:extLst>
              <a:ext uri="{FF2B5EF4-FFF2-40B4-BE49-F238E27FC236}">
                <a16:creationId xmlns:a16="http://schemas.microsoft.com/office/drawing/2014/main" id="{E11BFB11-8FC4-76FA-4CE1-E84A5C1C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2" name="Rectangle 1">
            <a:extLst>
              <a:ext uri="{FF2B5EF4-FFF2-40B4-BE49-F238E27FC236}">
                <a16:creationId xmlns:a16="http://schemas.microsoft.com/office/drawing/2014/main" id="{8096D893-E89C-17DB-F52A-F8DFCF164C20}"/>
              </a:ext>
            </a:extLst>
          </p:cNvPr>
          <p:cNvSpPr/>
          <p:nvPr/>
        </p:nvSpPr>
        <p:spPr>
          <a:xfrm>
            <a:off x="70034" y="1475742"/>
            <a:ext cx="313036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 Hệ quả</a:t>
            </a:r>
            <a:endPar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descr="A group of people sitting at a table with laptops&#10;&#10;Description automatically generated with medium confidence">
            <a:extLst>
              <a:ext uri="{FF2B5EF4-FFF2-40B4-BE49-F238E27FC236}">
                <a16:creationId xmlns:a16="http://schemas.microsoft.com/office/drawing/2014/main" id="{E8B6CBA6-06AC-26D0-350C-445E58D40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414586"/>
            <a:ext cx="5162550" cy="4309650"/>
          </a:xfrm>
          <a:prstGeom prst="ellipse">
            <a:avLst/>
          </a:prstGeom>
        </p:spPr>
      </p:pic>
      <p:sp>
        <p:nvSpPr>
          <p:cNvPr id="9" name="Rectangle 8">
            <a:extLst>
              <a:ext uri="{FF2B5EF4-FFF2-40B4-BE49-F238E27FC236}">
                <a16:creationId xmlns:a16="http://schemas.microsoft.com/office/drawing/2014/main" id="{99B90049-900D-F5D5-B501-BF13889EEBF5}"/>
              </a:ext>
            </a:extLst>
          </p:cNvPr>
          <p:cNvSpPr/>
          <p:nvPr/>
        </p:nvSpPr>
        <p:spPr>
          <a:xfrm>
            <a:off x="5928471" y="2242341"/>
            <a:ext cx="5603715"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6600">
                  <a:solidFill>
                    <a:srgbClr val="FBB03B"/>
                  </a:solidFill>
                  <a:prstDash val="solid"/>
                </a:ln>
                <a:solidFill>
                  <a:srgbClr val="FF0000"/>
                </a:solidFill>
                <a:effectLst>
                  <a:outerShdw dist="38100" dir="2700000" algn="tl" rotWithShape="0">
                    <a:srgbClr val="FBB03B"/>
                  </a:outerShdw>
                </a:effectLst>
                <a:uLnTx/>
                <a:uFillTx/>
                <a:latin typeface="Times New Roman" panose="02020603050405020304" pitchFamily="18" charset="0"/>
                <a:ea typeface="+mn-ea"/>
                <a:cs typeface="Times New Roman" panose="02020603050405020304" pitchFamily="18" charset="0"/>
              </a:rPr>
              <a:t>HOẠT ĐỘNG CẶP</a:t>
            </a:r>
            <a:r>
              <a:rPr kumimoji="0" lang="en-US" sz="4000" b="1" i="0" u="none" strike="noStrike" kern="1200" cap="none" spc="0" normalizeH="0" noProof="0">
                <a:ln w="6600">
                  <a:solidFill>
                    <a:srgbClr val="FBB03B"/>
                  </a:solidFill>
                  <a:prstDash val="solid"/>
                </a:ln>
                <a:solidFill>
                  <a:srgbClr val="FF0000"/>
                </a:solidFill>
                <a:effectLst>
                  <a:outerShdw dist="38100" dir="2700000" algn="tl" rotWithShape="0">
                    <a:srgbClr val="FBB03B"/>
                  </a:outerShdw>
                </a:effectLst>
                <a:uLnTx/>
                <a:uFillTx/>
                <a:latin typeface="Times New Roman" panose="02020603050405020304" pitchFamily="18" charset="0"/>
                <a:ea typeface="+mn-ea"/>
                <a:cs typeface="Times New Roman" panose="02020603050405020304" pitchFamily="18" charset="0"/>
              </a:rPr>
              <a:t> ĐÔI</a:t>
            </a:r>
            <a:endParaRPr kumimoji="0" lang="en-US" sz="4000" b="1" i="0" u="none" strike="noStrike" kern="1200" cap="none" spc="0" normalizeH="0" baseline="0" noProof="0">
              <a:ln w="6600">
                <a:solidFill>
                  <a:srgbClr val="FBB03B"/>
                </a:solidFill>
                <a:prstDash val="solid"/>
              </a:ln>
              <a:solidFill>
                <a:srgbClr val="FF0000"/>
              </a:solidFill>
              <a:effectLst>
                <a:outerShdw dist="38100" dir="2700000" algn="tl" rotWithShape="0">
                  <a:srgbClr val="FBB03B"/>
                </a:outerShdw>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7BD67186-3B8C-104F-ACFB-818FC09BE374}"/>
              </a:ext>
            </a:extLst>
          </p:cNvPr>
          <p:cNvSpPr/>
          <p:nvPr/>
        </p:nvSpPr>
        <p:spPr>
          <a:xfrm>
            <a:off x="6478763" y="3972544"/>
            <a:ext cx="5548205" cy="1938992"/>
          </a:xfrm>
          <a:prstGeom prst="rect">
            <a:avLst/>
          </a:prstGeom>
        </p:spPr>
        <p:txBody>
          <a:bodyPr wrap="square">
            <a:spAutoFit/>
          </a:bodyPr>
          <a:lstStyle/>
          <a:p>
            <a:pPr lvl="0" algn="ct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Liệt</a:t>
            </a:r>
            <a:r>
              <a:rPr kumimoji="0" lang="en-US" sz="4000" b="1" i="0" u="none" strike="noStrike" kern="1200" cap="none" spc="0" normalizeH="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kê</a:t>
            </a:r>
            <a:r>
              <a:rPr lang="en-US" sz="40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4 hệ quả xung đột Nam – Bắc triều và Trịnh – Nguyễn </a:t>
            </a:r>
            <a:endParaRPr kumimoji="0" lang="en-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2B11337-4ED3-D4AD-49D3-9EBBC728CE7F}"/>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extLst>
      <p:ext uri="{BB962C8B-B14F-4D97-AF65-F5344CB8AC3E}">
        <p14:creationId xmlns:p14="http://schemas.microsoft.com/office/powerpoint/2010/main" val="710310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2)">
                                      <p:cBhvr>
                                        <p:cTn id="7" dur="2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2017477"/>
            <a:chOff x="1112720" y="3244694"/>
            <a:chExt cx="10380780" cy="1281275"/>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512421" y="3294539"/>
              <a:ext cx="9581377" cy="123143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Gần nữa thế kỉ</a:t>
              </a:r>
              <a:r>
                <a:rPr kumimoji="0" lang="vi-VN"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xung đột tương tàn, nhân dân khốn khổ, đặc biệt ở vùng xảy ra chiến sự.</a:t>
              </a:r>
              <a:endParaRPr kumimoji="0" lang="vi-VN" sz="36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87" y="255845"/>
            <a:ext cx="1275961" cy="1275961"/>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594E693-3A83-EEB7-AB86-900B995B065E}"/>
              </a:ext>
            </a:extLst>
          </p:cNvPr>
          <p:cNvPicPr>
            <a:picLocks noChangeAspect="1"/>
          </p:cNvPicPr>
          <p:nvPr/>
        </p:nvPicPr>
        <p:blipFill>
          <a:blip r:embed="rId4"/>
          <a:stretch>
            <a:fillRect/>
          </a:stretch>
        </p:blipFill>
        <p:spPr>
          <a:xfrm>
            <a:off x="0" y="1642278"/>
            <a:ext cx="6096000" cy="5194242"/>
          </a:xfrm>
          <a:prstGeom prst="rect">
            <a:avLst/>
          </a:prstGeom>
        </p:spPr>
      </p:pic>
      <p:pic>
        <p:nvPicPr>
          <p:cNvPr id="16" name="Picture 15">
            <a:extLst>
              <a:ext uri="{FF2B5EF4-FFF2-40B4-BE49-F238E27FC236}">
                <a16:creationId xmlns:a16="http://schemas.microsoft.com/office/drawing/2014/main" id="{54154160-59A3-54FF-CCE7-49669B6D4EDF}"/>
              </a:ext>
            </a:extLst>
          </p:cNvPr>
          <p:cNvPicPr>
            <a:picLocks noChangeAspect="1"/>
          </p:cNvPicPr>
          <p:nvPr/>
        </p:nvPicPr>
        <p:blipFill>
          <a:blip r:embed="rId5"/>
          <a:stretch>
            <a:fillRect/>
          </a:stretch>
        </p:blipFill>
        <p:spPr>
          <a:xfrm>
            <a:off x="6096000" y="1689359"/>
            <a:ext cx="6096000" cy="5212532"/>
          </a:xfrm>
          <a:prstGeom prst="rect">
            <a:avLst/>
          </a:prstGeom>
        </p:spPr>
      </p:pic>
      <p:pic>
        <p:nvPicPr>
          <p:cNvPr id="7" name="Picture 6">
            <a:extLst>
              <a:ext uri="{FF2B5EF4-FFF2-40B4-BE49-F238E27FC236}">
                <a16:creationId xmlns:a16="http://schemas.microsoft.com/office/drawing/2014/main" id="{27A4B0E9-04A9-6287-75ED-3AC94C93BA49}"/>
              </a:ext>
            </a:extLst>
          </p:cNvPr>
          <p:cNvPicPr>
            <a:picLocks noChangeAspect="1"/>
          </p:cNvPicPr>
          <p:nvPr/>
        </p:nvPicPr>
        <p:blipFill>
          <a:blip r:embed="rId4"/>
          <a:stretch>
            <a:fillRect/>
          </a:stretch>
        </p:blipFill>
        <p:spPr>
          <a:xfrm>
            <a:off x="146909" y="1609593"/>
            <a:ext cx="6096000" cy="5194242"/>
          </a:xfrm>
          <a:prstGeom prst="rect">
            <a:avLst/>
          </a:prstGeom>
        </p:spPr>
      </p:pic>
      <p:pic>
        <p:nvPicPr>
          <p:cNvPr id="8" name="Picture 7">
            <a:extLst>
              <a:ext uri="{FF2B5EF4-FFF2-40B4-BE49-F238E27FC236}">
                <a16:creationId xmlns:a16="http://schemas.microsoft.com/office/drawing/2014/main" id="{7081DAF2-7EB6-DF46-C341-732AFD3FE325}"/>
              </a:ext>
            </a:extLst>
          </p:cNvPr>
          <p:cNvPicPr>
            <a:picLocks noChangeAspect="1"/>
          </p:cNvPicPr>
          <p:nvPr/>
        </p:nvPicPr>
        <p:blipFill>
          <a:blip r:embed="rId5"/>
          <a:stretch>
            <a:fillRect/>
          </a:stretch>
        </p:blipFill>
        <p:spPr>
          <a:xfrm>
            <a:off x="6242909" y="1656674"/>
            <a:ext cx="6096000" cy="5212532"/>
          </a:xfrm>
          <a:prstGeom prst="rect">
            <a:avLst/>
          </a:prstGeom>
        </p:spPr>
      </p:pic>
    </p:spTree>
    <p:extLst>
      <p:ext uri="{BB962C8B-B14F-4D97-AF65-F5344CB8AC3E}">
        <p14:creationId xmlns:p14="http://schemas.microsoft.com/office/powerpoint/2010/main" val="19061472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459478" y="3381956"/>
              <a:ext cx="9581377"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Xung đột </a:t>
              </a:r>
              <a:r>
                <a:rPr kumimoji="0" lang="en-US"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Trịnh – Nguyễn </a:t>
              </a:r>
              <a:r>
                <a:rPr kumimoji="0" lang="vi-VN"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kéo dài gần nửa thế kỷ dẫn đến chia cắt đất nước</a:t>
              </a:r>
              <a:r>
                <a:rPr kumimoji="0" lang="en-US"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thành Đàng Trong và Đàng Ngoài</a:t>
              </a:r>
              <a:endParaRPr kumimoji="0" lang="vi-VN" sz="32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87" y="255845"/>
            <a:ext cx="1275961" cy="1275961"/>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descr="Map&#10;&#10;Description automatically generated">
            <a:extLst>
              <a:ext uri="{FF2B5EF4-FFF2-40B4-BE49-F238E27FC236}">
                <a16:creationId xmlns:a16="http://schemas.microsoft.com/office/drawing/2014/main" id="{E9CB8C7B-C615-9D09-B7E2-CED8DB95A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57371"/>
            <a:ext cx="5086349" cy="5156835"/>
          </a:xfrm>
          <a:prstGeom prst="rect">
            <a:avLst/>
          </a:prstGeom>
        </p:spPr>
      </p:pic>
      <p:pic>
        <p:nvPicPr>
          <p:cNvPr id="9" name="Picture 8">
            <a:extLst>
              <a:ext uri="{FF2B5EF4-FFF2-40B4-BE49-F238E27FC236}">
                <a16:creationId xmlns:a16="http://schemas.microsoft.com/office/drawing/2014/main" id="{C0924C9E-72C3-2755-18ED-57371B28C257}"/>
              </a:ext>
            </a:extLst>
          </p:cNvPr>
          <p:cNvPicPr>
            <a:picLocks noChangeAspect="1"/>
          </p:cNvPicPr>
          <p:nvPr/>
        </p:nvPicPr>
        <p:blipFill>
          <a:blip r:embed="rId5"/>
          <a:stretch>
            <a:fillRect/>
          </a:stretch>
        </p:blipFill>
        <p:spPr>
          <a:xfrm>
            <a:off x="5086350" y="1657371"/>
            <a:ext cx="7105649" cy="5200629"/>
          </a:xfrm>
          <a:prstGeom prst="rect">
            <a:avLst/>
          </a:prstGeom>
        </p:spPr>
      </p:pic>
    </p:spTree>
    <p:extLst>
      <p:ext uri="{BB962C8B-B14F-4D97-AF65-F5344CB8AC3E}">
        <p14:creationId xmlns:p14="http://schemas.microsoft.com/office/powerpoint/2010/main" val="35140728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12" name="Rectangle 11">
            <a:extLst>
              <a:ext uri="{FF2B5EF4-FFF2-40B4-BE49-F238E27FC236}">
                <a16:creationId xmlns:a16="http://schemas.microsoft.com/office/drawing/2014/main" id="{BE3F2A7E-71A9-E5F0-6C7D-A6388A02A8AA}"/>
              </a:ext>
            </a:extLst>
          </p:cNvPr>
          <p:cNvSpPr/>
          <p:nvPr/>
        </p:nvSpPr>
        <p:spPr>
          <a:xfrm>
            <a:off x="17161" y="2344133"/>
            <a:ext cx="11887972" cy="584775"/>
          </a:xfrm>
          <a:prstGeom prst="rect">
            <a:avLst/>
          </a:prstGeom>
        </p:spPr>
        <p:txBody>
          <a:bodyPr wrap="square">
            <a:spAutoFit/>
          </a:bodyPr>
          <a:lstStyle/>
          <a:p>
            <a:pPr lvl="0" algn="just"/>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Đất nước bị</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chia cắt đất nước thành Đàng Trong và Đàng Ngoài</a:t>
            </a:r>
          </a:p>
        </p:txBody>
      </p:sp>
      <p:pic>
        <p:nvPicPr>
          <p:cNvPr id="25" name="Picture 24" descr="A picture containing text&#10;&#10;Description automatically generated">
            <a:extLst>
              <a:ext uri="{FF2B5EF4-FFF2-40B4-BE49-F238E27FC236}">
                <a16:creationId xmlns:a16="http://schemas.microsoft.com/office/drawing/2014/main" id="{E11BFB11-8FC4-76FA-4CE1-E84A5C1C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Rectangle 2">
            <a:extLst>
              <a:ext uri="{FF2B5EF4-FFF2-40B4-BE49-F238E27FC236}">
                <a16:creationId xmlns:a16="http://schemas.microsoft.com/office/drawing/2014/main" id="{790087EE-B14F-46B3-6BD0-9D60698F76AA}"/>
              </a:ext>
            </a:extLst>
          </p:cNvPr>
          <p:cNvSpPr/>
          <p:nvPr/>
        </p:nvSpPr>
        <p:spPr>
          <a:xfrm>
            <a:off x="0" y="882902"/>
            <a:ext cx="562591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ung đột </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Trịnh Nguyễn.</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4E75C76B-14BD-1A57-059F-BE0300E1734F}"/>
              </a:ext>
            </a:extLst>
          </p:cNvPr>
          <p:cNvSpPr/>
          <p:nvPr/>
        </p:nvSpPr>
        <p:spPr>
          <a:xfrm>
            <a:off x="0" y="1578917"/>
            <a:ext cx="313036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 Hệ quả</a:t>
            </a:r>
            <a:endPar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33C465B3-A422-D484-7DCA-A6A45CF18EEB}"/>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
        <p:nvSpPr>
          <p:cNvPr id="6" name="Rectangle 5">
            <a:extLst>
              <a:ext uri="{FF2B5EF4-FFF2-40B4-BE49-F238E27FC236}">
                <a16:creationId xmlns:a16="http://schemas.microsoft.com/office/drawing/2014/main" id="{D0F5DF7E-D704-6767-683B-0DCCC7EE0133}"/>
              </a:ext>
            </a:extLst>
          </p:cNvPr>
          <p:cNvSpPr/>
          <p:nvPr/>
        </p:nvSpPr>
        <p:spPr>
          <a:xfrm>
            <a:off x="0" y="3261085"/>
            <a:ext cx="11887972" cy="1077218"/>
          </a:xfrm>
          <a:prstGeom prst="rect">
            <a:avLst/>
          </a:prstGeom>
        </p:spPr>
        <p:txBody>
          <a:bodyPr wrap="square">
            <a:spAutoFit/>
          </a:bodyPr>
          <a:lstStyle/>
          <a:p>
            <a:pPr lvl="0" algn="just"/>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Gây</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đau</a:t>
            </a:r>
            <a:r>
              <a:rPr lang="en-US" sz="32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tổn</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thất</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tổn</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hại</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chung</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gia</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tộc</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811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E39C6-C142-83CE-2800-A203271EBAAD}"/>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A1BECC"/>
                </a:solidFill>
                <a:effectLst/>
                <a:uLnTx/>
                <a:uFillTx/>
                <a:latin typeface="Nixie One"/>
                <a:sym typeface="Nixie O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16</a:t>
            </a:fld>
            <a:endParaRPr kumimoji="0" lang="en" sz="1600" b="0" i="0" u="none" strike="noStrike" kern="0" cap="none" spc="0" normalizeH="0" baseline="0" noProof="0">
              <a:ln>
                <a:noFill/>
              </a:ln>
              <a:solidFill>
                <a:srgbClr val="A1BECC"/>
              </a:solidFill>
              <a:effectLst/>
              <a:uLnTx/>
              <a:uFillTx/>
              <a:latin typeface="Nixie One"/>
              <a:sym typeface="Nixie One"/>
            </a:endParaRPr>
          </a:p>
        </p:txBody>
      </p:sp>
      <p:sp>
        <p:nvSpPr>
          <p:cNvPr id="5" name="Rectangle 4">
            <a:extLst>
              <a:ext uri="{FF2B5EF4-FFF2-40B4-BE49-F238E27FC236}">
                <a16:creationId xmlns:a16="http://schemas.microsoft.com/office/drawing/2014/main" id="{981CEB82-7ABF-980D-F61F-DEC287E2E8E6}"/>
              </a:ext>
            </a:extLst>
          </p:cNvPr>
          <p:cNvSpPr/>
          <p:nvPr/>
        </p:nvSpPr>
        <p:spPr>
          <a:xfrm>
            <a:off x="2728418" y="2420156"/>
            <a:ext cx="6735177"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pic>
        <p:nvPicPr>
          <p:cNvPr id="2" name="Picture 1" descr="A picture containing text&#10;&#10;Description automatically generated">
            <a:extLst>
              <a:ext uri="{FF2B5EF4-FFF2-40B4-BE49-F238E27FC236}">
                <a16:creationId xmlns:a16="http://schemas.microsoft.com/office/drawing/2014/main" id="{5D303520-BDE0-EFEC-058C-5120382F8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149020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1857" y="4064975"/>
            <a:ext cx="233699" cy="233699"/>
          </a:xfrm>
          <a:prstGeom prst="rect">
            <a:avLst/>
          </a:prstGeom>
        </p:spPr>
      </p:pic>
      <p:sp>
        <p:nvSpPr>
          <p:cNvPr id="6" name="Rectangle 5"/>
          <p:cNvSpPr/>
          <p:nvPr/>
        </p:nvSpPr>
        <p:spPr>
          <a:xfrm>
            <a:off x="815868" y="2390755"/>
            <a:ext cx="10560263" cy="370345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UTM Avenida" panose="02040603050506020204" pitchFamily="18" charset="0"/>
                <a:ea typeface="+mn-ea"/>
                <a:cs typeface="Arial"/>
                <a:sym typeface="Arial"/>
              </a:rPr>
              <a:t>ĐƯỜNG LÊN ĐỈNH</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800" b="1" i="0" u="none" strike="noStrike" kern="1200" cap="none" spc="0" normalizeH="0" baseline="0" noProof="0" dirty="0">
                <a:ln w="9525">
                  <a:noFill/>
                  <a:prstDash val="solid"/>
                </a:ln>
                <a:solidFill>
                  <a:prstClr val="white"/>
                </a:solidFill>
                <a:effectLst>
                  <a:glow rad="228600">
                    <a:srgbClr val="4472C4">
                      <a:satMod val="175000"/>
                      <a:alpha val="40000"/>
                    </a:srgbClr>
                  </a:glow>
                </a:effectLst>
                <a:uLnTx/>
                <a:uFillTx/>
                <a:latin typeface="UTM Avenida" panose="02040603050506020204" pitchFamily="18" charset="0"/>
                <a:ea typeface="+mn-ea"/>
                <a:cs typeface="Arial"/>
                <a:sym typeface="Arial"/>
              </a:rPr>
              <a:t>OLYMPIA</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1454" y="0"/>
            <a:ext cx="3182119" cy="2390755"/>
          </a:xfrm>
          <a:prstGeom prst="rect">
            <a:avLst/>
          </a:prstGeom>
          <a:noFill/>
        </p:spPr>
      </p:pic>
    </p:spTree>
    <p:extLst>
      <p:ext uri="{BB962C8B-B14F-4D97-AF65-F5344CB8AC3E}">
        <p14:creationId xmlns:p14="http://schemas.microsoft.com/office/powerpoint/2010/main" val="2267133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992" fill="hold"/>
                                        <p:tgtEl>
                                          <p:spTgt spid="5"/>
                                        </p:tgtEl>
                                      </p:cBhvr>
                                    </p:cmd>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0" fill="hold"/>
                                        <p:tgtEl>
                                          <p:spTgt spid="8"/>
                                        </p:tgtEl>
                                        <p:attrNameLst>
                                          <p:attrName>ppt_x</p:attrName>
                                        </p:attrNameLst>
                                      </p:cBhvr>
                                      <p:tavLst>
                                        <p:tav tm="0">
                                          <p:val>
                                            <p:strVal val="#ppt_x"/>
                                          </p:val>
                                        </p:tav>
                                        <p:tav tm="100000">
                                          <p:val>
                                            <p:strVal val="#ppt_x"/>
                                          </p:val>
                                        </p:tav>
                                      </p:tavLst>
                                    </p:anim>
                                    <p:anim calcmode="lin" valueType="num">
                                      <p:cBhvr additive="base">
                                        <p:cTn id="10" dur="5000" fill="hold"/>
                                        <p:tgtEl>
                                          <p:spTgt spid="8"/>
                                        </p:tgtEl>
                                        <p:attrNameLst>
                                          <p:attrName>ppt_y</p:attrName>
                                        </p:attrNameLst>
                                      </p:cBhvr>
                                      <p:tavLst>
                                        <p:tav tm="0">
                                          <p:val>
                                            <p:strVal val="1+#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anim calcmode="lin" valueType="num">
                                      <p:cBhvr>
                                        <p:cTn id="14" dur="5000" fill="hold"/>
                                        <p:tgtEl>
                                          <p:spTgt spid="6"/>
                                        </p:tgtEl>
                                        <p:attrNameLst>
                                          <p:attrName>ppt_x</p:attrName>
                                        </p:attrNameLst>
                                      </p:cBhvr>
                                      <p:tavLst>
                                        <p:tav tm="0">
                                          <p:val>
                                            <p:strVal val="#ppt_x"/>
                                          </p:val>
                                        </p:tav>
                                        <p:tav tm="100000">
                                          <p:val>
                                            <p:strVal val="#ppt_x"/>
                                          </p:val>
                                        </p:tav>
                                      </p:tavLst>
                                    </p:anim>
                                    <p:anim calcmode="lin" valueType="num">
                                      <p:cBhvr>
                                        <p:cTn id="15"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31599" y="282731"/>
            <a:ext cx="9260401" cy="3891479"/>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kumimoji="0" lang="vi-VN" sz="3200" b="0"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Câu 1: </a:t>
            </a:r>
            <a:r>
              <a:rPr lang="vi-VN" sz="3200" i="1">
                <a:solidFill>
                  <a:srgbClr val="FFFF00"/>
                </a:solidFill>
                <a:latin typeface="Times New Roman" panose="02020603050405020304" pitchFamily="18" charset="0"/>
                <a:cs typeface="Times New Roman" panose="02020603050405020304" pitchFamily="18" charset="0"/>
                <a:sym typeface="Arial"/>
              </a:rPr>
              <a:t>Chiến tranh Nam – Bắc triều đã ảnh hưởng như thế nào đối với đời sống nhân dân?</a:t>
            </a:r>
            <a:endParaRPr lang="en-US" sz="3200" i="1">
              <a:solidFill>
                <a:srgbClr val="FFFF00"/>
              </a:solidFill>
              <a:latin typeface="Times New Roman" panose="02020603050405020304" pitchFamily="18" charset="0"/>
              <a:cs typeface="Times New Roman" panose="02020603050405020304" pitchFamily="18" charset="0"/>
              <a:sym typeface="Arial"/>
            </a:endParaRPr>
          </a:p>
          <a:p>
            <a:pPr lvl="0" defTabSz="914377"/>
            <a:r>
              <a:rPr lang="vi-VN" sz="2800" i="1">
                <a:solidFill>
                  <a:prstClr val="white"/>
                </a:solidFill>
                <a:latin typeface="Times New Roman" panose="02020603050405020304" pitchFamily="18" charset="0"/>
                <a:cs typeface="Times New Roman" panose="02020603050405020304" pitchFamily="18" charset="0"/>
                <a:sym typeface="Arial"/>
              </a:rPr>
              <a:t>a. Mùa màng bị tàn phá nặng nề, ruộng đồng bị bỏ hoang, nhiều người chết đói.</a:t>
            </a:r>
          </a:p>
          <a:p>
            <a:pPr lvl="0" defTabSz="914377"/>
            <a:r>
              <a:rPr lang="vi-VN" sz="2800" i="1">
                <a:solidFill>
                  <a:prstClr val="white"/>
                </a:solidFill>
                <a:latin typeface="Times New Roman" panose="02020603050405020304" pitchFamily="18" charset="0"/>
                <a:cs typeface="Times New Roman" panose="02020603050405020304" pitchFamily="18" charset="0"/>
                <a:sym typeface="Arial"/>
              </a:rPr>
              <a:t>b. Đất nước bị chia cắt.</a:t>
            </a:r>
          </a:p>
          <a:p>
            <a:pPr lvl="0" defTabSz="914377"/>
            <a:r>
              <a:rPr lang="vi-VN" sz="2800" i="1">
                <a:solidFill>
                  <a:prstClr val="white"/>
                </a:solidFill>
                <a:latin typeface="Times New Roman" panose="02020603050405020304" pitchFamily="18" charset="0"/>
                <a:cs typeface="Times New Roman" panose="02020603050405020304" pitchFamily="18" charset="0"/>
                <a:sym typeface="Arial"/>
              </a:rPr>
              <a:t>c. Nông dân không tham gia vào chiến tranh nên không bị ảnh hưởng gì.</a:t>
            </a:r>
          </a:p>
          <a:p>
            <a:pPr lvl="0" defTabSz="914377"/>
            <a:r>
              <a:rPr lang="vi-VN" sz="2800" i="1">
                <a:solidFill>
                  <a:prstClr val="white"/>
                </a:solidFill>
                <a:latin typeface="Times New Roman" panose="02020603050405020304" pitchFamily="18" charset="0"/>
                <a:cs typeface="Times New Roman" panose="02020603050405020304" pitchFamily="18" charset="0"/>
                <a:sym typeface="Arial"/>
              </a:rPr>
              <a:t>d. Nông dân nhân cơ hội này đứng lên lật đổ chính quyền nhà Mạc.</a:t>
            </a:r>
            <a:endParaRPr kumimoji="0" lang="vi-VN"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61" name="Group 60"/>
          <p:cNvGrpSpPr/>
          <p:nvPr/>
        </p:nvGrpSpPr>
        <p:grpSpPr>
          <a:xfrm>
            <a:off x="2704464" y="178118"/>
            <a:ext cx="387791" cy="3977571"/>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grpSp>
        <p:nvGrpSpPr>
          <p:cNvPr id="31" name="Group 30"/>
          <p:cNvGrpSpPr/>
          <p:nvPr/>
        </p:nvGrpSpPr>
        <p:grpSpPr>
          <a:xfrm>
            <a:off x="2057751" y="4155689"/>
            <a:ext cx="967704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vi-VN" sz="3600" i="1">
                  <a:solidFill>
                    <a:prstClr val="white"/>
                  </a:solidFill>
                  <a:latin typeface="Times New Roman" panose="02020603050405020304" pitchFamily="18" charset="0"/>
                  <a:cs typeface="Times New Roman" panose="02020603050405020304" pitchFamily="18" charset="0"/>
                  <a:sym typeface="Arial"/>
                </a:rPr>
                <a:t>a. Mùa màng bị tàn phá nặng nề, ruộng đồng bị bỏ hoang, nhiều người chết đói.</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sym typeface="Arial"/>
                </a:rPr>
                <a:t>1</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a:sym typeface="Arial"/>
              </a:rPr>
              <a:t>0</a:t>
            </a:r>
          </a:p>
        </p:txBody>
      </p:sp>
    </p:spTree>
    <p:extLst>
      <p:ext uri="{BB962C8B-B14F-4D97-AF65-F5344CB8AC3E}">
        <p14:creationId xmlns:p14="http://schemas.microsoft.com/office/powerpoint/2010/main" val="3162599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randombar(horizontal)">
                                      <p:cBhvr>
                                        <p:cTn id="16" dur="300"/>
                                        <p:tgtEl>
                                          <p:spTgt spid="60"/>
                                        </p:tgtEl>
                                      </p:cBhvr>
                                    </p:animEffect>
                                  </p:childTnLst>
                                </p:cTn>
                              </p:par>
                            </p:childTnLst>
                          </p:cTn>
                        </p:par>
                        <p:par>
                          <p:cTn id="17" fill="hold">
                            <p:stCondLst>
                              <p:cond delay="300"/>
                            </p:stCondLst>
                            <p:childTnLst>
                              <p:par>
                                <p:cTn id="18" presetID="10" presetClass="entr" presetSubtype="0"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1000"/>
                            </p:stCondLst>
                            <p:childTnLst>
                              <p:par>
                                <p:cTn id="29" presetID="1" presetClass="entr" presetSubtype="0" fill="hold" grpId="0" nodeType="afterEffect">
                                  <p:stCondLst>
                                    <p:cond delay="1000"/>
                                  </p:stCondLst>
                                  <p:childTnLst>
                                    <p:set>
                                      <p:cBhvr>
                                        <p:cTn id="3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2000"/>
                            </p:stCondLst>
                            <p:childTnLst>
                              <p:par>
                                <p:cTn id="32" presetID="1" presetClass="entr" presetSubtype="0" fill="hold" grpId="0" nodeType="afterEffect">
                                  <p:stCondLst>
                                    <p:cond delay="1000"/>
                                  </p:stCondLst>
                                  <p:childTnLst>
                                    <p:set>
                                      <p:cBhvr>
                                        <p:cTn id="3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3000"/>
                            </p:stCondLst>
                            <p:childTnLst>
                              <p:par>
                                <p:cTn id="35" presetID="1" presetClass="entr" presetSubtype="0" fill="hold" grpId="0" nodeType="afterEffect">
                                  <p:stCondLst>
                                    <p:cond delay="1000"/>
                                  </p:stCondLst>
                                  <p:childTnLst>
                                    <p:set>
                                      <p:cBhvr>
                                        <p:cTn id="3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4000"/>
                            </p:stCondLst>
                            <p:childTnLst>
                              <p:par>
                                <p:cTn id="38" presetID="1" presetClass="entr" presetSubtype="0" fill="hold" grpId="0" nodeType="afterEffect">
                                  <p:stCondLst>
                                    <p:cond delay="1000"/>
                                  </p:stCondLst>
                                  <p:childTnLst>
                                    <p:set>
                                      <p:cBhvr>
                                        <p:cTn id="3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5000"/>
                            </p:stCondLst>
                            <p:childTnLst>
                              <p:par>
                                <p:cTn id="41" presetID="1" presetClass="entr" presetSubtype="0" fill="hold" grpId="0" nodeType="afterEffect">
                                  <p:stCondLst>
                                    <p:cond delay="1000"/>
                                  </p:stCondLst>
                                  <p:childTnLst>
                                    <p:set>
                                      <p:cBhvr>
                                        <p:cTn id="4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6000"/>
                            </p:stCondLst>
                            <p:childTnLst>
                              <p:par>
                                <p:cTn id="44" presetID="1" presetClass="entr" presetSubtype="0" fill="hold" grpId="0" nodeType="afterEffect">
                                  <p:stCondLst>
                                    <p:cond delay="1000"/>
                                  </p:stCondLst>
                                  <p:childTnLst>
                                    <p:set>
                                      <p:cBhvr>
                                        <p:cTn id="4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7000"/>
                            </p:stCondLst>
                            <p:childTnLst>
                              <p:par>
                                <p:cTn id="47" presetID="1" presetClass="entr" presetSubtype="0" fill="hold" grpId="0" nodeType="afterEffect">
                                  <p:stCondLst>
                                    <p:cond delay="1000"/>
                                  </p:stCondLst>
                                  <p:childTnLst>
                                    <p:set>
                                      <p:cBhvr>
                                        <p:cTn id="4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8000"/>
                            </p:stCondLst>
                            <p:childTnLst>
                              <p:par>
                                <p:cTn id="50" presetID="1" presetClass="entr" presetSubtype="0" fill="hold" grpId="0" nodeType="afterEffect">
                                  <p:stCondLst>
                                    <p:cond delay="1000"/>
                                  </p:stCondLst>
                                  <p:childTnLst>
                                    <p:set>
                                      <p:cBhvr>
                                        <p:cTn id="5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9000"/>
                            </p:stCondLst>
                            <p:childTnLst>
                              <p:par>
                                <p:cTn id="53" presetID="1" presetClass="entr" presetSubtype="0" fill="hold" grpId="0" nodeType="afterEffect">
                                  <p:stCondLst>
                                    <p:cond delay="1000"/>
                                  </p:stCondLst>
                                  <p:childTnLst>
                                    <p:set>
                                      <p:cBhvr>
                                        <p:cTn id="5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GUN.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up)">
                                      <p:cBhvr>
                                        <p:cTn id="59" dur="200"/>
                                        <p:tgtEl>
                                          <p:spTgt spid="8"/>
                                        </p:tgtEl>
                                      </p:cBhvr>
                                    </p:animEffect>
                                  </p:childTnLst>
                                </p:cTn>
                              </p:par>
                            </p:childTnLst>
                          </p:cTn>
                        </p:par>
                        <p:par>
                          <p:cTn id="60" fill="hold">
                            <p:stCondLst>
                              <p:cond delay="200"/>
                            </p:stCondLst>
                            <p:childTnLst>
                              <p:par>
                                <p:cTn id="61" presetID="17" presetClass="entr" presetSubtype="8" fill="hold" nodeType="after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300" fill="hold"/>
                                        <p:tgtEl>
                                          <p:spTgt spid="31"/>
                                        </p:tgtEl>
                                        <p:attrNameLst>
                                          <p:attrName>ppt_x</p:attrName>
                                        </p:attrNameLst>
                                      </p:cBhvr>
                                      <p:tavLst>
                                        <p:tav tm="0">
                                          <p:val>
                                            <p:strVal val="#ppt_x-#ppt_w/2"/>
                                          </p:val>
                                        </p:tav>
                                        <p:tav tm="100000">
                                          <p:val>
                                            <p:strVal val="#ppt_x"/>
                                          </p:val>
                                        </p:tav>
                                      </p:tavLst>
                                    </p:anim>
                                    <p:anim calcmode="lin" valueType="num">
                                      <p:cBhvr>
                                        <p:cTn id="64" dur="300" fill="hold"/>
                                        <p:tgtEl>
                                          <p:spTgt spid="31"/>
                                        </p:tgtEl>
                                        <p:attrNameLst>
                                          <p:attrName>ppt_y</p:attrName>
                                        </p:attrNameLst>
                                      </p:cBhvr>
                                      <p:tavLst>
                                        <p:tav tm="0">
                                          <p:val>
                                            <p:strVal val="#ppt_y"/>
                                          </p:val>
                                        </p:tav>
                                        <p:tav tm="100000">
                                          <p:val>
                                            <p:strVal val="#ppt_y"/>
                                          </p:val>
                                        </p:tav>
                                      </p:tavLst>
                                    </p:anim>
                                    <p:anim calcmode="lin" valueType="num">
                                      <p:cBhvr>
                                        <p:cTn id="65" dur="300" fill="hold"/>
                                        <p:tgtEl>
                                          <p:spTgt spid="31"/>
                                        </p:tgtEl>
                                        <p:attrNameLst>
                                          <p:attrName>ppt_w</p:attrName>
                                        </p:attrNameLst>
                                      </p:cBhvr>
                                      <p:tavLst>
                                        <p:tav tm="0">
                                          <p:val>
                                            <p:fltVal val="0"/>
                                          </p:val>
                                        </p:tav>
                                        <p:tav tm="100000">
                                          <p:val>
                                            <p:strVal val="#ppt_w"/>
                                          </p:val>
                                        </p:tav>
                                      </p:tavLst>
                                    </p:anim>
                                    <p:anim calcmode="lin" valueType="num">
                                      <p:cBhvr>
                                        <p:cTn id="66"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171440"/>
            <a:ext cx="8684167" cy="374914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kumimoji="0" lang="vi-VN"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Câu 2: </a:t>
            </a:r>
            <a:r>
              <a:rPr lang="vi-VN" sz="3600" b="1">
                <a:solidFill>
                  <a:srgbClr val="FFFF00"/>
                </a:solidFill>
                <a:latin typeface="Times New Roman" panose="02020603050405020304" pitchFamily="18" charset="0"/>
                <a:cs typeface="Times New Roman" panose="02020603050405020304" pitchFamily="18" charset="0"/>
                <a:sym typeface="Arial"/>
              </a:rPr>
              <a:t>Đây là ranh giới chia đất nước ta thành Đàng Ngoài và Đàng Trong ở thế kỉ XVII?</a:t>
            </a:r>
            <a:endParaRPr lang="en-US" sz="3600" b="1">
              <a:solidFill>
                <a:srgbClr val="FFFF00"/>
              </a:solidFill>
              <a:latin typeface="Times New Roman" panose="02020603050405020304" pitchFamily="18" charset="0"/>
              <a:cs typeface="Times New Roman" panose="02020603050405020304" pitchFamily="18" charset="0"/>
              <a:sym typeface="Arial"/>
            </a:endParaRPr>
          </a:p>
          <a:p>
            <a:pPr lvl="0" defTabSz="914377">
              <a:defRPr/>
            </a:pPr>
            <a:r>
              <a:rPr lang="vi-VN" sz="2800">
                <a:solidFill>
                  <a:prstClr val="white"/>
                </a:solidFill>
                <a:latin typeface="Times New Roman" panose="02020603050405020304" pitchFamily="18" charset="0"/>
                <a:cs typeface="Times New Roman" panose="02020603050405020304" pitchFamily="18" charset="0"/>
              </a:rPr>
              <a:t>a. Sông Bến Hải (Quảng Trị)</a:t>
            </a:r>
          </a:p>
          <a:p>
            <a:pPr lvl="0" defTabSz="914377">
              <a:defRPr/>
            </a:pPr>
            <a:r>
              <a:rPr lang="vi-VN" sz="2800">
                <a:solidFill>
                  <a:prstClr val="white"/>
                </a:solidFill>
                <a:latin typeface="Times New Roman" panose="02020603050405020304" pitchFamily="18" charset="0"/>
                <a:cs typeface="Times New Roman" panose="02020603050405020304" pitchFamily="18" charset="0"/>
              </a:rPr>
              <a:t>b. Sông La (Hà Tĩnh)</a:t>
            </a:r>
          </a:p>
          <a:p>
            <a:pPr lvl="0" defTabSz="914377">
              <a:defRPr/>
            </a:pPr>
            <a:r>
              <a:rPr lang="vi-VN" sz="2800">
                <a:solidFill>
                  <a:prstClr val="white"/>
                </a:solidFill>
                <a:latin typeface="Times New Roman" panose="02020603050405020304" pitchFamily="18" charset="0"/>
                <a:cs typeface="Times New Roman" panose="02020603050405020304" pitchFamily="18" charset="0"/>
              </a:rPr>
              <a:t>c. Sông Gianh (Quảng Bình)</a:t>
            </a:r>
          </a:p>
          <a:p>
            <a:pPr lvl="0" defTabSz="914377">
              <a:defRPr/>
            </a:pPr>
            <a:r>
              <a:rPr lang="vi-VN" sz="2800">
                <a:solidFill>
                  <a:prstClr val="white"/>
                </a:solidFill>
                <a:latin typeface="Times New Roman" panose="02020603050405020304" pitchFamily="18" charset="0"/>
                <a:cs typeface="Times New Roman" panose="02020603050405020304" pitchFamily="18" charset="0"/>
              </a:rPr>
              <a:t>d. Không phải các vùng trên</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1" name="Group 60"/>
          <p:cNvGrpSpPr/>
          <p:nvPr/>
        </p:nvGrpSpPr>
        <p:grpSpPr>
          <a:xfrm>
            <a:off x="2819978" y="66828"/>
            <a:ext cx="387791" cy="3689248"/>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sp>
        <p:nvSpPr>
          <p:cNvPr id="58" name="Left Bracket 57"/>
          <p:cNvSpPr/>
          <p:nvPr/>
        </p:nvSpPr>
        <p:spPr>
          <a:xfrm flipH="1">
            <a:off x="11597777" y="66828"/>
            <a:ext cx="216539" cy="38537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8" name="Group 7"/>
          <p:cNvGrpSpPr/>
          <p:nvPr/>
        </p:nvGrpSpPr>
        <p:grpSpPr>
          <a:xfrm>
            <a:off x="1917014" y="1374973"/>
            <a:ext cx="455948" cy="3689243"/>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grpSp>
        <p:nvGrpSpPr>
          <p:cNvPr id="31" name="Group 30"/>
          <p:cNvGrpSpPr/>
          <p:nvPr/>
        </p:nvGrpSpPr>
        <p:grpSpPr>
          <a:xfrm>
            <a:off x="2057751" y="404783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lang="vi-VN" sz="3600">
                  <a:solidFill>
                    <a:prstClr val="white"/>
                  </a:solidFill>
                  <a:latin typeface="Times New Roman" panose="02020603050405020304" pitchFamily="18" charset="0"/>
                  <a:cs typeface="Times New Roman" panose="02020603050405020304" pitchFamily="18" charset="0"/>
                </a:rPr>
                <a:t>c. Sông Gianh (Quảng Bình)</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sym typeface="Arial"/>
                </a:rPr>
                <a:t>2</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a:sym typeface="Arial"/>
              </a:rPr>
              <a:t>0</a:t>
            </a:r>
          </a:p>
        </p:txBody>
      </p:sp>
    </p:spTree>
    <p:extLst>
      <p:ext uri="{BB962C8B-B14F-4D97-AF65-F5344CB8AC3E}">
        <p14:creationId xmlns:p14="http://schemas.microsoft.com/office/powerpoint/2010/main" val="173589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804642D5-611F-6C42-926D-6EAE66C1C402}"/>
              </a:ext>
            </a:extLst>
          </p:cNvPr>
          <p:cNvSpPr/>
          <p:nvPr/>
        </p:nvSpPr>
        <p:spPr>
          <a:xfrm>
            <a:off x="70034" y="779727"/>
            <a:ext cx="1092429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ung đột </a:t>
            </a:r>
            <a:r>
              <a:rPr kumimoji="0" lang="en-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Trịnh </a:t>
            </a:r>
            <a:r>
              <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Nguyễn.</a:t>
            </a:r>
            <a:r>
              <a:rPr kumimoji="0" 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cxnSp>
        <p:nvCxnSpPr>
          <p:cNvPr id="9" name="Straight Connector 8">
            <a:extLst>
              <a:ext uri="{FF2B5EF4-FFF2-40B4-BE49-F238E27FC236}">
                <a16:creationId xmlns:a16="http://schemas.microsoft.com/office/drawing/2014/main" id="{64497241-D493-304F-A87C-FB183470FFD4}"/>
              </a:ext>
            </a:extLst>
          </p:cNvPr>
          <p:cNvCxnSpPr>
            <a:cxnSpLocks/>
          </p:cNvCxnSpPr>
          <p:nvPr/>
        </p:nvCxnSpPr>
        <p:spPr>
          <a:xfrm flipH="1">
            <a:off x="5512932" y="1450074"/>
            <a:ext cx="19248" cy="5407926"/>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pic>
        <p:nvPicPr>
          <p:cNvPr id="1026" name="Picture 2" descr="Do you have an idea for a course you don't see here?">
            <a:extLst>
              <a:ext uri="{FF2B5EF4-FFF2-40B4-BE49-F238E27FC236}">
                <a16:creationId xmlns:a16="http://schemas.microsoft.com/office/drawing/2014/main" id="{136EA2D2-6922-09B3-AB37-61A205E293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70" t="11234" r="25512" b="9360"/>
          <a:stretch/>
        </p:blipFill>
        <p:spPr bwMode="auto">
          <a:xfrm>
            <a:off x="1277217" y="3484655"/>
            <a:ext cx="2986645" cy="2985144"/>
          </a:xfrm>
          <a:prstGeom prst="ellipse">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6CBA645-D206-1B78-18DD-DDBA9652962F}"/>
              </a:ext>
            </a:extLst>
          </p:cNvPr>
          <p:cNvSpPr/>
          <p:nvPr/>
        </p:nvSpPr>
        <p:spPr>
          <a:xfrm>
            <a:off x="6254886" y="1593652"/>
            <a:ext cx="513345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6600">
                  <a:solidFill>
                    <a:srgbClr val="FBB03B"/>
                  </a:solidFill>
                  <a:prstDash val="solid"/>
                </a:ln>
                <a:solidFill>
                  <a:srgbClr val="FF0000"/>
                </a:solidFill>
                <a:effectLst>
                  <a:outerShdw dist="38100" dir="2700000" algn="tl" rotWithShape="0">
                    <a:srgbClr val="FBB03B"/>
                  </a:outerShdw>
                </a:effectLst>
                <a:uLnTx/>
                <a:uFillTx/>
                <a:latin typeface="Times New Roman" panose="02020603050405020304" pitchFamily="18" charset="0"/>
                <a:ea typeface="+mn-ea"/>
                <a:cs typeface="Times New Roman" panose="02020603050405020304" pitchFamily="18" charset="0"/>
              </a:rPr>
              <a:t>HOẠT ĐỘNG NHÓM</a:t>
            </a:r>
          </a:p>
        </p:txBody>
      </p:sp>
      <p:sp>
        <p:nvSpPr>
          <p:cNvPr id="11" name="Rectangle 10">
            <a:extLst>
              <a:ext uri="{FF2B5EF4-FFF2-40B4-BE49-F238E27FC236}">
                <a16:creationId xmlns:a16="http://schemas.microsoft.com/office/drawing/2014/main" id="{1F65C7E7-A8F8-35C2-D732-3B92C8C6A77A}"/>
              </a:ext>
            </a:extLst>
          </p:cNvPr>
          <p:cNvSpPr/>
          <p:nvPr/>
        </p:nvSpPr>
        <p:spPr>
          <a:xfrm>
            <a:off x="6541057" y="2496899"/>
            <a:ext cx="5532178" cy="1077218"/>
          </a:xfrm>
          <a:prstGeom prst="rect">
            <a:avLst/>
          </a:prstGeom>
        </p:spPr>
        <p:txBody>
          <a:bodyPr wrap="square">
            <a:spAutoFit/>
          </a:bodyPr>
          <a:lstStyle/>
          <a:p>
            <a:pPr lvl="0" algn="ctr">
              <a:defRPr/>
            </a:pPr>
            <a:r>
              <a:rPr kumimoji="0" lang="en-US" sz="3200" b="0"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Nêu nguyên nhân hình thành </a:t>
            </a:r>
            <a:r>
              <a:rPr lang="en-US" sz="32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sự phân tranh Trịnh – Nguyễn.</a:t>
            </a:r>
            <a:endParaRPr kumimoji="0" lang="en-VN"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BE3F2A7E-71A9-E5F0-6C7D-A6388A02A8AA}"/>
              </a:ext>
            </a:extLst>
          </p:cNvPr>
          <p:cNvSpPr/>
          <p:nvPr/>
        </p:nvSpPr>
        <p:spPr>
          <a:xfrm>
            <a:off x="6115051" y="3972544"/>
            <a:ext cx="591191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 chia ranh giới của </a:t>
            </a:r>
          </a:p>
          <a:p>
            <a:pPr lvl="0" algn="ctr">
              <a:defRPr/>
            </a:pPr>
            <a:r>
              <a:rPr lang="en-US" sz="3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Trịnh – Nguyễn triều </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như thế nào?</a:t>
            </a:r>
            <a:endParaRPr kumimoji="0" lang="en-VN"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62C842F9-2A03-C22B-38F0-DFA76059AFD3}"/>
              </a:ext>
            </a:extLst>
          </p:cNvPr>
          <p:cNvSpPr/>
          <p:nvPr/>
        </p:nvSpPr>
        <p:spPr>
          <a:xfrm>
            <a:off x="6742666" y="5605691"/>
            <a:ext cx="502039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 biến và kết quả ra sao?</a:t>
            </a:r>
            <a:endParaRPr kumimoji="0" lang="en-VN"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2">
            <a:extLst>
              <a:ext uri="{FF2B5EF4-FFF2-40B4-BE49-F238E27FC236}">
                <a16:creationId xmlns:a16="http://schemas.microsoft.com/office/drawing/2014/main" id="{E28B76EB-0E34-BBEE-2E38-A139A246FA32}"/>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32180" y="2588069"/>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3F8CEA9-C776-B1F3-5622-98EAF0C861BD}"/>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05562" y="4174771"/>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E688ECDC-BBBF-2498-AC88-F5F11E90E14C}"/>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05563" y="5605691"/>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text&#10;&#10;Description automatically generated">
            <a:extLst>
              <a:ext uri="{FF2B5EF4-FFF2-40B4-BE49-F238E27FC236}">
                <a16:creationId xmlns:a16="http://schemas.microsoft.com/office/drawing/2014/main" id="{E11BFB11-8FC4-76FA-4CE1-E84A5C1C0C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2" name="Rectangle 1">
            <a:extLst>
              <a:ext uri="{FF2B5EF4-FFF2-40B4-BE49-F238E27FC236}">
                <a16:creationId xmlns:a16="http://schemas.microsoft.com/office/drawing/2014/main" id="{42A708C1-2EF4-8949-0B0F-33FBFAB689CC}"/>
              </a:ext>
            </a:extLst>
          </p:cNvPr>
          <p:cNvSpPr/>
          <p:nvPr/>
        </p:nvSpPr>
        <p:spPr>
          <a:xfrm>
            <a:off x="-49748" y="1477022"/>
            <a:ext cx="4938145"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 Nguyên nhân bùng nổ</a:t>
            </a:r>
          </a:p>
        </p:txBody>
      </p:sp>
      <p:sp>
        <p:nvSpPr>
          <p:cNvPr id="3" name="Rectangle 2">
            <a:extLst>
              <a:ext uri="{FF2B5EF4-FFF2-40B4-BE49-F238E27FC236}">
                <a16:creationId xmlns:a16="http://schemas.microsoft.com/office/drawing/2014/main" id="{AC933E57-9EB2-015F-CAD6-0B0DE665F8A7}"/>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2)">
                                      <p:cBhvr>
                                        <p:cTn id="7" dur="2000"/>
                                        <p:tgtEl>
                                          <p:spTgt spid="10"/>
                                        </p:tgtEl>
                                      </p:cBhvr>
                                    </p:animEffect>
                                  </p:childTnLst>
                                </p:cTn>
                              </p:par>
                              <p:par>
                                <p:cTn id="8" presetID="21" presetClass="entr" presetSubtype="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heel(2)">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8684167"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kumimoji="0" lang="vi-VN" sz="32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Câu 3: </a:t>
            </a:r>
            <a:r>
              <a:rPr lang="vi-VN" sz="3200" b="1" i="1">
                <a:solidFill>
                  <a:srgbClr val="FFFF00"/>
                </a:solidFill>
                <a:latin typeface="Times New Roman" panose="02020603050405020304" pitchFamily="18" charset="0"/>
                <a:cs typeface="Times New Roman" panose="02020603050405020304" pitchFamily="18" charset="0"/>
                <a:sym typeface="Arial"/>
              </a:rPr>
              <a:t> Chiến tranh Trịnh – Nguyễn kết thúc với kết quả như thế nào?</a:t>
            </a:r>
            <a:endParaRPr lang="en-US" sz="3200" b="1" i="1">
              <a:solidFill>
                <a:srgbClr val="FFFF00"/>
              </a:solidFill>
              <a:latin typeface="Times New Roman" panose="02020603050405020304" pitchFamily="18" charset="0"/>
              <a:cs typeface="Times New Roman" panose="02020603050405020304" pitchFamily="18" charset="0"/>
              <a:sym typeface="Arial"/>
            </a:endParaRPr>
          </a:p>
          <a:p>
            <a:pPr lvl="0" algn="ctr" defTabSz="914377"/>
            <a:r>
              <a:rPr lang="vi-VN" sz="2800">
                <a:solidFill>
                  <a:prstClr val="white"/>
                </a:solidFill>
                <a:latin typeface="Times New Roman" panose="02020603050405020304" pitchFamily="18" charset="0"/>
                <a:cs typeface="Times New Roman" panose="02020603050405020304" pitchFamily="18" charset="0"/>
                <a:sym typeface="Arial"/>
              </a:rPr>
              <a:t>a. Chiến thắng thuộc về họ Trịnh, họ Nguyễn bị lật đổ.</a:t>
            </a:r>
          </a:p>
          <a:p>
            <a:pPr lvl="0" algn="ctr" defTabSz="914377"/>
            <a:r>
              <a:rPr lang="vi-VN" sz="2800">
                <a:solidFill>
                  <a:prstClr val="white"/>
                </a:solidFill>
                <a:latin typeface="Times New Roman" panose="02020603050405020304" pitchFamily="18" charset="0"/>
                <a:cs typeface="Times New Roman" panose="02020603050405020304" pitchFamily="18" charset="0"/>
                <a:sym typeface="Arial"/>
              </a:rPr>
              <a:t>b. Chiến thắng thuộc về họ Nguyễn, họ Trịnh bị lật đổ.</a:t>
            </a:r>
          </a:p>
          <a:p>
            <a:pPr lvl="0" algn="ctr" defTabSz="914377"/>
            <a:r>
              <a:rPr lang="vi-VN" sz="2800">
                <a:solidFill>
                  <a:prstClr val="white"/>
                </a:solidFill>
                <a:latin typeface="Times New Roman" panose="02020603050405020304" pitchFamily="18" charset="0"/>
                <a:cs typeface="Times New Roman" panose="02020603050405020304" pitchFamily="18" charset="0"/>
                <a:sym typeface="Arial"/>
              </a:rPr>
              <a:t>c. Hai bên không phân thắng bại, lấy sông Gianh làm ranh giới phân chia đất nước làm hai đàng.</a:t>
            </a:r>
          </a:p>
          <a:p>
            <a:pPr lvl="0" algn="ctr" defTabSz="914377"/>
            <a:r>
              <a:rPr lang="vi-VN" sz="2800">
                <a:solidFill>
                  <a:prstClr val="white"/>
                </a:solidFill>
                <a:latin typeface="Times New Roman" panose="02020603050405020304" pitchFamily="18" charset="0"/>
                <a:cs typeface="Times New Roman" panose="02020603050405020304" pitchFamily="18" charset="0"/>
                <a:sym typeface="Arial"/>
              </a:rPr>
              <a:t>d. Hai thế lực phong kiến Trịnh và Nguyễn lần lượt bị nhà Tây Sơn đánh bại.</a:t>
            </a:r>
            <a:endParaRPr kumimoji="0" lang="vi-VN" sz="280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grpSp>
        <p:nvGrpSpPr>
          <p:cNvPr id="31" name="Group 30"/>
          <p:cNvGrpSpPr/>
          <p:nvPr/>
        </p:nvGrpSpPr>
        <p:grpSpPr>
          <a:xfrm>
            <a:off x="2084434" y="392059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 Hai bên không phân thắng bại, lấy sông Gianh làm ranh giới phân chia đất nước làm hai đàng.</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sym typeface="Arial"/>
                </a:rPr>
                <a:t>3</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a:sym typeface="Arial"/>
              </a:rPr>
              <a:t>0</a:t>
            </a:r>
          </a:p>
        </p:txBody>
      </p:sp>
    </p:spTree>
    <p:extLst>
      <p:ext uri="{BB962C8B-B14F-4D97-AF65-F5344CB8AC3E}">
        <p14:creationId xmlns:p14="http://schemas.microsoft.com/office/powerpoint/2010/main" val="288645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8684167"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kumimoji="0" lang="vi-VN" sz="32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Câu </a:t>
            </a:r>
            <a:r>
              <a:rPr kumimoji="0" lang="en-US" sz="32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4</a:t>
            </a:r>
            <a:r>
              <a:rPr kumimoji="0" lang="vi-VN" sz="32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lang="vi-VN" sz="3200" b="1" i="1">
                <a:solidFill>
                  <a:srgbClr val="FFFF00"/>
                </a:solidFill>
                <a:latin typeface="Times New Roman" panose="02020603050405020304" pitchFamily="18" charset="0"/>
                <a:cs typeface="Times New Roman" panose="02020603050405020304" pitchFamily="18" charset="0"/>
                <a:sym typeface="Arial"/>
              </a:rPr>
              <a:t>Thể chế chính trị ở Đàng Ngoài được gọi là:</a:t>
            </a:r>
            <a:endParaRPr lang="en-US" sz="3200" b="1" i="1">
              <a:solidFill>
                <a:srgbClr val="FFFF00"/>
              </a:solidFill>
              <a:latin typeface="Times New Roman" panose="02020603050405020304" pitchFamily="18" charset="0"/>
              <a:cs typeface="Times New Roman" panose="02020603050405020304" pitchFamily="18" charset="0"/>
              <a:sym typeface="Arial"/>
            </a:endParaRPr>
          </a:p>
          <a:p>
            <a:pPr lvl="0" algn="just" defTabSz="914377"/>
            <a:r>
              <a:rPr lang="vi-VN" sz="3200" b="1" i="1">
                <a:solidFill>
                  <a:prstClr val="white"/>
                </a:solidFill>
                <a:latin typeface="Times New Roman" panose="02020603050405020304" pitchFamily="18" charset="0"/>
                <a:cs typeface="Times New Roman" panose="02020603050405020304" pitchFamily="18" charset="0"/>
                <a:sym typeface="Arial"/>
              </a:rPr>
              <a:t>a. vua Lê.</a:t>
            </a:r>
          </a:p>
          <a:p>
            <a:pPr lvl="0" algn="just" defTabSz="914377"/>
            <a:r>
              <a:rPr lang="vi-VN" sz="3200" b="1" i="1">
                <a:solidFill>
                  <a:prstClr val="white"/>
                </a:solidFill>
                <a:latin typeface="Times New Roman" panose="02020603050405020304" pitchFamily="18" charset="0"/>
                <a:cs typeface="Times New Roman" panose="02020603050405020304" pitchFamily="18" charset="0"/>
                <a:sym typeface="Arial"/>
              </a:rPr>
              <a:t>b. chúa Trịnh.</a:t>
            </a:r>
          </a:p>
          <a:p>
            <a:pPr lvl="0" algn="just" defTabSz="914377"/>
            <a:r>
              <a:rPr lang="vi-VN" sz="3200" b="1" i="1">
                <a:solidFill>
                  <a:prstClr val="white"/>
                </a:solidFill>
                <a:latin typeface="Times New Roman" panose="02020603050405020304" pitchFamily="18" charset="0"/>
                <a:cs typeface="Times New Roman" panose="02020603050405020304" pitchFamily="18" charset="0"/>
                <a:sym typeface="Arial"/>
              </a:rPr>
              <a:t>c. chúa Nguyễn.</a:t>
            </a:r>
          </a:p>
          <a:p>
            <a:pPr lvl="0" algn="just" defTabSz="914377"/>
            <a:r>
              <a:rPr lang="vi-VN" sz="3200" b="1" i="1">
                <a:solidFill>
                  <a:prstClr val="white"/>
                </a:solidFill>
                <a:latin typeface="Times New Roman" panose="02020603050405020304" pitchFamily="18" charset="0"/>
                <a:cs typeface="Times New Roman" panose="02020603050405020304" pitchFamily="18" charset="0"/>
                <a:sym typeface="Arial"/>
              </a:rPr>
              <a:t>d. vua Lê – chúa Trịnh.</a:t>
            </a:r>
            <a:endParaRPr kumimoji="0" lang="vi-VN" sz="3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grpSp>
        <p:nvGrpSpPr>
          <p:cNvPr id="31" name="Group 30"/>
          <p:cNvGrpSpPr/>
          <p:nvPr/>
        </p:nvGrpSpPr>
        <p:grpSpPr>
          <a:xfrm>
            <a:off x="2084434" y="3920595"/>
            <a:ext cx="8393066"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kumimoji="0" lang="vi-VN" sz="48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vua Lê – chúa Trịnh.</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sym typeface="Arial"/>
                </a:rPr>
                <a:t>4</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a:sym typeface="Arial"/>
              </a:rPr>
              <a:t>0</a:t>
            </a:r>
          </a:p>
        </p:txBody>
      </p:sp>
    </p:spTree>
    <p:extLst>
      <p:ext uri="{BB962C8B-B14F-4D97-AF65-F5344CB8AC3E}">
        <p14:creationId xmlns:p14="http://schemas.microsoft.com/office/powerpoint/2010/main" val="296746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9114471"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kumimoji="0" lang="en-US" sz="32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Câu 5: </a:t>
            </a:r>
            <a:r>
              <a:rPr lang="vi-VN" sz="3200" b="1" i="1">
                <a:solidFill>
                  <a:srgbClr val="FFFF00"/>
                </a:solidFill>
                <a:latin typeface="Times New Roman" panose="02020603050405020304" pitchFamily="18" charset="0"/>
                <a:cs typeface="Times New Roman" panose="02020603050405020304" pitchFamily="18" charset="0"/>
                <a:sym typeface="Arial"/>
              </a:rPr>
              <a:t>Xung đột Trịnh – Nguyễn kéo dài trong bao lâu?</a:t>
            </a:r>
            <a:endParaRPr lang="en-US" sz="3200" b="1" i="1">
              <a:solidFill>
                <a:srgbClr val="FFFF00"/>
              </a:solidFill>
              <a:latin typeface="Times New Roman" panose="02020603050405020304" pitchFamily="18" charset="0"/>
              <a:cs typeface="Times New Roman" panose="02020603050405020304" pitchFamily="18" charset="0"/>
              <a:sym typeface="Arial"/>
            </a:endParaRPr>
          </a:p>
          <a:p>
            <a:pPr lvl="0" defTabSz="914377"/>
            <a:r>
              <a:rPr lang="en-US" sz="2800" b="1" i="1">
                <a:solidFill>
                  <a:prstClr val="white"/>
                </a:solidFill>
                <a:latin typeface="Times New Roman" panose="02020603050405020304" pitchFamily="18" charset="0"/>
                <a:cs typeface="Times New Roman" panose="02020603050405020304" pitchFamily="18" charset="0"/>
                <a:sym typeface="Arial"/>
              </a:rPr>
              <a:t>A. </a:t>
            </a:r>
            <a:r>
              <a:rPr lang="vi-VN" sz="2800" b="1" i="1">
                <a:solidFill>
                  <a:prstClr val="white"/>
                </a:solidFill>
                <a:latin typeface="Times New Roman" panose="02020603050405020304" pitchFamily="18" charset="0"/>
                <a:cs typeface="Times New Roman" panose="02020603050405020304" pitchFamily="18" charset="0"/>
                <a:sym typeface="Arial"/>
              </a:rPr>
              <a:t>Gần 50 năm</a:t>
            </a:r>
          </a:p>
          <a:p>
            <a:pPr lvl="0" defTabSz="914377"/>
            <a:r>
              <a:rPr lang="en-US" sz="2800" b="1" i="1">
                <a:solidFill>
                  <a:prstClr val="white"/>
                </a:solidFill>
                <a:latin typeface="Times New Roman" panose="02020603050405020304" pitchFamily="18" charset="0"/>
                <a:cs typeface="Times New Roman" panose="02020603050405020304" pitchFamily="18" charset="0"/>
                <a:sym typeface="Arial"/>
              </a:rPr>
              <a:t>B. </a:t>
            </a:r>
            <a:r>
              <a:rPr lang="vi-VN" sz="2800" b="1" i="1">
                <a:solidFill>
                  <a:prstClr val="white"/>
                </a:solidFill>
                <a:latin typeface="Times New Roman" panose="02020603050405020304" pitchFamily="18" charset="0"/>
                <a:cs typeface="Times New Roman" panose="02020603050405020304" pitchFamily="18" charset="0"/>
                <a:sym typeface="Arial"/>
              </a:rPr>
              <a:t>Gần 100 năm</a:t>
            </a:r>
          </a:p>
          <a:p>
            <a:pPr lvl="0" defTabSz="914377"/>
            <a:r>
              <a:rPr lang="en-US" sz="2800" b="1" i="1">
                <a:solidFill>
                  <a:prstClr val="white"/>
                </a:solidFill>
                <a:latin typeface="Times New Roman" panose="02020603050405020304" pitchFamily="18" charset="0"/>
                <a:cs typeface="Times New Roman" panose="02020603050405020304" pitchFamily="18" charset="0"/>
                <a:sym typeface="Arial"/>
              </a:rPr>
              <a:t>C. </a:t>
            </a:r>
            <a:r>
              <a:rPr lang="vi-VN" sz="2800" b="1" i="1">
                <a:solidFill>
                  <a:prstClr val="white"/>
                </a:solidFill>
                <a:latin typeface="Times New Roman" panose="02020603050405020304" pitchFamily="18" charset="0"/>
                <a:cs typeface="Times New Roman" panose="02020603050405020304" pitchFamily="18" charset="0"/>
                <a:sym typeface="Arial"/>
              </a:rPr>
              <a:t>Gần 150 năm</a:t>
            </a:r>
          </a:p>
          <a:p>
            <a:pPr lvl="0" defTabSz="914377"/>
            <a:r>
              <a:rPr lang="en-US" sz="2800" b="1" i="1">
                <a:solidFill>
                  <a:prstClr val="white"/>
                </a:solidFill>
                <a:latin typeface="Times New Roman" panose="02020603050405020304" pitchFamily="18" charset="0"/>
                <a:cs typeface="Times New Roman" panose="02020603050405020304" pitchFamily="18" charset="0"/>
                <a:sym typeface="Arial"/>
              </a:rPr>
              <a:t>D. </a:t>
            </a:r>
            <a:r>
              <a:rPr lang="vi-VN" sz="2800" b="1" i="1">
                <a:solidFill>
                  <a:prstClr val="white"/>
                </a:solidFill>
                <a:latin typeface="Times New Roman" panose="02020603050405020304" pitchFamily="18" charset="0"/>
                <a:cs typeface="Times New Roman" panose="02020603050405020304" pitchFamily="18" charset="0"/>
                <a:sym typeface="Arial"/>
              </a:rPr>
              <a:t>Gần 200 năm</a:t>
            </a:r>
            <a:endParaRPr kumimoji="0" lang="vi-VN"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grpSp>
        <p:nvGrpSpPr>
          <p:cNvPr id="31" name="Group 30"/>
          <p:cNvGrpSpPr/>
          <p:nvPr/>
        </p:nvGrpSpPr>
        <p:grpSpPr>
          <a:xfrm>
            <a:off x="2084434" y="392059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lang="en-US" sz="4000" b="1" i="1">
                  <a:solidFill>
                    <a:prstClr val="white"/>
                  </a:solidFill>
                  <a:latin typeface="Times New Roman" panose="02020603050405020304" pitchFamily="18" charset="0"/>
                  <a:cs typeface="Times New Roman" panose="02020603050405020304" pitchFamily="18" charset="0"/>
                  <a:sym typeface="Arial"/>
                </a:rPr>
                <a:t>A. </a:t>
              </a:r>
              <a:r>
                <a:rPr lang="vi-VN" sz="4000" b="1" i="1">
                  <a:solidFill>
                    <a:prstClr val="white"/>
                  </a:solidFill>
                  <a:latin typeface="Times New Roman" panose="02020603050405020304" pitchFamily="18" charset="0"/>
                  <a:cs typeface="Times New Roman" panose="02020603050405020304" pitchFamily="18" charset="0"/>
                  <a:sym typeface="Arial"/>
                </a:rPr>
                <a:t>Gần 50 năm</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sym typeface="Arial"/>
                </a:rPr>
                <a:t>5</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a:sym typeface="Arial"/>
              </a:rPr>
              <a:t>0</a:t>
            </a:r>
          </a:p>
        </p:txBody>
      </p:sp>
    </p:spTree>
    <p:extLst>
      <p:ext uri="{BB962C8B-B14F-4D97-AF65-F5344CB8AC3E}">
        <p14:creationId xmlns:p14="http://schemas.microsoft.com/office/powerpoint/2010/main" val="1475639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E39C6-C142-83CE-2800-A203271EBAAD}"/>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A1BECC"/>
                </a:solidFill>
                <a:effectLst/>
                <a:uLnTx/>
                <a:uFillTx/>
                <a:latin typeface="Nixie One"/>
                <a:sym typeface="Nixie O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23</a:t>
            </a:fld>
            <a:endParaRPr kumimoji="0" lang="en" sz="1600" b="0" i="0" u="none" strike="noStrike" kern="0" cap="none" spc="0" normalizeH="0" baseline="0" noProof="0">
              <a:ln>
                <a:noFill/>
              </a:ln>
              <a:solidFill>
                <a:srgbClr val="A1BECC"/>
              </a:solidFill>
              <a:effectLst/>
              <a:uLnTx/>
              <a:uFillTx/>
              <a:latin typeface="Nixie One"/>
              <a:sym typeface="Nixie One"/>
            </a:endParaRPr>
          </a:p>
        </p:txBody>
      </p:sp>
      <p:sp>
        <p:nvSpPr>
          <p:cNvPr id="5" name="Rectangle 4">
            <a:extLst>
              <a:ext uri="{FF2B5EF4-FFF2-40B4-BE49-F238E27FC236}">
                <a16:creationId xmlns:a16="http://schemas.microsoft.com/office/drawing/2014/main" id="{981CEB82-7ABF-980D-F61F-DEC287E2E8E6}"/>
              </a:ext>
            </a:extLst>
          </p:cNvPr>
          <p:cNvSpPr/>
          <p:nvPr/>
        </p:nvSpPr>
        <p:spPr>
          <a:xfrm>
            <a:off x="2949632" y="2420156"/>
            <a:ext cx="6292748"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Tree>
    <p:extLst>
      <p:ext uri="{BB962C8B-B14F-4D97-AF65-F5344CB8AC3E}">
        <p14:creationId xmlns:p14="http://schemas.microsoft.com/office/powerpoint/2010/main" val="333011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56"/>
        <p:cNvGrpSpPr/>
        <p:nvPr/>
      </p:nvGrpSpPr>
      <p:grpSpPr>
        <a:xfrm>
          <a:off x="0" y="0"/>
          <a:ext cx="0" cy="0"/>
          <a:chOff x="0" y="0"/>
          <a:chExt cx="0" cy="0"/>
        </a:xfrm>
      </p:grpSpPr>
      <p:sp>
        <p:nvSpPr>
          <p:cNvPr id="4757" name="Google Shape;4757;p57"/>
          <p:cNvSpPr txBox="1">
            <a:spLocks noGrp="1"/>
          </p:cNvSpPr>
          <p:nvPr>
            <p:ph type="title"/>
          </p:nvPr>
        </p:nvSpPr>
        <p:spPr>
          <a:xfrm>
            <a:off x="1458833" y="745233"/>
            <a:ext cx="9106800" cy="1457600"/>
          </a:xfrm>
          <a:prstGeom prst="rect">
            <a:avLst/>
          </a:prstGeom>
        </p:spPr>
        <p:txBody>
          <a:bodyPr spcFirstLastPara="1" wrap="square" lIns="121900" tIns="121900" rIns="121900" bIns="121900" anchor="t" anchorCtr="0">
            <a:noAutofit/>
          </a:bodyPr>
          <a:lstStyle/>
          <a:p>
            <a:r>
              <a:rPr lang="en-US" b="1" dirty="0">
                <a:solidFill>
                  <a:srgbClr val="FF0000"/>
                </a:solidFill>
              </a:rPr>
              <a:t>V</a:t>
            </a:r>
            <a:r>
              <a:rPr lang="en-VN" b="1" dirty="0">
                <a:solidFill>
                  <a:srgbClr val="FF0000"/>
                </a:solidFill>
              </a:rPr>
              <a:t>ận dụng</a:t>
            </a:r>
            <a:endParaRPr b="1" dirty="0">
              <a:solidFill>
                <a:srgbClr val="FF0000"/>
              </a:solidFill>
            </a:endParaRPr>
          </a:p>
        </p:txBody>
      </p:sp>
      <p:sp>
        <p:nvSpPr>
          <p:cNvPr id="4770" name="Google Shape;4770;p57"/>
          <p:cNvSpPr txBox="1"/>
          <p:nvPr/>
        </p:nvSpPr>
        <p:spPr>
          <a:xfrm>
            <a:off x="1458833" y="5393000"/>
            <a:ext cx="10478000" cy="404400"/>
          </a:xfrm>
          <a:prstGeom prst="rect">
            <a:avLst/>
          </a:prstGeom>
          <a:noFill/>
          <a:ln>
            <a:noFill/>
          </a:ln>
        </p:spPr>
        <p:txBody>
          <a:bodyPr spcFirstLastPara="1" wrap="square" lIns="121900" tIns="121900" rIns="121900" bIns="121900" anchor="t" anchorCtr="0">
            <a:noAutofit/>
          </a:bodyPr>
          <a:lstStyle/>
          <a:p>
            <a:pPr marL="0" marR="0" lvl="0" indent="0" algn="l" defTabSz="1219140" rtl="0" eaLnBrk="1" fontAlgn="auto" latinLnBrk="0" hangingPunct="1">
              <a:lnSpc>
                <a:spcPct val="115000"/>
              </a:lnSpc>
              <a:spcBef>
                <a:spcPts val="0"/>
              </a:spcBef>
              <a:spcAft>
                <a:spcPts val="2133"/>
              </a:spcAft>
              <a:buClr>
                <a:srgbClr val="000000"/>
              </a:buClr>
              <a:buSzTx/>
              <a:buFontTx/>
              <a:buNone/>
              <a:tabLst/>
              <a:defRPr/>
            </a:pPr>
            <a:r>
              <a:rPr kumimoji="0" lang="en" sz="1333" b="0" i="0" u="none" strike="noStrike" kern="0" cap="none" spc="0" normalizeH="0" baseline="0" noProof="0">
                <a:ln>
                  <a:noFill/>
                </a:ln>
                <a:solidFill>
                  <a:srgbClr val="27316F"/>
                </a:solidFill>
                <a:effectLst/>
                <a:uLnTx/>
                <a:uFillTx/>
                <a:latin typeface="Montserrat"/>
                <a:ea typeface="Montserrat"/>
                <a:cs typeface="Montserrat"/>
                <a:sym typeface="Montserrat"/>
              </a:rPr>
              <a:t>Please keep this slide for attribution</a:t>
            </a:r>
            <a:endParaRPr kumimoji="0" sz="1333" b="0" i="0" u="none" strike="noStrike" kern="0" cap="none" spc="0" normalizeH="0" baseline="0" noProof="0">
              <a:ln>
                <a:noFill/>
              </a:ln>
              <a:solidFill>
                <a:srgbClr val="27316F"/>
              </a:solidFill>
              <a:effectLst/>
              <a:uLnTx/>
              <a:uFillTx/>
              <a:latin typeface="Montserrat"/>
              <a:ea typeface="Montserrat"/>
              <a:cs typeface="Montserrat"/>
              <a:sym typeface="Montserrat"/>
            </a:endParaRPr>
          </a:p>
        </p:txBody>
      </p:sp>
      <p:sp>
        <p:nvSpPr>
          <p:cNvPr id="4" name="Rectangle 3">
            <a:extLst>
              <a:ext uri="{FF2B5EF4-FFF2-40B4-BE49-F238E27FC236}">
                <a16:creationId xmlns:a16="http://schemas.microsoft.com/office/drawing/2014/main" id="{24D5F909-8F93-D940-B756-BEB317552926}"/>
              </a:ext>
            </a:extLst>
          </p:cNvPr>
          <p:cNvSpPr/>
          <p:nvPr/>
        </p:nvSpPr>
        <p:spPr>
          <a:xfrm>
            <a:off x="1458834" y="4727644"/>
            <a:ext cx="6323295" cy="128405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EF62436A-9E7A-F143-994A-BEAE6100B528}"/>
              </a:ext>
            </a:extLst>
          </p:cNvPr>
          <p:cNvSpPr/>
          <p:nvPr/>
        </p:nvSpPr>
        <p:spPr>
          <a:xfrm>
            <a:off x="857000" y="2346012"/>
            <a:ext cx="10478000" cy="3046988"/>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 sử là một người dân sống ở thế kỉ XVI – XVII, em hãy đưa ra ít nhất một lí do phản đối các cuộc xung đột Nam – Bắc triều và Trịnh – Nguyễn</a:t>
            </a:r>
            <a:endParaRPr kumimoji="0" lang="vi-VN"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 name="Picture 1" descr="A picture containing text&#10;&#10;Description automatically generated">
            <a:extLst>
              <a:ext uri="{FF2B5EF4-FFF2-40B4-BE49-F238E27FC236}">
                <a16:creationId xmlns:a16="http://schemas.microsoft.com/office/drawing/2014/main" id="{908F65E3-0A5D-5378-3EA5-663BB1BC8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89289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22" name="Picture 21">
            <a:extLst>
              <a:ext uri="{FF2B5EF4-FFF2-40B4-BE49-F238E27FC236}">
                <a16:creationId xmlns:a16="http://schemas.microsoft.com/office/drawing/2014/main" id="{DD9FDFBC-80D6-C51F-10AB-99960BD9117A}"/>
              </a:ext>
            </a:extLst>
          </p:cNvPr>
          <p:cNvPicPr>
            <a:picLocks noChangeAspect="1"/>
          </p:cNvPicPr>
          <p:nvPr/>
        </p:nvPicPr>
        <p:blipFill>
          <a:blip r:embed="rId3"/>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1499B280-0368-55E7-C677-62A87B00FA6C}"/>
              </a:ext>
            </a:extLst>
          </p:cNvPr>
          <p:cNvPicPr>
            <a:picLocks noChangeAspect="1"/>
          </p:cNvPicPr>
          <p:nvPr/>
        </p:nvPicPr>
        <p:blipFill>
          <a:blip r:embed="rId4"/>
          <a:stretch>
            <a:fillRect/>
          </a:stretch>
        </p:blipFill>
        <p:spPr>
          <a:xfrm>
            <a:off x="-164962" y="6151409"/>
            <a:ext cx="4243184" cy="792549"/>
          </a:xfrm>
          <a:prstGeom prst="rect">
            <a:avLst/>
          </a:prstGeom>
        </p:spPr>
      </p:pic>
      <p:pic>
        <p:nvPicPr>
          <p:cNvPr id="16" name="Picture 15">
            <a:extLst>
              <a:ext uri="{FF2B5EF4-FFF2-40B4-BE49-F238E27FC236}">
                <a16:creationId xmlns:a16="http://schemas.microsoft.com/office/drawing/2014/main" id="{BA2E7E61-F197-9E5E-05C2-FB7C05A1E815}"/>
              </a:ext>
            </a:extLst>
          </p:cNvPr>
          <p:cNvPicPr>
            <a:picLocks noChangeAspect="1"/>
          </p:cNvPicPr>
          <p:nvPr/>
        </p:nvPicPr>
        <p:blipFill>
          <a:blip r:embed="rId5"/>
          <a:stretch>
            <a:fillRect/>
          </a:stretch>
        </p:blipFill>
        <p:spPr>
          <a:xfrm>
            <a:off x="8442991" y="5998389"/>
            <a:ext cx="3913971"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1028" name="Picture 4" descr="Không có mô tả ảnh.">
            <a:extLst>
              <a:ext uri="{FF2B5EF4-FFF2-40B4-BE49-F238E27FC236}">
                <a16:creationId xmlns:a16="http://schemas.microsoft.com/office/drawing/2014/main" id="{67138FED-8C9F-9A4B-AF80-C737BF824D1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 y="-3491"/>
            <a:ext cx="3118865" cy="34324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hông có mô tả ảnh.">
            <a:extLst>
              <a:ext uri="{FF2B5EF4-FFF2-40B4-BE49-F238E27FC236}">
                <a16:creationId xmlns:a16="http://schemas.microsoft.com/office/drawing/2014/main" id="{E05F023C-54A3-7C4E-8AE4-1FD92EAF401F}"/>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0541"/>
          <a:stretch/>
        </p:blipFill>
        <p:spPr bwMode="auto">
          <a:xfrm>
            <a:off x="4561927" y="3488267"/>
            <a:ext cx="2838332" cy="336973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431C6B3-C9C9-5044-B604-8EACA87DF378}"/>
              </a:ext>
            </a:extLst>
          </p:cNvPr>
          <p:cNvGrpSpPr/>
          <p:nvPr/>
        </p:nvGrpSpPr>
        <p:grpSpPr>
          <a:xfrm>
            <a:off x="219313" y="3429000"/>
            <a:ext cx="4242816" cy="752465"/>
            <a:chOff x="0" y="2571750"/>
            <a:chExt cx="3182112" cy="769643"/>
          </a:xfrm>
        </p:grpSpPr>
        <p:pic>
          <p:nvPicPr>
            <p:cNvPr id="6" name="Picture 5">
              <a:extLst>
                <a:ext uri="{FF2B5EF4-FFF2-40B4-BE49-F238E27FC236}">
                  <a16:creationId xmlns:a16="http://schemas.microsoft.com/office/drawing/2014/main" id="{97D62425-DD33-964A-93A4-1362B43DD0C1}"/>
                </a:ext>
              </a:extLst>
            </p:cNvPr>
            <p:cNvPicPr>
              <a:picLocks noChangeAspect="1"/>
            </p:cNvPicPr>
            <p:nvPr/>
          </p:nvPicPr>
          <p:blipFill rotWithShape="1">
            <a:blip r:embed="rId5"/>
            <a:srcRect l="11577" t="22846" r="11789" b="22385"/>
            <a:stretch/>
          </p:blipFill>
          <p:spPr>
            <a:xfrm>
              <a:off x="0" y="2571750"/>
              <a:ext cx="3182112" cy="769643"/>
            </a:xfrm>
            <a:prstGeom prst="rect">
              <a:avLst/>
            </a:prstGeom>
          </p:spPr>
        </p:pic>
        <p:sp>
          <p:nvSpPr>
            <p:cNvPr id="11" name="TextBox 10">
              <a:extLst>
                <a:ext uri="{FF2B5EF4-FFF2-40B4-BE49-F238E27FC236}">
                  <a16:creationId xmlns:a16="http://schemas.microsoft.com/office/drawing/2014/main" id="{0B182EF3-55B5-C246-8F16-8CD1E029DD4A}"/>
                </a:ext>
              </a:extLst>
            </p:cNvPr>
            <p:cNvSpPr txBox="1"/>
            <p:nvPr/>
          </p:nvSpPr>
          <p:spPr>
            <a:xfrm>
              <a:off x="374905" y="2771905"/>
              <a:ext cx="2167126" cy="472204"/>
            </a:xfrm>
            <a:prstGeom prst="rect">
              <a:avLst/>
            </a:prstGeom>
            <a:noFill/>
          </p:spPr>
          <p:txBody>
            <a:bodyPr wrap="square" rtlCol="0">
              <a:spAutoFit/>
            </a:bodyPr>
            <a:lstStyle/>
            <a:p>
              <a:pPr algn="ctr" defTabSz="1219170">
                <a:buClr>
                  <a:srgbClr val="000000"/>
                </a:buClr>
              </a:pPr>
              <a:r>
                <a:rPr lang="en-VN" sz="2400" b="1" kern="0" dirty="0">
                  <a:solidFill>
                    <a:srgbClr val="FF0000"/>
                  </a:solidFill>
                  <a:latin typeface="Times New Roman" panose="02020603050405020304" pitchFamily="18" charset="0"/>
                  <a:cs typeface="Times New Roman" panose="02020603050405020304" pitchFamily="18" charset="0"/>
                  <a:sym typeface="Arial"/>
                </a:rPr>
                <a:t>NGUYỄN HOÀNG</a:t>
              </a:r>
            </a:p>
          </p:txBody>
        </p:sp>
      </p:grpSp>
      <p:pic>
        <p:nvPicPr>
          <p:cNvPr id="15" name="Picture 14">
            <a:extLst>
              <a:ext uri="{FF2B5EF4-FFF2-40B4-BE49-F238E27FC236}">
                <a16:creationId xmlns:a16="http://schemas.microsoft.com/office/drawing/2014/main" id="{88C48B02-61AE-D748-BC96-DF1ECAE951DE}"/>
              </a:ext>
            </a:extLst>
          </p:cNvPr>
          <p:cNvPicPr>
            <a:picLocks noChangeAspect="1"/>
          </p:cNvPicPr>
          <p:nvPr/>
        </p:nvPicPr>
        <p:blipFill>
          <a:blip r:embed="rId6"/>
          <a:stretch>
            <a:fillRect/>
          </a:stretch>
        </p:blipFill>
        <p:spPr>
          <a:xfrm>
            <a:off x="7402829" y="-3491"/>
            <a:ext cx="4789171" cy="6858000"/>
          </a:xfrm>
          <a:prstGeom prst="rect">
            <a:avLst/>
          </a:prstGeom>
        </p:spPr>
      </p:pic>
      <p:sp>
        <p:nvSpPr>
          <p:cNvPr id="22" name="Freeform 21">
            <a:extLst>
              <a:ext uri="{FF2B5EF4-FFF2-40B4-BE49-F238E27FC236}">
                <a16:creationId xmlns:a16="http://schemas.microsoft.com/office/drawing/2014/main" id="{E04B91AC-0C97-3A48-8674-54E613F7377A}"/>
              </a:ext>
            </a:extLst>
          </p:cNvPr>
          <p:cNvSpPr/>
          <p:nvPr/>
        </p:nvSpPr>
        <p:spPr>
          <a:xfrm>
            <a:off x="10021041" y="4494029"/>
            <a:ext cx="2000839" cy="2395871"/>
          </a:xfrm>
          <a:custGeom>
            <a:avLst/>
            <a:gdLst>
              <a:gd name="connsiteX0" fmla="*/ 1439 w 1500629"/>
              <a:gd name="connsiteY0" fmla="*/ 127591 h 1796903"/>
              <a:gd name="connsiteX1" fmla="*/ 43969 w 1500629"/>
              <a:gd name="connsiteY1" fmla="*/ 10632 h 1796903"/>
              <a:gd name="connsiteX2" fmla="*/ 75867 w 1500629"/>
              <a:gd name="connsiteY2" fmla="*/ 0 h 1796903"/>
              <a:gd name="connsiteX3" fmla="*/ 129029 w 1500629"/>
              <a:gd name="connsiteY3" fmla="*/ 10632 h 1796903"/>
              <a:gd name="connsiteX4" fmla="*/ 192825 w 1500629"/>
              <a:gd name="connsiteY4" fmla="*/ 31898 h 1796903"/>
              <a:gd name="connsiteX5" fmla="*/ 224722 w 1500629"/>
              <a:gd name="connsiteY5" fmla="*/ 42530 h 1796903"/>
              <a:gd name="connsiteX6" fmla="*/ 288518 w 1500629"/>
              <a:gd name="connsiteY6" fmla="*/ 63795 h 1796903"/>
              <a:gd name="connsiteX7" fmla="*/ 320415 w 1500629"/>
              <a:gd name="connsiteY7" fmla="*/ 74428 h 1796903"/>
              <a:gd name="connsiteX8" fmla="*/ 341680 w 1500629"/>
              <a:gd name="connsiteY8" fmla="*/ 106326 h 1796903"/>
              <a:gd name="connsiteX9" fmla="*/ 394843 w 1500629"/>
              <a:gd name="connsiteY9" fmla="*/ 148856 h 1796903"/>
              <a:gd name="connsiteX10" fmla="*/ 416108 w 1500629"/>
              <a:gd name="connsiteY10" fmla="*/ 180753 h 1796903"/>
              <a:gd name="connsiteX11" fmla="*/ 458639 w 1500629"/>
              <a:gd name="connsiteY11" fmla="*/ 223284 h 1796903"/>
              <a:gd name="connsiteX12" fmla="*/ 479904 w 1500629"/>
              <a:gd name="connsiteY12" fmla="*/ 255181 h 1796903"/>
              <a:gd name="connsiteX13" fmla="*/ 511801 w 1500629"/>
              <a:gd name="connsiteY13" fmla="*/ 276446 h 1796903"/>
              <a:gd name="connsiteX14" fmla="*/ 564964 w 1500629"/>
              <a:gd name="connsiteY14" fmla="*/ 329609 h 1796903"/>
              <a:gd name="connsiteX15" fmla="*/ 628760 w 1500629"/>
              <a:gd name="connsiteY15" fmla="*/ 382772 h 1796903"/>
              <a:gd name="connsiteX16" fmla="*/ 671290 w 1500629"/>
              <a:gd name="connsiteY16" fmla="*/ 446567 h 1796903"/>
              <a:gd name="connsiteX17" fmla="*/ 692555 w 1500629"/>
              <a:gd name="connsiteY17" fmla="*/ 478465 h 1796903"/>
              <a:gd name="connsiteX18" fmla="*/ 724453 w 1500629"/>
              <a:gd name="connsiteY18" fmla="*/ 510363 h 1796903"/>
              <a:gd name="connsiteX19" fmla="*/ 777615 w 1500629"/>
              <a:gd name="connsiteY19" fmla="*/ 563526 h 1796903"/>
              <a:gd name="connsiteX20" fmla="*/ 798880 w 1500629"/>
              <a:gd name="connsiteY20" fmla="*/ 595423 h 1796903"/>
              <a:gd name="connsiteX21" fmla="*/ 820146 w 1500629"/>
              <a:gd name="connsiteY21" fmla="*/ 616688 h 1796903"/>
              <a:gd name="connsiteX22" fmla="*/ 862676 w 1500629"/>
              <a:gd name="connsiteY22" fmla="*/ 680484 h 1796903"/>
              <a:gd name="connsiteX23" fmla="*/ 915839 w 1500629"/>
              <a:gd name="connsiteY23" fmla="*/ 733646 h 1796903"/>
              <a:gd name="connsiteX24" fmla="*/ 969001 w 1500629"/>
              <a:gd name="connsiteY24" fmla="*/ 776177 h 1796903"/>
              <a:gd name="connsiteX25" fmla="*/ 1000899 w 1500629"/>
              <a:gd name="connsiteY25" fmla="*/ 786809 h 1796903"/>
              <a:gd name="connsiteX26" fmla="*/ 1096592 w 1500629"/>
              <a:gd name="connsiteY26" fmla="*/ 850605 h 1796903"/>
              <a:gd name="connsiteX27" fmla="*/ 1128490 w 1500629"/>
              <a:gd name="connsiteY27" fmla="*/ 871870 h 1796903"/>
              <a:gd name="connsiteX28" fmla="*/ 1149755 w 1500629"/>
              <a:gd name="connsiteY28" fmla="*/ 903767 h 1796903"/>
              <a:gd name="connsiteX29" fmla="*/ 1181653 w 1500629"/>
              <a:gd name="connsiteY29" fmla="*/ 925032 h 1796903"/>
              <a:gd name="connsiteX30" fmla="*/ 1202918 w 1500629"/>
              <a:gd name="connsiteY30" fmla="*/ 946298 h 1796903"/>
              <a:gd name="connsiteX31" fmla="*/ 1224183 w 1500629"/>
              <a:gd name="connsiteY31" fmla="*/ 1010093 h 1796903"/>
              <a:gd name="connsiteX32" fmla="*/ 1234815 w 1500629"/>
              <a:gd name="connsiteY32" fmla="*/ 1052623 h 1796903"/>
              <a:gd name="connsiteX33" fmla="*/ 1266713 w 1500629"/>
              <a:gd name="connsiteY33" fmla="*/ 1148316 h 1796903"/>
              <a:gd name="connsiteX34" fmla="*/ 1277346 w 1500629"/>
              <a:gd name="connsiteY34" fmla="*/ 1180214 h 1796903"/>
              <a:gd name="connsiteX35" fmla="*/ 1287978 w 1500629"/>
              <a:gd name="connsiteY35" fmla="*/ 1212112 h 1796903"/>
              <a:gd name="connsiteX36" fmla="*/ 1309243 w 1500629"/>
              <a:gd name="connsiteY36" fmla="*/ 1244009 h 1796903"/>
              <a:gd name="connsiteX37" fmla="*/ 1330508 w 1500629"/>
              <a:gd name="connsiteY37" fmla="*/ 1307805 h 1796903"/>
              <a:gd name="connsiteX38" fmla="*/ 1394304 w 1500629"/>
              <a:gd name="connsiteY38" fmla="*/ 1371600 h 1796903"/>
              <a:gd name="connsiteX39" fmla="*/ 1436834 w 1500629"/>
              <a:gd name="connsiteY39" fmla="*/ 1435395 h 1796903"/>
              <a:gd name="connsiteX40" fmla="*/ 1458099 w 1500629"/>
              <a:gd name="connsiteY40" fmla="*/ 1467293 h 1796903"/>
              <a:gd name="connsiteX41" fmla="*/ 1479364 w 1500629"/>
              <a:gd name="connsiteY41" fmla="*/ 1531088 h 1796903"/>
              <a:gd name="connsiteX42" fmla="*/ 1489997 w 1500629"/>
              <a:gd name="connsiteY42" fmla="*/ 1562986 h 1796903"/>
              <a:gd name="connsiteX43" fmla="*/ 1500629 w 1500629"/>
              <a:gd name="connsiteY43" fmla="*/ 1594884 h 1796903"/>
              <a:gd name="connsiteX44" fmla="*/ 1489997 w 1500629"/>
              <a:gd name="connsiteY44" fmla="*/ 1786270 h 1796903"/>
              <a:gd name="connsiteX45" fmla="*/ 1458099 w 1500629"/>
              <a:gd name="connsiteY45" fmla="*/ 1796902 h 1796903"/>
              <a:gd name="connsiteX46" fmla="*/ 1330508 w 1500629"/>
              <a:gd name="connsiteY46" fmla="*/ 1786270 h 1796903"/>
              <a:gd name="connsiteX47" fmla="*/ 1139122 w 1500629"/>
              <a:gd name="connsiteY47" fmla="*/ 1765005 h 1796903"/>
              <a:gd name="connsiteX48" fmla="*/ 756350 w 1500629"/>
              <a:gd name="connsiteY48" fmla="*/ 1743739 h 1796903"/>
              <a:gd name="connsiteX49" fmla="*/ 745718 w 1500629"/>
              <a:gd name="connsiteY49" fmla="*/ 1701209 h 1796903"/>
              <a:gd name="connsiteX50" fmla="*/ 756350 w 1500629"/>
              <a:gd name="connsiteY50" fmla="*/ 1594884 h 1796903"/>
              <a:gd name="connsiteX51" fmla="*/ 766983 w 1500629"/>
              <a:gd name="connsiteY51" fmla="*/ 1552353 h 1796903"/>
              <a:gd name="connsiteX52" fmla="*/ 777615 w 1500629"/>
              <a:gd name="connsiteY52" fmla="*/ 1499191 h 1796903"/>
              <a:gd name="connsiteX53" fmla="*/ 745718 w 1500629"/>
              <a:gd name="connsiteY53" fmla="*/ 1339702 h 1796903"/>
              <a:gd name="connsiteX54" fmla="*/ 713820 w 1500629"/>
              <a:gd name="connsiteY54" fmla="*/ 1329070 h 1796903"/>
              <a:gd name="connsiteX55" fmla="*/ 681922 w 1500629"/>
              <a:gd name="connsiteY55" fmla="*/ 1307805 h 1796903"/>
              <a:gd name="connsiteX56" fmla="*/ 628760 w 1500629"/>
              <a:gd name="connsiteY56" fmla="*/ 1265274 h 1796903"/>
              <a:gd name="connsiteX57" fmla="*/ 650025 w 1500629"/>
              <a:gd name="connsiteY57" fmla="*/ 1137684 h 1796903"/>
              <a:gd name="connsiteX58" fmla="*/ 692555 w 1500629"/>
              <a:gd name="connsiteY58" fmla="*/ 1073888 h 1796903"/>
              <a:gd name="connsiteX59" fmla="*/ 703187 w 1500629"/>
              <a:gd name="connsiteY59" fmla="*/ 1041991 h 1796903"/>
              <a:gd name="connsiteX60" fmla="*/ 650025 w 1500629"/>
              <a:gd name="connsiteY60" fmla="*/ 988828 h 1796903"/>
              <a:gd name="connsiteX61" fmla="*/ 618127 w 1500629"/>
              <a:gd name="connsiteY61" fmla="*/ 978195 h 1796903"/>
              <a:gd name="connsiteX62" fmla="*/ 554332 w 1500629"/>
              <a:gd name="connsiteY62" fmla="*/ 935665 h 1796903"/>
              <a:gd name="connsiteX63" fmla="*/ 490536 w 1500629"/>
              <a:gd name="connsiteY63" fmla="*/ 882502 h 1796903"/>
              <a:gd name="connsiteX64" fmla="*/ 469271 w 1500629"/>
              <a:gd name="connsiteY64" fmla="*/ 850605 h 1796903"/>
              <a:gd name="connsiteX65" fmla="*/ 448006 w 1500629"/>
              <a:gd name="connsiteY65" fmla="*/ 829339 h 1796903"/>
              <a:gd name="connsiteX66" fmla="*/ 405476 w 1500629"/>
              <a:gd name="connsiteY66" fmla="*/ 765544 h 1796903"/>
              <a:gd name="connsiteX67" fmla="*/ 384211 w 1500629"/>
              <a:gd name="connsiteY67" fmla="*/ 733646 h 1796903"/>
              <a:gd name="connsiteX68" fmla="*/ 362946 w 1500629"/>
              <a:gd name="connsiteY68" fmla="*/ 701749 h 1796903"/>
              <a:gd name="connsiteX69" fmla="*/ 352313 w 1500629"/>
              <a:gd name="connsiteY69" fmla="*/ 669851 h 1796903"/>
              <a:gd name="connsiteX70" fmla="*/ 331048 w 1500629"/>
              <a:gd name="connsiteY70" fmla="*/ 637953 h 1796903"/>
              <a:gd name="connsiteX71" fmla="*/ 309783 w 1500629"/>
              <a:gd name="connsiteY71" fmla="*/ 574158 h 1796903"/>
              <a:gd name="connsiteX72" fmla="*/ 299150 w 1500629"/>
              <a:gd name="connsiteY72" fmla="*/ 542260 h 1796903"/>
              <a:gd name="connsiteX73" fmla="*/ 277885 w 1500629"/>
              <a:gd name="connsiteY73" fmla="*/ 457200 h 1796903"/>
              <a:gd name="connsiteX74" fmla="*/ 235355 w 1500629"/>
              <a:gd name="connsiteY74" fmla="*/ 372139 h 1796903"/>
              <a:gd name="connsiteX75" fmla="*/ 203457 w 1500629"/>
              <a:gd name="connsiteY75" fmla="*/ 308344 h 1796903"/>
              <a:gd name="connsiteX76" fmla="*/ 171560 w 1500629"/>
              <a:gd name="connsiteY76" fmla="*/ 287079 h 1796903"/>
              <a:gd name="connsiteX77" fmla="*/ 150294 w 1500629"/>
              <a:gd name="connsiteY77" fmla="*/ 265814 h 1796903"/>
              <a:gd name="connsiteX78" fmla="*/ 107764 w 1500629"/>
              <a:gd name="connsiteY78" fmla="*/ 212651 h 1796903"/>
              <a:gd name="connsiteX79" fmla="*/ 22704 w 1500629"/>
              <a:gd name="connsiteY79" fmla="*/ 138223 h 1796903"/>
              <a:gd name="connsiteX80" fmla="*/ 1439 w 1500629"/>
              <a:gd name="connsiteY80" fmla="*/ 127591 h 179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0629" h="1796903">
                <a:moveTo>
                  <a:pt x="1439" y="127591"/>
                </a:moveTo>
                <a:cubicBezTo>
                  <a:pt x="4983" y="106326"/>
                  <a:pt x="-13483" y="39358"/>
                  <a:pt x="43969" y="10632"/>
                </a:cubicBezTo>
                <a:cubicBezTo>
                  <a:pt x="53994" y="5620"/>
                  <a:pt x="65234" y="3544"/>
                  <a:pt x="75867" y="0"/>
                </a:cubicBezTo>
                <a:cubicBezTo>
                  <a:pt x="93588" y="3544"/>
                  <a:pt x="111594" y="5877"/>
                  <a:pt x="129029" y="10632"/>
                </a:cubicBezTo>
                <a:cubicBezTo>
                  <a:pt x="150655" y="16530"/>
                  <a:pt x="171560" y="24809"/>
                  <a:pt x="192825" y="31898"/>
                </a:cubicBezTo>
                <a:lnTo>
                  <a:pt x="224722" y="42530"/>
                </a:lnTo>
                <a:lnTo>
                  <a:pt x="288518" y="63795"/>
                </a:lnTo>
                <a:lnTo>
                  <a:pt x="320415" y="74428"/>
                </a:lnTo>
                <a:cubicBezTo>
                  <a:pt x="327503" y="85061"/>
                  <a:pt x="333697" y="96347"/>
                  <a:pt x="341680" y="106326"/>
                </a:cubicBezTo>
                <a:cubicBezTo>
                  <a:pt x="358993" y="127967"/>
                  <a:pt x="371162" y="133068"/>
                  <a:pt x="394843" y="148856"/>
                </a:cubicBezTo>
                <a:cubicBezTo>
                  <a:pt x="401931" y="159488"/>
                  <a:pt x="407792" y="171051"/>
                  <a:pt x="416108" y="180753"/>
                </a:cubicBezTo>
                <a:cubicBezTo>
                  <a:pt x="429156" y="195976"/>
                  <a:pt x="447518" y="206602"/>
                  <a:pt x="458639" y="223284"/>
                </a:cubicBezTo>
                <a:cubicBezTo>
                  <a:pt x="465727" y="233916"/>
                  <a:pt x="470868" y="246145"/>
                  <a:pt x="479904" y="255181"/>
                </a:cubicBezTo>
                <a:cubicBezTo>
                  <a:pt x="488940" y="264217"/>
                  <a:pt x="502184" y="268031"/>
                  <a:pt x="511801" y="276446"/>
                </a:cubicBezTo>
                <a:cubicBezTo>
                  <a:pt x="530661" y="292949"/>
                  <a:pt x="544112" y="315708"/>
                  <a:pt x="564964" y="329609"/>
                </a:cubicBezTo>
                <a:cubicBezTo>
                  <a:pt x="593318" y="348512"/>
                  <a:pt x="606718" y="354433"/>
                  <a:pt x="628760" y="382772"/>
                </a:cubicBezTo>
                <a:cubicBezTo>
                  <a:pt x="644451" y="402946"/>
                  <a:pt x="657113" y="425302"/>
                  <a:pt x="671290" y="446567"/>
                </a:cubicBezTo>
                <a:cubicBezTo>
                  <a:pt x="678378" y="457200"/>
                  <a:pt x="683519" y="469429"/>
                  <a:pt x="692555" y="478465"/>
                </a:cubicBezTo>
                <a:cubicBezTo>
                  <a:pt x="703188" y="489098"/>
                  <a:pt x="714827" y="498811"/>
                  <a:pt x="724453" y="510363"/>
                </a:cubicBezTo>
                <a:cubicBezTo>
                  <a:pt x="768756" y="563526"/>
                  <a:pt x="719136" y="524537"/>
                  <a:pt x="777615" y="563526"/>
                </a:cubicBezTo>
                <a:cubicBezTo>
                  <a:pt x="784703" y="574158"/>
                  <a:pt x="790897" y="585445"/>
                  <a:pt x="798880" y="595423"/>
                </a:cubicBezTo>
                <a:cubicBezTo>
                  <a:pt x="805142" y="603251"/>
                  <a:pt x="814131" y="608668"/>
                  <a:pt x="820146" y="616688"/>
                </a:cubicBezTo>
                <a:cubicBezTo>
                  <a:pt x="835481" y="637134"/>
                  <a:pt x="844604" y="662412"/>
                  <a:pt x="862676" y="680484"/>
                </a:cubicBezTo>
                <a:lnTo>
                  <a:pt x="915839" y="733646"/>
                </a:lnTo>
                <a:cubicBezTo>
                  <a:pt x="935619" y="753426"/>
                  <a:pt x="942173" y="762763"/>
                  <a:pt x="969001" y="776177"/>
                </a:cubicBezTo>
                <a:cubicBezTo>
                  <a:pt x="979026" y="781189"/>
                  <a:pt x="990266" y="783265"/>
                  <a:pt x="1000899" y="786809"/>
                </a:cubicBezTo>
                <a:lnTo>
                  <a:pt x="1096592" y="850605"/>
                </a:lnTo>
                <a:lnTo>
                  <a:pt x="1128490" y="871870"/>
                </a:lnTo>
                <a:cubicBezTo>
                  <a:pt x="1135578" y="882502"/>
                  <a:pt x="1140719" y="894731"/>
                  <a:pt x="1149755" y="903767"/>
                </a:cubicBezTo>
                <a:cubicBezTo>
                  <a:pt x="1158791" y="912803"/>
                  <a:pt x="1171674" y="917049"/>
                  <a:pt x="1181653" y="925032"/>
                </a:cubicBezTo>
                <a:cubicBezTo>
                  <a:pt x="1189481" y="931294"/>
                  <a:pt x="1195830" y="939209"/>
                  <a:pt x="1202918" y="946298"/>
                </a:cubicBezTo>
                <a:cubicBezTo>
                  <a:pt x="1210006" y="967563"/>
                  <a:pt x="1218747" y="988347"/>
                  <a:pt x="1224183" y="1010093"/>
                </a:cubicBezTo>
                <a:cubicBezTo>
                  <a:pt x="1227727" y="1024270"/>
                  <a:pt x="1230616" y="1038626"/>
                  <a:pt x="1234815" y="1052623"/>
                </a:cubicBezTo>
                <a:cubicBezTo>
                  <a:pt x="1234834" y="1052686"/>
                  <a:pt x="1261386" y="1132336"/>
                  <a:pt x="1266713" y="1148316"/>
                </a:cubicBezTo>
                <a:lnTo>
                  <a:pt x="1277346" y="1180214"/>
                </a:lnTo>
                <a:cubicBezTo>
                  <a:pt x="1280890" y="1190847"/>
                  <a:pt x="1281761" y="1202787"/>
                  <a:pt x="1287978" y="1212112"/>
                </a:cubicBezTo>
                <a:cubicBezTo>
                  <a:pt x="1295066" y="1222744"/>
                  <a:pt x="1304053" y="1232332"/>
                  <a:pt x="1309243" y="1244009"/>
                </a:cubicBezTo>
                <a:cubicBezTo>
                  <a:pt x="1318347" y="1264493"/>
                  <a:pt x="1314658" y="1291955"/>
                  <a:pt x="1330508" y="1307805"/>
                </a:cubicBezTo>
                <a:cubicBezTo>
                  <a:pt x="1351773" y="1329070"/>
                  <a:pt x="1377622" y="1346577"/>
                  <a:pt x="1394304" y="1371600"/>
                </a:cubicBezTo>
                <a:lnTo>
                  <a:pt x="1436834" y="1435395"/>
                </a:lnTo>
                <a:cubicBezTo>
                  <a:pt x="1443922" y="1446028"/>
                  <a:pt x="1454058" y="1455170"/>
                  <a:pt x="1458099" y="1467293"/>
                </a:cubicBezTo>
                <a:lnTo>
                  <a:pt x="1479364" y="1531088"/>
                </a:lnTo>
                <a:lnTo>
                  <a:pt x="1489997" y="1562986"/>
                </a:lnTo>
                <a:lnTo>
                  <a:pt x="1500629" y="1594884"/>
                </a:lnTo>
                <a:cubicBezTo>
                  <a:pt x="1497085" y="1658679"/>
                  <a:pt x="1503160" y="1723747"/>
                  <a:pt x="1489997" y="1786270"/>
                </a:cubicBezTo>
                <a:cubicBezTo>
                  <a:pt x="1487688" y="1797237"/>
                  <a:pt x="1469307" y="1796902"/>
                  <a:pt x="1458099" y="1796902"/>
                </a:cubicBezTo>
                <a:cubicBezTo>
                  <a:pt x="1415421" y="1796902"/>
                  <a:pt x="1373038" y="1789814"/>
                  <a:pt x="1330508" y="1786270"/>
                </a:cubicBezTo>
                <a:cubicBezTo>
                  <a:pt x="1224198" y="1765007"/>
                  <a:pt x="1315399" y="1781030"/>
                  <a:pt x="1139122" y="1765005"/>
                </a:cubicBezTo>
                <a:cubicBezTo>
                  <a:pt x="876659" y="1741145"/>
                  <a:pt x="1289125" y="1763472"/>
                  <a:pt x="756350" y="1743739"/>
                </a:cubicBezTo>
                <a:cubicBezTo>
                  <a:pt x="752806" y="1729562"/>
                  <a:pt x="745718" y="1715822"/>
                  <a:pt x="745718" y="1701209"/>
                </a:cubicBezTo>
                <a:cubicBezTo>
                  <a:pt x="745718" y="1665591"/>
                  <a:pt x="751313" y="1630144"/>
                  <a:pt x="756350" y="1594884"/>
                </a:cubicBezTo>
                <a:cubicBezTo>
                  <a:pt x="758417" y="1580418"/>
                  <a:pt x="763813" y="1566618"/>
                  <a:pt x="766983" y="1552353"/>
                </a:cubicBezTo>
                <a:cubicBezTo>
                  <a:pt x="770903" y="1534712"/>
                  <a:pt x="774071" y="1516912"/>
                  <a:pt x="777615" y="1499191"/>
                </a:cubicBezTo>
                <a:cubicBezTo>
                  <a:pt x="775302" y="1471430"/>
                  <a:pt x="787848" y="1373405"/>
                  <a:pt x="745718" y="1339702"/>
                </a:cubicBezTo>
                <a:cubicBezTo>
                  <a:pt x="736966" y="1332701"/>
                  <a:pt x="724453" y="1332614"/>
                  <a:pt x="713820" y="1329070"/>
                </a:cubicBezTo>
                <a:cubicBezTo>
                  <a:pt x="703187" y="1321982"/>
                  <a:pt x="691901" y="1315788"/>
                  <a:pt x="681922" y="1307805"/>
                </a:cubicBezTo>
                <a:cubicBezTo>
                  <a:pt x="606163" y="1247197"/>
                  <a:pt x="726945" y="1330731"/>
                  <a:pt x="628760" y="1265274"/>
                </a:cubicBezTo>
                <a:cubicBezTo>
                  <a:pt x="630713" y="1247697"/>
                  <a:pt x="632705" y="1168859"/>
                  <a:pt x="650025" y="1137684"/>
                </a:cubicBezTo>
                <a:cubicBezTo>
                  <a:pt x="662437" y="1115343"/>
                  <a:pt x="692555" y="1073888"/>
                  <a:pt x="692555" y="1073888"/>
                </a:cubicBezTo>
                <a:cubicBezTo>
                  <a:pt x="696099" y="1063256"/>
                  <a:pt x="705030" y="1053046"/>
                  <a:pt x="703187" y="1041991"/>
                </a:cubicBezTo>
                <a:cubicBezTo>
                  <a:pt x="699320" y="1018793"/>
                  <a:pt x="668069" y="997850"/>
                  <a:pt x="650025" y="988828"/>
                </a:cubicBezTo>
                <a:cubicBezTo>
                  <a:pt x="640000" y="983816"/>
                  <a:pt x="627924" y="983638"/>
                  <a:pt x="618127" y="978195"/>
                </a:cubicBezTo>
                <a:cubicBezTo>
                  <a:pt x="595786" y="965783"/>
                  <a:pt x="572404" y="953737"/>
                  <a:pt x="554332" y="935665"/>
                </a:cubicBezTo>
                <a:cubicBezTo>
                  <a:pt x="513398" y="894731"/>
                  <a:pt x="534945" y="912108"/>
                  <a:pt x="490536" y="882502"/>
                </a:cubicBezTo>
                <a:cubicBezTo>
                  <a:pt x="483448" y="871870"/>
                  <a:pt x="477254" y="860583"/>
                  <a:pt x="469271" y="850605"/>
                </a:cubicBezTo>
                <a:cubicBezTo>
                  <a:pt x="463009" y="842777"/>
                  <a:pt x="454021" y="837359"/>
                  <a:pt x="448006" y="829339"/>
                </a:cubicBezTo>
                <a:cubicBezTo>
                  <a:pt x="432672" y="808893"/>
                  <a:pt x="419653" y="786809"/>
                  <a:pt x="405476" y="765544"/>
                </a:cubicBezTo>
                <a:lnTo>
                  <a:pt x="384211" y="733646"/>
                </a:lnTo>
                <a:cubicBezTo>
                  <a:pt x="377123" y="723014"/>
                  <a:pt x="366987" y="713872"/>
                  <a:pt x="362946" y="701749"/>
                </a:cubicBezTo>
                <a:cubicBezTo>
                  <a:pt x="359402" y="691116"/>
                  <a:pt x="357325" y="679876"/>
                  <a:pt x="352313" y="669851"/>
                </a:cubicBezTo>
                <a:cubicBezTo>
                  <a:pt x="346598" y="658421"/>
                  <a:pt x="336238" y="649630"/>
                  <a:pt x="331048" y="637953"/>
                </a:cubicBezTo>
                <a:cubicBezTo>
                  <a:pt x="321944" y="617470"/>
                  <a:pt x="316871" y="595423"/>
                  <a:pt x="309783" y="574158"/>
                </a:cubicBezTo>
                <a:cubicBezTo>
                  <a:pt x="306239" y="563525"/>
                  <a:pt x="301868" y="553133"/>
                  <a:pt x="299150" y="542260"/>
                </a:cubicBezTo>
                <a:cubicBezTo>
                  <a:pt x="292062" y="513907"/>
                  <a:pt x="287127" y="484926"/>
                  <a:pt x="277885" y="457200"/>
                </a:cubicBezTo>
                <a:cubicBezTo>
                  <a:pt x="253450" y="383895"/>
                  <a:pt x="272470" y="409255"/>
                  <a:pt x="235355" y="372139"/>
                </a:cubicBezTo>
                <a:cubicBezTo>
                  <a:pt x="226707" y="346197"/>
                  <a:pt x="224068" y="328955"/>
                  <a:pt x="203457" y="308344"/>
                </a:cubicBezTo>
                <a:cubicBezTo>
                  <a:pt x="194421" y="299308"/>
                  <a:pt x="181538" y="295062"/>
                  <a:pt x="171560" y="287079"/>
                </a:cubicBezTo>
                <a:cubicBezTo>
                  <a:pt x="163732" y="280817"/>
                  <a:pt x="157383" y="272902"/>
                  <a:pt x="150294" y="265814"/>
                </a:cubicBezTo>
                <a:cubicBezTo>
                  <a:pt x="132077" y="211159"/>
                  <a:pt x="153029" y="252257"/>
                  <a:pt x="107764" y="212651"/>
                </a:cubicBezTo>
                <a:cubicBezTo>
                  <a:pt x="8242" y="125570"/>
                  <a:pt x="94484" y="186077"/>
                  <a:pt x="22704" y="138223"/>
                </a:cubicBezTo>
                <a:cubicBezTo>
                  <a:pt x="-527" y="103377"/>
                  <a:pt x="-2105" y="148856"/>
                  <a:pt x="1439" y="127591"/>
                </a:cubicBezTo>
                <a:close/>
              </a:path>
            </a:pathLst>
          </a:custGeom>
          <a:solidFill>
            <a:schemeClr val="tx2">
              <a:lumMod val="20000"/>
              <a:lumOff val="80000"/>
            </a:schemeClr>
          </a:solidFill>
          <a:ln>
            <a:solidFill>
              <a:srgbClr val="0070C0">
                <a:alpha val="43335"/>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nvGrpSpPr>
          <p:cNvPr id="10" name="Group 9">
            <a:extLst>
              <a:ext uri="{FF2B5EF4-FFF2-40B4-BE49-F238E27FC236}">
                <a16:creationId xmlns:a16="http://schemas.microsoft.com/office/drawing/2014/main" id="{98F74E36-3D0A-E149-9DD7-1600ACE3E619}"/>
              </a:ext>
            </a:extLst>
          </p:cNvPr>
          <p:cNvGrpSpPr/>
          <p:nvPr/>
        </p:nvGrpSpPr>
        <p:grpSpPr>
          <a:xfrm>
            <a:off x="3389375" y="-3489"/>
            <a:ext cx="3913631" cy="856264"/>
            <a:chOff x="2414015" y="-20906"/>
            <a:chExt cx="2935223" cy="769643"/>
          </a:xfrm>
        </p:grpSpPr>
        <p:pic>
          <p:nvPicPr>
            <p:cNvPr id="3" name="Picture 2">
              <a:extLst>
                <a:ext uri="{FF2B5EF4-FFF2-40B4-BE49-F238E27FC236}">
                  <a16:creationId xmlns:a16="http://schemas.microsoft.com/office/drawing/2014/main" id="{B40C5D68-D4EC-CD42-AB41-7E4A9AC9847D}"/>
                </a:ext>
              </a:extLst>
            </p:cNvPr>
            <p:cNvPicPr>
              <a:picLocks noChangeAspect="1"/>
            </p:cNvPicPr>
            <p:nvPr/>
          </p:nvPicPr>
          <p:blipFill rotWithShape="1">
            <a:blip r:embed="rId7"/>
            <a:srcRect l="13023" t="37333" r="12845" b="37600"/>
            <a:stretch/>
          </p:blipFill>
          <p:spPr>
            <a:xfrm>
              <a:off x="2414015" y="-20906"/>
              <a:ext cx="2935223" cy="769643"/>
            </a:xfrm>
            <a:prstGeom prst="rect">
              <a:avLst/>
            </a:prstGeom>
          </p:spPr>
        </p:pic>
        <p:sp>
          <p:nvSpPr>
            <p:cNvPr id="4" name="TextBox 3">
              <a:extLst>
                <a:ext uri="{FF2B5EF4-FFF2-40B4-BE49-F238E27FC236}">
                  <a16:creationId xmlns:a16="http://schemas.microsoft.com/office/drawing/2014/main" id="{BC85887E-1327-5846-9485-BDAFA9FD0398}"/>
                </a:ext>
              </a:extLst>
            </p:cNvPr>
            <p:cNvSpPr txBox="1"/>
            <p:nvPr/>
          </p:nvSpPr>
          <p:spPr>
            <a:xfrm>
              <a:off x="2930650" y="179249"/>
              <a:ext cx="1901952" cy="414962"/>
            </a:xfrm>
            <a:prstGeom prst="rect">
              <a:avLst/>
            </a:prstGeom>
            <a:noFill/>
          </p:spPr>
          <p:txBody>
            <a:bodyPr wrap="square" rtlCol="0">
              <a:spAutoFit/>
            </a:bodyPr>
            <a:lstStyle/>
            <a:p>
              <a:pPr algn="ctr" defTabSz="1219170">
                <a:buClr>
                  <a:srgbClr val="000000"/>
                </a:buClr>
              </a:pPr>
              <a:r>
                <a:rPr lang="en-VN" sz="2400" b="1" kern="0" dirty="0">
                  <a:solidFill>
                    <a:srgbClr val="FF0000"/>
                  </a:solidFill>
                  <a:latin typeface="Times New Roman" panose="02020603050405020304" pitchFamily="18" charset="0"/>
                  <a:cs typeface="Times New Roman" panose="02020603050405020304" pitchFamily="18" charset="0"/>
                  <a:sym typeface="Arial"/>
                </a:rPr>
                <a:t>TRỊNH KIỂM</a:t>
              </a:r>
            </a:p>
          </p:txBody>
        </p:sp>
      </p:grpSp>
      <p:grpSp>
        <p:nvGrpSpPr>
          <p:cNvPr id="25" name="Group 24">
            <a:extLst>
              <a:ext uri="{FF2B5EF4-FFF2-40B4-BE49-F238E27FC236}">
                <a16:creationId xmlns:a16="http://schemas.microsoft.com/office/drawing/2014/main" id="{6CC09722-4C63-E040-A0D4-350F25978EFC}"/>
              </a:ext>
            </a:extLst>
          </p:cNvPr>
          <p:cNvGrpSpPr/>
          <p:nvPr/>
        </p:nvGrpSpPr>
        <p:grpSpPr>
          <a:xfrm>
            <a:off x="3218689" y="793504"/>
            <a:ext cx="4181571" cy="2965555"/>
            <a:chOff x="2414017" y="595128"/>
            <a:chExt cx="3136178" cy="2224166"/>
          </a:xfrm>
        </p:grpSpPr>
        <p:sp>
          <p:nvSpPr>
            <p:cNvPr id="23" name="Rounded Rectangle 22">
              <a:extLst>
                <a:ext uri="{FF2B5EF4-FFF2-40B4-BE49-F238E27FC236}">
                  <a16:creationId xmlns:a16="http://schemas.microsoft.com/office/drawing/2014/main" id="{D1FB13F1-0681-F041-8F47-61BE2ABC0189}"/>
                </a:ext>
              </a:extLst>
            </p:cNvPr>
            <p:cNvSpPr/>
            <p:nvPr/>
          </p:nvSpPr>
          <p:spPr>
            <a:xfrm>
              <a:off x="2414017" y="639579"/>
              <a:ext cx="3136178" cy="1932171"/>
            </a:xfrm>
            <a:prstGeom prst="roundRect">
              <a:avLst/>
            </a:prstGeom>
            <a:ln w="31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22A48"/>
                </a:solidFill>
                <a:latin typeface="Arial"/>
                <a:sym typeface="Arial"/>
              </a:endParaRPr>
            </a:p>
          </p:txBody>
        </p:sp>
        <p:sp>
          <p:nvSpPr>
            <p:cNvPr id="24" name="Rectangle 23">
              <a:extLst>
                <a:ext uri="{FF2B5EF4-FFF2-40B4-BE49-F238E27FC236}">
                  <a16:creationId xmlns:a16="http://schemas.microsoft.com/office/drawing/2014/main" id="{33703330-2167-5649-9B59-BC6C0D97325D}"/>
                </a:ext>
              </a:extLst>
            </p:cNvPr>
            <p:cNvSpPr/>
            <p:nvPr/>
          </p:nvSpPr>
          <p:spPr>
            <a:xfrm>
              <a:off x="2542031" y="595128"/>
              <a:ext cx="2988370" cy="2224166"/>
            </a:xfrm>
            <a:prstGeom prst="rect">
              <a:avLst/>
            </a:prstGeom>
          </p:spPr>
          <p:txBody>
            <a:bodyPr wrap="square">
              <a:spAutoFit/>
            </a:bodyPr>
            <a:lstStyle/>
            <a:p>
              <a:pPr algn="just" defTabSz="1219170">
                <a:buClr>
                  <a:srgbClr val="000000"/>
                </a:buClr>
              </a:pPr>
              <a:r>
                <a:rPr lang="vi-VN" sz="1867" kern="0" dirty="0">
                  <a:solidFill>
                    <a:srgbClr val="0000FF"/>
                  </a:solidFill>
                  <a:latin typeface="times new roman" panose="02020603050405020304" pitchFamily="18" charset="0"/>
                  <a:cs typeface="Arial"/>
                  <a:sym typeface="Arial"/>
                </a:rPr>
                <a:t>- Trịnh Kiểm (1503 -1570)  người làng Sóc Sơn, huyện Vĩnh Lộc, tỉnh Thanh Hoá.</a:t>
              </a:r>
            </a:p>
            <a:p>
              <a:pPr algn="just" defTabSz="1219170">
                <a:buClr>
                  <a:srgbClr val="000000"/>
                </a:buClr>
              </a:pPr>
              <a:r>
                <a:rPr lang="vi-VN" sz="1867" kern="0" dirty="0">
                  <a:solidFill>
                    <a:srgbClr val="0000FF"/>
                  </a:solidFill>
                  <a:latin typeface="times new roman" panose="02020603050405020304" pitchFamily="18" charset="0"/>
                  <a:cs typeface="Arial"/>
                  <a:sym typeface="Arial"/>
                </a:rPr>
                <a:t>- Trịnh Kiểm không được học hành nhiều, nhưng rất thông minh, can đảm và mưu lược hơn người. </a:t>
              </a:r>
            </a:p>
            <a:p>
              <a:pPr algn="just" defTabSz="1219170">
                <a:buClr>
                  <a:srgbClr val="000000"/>
                </a:buClr>
              </a:pPr>
              <a:r>
                <a:rPr lang="vi-VN" sz="1867" kern="0" dirty="0">
                  <a:solidFill>
                    <a:srgbClr val="0000FF"/>
                  </a:solidFill>
                  <a:latin typeface="times new roman" panose="02020603050405020304" pitchFamily="18" charset="0"/>
                  <a:cs typeface="Arial"/>
                  <a:sym typeface="Arial"/>
                </a:rPr>
                <a:t>- 1545, Nguyễn Kim bị hàng tướng nhà Mạc đánh thuốc độc chết, binh quyền về tay Trịnh Kiểm.</a:t>
              </a:r>
            </a:p>
            <a:p>
              <a:pPr algn="just" defTabSz="1219170">
                <a:buClr>
                  <a:srgbClr val="000000"/>
                </a:buClr>
              </a:pPr>
              <a:endParaRPr lang="vi-VN" sz="1867" kern="0" dirty="0">
                <a:solidFill>
                  <a:srgbClr val="0000FF"/>
                </a:solidFill>
                <a:latin typeface="times new roman" panose="02020603050405020304" pitchFamily="18" charset="0"/>
                <a:cs typeface="Arial"/>
                <a:sym typeface="Arial"/>
              </a:endParaRPr>
            </a:p>
          </p:txBody>
        </p:sp>
      </p:grpSp>
      <p:grpSp>
        <p:nvGrpSpPr>
          <p:cNvPr id="29" name="Group 28">
            <a:extLst>
              <a:ext uri="{FF2B5EF4-FFF2-40B4-BE49-F238E27FC236}">
                <a16:creationId xmlns:a16="http://schemas.microsoft.com/office/drawing/2014/main" id="{D31F9BF2-027C-2447-AB92-EF0C0E4A7F24}"/>
              </a:ext>
            </a:extLst>
          </p:cNvPr>
          <p:cNvGrpSpPr/>
          <p:nvPr/>
        </p:nvGrpSpPr>
        <p:grpSpPr>
          <a:xfrm>
            <a:off x="-23852" y="4117760"/>
            <a:ext cx="4532037" cy="2736750"/>
            <a:chOff x="2414017" y="469502"/>
            <a:chExt cx="3136178" cy="2052562"/>
          </a:xfrm>
        </p:grpSpPr>
        <p:sp>
          <p:nvSpPr>
            <p:cNvPr id="30" name="Rounded Rectangle 29">
              <a:extLst>
                <a:ext uri="{FF2B5EF4-FFF2-40B4-BE49-F238E27FC236}">
                  <a16:creationId xmlns:a16="http://schemas.microsoft.com/office/drawing/2014/main" id="{9FA2D7B5-EC4D-6B47-8A8E-EBD223EAA24B}"/>
                </a:ext>
              </a:extLst>
            </p:cNvPr>
            <p:cNvSpPr/>
            <p:nvPr/>
          </p:nvSpPr>
          <p:spPr>
            <a:xfrm>
              <a:off x="2414017" y="490739"/>
              <a:ext cx="3136178" cy="2031325"/>
            </a:xfrm>
            <a:prstGeom prst="roundRect">
              <a:avLst/>
            </a:prstGeom>
            <a:ln w="31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422A48"/>
                </a:solidFill>
                <a:latin typeface="Arial"/>
                <a:sym typeface="Arial"/>
              </a:endParaRPr>
            </a:p>
          </p:txBody>
        </p:sp>
        <p:sp>
          <p:nvSpPr>
            <p:cNvPr id="31" name="Rectangle 30">
              <a:extLst>
                <a:ext uri="{FF2B5EF4-FFF2-40B4-BE49-F238E27FC236}">
                  <a16:creationId xmlns:a16="http://schemas.microsoft.com/office/drawing/2014/main" id="{B943B772-5727-074D-A5D3-613164C325DE}"/>
                </a:ext>
              </a:extLst>
            </p:cNvPr>
            <p:cNvSpPr/>
            <p:nvPr/>
          </p:nvSpPr>
          <p:spPr>
            <a:xfrm>
              <a:off x="2432167" y="469502"/>
              <a:ext cx="3099878" cy="2008675"/>
            </a:xfrm>
            <a:prstGeom prst="rect">
              <a:avLst/>
            </a:prstGeom>
          </p:spPr>
          <p:txBody>
            <a:bodyPr wrap="square">
              <a:spAutoFit/>
            </a:bodyPr>
            <a:lstStyle/>
            <a:p>
              <a:pPr algn="just" defTabSz="1219170">
                <a:buClr>
                  <a:srgbClr val="000000"/>
                </a:buClr>
              </a:pPr>
              <a:r>
                <a:rPr lang="vi-VN" sz="1867" kern="0" dirty="0">
                  <a:solidFill>
                    <a:srgbClr val="C00000"/>
                  </a:solidFill>
                  <a:latin typeface="times new roman" panose="02020603050405020304" pitchFamily="18" charset="0"/>
                  <a:cs typeface="Arial"/>
                  <a:sym typeface="Arial"/>
                </a:rPr>
                <a:t>- Nguyễn Hoàng (1525-1613) hay Nguyễn Thái Tổ, Chúa Tiên là vị chúa Nguyễn đầu tiên, người đặt nền móng cho vương triều Nguyễn (1802 - 1945).</a:t>
              </a:r>
            </a:p>
            <a:p>
              <a:pPr algn="just" defTabSz="1219170">
                <a:buClr>
                  <a:srgbClr val="000000"/>
                </a:buClr>
              </a:pPr>
              <a:r>
                <a:rPr lang="vi-VN" sz="1867" kern="0" dirty="0">
                  <a:solidFill>
                    <a:srgbClr val="C00000"/>
                  </a:solidFill>
                  <a:latin typeface="times new roman" panose="02020603050405020304" pitchFamily="18" charset="0"/>
                  <a:cs typeface="Arial"/>
                  <a:sym typeface="Arial"/>
                </a:rPr>
                <a:t>- Sau cái chết của Nguyễn Kim, người anh rể là chúa Trịnh Kiểm nắm giữ quyền hành. Nguyễn Hoàng nhờ chị gái Nguyễn Thị Ngọc Bảo xin Trịnh Kiểm cho mình vào trấn thủ Thuận Hóa, Trịnh Kiểm chấp thuận.</a:t>
              </a:r>
            </a:p>
          </p:txBody>
        </p:sp>
      </p:grpSp>
      <p:sp>
        <p:nvSpPr>
          <p:cNvPr id="33" name="TextBox 32">
            <a:extLst>
              <a:ext uri="{FF2B5EF4-FFF2-40B4-BE49-F238E27FC236}">
                <a16:creationId xmlns:a16="http://schemas.microsoft.com/office/drawing/2014/main" id="{7F0ECBD9-9488-BB47-89A3-C033D2474985}"/>
              </a:ext>
            </a:extLst>
          </p:cNvPr>
          <p:cNvSpPr txBox="1"/>
          <p:nvPr/>
        </p:nvSpPr>
        <p:spPr>
          <a:xfrm rot="3449192">
            <a:off x="9968227" y="5481681"/>
            <a:ext cx="2106467" cy="420564"/>
          </a:xfrm>
          <a:prstGeom prst="rect">
            <a:avLst/>
          </a:prstGeom>
          <a:noFill/>
        </p:spPr>
        <p:txBody>
          <a:bodyPr wrap="square" rtlCol="0">
            <a:spAutoFit/>
          </a:bodyPr>
          <a:lstStyle/>
          <a:p>
            <a:pPr algn="ctr" defTabSz="1219170">
              <a:buClr>
                <a:srgbClr val="000000"/>
              </a:buClr>
            </a:pPr>
            <a:r>
              <a:rPr lang="en-VN" sz="2133" b="1" kern="0" dirty="0">
                <a:solidFill>
                  <a:srgbClr val="C00000"/>
                </a:solidFill>
                <a:latin typeface="Times New Roman" panose="02020603050405020304" pitchFamily="18" charset="0"/>
                <a:cs typeface="Times New Roman" panose="02020603050405020304" pitchFamily="18" charset="0"/>
                <a:sym typeface="Arial"/>
              </a:rPr>
              <a:t>Thuận Hoá</a:t>
            </a:r>
          </a:p>
        </p:txBody>
      </p:sp>
      <p:pic>
        <p:nvPicPr>
          <p:cNvPr id="34" name="Picture 33">
            <a:extLst>
              <a:ext uri="{FF2B5EF4-FFF2-40B4-BE49-F238E27FC236}">
                <a16:creationId xmlns:a16="http://schemas.microsoft.com/office/drawing/2014/main" id="{9E74B690-38D9-6147-9962-EE84CDFD7A94}"/>
              </a:ext>
            </a:extLst>
          </p:cNvPr>
          <p:cNvPicPr>
            <a:picLocks noChangeAspect="1"/>
          </p:cNvPicPr>
          <p:nvPr/>
        </p:nvPicPr>
        <p:blipFill rotWithShape="1">
          <a:blip r:embed="rId8"/>
          <a:srcRect l="25772" t="36457" r="25086" b="37943"/>
          <a:stretch/>
        </p:blipFill>
        <p:spPr>
          <a:xfrm>
            <a:off x="9769653" y="1527629"/>
            <a:ext cx="495369" cy="472377"/>
          </a:xfrm>
          <a:prstGeom prst="rect">
            <a:avLst/>
          </a:prstGeom>
        </p:spPr>
      </p:pic>
      <p:pic>
        <p:nvPicPr>
          <p:cNvPr id="20" name="Picture 19">
            <a:extLst>
              <a:ext uri="{FF2B5EF4-FFF2-40B4-BE49-F238E27FC236}">
                <a16:creationId xmlns:a16="http://schemas.microsoft.com/office/drawing/2014/main" id="{062BB469-9B4E-494C-BC5E-EAAC354D392E}"/>
              </a:ext>
            </a:extLst>
          </p:cNvPr>
          <p:cNvPicPr>
            <a:picLocks noChangeAspect="1"/>
          </p:cNvPicPr>
          <p:nvPr/>
        </p:nvPicPr>
        <p:blipFill rotWithShape="1">
          <a:blip r:embed="rId9"/>
          <a:srcRect l="26629" t="23521" r="25834" b="7452"/>
          <a:stretch/>
        </p:blipFill>
        <p:spPr>
          <a:xfrm>
            <a:off x="9526018" y="1801006"/>
            <a:ext cx="484700" cy="888527"/>
          </a:xfrm>
          <a:prstGeom prst="rect">
            <a:avLst/>
          </a:prstGeom>
        </p:spPr>
      </p:pic>
    </p:spTree>
    <p:extLst>
      <p:ext uri="{BB962C8B-B14F-4D97-AF65-F5344CB8AC3E}">
        <p14:creationId xmlns:p14="http://schemas.microsoft.com/office/powerpoint/2010/main" val="3082195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55"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strVal val="#ppt_w*0.70"/>
                                          </p:val>
                                        </p:tav>
                                        <p:tav tm="100000">
                                          <p:val>
                                            <p:strVal val="#ppt_w"/>
                                          </p:val>
                                        </p:tav>
                                      </p:tavLst>
                                    </p:anim>
                                    <p:anim calcmode="lin" valueType="num">
                                      <p:cBhvr>
                                        <p:cTn id="16" dur="1000" fill="hold"/>
                                        <p:tgtEl>
                                          <p:spTgt spid="25"/>
                                        </p:tgtEl>
                                        <p:attrNameLst>
                                          <p:attrName>ppt_h</p:attrName>
                                        </p:attrNameLst>
                                      </p:cBhvr>
                                      <p:tavLst>
                                        <p:tav tm="0">
                                          <p:val>
                                            <p:strVal val="#ppt_h"/>
                                          </p:val>
                                        </p:tav>
                                        <p:tav tm="100000">
                                          <p:val>
                                            <p:strVal val="#ppt_h"/>
                                          </p:val>
                                        </p:tav>
                                      </p:tavLst>
                                    </p:anim>
                                    <p:animEffect transition="in" filter="fade">
                                      <p:cBhvr>
                                        <p:cTn id="17" dur="1000"/>
                                        <p:tgtEl>
                                          <p:spTgt spid="25"/>
                                        </p:tgtEl>
                                      </p:cBhvr>
                                    </p:animEffect>
                                  </p:childTnLst>
                                </p:cTn>
                              </p:par>
                              <p:par>
                                <p:cTn id="18" presetID="55"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p:cTn id="20" dur="1000" fill="hold"/>
                                        <p:tgtEl>
                                          <p:spTgt spid="1028"/>
                                        </p:tgtEl>
                                        <p:attrNameLst>
                                          <p:attrName>ppt_w</p:attrName>
                                        </p:attrNameLst>
                                      </p:cBhvr>
                                      <p:tavLst>
                                        <p:tav tm="0">
                                          <p:val>
                                            <p:strVal val="#ppt_w*0.70"/>
                                          </p:val>
                                        </p:tav>
                                        <p:tav tm="100000">
                                          <p:val>
                                            <p:strVal val="#ppt_w"/>
                                          </p:val>
                                        </p:tav>
                                      </p:tavLst>
                                    </p:anim>
                                    <p:anim calcmode="lin" valueType="num">
                                      <p:cBhvr>
                                        <p:cTn id="21" dur="1000" fill="hold"/>
                                        <p:tgtEl>
                                          <p:spTgt spid="1028"/>
                                        </p:tgtEl>
                                        <p:attrNameLst>
                                          <p:attrName>ppt_h</p:attrName>
                                        </p:attrNameLst>
                                      </p:cBhvr>
                                      <p:tavLst>
                                        <p:tav tm="0">
                                          <p:val>
                                            <p:strVal val="#ppt_h"/>
                                          </p:val>
                                        </p:tav>
                                        <p:tav tm="100000">
                                          <p:val>
                                            <p:strVal val="#ppt_h"/>
                                          </p:val>
                                        </p:tav>
                                      </p:tavLst>
                                    </p:anim>
                                    <p:animEffect transition="in" filter="fade">
                                      <p:cBhvr>
                                        <p:cTn id="22" dur="1000"/>
                                        <p:tgtEl>
                                          <p:spTgt spid="1028"/>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16" presetClass="entr" presetSubtype="37"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p:cTn id="33" dur="1000" fill="hold"/>
                                        <p:tgtEl>
                                          <p:spTgt spid="1030"/>
                                        </p:tgtEl>
                                        <p:attrNameLst>
                                          <p:attrName>ppt_w</p:attrName>
                                        </p:attrNameLst>
                                      </p:cBhvr>
                                      <p:tavLst>
                                        <p:tav tm="0">
                                          <p:val>
                                            <p:strVal val="#ppt_w*0.70"/>
                                          </p:val>
                                        </p:tav>
                                        <p:tav tm="100000">
                                          <p:val>
                                            <p:strVal val="#ppt_w"/>
                                          </p:val>
                                        </p:tav>
                                      </p:tavLst>
                                    </p:anim>
                                    <p:anim calcmode="lin" valueType="num">
                                      <p:cBhvr>
                                        <p:cTn id="34" dur="1000" fill="hold"/>
                                        <p:tgtEl>
                                          <p:spTgt spid="1030"/>
                                        </p:tgtEl>
                                        <p:attrNameLst>
                                          <p:attrName>ppt_h</p:attrName>
                                        </p:attrNameLst>
                                      </p:cBhvr>
                                      <p:tavLst>
                                        <p:tav tm="0">
                                          <p:val>
                                            <p:strVal val="#ppt_h"/>
                                          </p:val>
                                        </p:tav>
                                        <p:tav tm="100000">
                                          <p:val>
                                            <p:strVal val="#ppt_h"/>
                                          </p:val>
                                        </p:tav>
                                      </p:tavLst>
                                    </p:anim>
                                    <p:animEffect transition="in" filter="fade">
                                      <p:cBhvr>
                                        <p:cTn id="35" dur="1000"/>
                                        <p:tgtEl>
                                          <p:spTgt spid="1030"/>
                                        </p:tgtEl>
                                      </p:cBhvr>
                                    </p:animEffect>
                                  </p:childTnLst>
                                </p:cTn>
                              </p:par>
                              <p:par>
                                <p:cTn id="36" presetID="55"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ppt_w</p:attrName>
                                        </p:attrNameLst>
                                      </p:cBhvr>
                                      <p:tavLst>
                                        <p:tav tm="0">
                                          <p:val>
                                            <p:strVal val="#ppt_w*0.70"/>
                                          </p:val>
                                        </p:tav>
                                        <p:tav tm="100000">
                                          <p:val>
                                            <p:strVal val="#ppt_w"/>
                                          </p:val>
                                        </p:tav>
                                      </p:tavLst>
                                    </p:anim>
                                    <p:anim calcmode="lin" valueType="num">
                                      <p:cBhvr>
                                        <p:cTn id="39" dur="1000" fill="hold"/>
                                        <p:tgtEl>
                                          <p:spTgt spid="12"/>
                                        </p:tgtEl>
                                        <p:attrNameLst>
                                          <p:attrName>ppt_h</p:attrName>
                                        </p:attrNameLst>
                                      </p:cBhvr>
                                      <p:tavLst>
                                        <p:tav tm="0">
                                          <p:val>
                                            <p:strVal val="#ppt_h"/>
                                          </p:val>
                                        </p:tav>
                                        <p:tav tm="100000">
                                          <p:val>
                                            <p:strVal val="#ppt_h"/>
                                          </p:val>
                                        </p:tav>
                                      </p:tavLst>
                                    </p:anim>
                                    <p:animEffect transition="in" filter="fade">
                                      <p:cBhvr>
                                        <p:cTn id="40" dur="1000"/>
                                        <p:tgtEl>
                                          <p:spTgt spid="12"/>
                                        </p:tgtEl>
                                      </p:cBhvr>
                                    </p:animEffect>
                                  </p:childTnLst>
                                </p:cTn>
                              </p:par>
                              <p:par>
                                <p:cTn id="41" presetID="55"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1000" fill="hold"/>
                                        <p:tgtEl>
                                          <p:spTgt spid="29"/>
                                        </p:tgtEl>
                                        <p:attrNameLst>
                                          <p:attrName>ppt_w</p:attrName>
                                        </p:attrNameLst>
                                      </p:cBhvr>
                                      <p:tavLst>
                                        <p:tav tm="0">
                                          <p:val>
                                            <p:strVal val="#ppt_w*0.70"/>
                                          </p:val>
                                        </p:tav>
                                        <p:tav tm="100000">
                                          <p:val>
                                            <p:strVal val="#ppt_w"/>
                                          </p:val>
                                        </p:tav>
                                      </p:tavLst>
                                    </p:anim>
                                    <p:anim calcmode="lin" valueType="num">
                                      <p:cBhvr>
                                        <p:cTn id="44" dur="1000" fill="hold"/>
                                        <p:tgtEl>
                                          <p:spTgt spid="29"/>
                                        </p:tgtEl>
                                        <p:attrNameLst>
                                          <p:attrName>ppt_h</p:attrName>
                                        </p:attrNameLst>
                                      </p:cBhvr>
                                      <p:tavLst>
                                        <p:tav tm="0">
                                          <p:val>
                                            <p:strVal val="#ppt_h"/>
                                          </p:val>
                                        </p:tav>
                                        <p:tav tm="100000">
                                          <p:val>
                                            <p:strVal val="#ppt_h"/>
                                          </p:val>
                                        </p:tav>
                                      </p:tavLst>
                                    </p:anim>
                                    <p:animEffect transition="in" filter="fade">
                                      <p:cBhvr>
                                        <p:cTn id="45" dur="10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par>
                          <p:cTn id="51" fill="hold">
                            <p:stCondLst>
                              <p:cond delay="500"/>
                            </p:stCondLst>
                            <p:childTnLst>
                              <p:par>
                                <p:cTn id="52" presetID="0" presetClass="path" presetSubtype="0" accel="50000" decel="50000" fill="hold" nodeType="afterEffect">
                                  <p:stCondLst>
                                    <p:cond delay="0"/>
                                  </p:stCondLst>
                                  <p:childTnLst>
                                    <p:animMotion origin="layout" path="M 0.00261 0.05833 L 0.06372 0.38086 " pathEditMode="relative" rAng="0" ptsTypes="AA">
                                      <p:cBhvr>
                                        <p:cTn id="53" dur="2000" fill="hold"/>
                                        <p:tgtEl>
                                          <p:spTgt spid="20"/>
                                        </p:tgtEl>
                                        <p:attrNameLst>
                                          <p:attrName>ppt_x</p:attrName>
                                          <p:attrName>ppt_y</p:attrName>
                                        </p:attrNameLst>
                                      </p:cBhvr>
                                      <p:rCtr x="3056" y="16111"/>
                                    </p:animMotion>
                                  </p:childTnLst>
                                </p:cTn>
                              </p:par>
                            </p:childTnLst>
                          </p:cTn>
                        </p:par>
                      </p:childTnLst>
                    </p:cTn>
                  </p:par>
                  <p:par>
                    <p:cTn id="54" fill="hold">
                      <p:stCondLst>
                        <p:cond delay="indefinite"/>
                      </p:stCondLst>
                      <p:childTnLst>
                        <p:par>
                          <p:cTn id="55" fill="hold">
                            <p:stCondLst>
                              <p:cond delay="0"/>
                            </p:stCondLst>
                            <p:childTnLst>
                              <p:par>
                                <p:cTn id="56" presetID="22" presetClass="entr" presetSubtype="1" repeatCount="300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up)">
                                      <p:cBhvr>
                                        <p:cTn id="58" dur="1500"/>
                                        <p:tgtEl>
                                          <p:spTgt spid="22"/>
                                        </p:tgtEl>
                                      </p:cBhvr>
                                    </p:animEffect>
                                  </p:childTnLst>
                                </p:cTn>
                              </p:par>
                              <p:par>
                                <p:cTn id="59" presetID="5" presetClass="exit" presetSubtype="10" fill="hold" nodeType="withEffect">
                                  <p:stCondLst>
                                    <p:cond delay="0"/>
                                  </p:stCondLst>
                                  <p:childTnLst>
                                    <p:animEffect transition="out" filter="checkerboard(across)">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2" name="Picture 4" descr="Lịch Sử và Địa Lí 4 Bài 9: Hoạt động sản xuất của người dân ở đồng bằng Nam Bộ  | Hay nhất Giải bài tập Lịch Sử và Địa Lí 4 VNEN">
            <a:extLst>
              <a:ext uri="{FF2B5EF4-FFF2-40B4-BE49-F238E27FC236}">
                <a16:creationId xmlns:a16="http://schemas.microsoft.com/office/drawing/2014/main" id="{58F58F74-A945-FC44-840F-4F4A3D02B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4267" y="0"/>
            <a:ext cx="387773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a:extLst>
              <a:ext uri="{FF2B5EF4-FFF2-40B4-BE49-F238E27FC236}">
                <a16:creationId xmlns:a16="http://schemas.microsoft.com/office/drawing/2014/main" id="{1A8B2F41-1F6B-DF45-B1AA-63F9CB9BD0B9}"/>
              </a:ext>
            </a:extLst>
          </p:cNvPr>
          <p:cNvSpPr/>
          <p:nvPr/>
        </p:nvSpPr>
        <p:spPr>
          <a:xfrm>
            <a:off x="10447867" y="2929467"/>
            <a:ext cx="524933" cy="169333"/>
          </a:xfrm>
          <a:custGeom>
            <a:avLst/>
            <a:gdLst>
              <a:gd name="connsiteX0" fmla="*/ 0 w 292100"/>
              <a:gd name="connsiteY0" fmla="*/ 127000 h 127000"/>
              <a:gd name="connsiteX1" fmla="*/ 63500 w 292100"/>
              <a:gd name="connsiteY1" fmla="*/ 114300 h 127000"/>
              <a:gd name="connsiteX2" fmla="*/ 177800 w 292100"/>
              <a:gd name="connsiteY2" fmla="*/ 76200 h 127000"/>
              <a:gd name="connsiteX3" fmla="*/ 215900 w 292100"/>
              <a:gd name="connsiteY3" fmla="*/ 63500 h 127000"/>
              <a:gd name="connsiteX4" fmla="*/ 254000 w 292100"/>
              <a:gd name="connsiteY4" fmla="*/ 50800 h 127000"/>
              <a:gd name="connsiteX5" fmla="*/ 292100 w 292100"/>
              <a:gd name="connsiteY5" fmla="*/ 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127000">
                <a:moveTo>
                  <a:pt x="0" y="127000"/>
                </a:moveTo>
                <a:cubicBezTo>
                  <a:pt x="21167" y="122767"/>
                  <a:pt x="42675" y="119980"/>
                  <a:pt x="63500" y="114300"/>
                </a:cubicBezTo>
                <a:lnTo>
                  <a:pt x="177800" y="76200"/>
                </a:lnTo>
                <a:lnTo>
                  <a:pt x="215900" y="63500"/>
                </a:lnTo>
                <a:lnTo>
                  <a:pt x="254000" y="50800"/>
                </a:lnTo>
                <a:cubicBezTo>
                  <a:pt x="282721" y="7719"/>
                  <a:pt x="268607" y="23493"/>
                  <a:pt x="292100" y="0"/>
                </a:cubicBezTo>
              </a:path>
            </a:pathLst>
          </a:cu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nvGrpSpPr>
          <p:cNvPr id="4" name="Group 3">
            <a:extLst>
              <a:ext uri="{FF2B5EF4-FFF2-40B4-BE49-F238E27FC236}">
                <a16:creationId xmlns:a16="http://schemas.microsoft.com/office/drawing/2014/main" id="{4CB57F3E-0E7D-2742-9BA6-0379187787E3}"/>
              </a:ext>
            </a:extLst>
          </p:cNvPr>
          <p:cNvGrpSpPr/>
          <p:nvPr/>
        </p:nvGrpSpPr>
        <p:grpSpPr>
          <a:xfrm>
            <a:off x="1" y="-167721"/>
            <a:ext cx="8419873" cy="1828800"/>
            <a:chOff x="-421794" y="381000"/>
            <a:chExt cx="6314905" cy="1371600"/>
          </a:xfrm>
        </p:grpSpPr>
        <p:pic>
          <p:nvPicPr>
            <p:cNvPr id="6" name="Picture 4">
              <a:extLst>
                <a:ext uri="{FF2B5EF4-FFF2-40B4-BE49-F238E27FC236}">
                  <a16:creationId xmlns:a16="http://schemas.microsoft.com/office/drawing/2014/main" id="{4A127A4F-CDCC-4842-84A1-2F0F0EF3B7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18" t="23142" r="9361" b="55620"/>
            <a:stretch/>
          </p:blipFill>
          <p:spPr bwMode="auto">
            <a:xfrm>
              <a:off x="-421794" y="381000"/>
              <a:ext cx="6314905"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5434092-15D7-724D-8A4A-029A9E052DF0}"/>
                </a:ext>
              </a:extLst>
            </p:cNvPr>
            <p:cNvSpPr/>
            <p:nvPr/>
          </p:nvSpPr>
          <p:spPr>
            <a:xfrm>
              <a:off x="202008" y="613208"/>
              <a:ext cx="5067300" cy="807914"/>
            </a:xfrm>
            <a:prstGeom prst="rect">
              <a:avLst/>
            </a:prstGeom>
            <a:solidFill>
              <a:srgbClr val="E5FCD7"/>
            </a:solidFill>
          </p:spPr>
          <p:txBody>
            <a:bodyPr wrap="square">
              <a:spAutoFit/>
            </a:bodyPr>
            <a:lstStyle/>
            <a:p>
              <a:pPr algn="ct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Ranh giới Trịnh - Nguyễn phân tranh</a:t>
              </a:r>
            </a:p>
            <a:p>
              <a:pPr algn="ctr" defTabSz="1219170">
                <a:buClr>
                  <a:srgbClr val="000000"/>
                </a:buClr>
              </a:pP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C0D1B32-A014-824D-9FC7-10A62229CD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84" t="3066" r="31177" b="50121"/>
          <a:stretch/>
        </p:blipFill>
        <p:spPr bwMode="auto">
          <a:xfrm flipH="1">
            <a:off x="1248632" y="1413945"/>
            <a:ext cx="1521024" cy="18217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B1207DB5-1B21-7449-BC5D-5A8D519646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44" t="9215" r="11712" b="20341"/>
          <a:stretch/>
        </p:blipFill>
        <p:spPr bwMode="auto">
          <a:xfrm flipH="1">
            <a:off x="6392027" y="1661079"/>
            <a:ext cx="1598504" cy="17930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B9FB6B8-DD7E-824A-8220-6BEAE425DF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84" t="3066" r="31177" b="50121"/>
          <a:stretch/>
        </p:blipFill>
        <p:spPr bwMode="auto">
          <a:xfrm flipH="1">
            <a:off x="-98840" y="1619500"/>
            <a:ext cx="1521024" cy="18217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29ED2794-FA8C-3040-9E84-F5F3FF65EC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44" t="9215" r="11712" b="20341"/>
          <a:stretch/>
        </p:blipFill>
        <p:spPr bwMode="auto">
          <a:xfrm flipH="1">
            <a:off x="4674989" y="1685333"/>
            <a:ext cx="1598504" cy="179301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192EECA-A9E7-A044-8B97-CA38C6389FAE}"/>
              </a:ext>
            </a:extLst>
          </p:cNvPr>
          <p:cNvGrpSpPr/>
          <p:nvPr/>
        </p:nvGrpSpPr>
        <p:grpSpPr>
          <a:xfrm>
            <a:off x="0" y="3429000"/>
            <a:ext cx="8314267" cy="3429000"/>
            <a:chOff x="0" y="2571750"/>
            <a:chExt cx="6235700" cy="2571750"/>
          </a:xfrm>
        </p:grpSpPr>
        <p:pic>
          <p:nvPicPr>
            <p:cNvPr id="2050" name="Picture 2" descr="Dòng sông phân chia Đàng Trong và Đàng Ngoài hơn 150 năm - Tư vấn">
              <a:extLst>
                <a:ext uri="{FF2B5EF4-FFF2-40B4-BE49-F238E27FC236}">
                  <a16:creationId xmlns:a16="http://schemas.microsoft.com/office/drawing/2014/main" id="{8B335655-19BA-1246-AD66-2D91A1E534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571750"/>
              <a:ext cx="6235699" cy="2570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ular Callout 4">
              <a:extLst>
                <a:ext uri="{FF2B5EF4-FFF2-40B4-BE49-F238E27FC236}">
                  <a16:creationId xmlns:a16="http://schemas.microsoft.com/office/drawing/2014/main" id="{A57C4765-5D4C-7F46-A9C3-225FF8F58C0B}"/>
                </a:ext>
              </a:extLst>
            </p:cNvPr>
            <p:cNvSpPr/>
            <p:nvPr/>
          </p:nvSpPr>
          <p:spPr>
            <a:xfrm>
              <a:off x="0" y="2590571"/>
              <a:ext cx="6235700" cy="2552929"/>
            </a:xfrm>
            <a:prstGeom prst="wedgeRectCallout">
              <a:avLst>
                <a:gd name="adj1" fmla="val 76112"/>
                <a:gd name="adj2" fmla="val -5937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spTree>
    <p:extLst>
      <p:ext uri="{BB962C8B-B14F-4D97-AF65-F5344CB8AC3E}">
        <p14:creationId xmlns:p14="http://schemas.microsoft.com/office/powerpoint/2010/main" val="427363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decel="50000" fill="hold">
                                          <p:stCondLst>
                                            <p:cond delay="0"/>
                                          </p:stCondLst>
                                        </p:cTn>
                                        <p:tgtEl>
                                          <p:spTgt spid="205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5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52"/>
                                        </p:tgtEl>
                                        <p:attrNameLst>
                                          <p:attrName>ppt_w</p:attrName>
                                        </p:attrNameLst>
                                      </p:cBhvr>
                                      <p:tavLst>
                                        <p:tav tm="0">
                                          <p:val>
                                            <p:strVal val="#ppt_w*.05"/>
                                          </p:val>
                                        </p:tav>
                                        <p:tav tm="100000">
                                          <p:val>
                                            <p:strVal val="#ppt_w"/>
                                          </p:val>
                                        </p:tav>
                                      </p:tavLst>
                                    </p:anim>
                                    <p:anim calcmode="lin" valueType="num">
                                      <p:cBhvr>
                                        <p:cTn id="10" dur="1000" fill="hold"/>
                                        <p:tgtEl>
                                          <p:spTgt spid="205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5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5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5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5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par>
                                <p:cTn id="25" presetID="25"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
                                        </p:tgtEl>
                                      </p:cBhvr>
                                    </p:animEffect>
                                  </p:childTnLst>
                                </p:cTn>
                              </p:par>
                              <p:par>
                                <p:cTn id="35" presetID="25"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9"/>
                                        </p:tgtEl>
                                      </p:cBhvr>
                                    </p:animEffect>
                                  </p:childTnLst>
                                </p:cTn>
                              </p:par>
                              <p:par>
                                <p:cTn id="45" presetID="25"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1"/>
                                        </p:tgtEl>
                                      </p:cBhvr>
                                    </p:animEffect>
                                  </p:childTnLst>
                                </p:cTn>
                              </p:par>
                              <p:par>
                                <p:cTn id="55" presetID="25"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0" dur="1000" fill="hold"/>
                                        <p:tgtEl>
                                          <p:spTgt spid="12"/>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2"/>
                                        </p:tgtEl>
                                      </p:cBhvr>
                                    </p:animEffect>
                                  </p:childTnLst>
                                </p:cTn>
                              </p:par>
                              <p:par>
                                <p:cTn id="65" presetID="25"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70" dur="1000" fill="hold"/>
                                        <p:tgtEl>
                                          <p:spTgt spid="13"/>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3"/>
                                        </p:tgtEl>
                                      </p:cBhvr>
                                    </p:animEffect>
                                  </p:childTnLst>
                                </p:cTn>
                              </p:par>
                              <p:par>
                                <p:cTn id="75" presetID="25"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p:cTn id="7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80" dur="1000" fill="hold"/>
                                        <p:tgtEl>
                                          <p:spTgt spid="7"/>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7"/>
                                        </p:tgtEl>
                                      </p:cBhvr>
                                    </p:animEffect>
                                  </p:childTnLst>
                                </p:cTn>
                              </p:par>
                              <p:par>
                                <p:cTn id="85" presetID="22" presetClass="entr" presetSubtype="8" repeatCount="indefinite" fill="hold" grpId="1" nodeType="withEffect">
                                  <p:stCondLst>
                                    <p:cond delay="0"/>
                                  </p:stCondLst>
                                  <p:endCondLst>
                                    <p:cond evt="onNext" delay="0">
                                      <p:tgtEl>
                                        <p:sldTgt/>
                                      </p:tgtEl>
                                    </p:cond>
                                  </p:endCondLst>
                                  <p:childTnLst>
                                    <p:set>
                                      <p:cBhvr>
                                        <p:cTn id="86" dur="1" fill="hold">
                                          <p:stCondLst>
                                            <p:cond delay="0"/>
                                          </p:stCondLst>
                                        </p:cTn>
                                        <p:tgtEl>
                                          <p:spTgt spid="2"/>
                                        </p:tgtEl>
                                        <p:attrNameLst>
                                          <p:attrName>style.visibility</p:attrName>
                                        </p:attrNameLst>
                                      </p:cBhvr>
                                      <p:to>
                                        <p:strVal val="visible"/>
                                      </p:to>
                                    </p:set>
                                    <p:animEffect transition="in" filter="wipe(left)">
                                      <p:cBhvr>
                                        <p:cTn id="8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chemeClr val="bg2">
                <a:tint val="90000"/>
                <a:satMod val="92000"/>
                <a:lumMod val="120000"/>
              </a:schemeClr>
            </a:gs>
            <a:gs pos="96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pic>
        <p:nvPicPr>
          <p:cNvPr id="5122" name="Picture 2" descr="Đào Duy Từ - nhà quân sự tài giỏi, mưu lược">
            <a:extLst>
              <a:ext uri="{FF2B5EF4-FFF2-40B4-BE49-F238E27FC236}">
                <a16:creationId xmlns:a16="http://schemas.microsoft.com/office/drawing/2014/main" id="{6732F74C-AE22-514A-BAD8-E93D3CDB8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98805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86A37C8-915D-4041-A06A-5C89E6C3141B}"/>
              </a:ext>
            </a:extLst>
          </p:cNvPr>
          <p:cNvGrpSpPr/>
          <p:nvPr/>
        </p:nvGrpSpPr>
        <p:grpSpPr>
          <a:xfrm>
            <a:off x="6096000" y="0"/>
            <a:ext cx="6096000" cy="6858000"/>
            <a:chOff x="6096000" y="0"/>
            <a:chExt cx="6096000" cy="6858000"/>
          </a:xfrm>
        </p:grpSpPr>
        <p:sp>
          <p:nvSpPr>
            <p:cNvPr id="2" name="Rounded Rectangle 1">
              <a:extLst>
                <a:ext uri="{FF2B5EF4-FFF2-40B4-BE49-F238E27FC236}">
                  <a16:creationId xmlns:a16="http://schemas.microsoft.com/office/drawing/2014/main" id="{7E5A9A08-ED58-0E41-90E0-B8B3670ABF5C}"/>
                </a:ext>
              </a:extLst>
            </p:cNvPr>
            <p:cNvSpPr/>
            <p:nvPr/>
          </p:nvSpPr>
          <p:spPr>
            <a:xfrm>
              <a:off x="6096000" y="0"/>
              <a:ext cx="6096000" cy="6858000"/>
            </a:xfrm>
            <a:prstGeom prst="roundRect">
              <a:avLst>
                <a:gd name="adj" fmla="val 970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Rectangle 2">
              <a:extLst>
                <a:ext uri="{FF2B5EF4-FFF2-40B4-BE49-F238E27FC236}">
                  <a16:creationId xmlns:a16="http://schemas.microsoft.com/office/drawing/2014/main" id="{40026772-7EC5-B649-B1B8-5A9CD95AFC34}"/>
                </a:ext>
              </a:extLst>
            </p:cNvPr>
            <p:cNvSpPr/>
            <p:nvPr/>
          </p:nvSpPr>
          <p:spPr>
            <a:xfrm>
              <a:off x="6225041" y="366622"/>
              <a:ext cx="5837918" cy="6124754"/>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Đào Duy Từ hiệu là Lộc Khê, quê ở xã Hoa Trai, huyện Ngọc Sơn, phủ Tĩnh Gia, Thanh Hoa, Đại Việt, là người Thầy (quân sư) chính trị gia, quân sự, văn hóa và nhà thơ thời chúa Nguyễn Phúc Nguyên, đệ nhất khai quốc công thần của các Chúa Nguyễn và nhà Nguyễn. Cha ông tên là Đào Tá Hán, một xướng hát chuyên nghiệp. Mẹ ông là người họ Nguyễn. Ông thông minh, và học rộng biết nhiều.</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Đào Duy Từ mất ngày 17 tháng 10 năm 1634, thọ 63 tuổi, được phong tặng làm Tán - trị Dực Văn Kim Tử Đại-Phu.</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84216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strips(downRight)">
                                      <p:cBhvr>
                                        <p:cTn id="7" dur="500"/>
                                        <p:tgtEl>
                                          <p:spTgt spid="5122"/>
                                        </p:tgtEl>
                                      </p:cBhvr>
                                    </p:animEffect>
                                  </p:childTnLst>
                                </p:cTn>
                              </p:par>
                              <p:par>
                                <p:cTn id="8" presetID="18"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B3F59054-3394-4D87-8BD0-A28DCD47F1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Lộc Khê Đào Duy Từ - Người anh hùng định thế trong sử Việt. - LỊCH SỬ VIỆT  NAM - YÊU SỬ VIỆT - VIETNAMESE HISTORY - HISTORY OF VIETNAM">
            <a:extLst>
              <a:ext uri="{FF2B5EF4-FFF2-40B4-BE49-F238E27FC236}">
                <a16:creationId xmlns:a16="http://schemas.microsoft.com/office/drawing/2014/main" id="{C2951BA5-C929-5FD9-F718-19A3507191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835"/>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Tìm hiểu về Lũy Thầy - Lũy Đào Duy Từ Quảng Bình">
            <a:extLst>
              <a:ext uri="{FF2B5EF4-FFF2-40B4-BE49-F238E27FC236}">
                <a16:creationId xmlns:a16="http://schemas.microsoft.com/office/drawing/2014/main" id="{388FDAF7-8083-11D0-E0FE-09C85AB63B8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3101" r="-2" b="-2"/>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Tìm hiểu về Lũy Thầy - Lũy Đào Duy Từ Quảng Bình">
            <a:extLst>
              <a:ext uri="{FF2B5EF4-FFF2-40B4-BE49-F238E27FC236}">
                <a16:creationId xmlns:a16="http://schemas.microsoft.com/office/drawing/2014/main" id="{16D782C5-06A6-BC61-C22E-24E9B6C416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67" r="4606" b="-2"/>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61" name="Freeform: Shape 2060">
            <a:extLst>
              <a:ext uri="{FF2B5EF4-FFF2-40B4-BE49-F238E27FC236}">
                <a16:creationId xmlns:a16="http://schemas.microsoft.com/office/drawing/2014/main" id="{2FE0ABA9-CAF1-4816-837D-5F28AAA08E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3" name="Freeform: Shape 2062">
            <a:extLst>
              <a:ext uri="{FF2B5EF4-FFF2-40B4-BE49-F238E27FC236}">
                <a16:creationId xmlns:a16="http://schemas.microsoft.com/office/drawing/2014/main" id="{BC8B9C14-70F0-4F42-85FF-0DD3D5A585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5" name="Rectangle 2064">
            <a:extLst>
              <a:ext uri="{FF2B5EF4-FFF2-40B4-BE49-F238E27FC236}">
                <a16:creationId xmlns:a16="http://schemas.microsoft.com/office/drawing/2014/main" id="{98DE6C44-43F8-4DE4-AB81-66853FFEA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7" name="Rectangle 2066">
            <a:extLst>
              <a:ext uri="{FF2B5EF4-FFF2-40B4-BE49-F238E27FC236}">
                <a16:creationId xmlns:a16="http://schemas.microsoft.com/office/drawing/2014/main" id="{2409529B-9B56-4F10-BE4D-F934DB89E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6260D5E-54D2-F1D7-F09C-573A61320A04}"/>
              </a:ext>
            </a:extLst>
          </p:cNvPr>
          <p:cNvSpPr txBox="1"/>
          <p:nvPr/>
        </p:nvSpPr>
        <p:spPr>
          <a:xfrm>
            <a:off x="-9144" y="2432739"/>
            <a:ext cx="3691442" cy="3198804"/>
          </a:xfrm>
          <a:prstGeom prst="rect">
            <a:avLst/>
          </a:prstGeom>
        </p:spPr>
        <p:txBody>
          <a:bodyPr vert="horz" lIns="91440" tIns="45720" rIns="91440" bIns="45720" rtlCol="0">
            <a:noAutofit/>
          </a:bodyPr>
          <a:lstStyle/>
          <a:p>
            <a:pPr algn="ctr">
              <a:lnSpc>
                <a:spcPct val="90000"/>
              </a:lnSpc>
              <a:spcAft>
                <a:spcPts val="600"/>
              </a:spcAft>
            </a:pPr>
            <a:r>
              <a:rPr lang="en-US" sz="2400">
                <a:latin typeface="Times New Roman" panose="02020603050405020304" pitchFamily="18" charset="0"/>
                <a:cs typeface="Times New Roman" panose="02020603050405020304" pitchFamily="18" charset="0"/>
              </a:rPr>
              <a:t>“Lũy Thầy ai đắp mà cao</a:t>
            </a:r>
          </a:p>
          <a:p>
            <a:pPr algn="ctr">
              <a:lnSpc>
                <a:spcPct val="90000"/>
              </a:lnSpc>
              <a:spcAft>
                <a:spcPts val="600"/>
              </a:spcAft>
            </a:pPr>
            <a:r>
              <a:rPr lang="en-US" sz="2400">
                <a:latin typeface="Times New Roman" panose="02020603050405020304" pitchFamily="18" charset="0"/>
                <a:cs typeface="Times New Roman" panose="02020603050405020304" pitchFamily="18" charset="0"/>
              </a:rPr>
              <a:t>Sông Gianh ai bới, ai đào mà sâu”.</a:t>
            </a:r>
          </a:p>
          <a:p>
            <a:pPr algn="ctr">
              <a:lnSpc>
                <a:spcPct val="90000"/>
              </a:lnSpc>
              <a:spcAft>
                <a:spcPts val="600"/>
              </a:spcAft>
            </a:pPr>
            <a:r>
              <a:rPr lang="en-US" sz="2400" b="0" i="0">
                <a:effectLst/>
                <a:latin typeface="Times New Roman" panose="02020603050405020304" pitchFamily="18" charset="0"/>
                <a:cs typeface="Times New Roman" panose="02020603050405020304" pitchFamily="18" charset="0"/>
              </a:rPr>
              <a:t>“Khôn ngoan qua được Thanh Hà</a:t>
            </a:r>
          </a:p>
          <a:p>
            <a:pPr algn="ctr">
              <a:lnSpc>
                <a:spcPct val="90000"/>
              </a:lnSpc>
              <a:spcAft>
                <a:spcPts val="600"/>
              </a:spcAft>
            </a:pPr>
            <a:r>
              <a:rPr lang="en-US" sz="2400" b="0" i="0">
                <a:effectLst/>
                <a:latin typeface="Times New Roman" panose="02020603050405020304" pitchFamily="18" charset="0"/>
                <a:cs typeface="Times New Roman" panose="02020603050405020304" pitchFamily="18" charset="0"/>
              </a:rPr>
              <a:t>Dẫu rằng có cánh khó qua Lũy Thầy”.</a:t>
            </a:r>
          </a:p>
        </p:txBody>
      </p:sp>
      <p:sp>
        <p:nvSpPr>
          <p:cNvPr id="7" name="Rectangle 6">
            <a:extLst>
              <a:ext uri="{FF2B5EF4-FFF2-40B4-BE49-F238E27FC236}">
                <a16:creationId xmlns:a16="http://schemas.microsoft.com/office/drawing/2014/main" id="{13B54692-E00B-ADC9-92E4-C49EB12413E4}"/>
              </a:ext>
            </a:extLst>
          </p:cNvPr>
          <p:cNvSpPr/>
          <p:nvPr/>
        </p:nvSpPr>
        <p:spPr>
          <a:xfrm>
            <a:off x="169676" y="1006856"/>
            <a:ext cx="3235950" cy="769441"/>
          </a:xfrm>
          <a:prstGeom prst="rect">
            <a:avLst/>
          </a:prstGeom>
          <a:noFill/>
        </p:spPr>
        <p:txBody>
          <a:bodyPr wrap="none" lIns="91440" tIns="45720" rIns="91440" bIns="45720">
            <a:spAutoFit/>
          </a:bodyPr>
          <a:lstStyle/>
          <a:p>
            <a:pPr algn="ctr"/>
            <a:r>
              <a:rPr lang="en-US" sz="4400" b="1"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LŨY THẦY </a:t>
            </a:r>
          </a:p>
        </p:txBody>
      </p:sp>
    </p:spTree>
    <p:extLst>
      <p:ext uri="{BB962C8B-B14F-4D97-AF65-F5344CB8AC3E}">
        <p14:creationId xmlns:p14="http://schemas.microsoft.com/office/powerpoint/2010/main" val="9314861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ùi Quý Chiến - Văn Tế Tướng Sĩ Hai Bên Chiến Tuyến - Báo Quốc Dân">
            <a:extLst>
              <a:ext uri="{FF2B5EF4-FFF2-40B4-BE49-F238E27FC236}">
                <a16:creationId xmlns:a16="http://schemas.microsoft.com/office/drawing/2014/main" id="{8A5151BB-7EF6-6440-A50B-76B7F7B32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24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43BC92-A600-F742-93E0-F3EBE08B86EA}"/>
              </a:ext>
            </a:extLst>
          </p:cNvPr>
          <p:cNvSpPr/>
          <p:nvPr/>
        </p:nvSpPr>
        <p:spPr>
          <a:xfrm>
            <a:off x="1691592" y="12381"/>
            <a:ext cx="8808823" cy="584775"/>
          </a:xfrm>
          <a:prstGeom prst="rect">
            <a:avLst/>
          </a:prstGeom>
          <a:noFill/>
        </p:spPr>
        <p:txBody>
          <a:bodyPr wrap="none" lIns="91440" tIns="45720" rIns="91440" bIns="45720">
            <a:spAutoFit/>
          </a:bodyPr>
          <a:lstStyle/>
          <a:p>
            <a:pPr lvl="0" algn="ctr" defTabSz="1219170">
              <a:buClr>
                <a:srgbClr val="000000"/>
              </a:buClr>
              <a:defRP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DIỄN BIẾN TRỊNH – NGUYỄN PHÂN TRANH</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6" name="Graphic 5" descr="Marker">
            <a:extLst>
              <a:ext uri="{FF2B5EF4-FFF2-40B4-BE49-F238E27FC236}">
                <a16:creationId xmlns:a16="http://schemas.microsoft.com/office/drawing/2014/main" id="{22A30B4C-2364-CB41-B096-7274290ABE1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42687" y="2095500"/>
            <a:ext cx="914400" cy="914400"/>
          </a:xfrm>
          <a:prstGeom prst="rect">
            <a:avLst/>
          </a:prstGeom>
        </p:spPr>
      </p:pic>
      <p:sp>
        <p:nvSpPr>
          <p:cNvPr id="7" name="TextBox 6">
            <a:extLst>
              <a:ext uri="{FF2B5EF4-FFF2-40B4-BE49-F238E27FC236}">
                <a16:creationId xmlns:a16="http://schemas.microsoft.com/office/drawing/2014/main" id="{4AFD4DE6-346F-0243-A3B9-07F1CDD31881}"/>
              </a:ext>
            </a:extLst>
          </p:cNvPr>
          <p:cNvSpPr txBox="1"/>
          <p:nvPr/>
        </p:nvSpPr>
        <p:spPr>
          <a:xfrm>
            <a:off x="356547" y="1195871"/>
            <a:ext cx="2393244" cy="830997"/>
          </a:xfrm>
          <a:prstGeom prst="rect">
            <a:avLst/>
          </a:prstGeom>
          <a:noFill/>
        </p:spPr>
        <p:txBody>
          <a:bodyPr wrap="square" rtlCol="0">
            <a:spAutoFit/>
          </a:bodyPr>
          <a:lstStyle/>
          <a:p>
            <a:pPr algn="ctr" defTabSz="914377"/>
            <a:r>
              <a:rPr lang="en-VN" sz="2400" b="1" dirty="0">
                <a:solidFill>
                  <a:srgbClr val="0070C0"/>
                </a:solidFill>
                <a:latin typeface="Times New Roman" panose="02020603050405020304" pitchFamily="18" charset="0"/>
                <a:cs typeface="Times New Roman" panose="02020603050405020304" pitchFamily="18" charset="0"/>
                <a:sym typeface="Arial"/>
              </a:rPr>
              <a:t>Trịnh Kiểm nắm binh quyền</a:t>
            </a:r>
          </a:p>
        </p:txBody>
      </p:sp>
      <p:pic>
        <p:nvPicPr>
          <p:cNvPr id="8" name="Graphic 7" descr="Marker">
            <a:extLst>
              <a:ext uri="{FF2B5EF4-FFF2-40B4-BE49-F238E27FC236}">
                <a16:creationId xmlns:a16="http://schemas.microsoft.com/office/drawing/2014/main" id="{9973B4D4-25F2-CA40-8E1F-10E579336BA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26747" y="2119564"/>
            <a:ext cx="914400" cy="914400"/>
          </a:xfrm>
          <a:prstGeom prst="rect">
            <a:avLst/>
          </a:prstGeom>
        </p:spPr>
      </p:pic>
      <p:sp>
        <p:nvSpPr>
          <p:cNvPr id="9" name="TextBox 8">
            <a:extLst>
              <a:ext uri="{FF2B5EF4-FFF2-40B4-BE49-F238E27FC236}">
                <a16:creationId xmlns:a16="http://schemas.microsoft.com/office/drawing/2014/main" id="{8EAF6F4F-8B49-CA45-8578-31E9F4F311AC}"/>
              </a:ext>
            </a:extLst>
          </p:cNvPr>
          <p:cNvSpPr txBox="1"/>
          <p:nvPr/>
        </p:nvSpPr>
        <p:spPr>
          <a:xfrm>
            <a:off x="3092943" y="1215045"/>
            <a:ext cx="2393244" cy="830997"/>
          </a:xfrm>
          <a:prstGeom prst="rect">
            <a:avLst/>
          </a:prstGeom>
          <a:noFill/>
        </p:spPr>
        <p:txBody>
          <a:bodyPr wrap="square" rtlCol="0">
            <a:spAutoFit/>
          </a:bodyPr>
          <a:lstStyle/>
          <a:p>
            <a:pPr algn="ctr" defTabSz="914377"/>
            <a:r>
              <a:rPr lang="en-VN" sz="2400" dirty="0">
                <a:solidFill>
                  <a:srgbClr val="C00000"/>
                </a:solidFill>
                <a:latin typeface="Times New Roman" panose="02020603050405020304" pitchFamily="18" charset="0"/>
                <a:cs typeface="Times New Roman" panose="02020603050405020304" pitchFamily="18" charset="0"/>
                <a:sym typeface="Arial"/>
              </a:rPr>
              <a:t>Nguyễn Hoàn vào Thuận Hoá</a:t>
            </a:r>
          </a:p>
        </p:txBody>
      </p:sp>
      <p:pic>
        <p:nvPicPr>
          <p:cNvPr id="10" name="Graphic 9" descr="Marker">
            <a:extLst>
              <a:ext uri="{FF2B5EF4-FFF2-40B4-BE49-F238E27FC236}">
                <a16:creationId xmlns:a16="http://schemas.microsoft.com/office/drawing/2014/main" id="{77CD4274-370F-5A44-86EE-84C846709EE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240335" y="2095500"/>
            <a:ext cx="914400" cy="914400"/>
          </a:xfrm>
          <a:prstGeom prst="rect">
            <a:avLst/>
          </a:prstGeom>
        </p:spPr>
      </p:pic>
      <p:sp>
        <p:nvSpPr>
          <p:cNvPr id="11" name="TextBox 10">
            <a:extLst>
              <a:ext uri="{FF2B5EF4-FFF2-40B4-BE49-F238E27FC236}">
                <a16:creationId xmlns:a16="http://schemas.microsoft.com/office/drawing/2014/main" id="{3107E1CE-C73D-7B40-A27A-CCE0274EC26F}"/>
              </a:ext>
            </a:extLst>
          </p:cNvPr>
          <p:cNvSpPr txBox="1"/>
          <p:nvPr/>
        </p:nvSpPr>
        <p:spPr>
          <a:xfrm>
            <a:off x="5654490" y="1200977"/>
            <a:ext cx="2180804" cy="830997"/>
          </a:xfrm>
          <a:prstGeom prst="rect">
            <a:avLst/>
          </a:prstGeom>
          <a:noFill/>
        </p:spPr>
        <p:txBody>
          <a:bodyPr wrap="square" rtlCol="0">
            <a:spAutoFit/>
          </a:bodyPr>
          <a:lstStyle/>
          <a:p>
            <a:pPr algn="ctr" defTabSz="914377"/>
            <a:r>
              <a:rPr lang="en-US" sz="2400" dirty="0">
                <a:solidFill>
                  <a:srgbClr val="0070C0"/>
                </a:solidFill>
                <a:latin typeface="Times New Roman" panose="02020603050405020304" pitchFamily="18" charset="0"/>
                <a:cs typeface="Times New Roman" panose="02020603050405020304" pitchFamily="18" charset="0"/>
                <a:sym typeface="Arial"/>
              </a:rPr>
              <a:t>C</a:t>
            </a:r>
            <a:r>
              <a:rPr lang="en-VN" sz="2400" dirty="0">
                <a:solidFill>
                  <a:srgbClr val="0070C0"/>
                </a:solidFill>
                <a:latin typeface="Times New Roman" panose="02020603050405020304" pitchFamily="18" charset="0"/>
                <a:cs typeface="Times New Roman" panose="02020603050405020304" pitchFamily="18" charset="0"/>
                <a:sym typeface="Arial"/>
              </a:rPr>
              <a:t>hiến tranh bùng nổ</a:t>
            </a:r>
          </a:p>
        </p:txBody>
      </p:sp>
      <p:pic>
        <p:nvPicPr>
          <p:cNvPr id="16" name="Graphic 15" descr="Marker">
            <a:extLst>
              <a:ext uri="{FF2B5EF4-FFF2-40B4-BE49-F238E27FC236}">
                <a16:creationId xmlns:a16="http://schemas.microsoft.com/office/drawing/2014/main" id="{282E66E8-786D-E347-A8A3-0232D298962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24211" y="2095500"/>
            <a:ext cx="914400" cy="914400"/>
          </a:xfrm>
          <a:prstGeom prst="rect">
            <a:avLst/>
          </a:prstGeom>
        </p:spPr>
      </p:pic>
      <p:sp>
        <p:nvSpPr>
          <p:cNvPr id="17" name="TextBox 16">
            <a:extLst>
              <a:ext uri="{FF2B5EF4-FFF2-40B4-BE49-F238E27FC236}">
                <a16:creationId xmlns:a16="http://schemas.microsoft.com/office/drawing/2014/main" id="{5E4CDD90-EC26-0F4A-B5FD-DC5211A8B185}"/>
              </a:ext>
            </a:extLst>
          </p:cNvPr>
          <p:cNvSpPr txBox="1"/>
          <p:nvPr/>
        </p:nvSpPr>
        <p:spPr>
          <a:xfrm>
            <a:off x="8308988" y="1202443"/>
            <a:ext cx="1954000" cy="830997"/>
          </a:xfrm>
          <a:prstGeom prst="rect">
            <a:avLst/>
          </a:prstGeom>
          <a:noFill/>
        </p:spPr>
        <p:txBody>
          <a:bodyPr wrap="square" rtlCol="0">
            <a:spAutoFit/>
          </a:bodyPr>
          <a:lstStyle/>
          <a:p>
            <a:pPr algn="ctr" defTabSz="914377"/>
            <a:r>
              <a:rPr lang="en-US" sz="2400" dirty="0">
                <a:solidFill>
                  <a:srgbClr val="C00000"/>
                </a:solidFill>
                <a:latin typeface="Times New Roman" panose="02020603050405020304" pitchFamily="18" charset="0"/>
                <a:cs typeface="Times New Roman" panose="02020603050405020304" pitchFamily="18" charset="0"/>
                <a:sym typeface="Arial"/>
              </a:rPr>
              <a:t>C</a:t>
            </a:r>
            <a:r>
              <a:rPr lang="en-VN" sz="2400" dirty="0">
                <a:solidFill>
                  <a:srgbClr val="C00000"/>
                </a:solidFill>
                <a:latin typeface="Times New Roman" panose="02020603050405020304" pitchFamily="18" charset="0"/>
                <a:cs typeface="Times New Roman" panose="02020603050405020304" pitchFamily="18" charset="0"/>
                <a:sym typeface="Arial"/>
              </a:rPr>
              <a:t>hiến tranh kết thúc</a:t>
            </a:r>
          </a:p>
        </p:txBody>
      </p:sp>
      <p:sp>
        <p:nvSpPr>
          <p:cNvPr id="18" name="TextBox 17">
            <a:extLst>
              <a:ext uri="{FF2B5EF4-FFF2-40B4-BE49-F238E27FC236}">
                <a16:creationId xmlns:a16="http://schemas.microsoft.com/office/drawing/2014/main" id="{7CDE5594-BBAF-FF4A-B75A-71C6FAF3580C}"/>
              </a:ext>
            </a:extLst>
          </p:cNvPr>
          <p:cNvSpPr txBox="1"/>
          <p:nvPr/>
        </p:nvSpPr>
        <p:spPr>
          <a:xfrm>
            <a:off x="909979" y="3131757"/>
            <a:ext cx="1179815" cy="584775"/>
          </a:xfrm>
          <a:prstGeom prst="rect">
            <a:avLst/>
          </a:prstGeom>
          <a:noFill/>
        </p:spPr>
        <p:txBody>
          <a:bodyPr wrap="square" rtlCol="0">
            <a:spAutoFit/>
          </a:bodyPr>
          <a:lstStyle/>
          <a:p>
            <a:pPr defTabSz="914377"/>
            <a:r>
              <a:rPr lang="en-VN" sz="3200" b="1" dirty="0">
                <a:solidFill>
                  <a:srgbClr val="651639"/>
                </a:solidFill>
                <a:latin typeface="Times New Roman" panose="02020603050405020304" pitchFamily="18" charset="0"/>
                <a:cs typeface="Times New Roman" panose="02020603050405020304" pitchFamily="18" charset="0"/>
                <a:sym typeface="Arial"/>
              </a:rPr>
              <a:t>1545</a:t>
            </a:r>
          </a:p>
        </p:txBody>
      </p:sp>
      <p:sp>
        <p:nvSpPr>
          <p:cNvPr id="19" name="TextBox 18">
            <a:extLst>
              <a:ext uri="{FF2B5EF4-FFF2-40B4-BE49-F238E27FC236}">
                <a16:creationId xmlns:a16="http://schemas.microsoft.com/office/drawing/2014/main" id="{7D02A646-80BD-0E49-8E65-7093459F145D}"/>
              </a:ext>
            </a:extLst>
          </p:cNvPr>
          <p:cNvSpPr txBox="1"/>
          <p:nvPr/>
        </p:nvSpPr>
        <p:spPr>
          <a:xfrm>
            <a:off x="3478515" y="3119453"/>
            <a:ext cx="1323555" cy="584775"/>
          </a:xfrm>
          <a:prstGeom prst="rect">
            <a:avLst/>
          </a:prstGeom>
          <a:noFill/>
        </p:spPr>
        <p:txBody>
          <a:bodyPr wrap="square" rtlCol="0">
            <a:spAutoFit/>
          </a:bodyPr>
          <a:lstStyle/>
          <a:p>
            <a:pPr defTabSz="914377"/>
            <a:r>
              <a:rPr lang="en-VN" sz="3200" b="1" dirty="0">
                <a:solidFill>
                  <a:srgbClr val="651639"/>
                </a:solidFill>
                <a:latin typeface="Times New Roman" panose="02020603050405020304" pitchFamily="18" charset="0"/>
                <a:cs typeface="Times New Roman" panose="02020603050405020304" pitchFamily="18" charset="0"/>
                <a:sym typeface="Arial"/>
              </a:rPr>
              <a:t>1558</a:t>
            </a:r>
          </a:p>
        </p:txBody>
      </p:sp>
      <p:sp>
        <p:nvSpPr>
          <p:cNvPr id="20" name="TextBox 19">
            <a:extLst>
              <a:ext uri="{FF2B5EF4-FFF2-40B4-BE49-F238E27FC236}">
                <a16:creationId xmlns:a16="http://schemas.microsoft.com/office/drawing/2014/main" id="{E3A2C06B-AF5B-AC44-BD98-FB3AF37E588B}"/>
              </a:ext>
            </a:extLst>
          </p:cNvPr>
          <p:cNvSpPr txBox="1"/>
          <p:nvPr/>
        </p:nvSpPr>
        <p:spPr>
          <a:xfrm>
            <a:off x="5654490" y="3131758"/>
            <a:ext cx="2289980" cy="584775"/>
          </a:xfrm>
          <a:prstGeom prst="rect">
            <a:avLst/>
          </a:prstGeom>
          <a:noFill/>
        </p:spPr>
        <p:txBody>
          <a:bodyPr wrap="square" rtlCol="0">
            <a:spAutoFit/>
          </a:bodyPr>
          <a:lstStyle/>
          <a:p>
            <a:pPr algn="ctr" defTabSz="914377"/>
            <a:r>
              <a:rPr lang="en-VN" sz="3200" b="1" dirty="0">
                <a:solidFill>
                  <a:srgbClr val="651639"/>
                </a:solidFill>
                <a:latin typeface="Times New Roman" panose="02020603050405020304" pitchFamily="18" charset="0"/>
                <a:cs typeface="Times New Roman" panose="02020603050405020304" pitchFamily="18" charset="0"/>
                <a:sym typeface="Arial"/>
              </a:rPr>
              <a:t>1627</a:t>
            </a:r>
          </a:p>
        </p:txBody>
      </p:sp>
      <p:sp>
        <p:nvSpPr>
          <p:cNvPr id="21" name="TextBox 20">
            <a:extLst>
              <a:ext uri="{FF2B5EF4-FFF2-40B4-BE49-F238E27FC236}">
                <a16:creationId xmlns:a16="http://schemas.microsoft.com/office/drawing/2014/main" id="{969582B4-6E87-854F-8763-8A81F98016F7}"/>
              </a:ext>
            </a:extLst>
          </p:cNvPr>
          <p:cNvSpPr txBox="1"/>
          <p:nvPr/>
        </p:nvSpPr>
        <p:spPr>
          <a:xfrm>
            <a:off x="8624211" y="3162377"/>
            <a:ext cx="1323555" cy="584775"/>
          </a:xfrm>
          <a:prstGeom prst="rect">
            <a:avLst/>
          </a:prstGeom>
          <a:noFill/>
        </p:spPr>
        <p:txBody>
          <a:bodyPr wrap="square" rtlCol="0">
            <a:spAutoFit/>
          </a:bodyPr>
          <a:lstStyle/>
          <a:p>
            <a:pPr defTabSz="914377"/>
            <a:r>
              <a:rPr lang="en-VN" sz="3200" b="1" dirty="0">
                <a:solidFill>
                  <a:srgbClr val="651639"/>
                </a:solidFill>
                <a:latin typeface="Times New Roman" panose="02020603050405020304" pitchFamily="18" charset="0"/>
                <a:cs typeface="Times New Roman" panose="02020603050405020304" pitchFamily="18" charset="0"/>
                <a:sym typeface="Arial"/>
              </a:rPr>
              <a:t>1672</a:t>
            </a:r>
          </a:p>
        </p:txBody>
      </p:sp>
      <p:pic>
        <p:nvPicPr>
          <p:cNvPr id="23" name="Picture 2">
            <a:extLst>
              <a:ext uri="{FF2B5EF4-FFF2-40B4-BE49-F238E27FC236}">
                <a16:creationId xmlns:a16="http://schemas.microsoft.com/office/drawing/2014/main" id="{4FCCA790-B5A1-6C41-8DC1-998AC5FAE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135" y="2284468"/>
            <a:ext cx="772843" cy="6411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9E5D1A1-3E63-2E4F-9330-C0EA2FBC0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685" y="2273367"/>
            <a:ext cx="772843" cy="6411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E63722D8-C342-6D46-A721-63141F6D4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2525" y="2244848"/>
            <a:ext cx="772843" cy="64117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1AE709B0-E177-7A4F-9340-8E579719EB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604" y="2273366"/>
            <a:ext cx="772843" cy="6411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2046A6EA-E4F7-E747-AC05-24EF8F4E4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3921" y="2244848"/>
            <a:ext cx="772843" cy="64117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4BCC99CA-4CDE-EB43-AA94-8405826584A0}"/>
              </a:ext>
            </a:extLst>
          </p:cNvPr>
          <p:cNvGrpSpPr/>
          <p:nvPr/>
        </p:nvGrpSpPr>
        <p:grpSpPr>
          <a:xfrm>
            <a:off x="0" y="2857500"/>
            <a:ext cx="12192000" cy="152400"/>
            <a:chOff x="0" y="2839212"/>
            <a:chExt cx="12192000" cy="152400"/>
          </a:xfrm>
        </p:grpSpPr>
        <p:sp>
          <p:nvSpPr>
            <p:cNvPr id="30" name="Right Arrow 29">
              <a:extLst>
                <a:ext uri="{FF2B5EF4-FFF2-40B4-BE49-F238E27FC236}">
                  <a16:creationId xmlns:a16="http://schemas.microsoft.com/office/drawing/2014/main" id="{4874D5C3-3A06-A542-8252-BF033AEDCC23}"/>
                </a:ext>
              </a:extLst>
            </p:cNvPr>
            <p:cNvSpPr/>
            <p:nvPr/>
          </p:nvSpPr>
          <p:spPr>
            <a:xfrm>
              <a:off x="0" y="2839212"/>
              <a:ext cx="12192000" cy="152400"/>
            </a:xfrm>
            <a:prstGeom prst="rightArrow">
              <a:avLst/>
            </a:prstGeom>
            <a:solidFill>
              <a:srgbClr val="00B050"/>
            </a:solidFill>
            <a:ln w="3175">
              <a:solidFill>
                <a:srgbClr val="651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srgbClr val="8CC63F"/>
                </a:solidFill>
                <a:latin typeface="Arial"/>
                <a:sym typeface="Arial"/>
              </a:endParaRPr>
            </a:p>
          </p:txBody>
        </p:sp>
        <p:sp>
          <p:nvSpPr>
            <p:cNvPr id="31" name="Oval 30">
              <a:extLst>
                <a:ext uri="{FF2B5EF4-FFF2-40B4-BE49-F238E27FC236}">
                  <a16:creationId xmlns:a16="http://schemas.microsoft.com/office/drawing/2014/main" id="{483F356B-2593-BA4A-96B5-35D358B331EC}"/>
                </a:ext>
              </a:extLst>
            </p:cNvPr>
            <p:cNvSpPr/>
            <p:nvPr/>
          </p:nvSpPr>
          <p:spPr>
            <a:xfrm>
              <a:off x="1446603" y="2871536"/>
              <a:ext cx="106566" cy="9525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srgbClr val="8CC63F"/>
                </a:solidFill>
                <a:latin typeface="Arial"/>
                <a:sym typeface="Arial"/>
              </a:endParaRPr>
            </a:p>
          </p:txBody>
        </p:sp>
        <p:sp>
          <p:nvSpPr>
            <p:cNvPr id="33" name="Oval 32">
              <a:extLst>
                <a:ext uri="{FF2B5EF4-FFF2-40B4-BE49-F238E27FC236}">
                  <a16:creationId xmlns:a16="http://schemas.microsoft.com/office/drawing/2014/main" id="{BD8D3089-4237-2145-B0D3-794B199463B4}"/>
                </a:ext>
              </a:extLst>
            </p:cNvPr>
            <p:cNvSpPr/>
            <p:nvPr/>
          </p:nvSpPr>
          <p:spPr>
            <a:xfrm>
              <a:off x="3925633" y="2871536"/>
              <a:ext cx="106566" cy="9525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srgbClr val="8CC63F"/>
                </a:solidFill>
                <a:latin typeface="Arial"/>
                <a:sym typeface="Arial"/>
              </a:endParaRPr>
            </a:p>
          </p:txBody>
        </p:sp>
        <p:sp>
          <p:nvSpPr>
            <p:cNvPr id="34" name="Oval 33">
              <a:extLst>
                <a:ext uri="{FF2B5EF4-FFF2-40B4-BE49-F238E27FC236}">
                  <a16:creationId xmlns:a16="http://schemas.microsoft.com/office/drawing/2014/main" id="{515D60D8-65A3-3247-B531-5A56BDC9227E}"/>
                </a:ext>
              </a:extLst>
            </p:cNvPr>
            <p:cNvSpPr/>
            <p:nvPr/>
          </p:nvSpPr>
          <p:spPr>
            <a:xfrm>
              <a:off x="6649021" y="2871536"/>
              <a:ext cx="106566" cy="9525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srgbClr val="8CC63F"/>
                </a:solidFill>
                <a:latin typeface="Arial"/>
                <a:sym typeface="Arial"/>
              </a:endParaRPr>
            </a:p>
          </p:txBody>
        </p:sp>
        <p:sp>
          <p:nvSpPr>
            <p:cNvPr id="35" name="Oval 34">
              <a:extLst>
                <a:ext uri="{FF2B5EF4-FFF2-40B4-BE49-F238E27FC236}">
                  <a16:creationId xmlns:a16="http://schemas.microsoft.com/office/drawing/2014/main" id="{F116933E-5CE7-1046-96AA-A60392BA6527}"/>
                </a:ext>
              </a:extLst>
            </p:cNvPr>
            <p:cNvSpPr/>
            <p:nvPr/>
          </p:nvSpPr>
          <p:spPr>
            <a:xfrm>
              <a:off x="9028127" y="2871536"/>
              <a:ext cx="106566" cy="9525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srgbClr val="8CC63F"/>
                </a:solidFill>
                <a:latin typeface="Arial"/>
                <a:sym typeface="Arial"/>
              </a:endParaRPr>
            </a:p>
          </p:txBody>
        </p:sp>
      </p:grpSp>
      <p:pic>
        <p:nvPicPr>
          <p:cNvPr id="2" name="Picture 1" descr="A picture containing text&#10;&#10;Description automatically generated">
            <a:extLst>
              <a:ext uri="{FF2B5EF4-FFF2-40B4-BE49-F238E27FC236}">
                <a16:creationId xmlns:a16="http://schemas.microsoft.com/office/drawing/2014/main" id="{3FCA4779-A82D-C441-F657-59156B6A3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217868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2213 -0.00764 L 0.15573 -0.00764 " pathEditMode="relative" ptsTypes="AA">
                                      <p:cBhvr>
                                        <p:cTn id="16" dur="2000" fill="hold"/>
                                        <p:tgtEl>
                                          <p:spTgt spid="23"/>
                                        </p:tgtEl>
                                        <p:attrNameLst>
                                          <p:attrName>ppt_x</p:attrName>
                                          <p:attrName>ppt_y</p:attrName>
                                        </p:attrNameLst>
                                      </p:cBhvr>
                                    </p:animMotion>
                                  </p:childTnLst>
                                </p:cTn>
                              </p:par>
                            </p:childTnLst>
                          </p:cTn>
                        </p:par>
                        <p:par>
                          <p:cTn id="17" fill="hold">
                            <p:stCondLst>
                              <p:cond delay="2000"/>
                            </p:stCondLst>
                            <p:childTnLst>
                              <p:par>
                                <p:cTn id="18" presetID="5" presetClass="exit" presetSubtype="10" fill="hold" nodeType="afterEffect">
                                  <p:stCondLst>
                                    <p:cond delay="0"/>
                                  </p:stCondLst>
                                  <p:childTnLst>
                                    <p:animEffect transition="out" filter="checkerboard(across)">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par>
                                <p:cTn id="21" presetID="22" presetClass="entr" presetSubtype="4" repeatCount="300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10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par>
                                <p:cTn id="24" presetID="16" presetClass="entr" presetSubtype="37"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out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out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0.02213 -0.00764 L 0.19219 -0.00486 " pathEditMode="relative" rAng="0" ptsTypes="AA">
                                      <p:cBhvr>
                                        <p:cTn id="39" dur="2000" fill="hold"/>
                                        <p:tgtEl>
                                          <p:spTgt spid="25"/>
                                        </p:tgtEl>
                                        <p:attrNameLst>
                                          <p:attrName>ppt_x</p:attrName>
                                          <p:attrName>ppt_y</p:attrName>
                                        </p:attrNameLst>
                                      </p:cBhvr>
                                      <p:rCtr x="8503" y="139"/>
                                    </p:animMotion>
                                  </p:childTnLst>
                                </p:cTn>
                              </p:par>
                            </p:childTnLst>
                          </p:cTn>
                        </p:par>
                        <p:par>
                          <p:cTn id="40" fill="hold">
                            <p:stCondLst>
                              <p:cond delay="2500"/>
                            </p:stCondLst>
                            <p:childTnLst>
                              <p:par>
                                <p:cTn id="41" presetID="5" presetClass="exit" presetSubtype="10" fill="hold" nodeType="afterEffect">
                                  <p:stCondLst>
                                    <p:cond delay="0"/>
                                  </p:stCondLst>
                                  <p:childTnLst>
                                    <p:animEffect transition="out" filter="checkerboard(across)">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9" presetClass="entr" presetSubtype="10" repeatCount="200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3000" fill="hold"/>
                                        <p:tgtEl>
                                          <p:spTgt spid="8"/>
                                        </p:tgtEl>
                                        <p:attrNameLst>
                                          <p:attrName>ppt_w</p:attrName>
                                        </p:attrNameLst>
                                      </p:cBhvr>
                                      <p:tavLst>
                                        <p:tav tm="0" fmla="#ppt_w*sin(2.5*pi*$)">
                                          <p:val>
                                            <p:fltVal val="0"/>
                                          </p:val>
                                        </p:tav>
                                        <p:tav tm="100000">
                                          <p:val>
                                            <p:fltVal val="1"/>
                                          </p:val>
                                        </p:tav>
                                      </p:tavLst>
                                    </p:anim>
                                    <p:anim calcmode="lin" valueType="num">
                                      <p:cBhvr>
                                        <p:cTn id="47" dur="3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2" name="push.wav"/>
                                        </p:tgtEl>
                                      </p:cMediaNode>
                                    </p:audio>
                                  </p:subTnLst>
                                </p:cTn>
                              </p:par>
                              <p:par>
                                <p:cTn id="48" presetID="5" presetClass="exit" presetSubtype="10" fill="hold" nodeType="withEffect">
                                  <p:stCondLst>
                                    <p:cond delay="0"/>
                                  </p:stCondLst>
                                  <p:childTnLst>
                                    <p:animEffect transition="out" filter="checkerboard(across)">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16" presetClass="entr" presetSubtype="37"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outVertic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outVertical)">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childTnLst>
                          </p:cTn>
                        </p:par>
                        <p:par>
                          <p:cTn id="64" fill="hold">
                            <p:stCondLst>
                              <p:cond delay="500"/>
                            </p:stCondLst>
                            <p:childTnLst>
                              <p:par>
                                <p:cTn id="65" presetID="0" presetClass="path" presetSubtype="0" accel="50000" decel="50000" fill="hold" nodeType="afterEffect">
                                  <p:stCondLst>
                                    <p:cond delay="0"/>
                                  </p:stCondLst>
                                  <p:childTnLst>
                                    <p:animMotion origin="layout" path="M 0.02213 -0.00763 L 0.19218 -0.00486 " pathEditMode="relative" rAng="0" ptsTypes="AA">
                                      <p:cBhvr>
                                        <p:cTn id="66" dur="2000" fill="hold"/>
                                        <p:tgtEl>
                                          <p:spTgt spid="26"/>
                                        </p:tgtEl>
                                        <p:attrNameLst>
                                          <p:attrName>ppt_x</p:attrName>
                                          <p:attrName>ppt_y</p:attrName>
                                        </p:attrNameLst>
                                      </p:cBhvr>
                                      <p:rCtr x="8503" y="139"/>
                                    </p:animMotion>
                                  </p:childTnLst>
                                </p:cTn>
                              </p:par>
                            </p:childTnLst>
                          </p:cTn>
                        </p:par>
                        <p:par>
                          <p:cTn id="67" fill="hold">
                            <p:stCondLst>
                              <p:cond delay="2500"/>
                            </p:stCondLst>
                            <p:childTnLst>
                              <p:par>
                                <p:cTn id="68" presetID="5" presetClass="exit" presetSubtype="10" fill="hold" nodeType="afterEffect">
                                  <p:stCondLst>
                                    <p:cond delay="0"/>
                                  </p:stCondLst>
                                  <p:childTnLst>
                                    <p:animEffect transition="out" filter="checkerboard(across)">
                                      <p:cBhvr>
                                        <p:cTn id="69" dur="500"/>
                                        <p:tgtEl>
                                          <p:spTgt spid="26"/>
                                        </p:tgtEl>
                                      </p:cBhvr>
                                    </p:animEffect>
                                    <p:set>
                                      <p:cBhvr>
                                        <p:cTn id="70" dur="1" fill="hold">
                                          <p:stCondLst>
                                            <p:cond delay="499"/>
                                          </p:stCondLst>
                                        </p:cTn>
                                        <p:tgtEl>
                                          <p:spTgt spid="26"/>
                                        </p:tgtEl>
                                        <p:attrNameLst>
                                          <p:attrName>style.visibility</p:attrName>
                                        </p:attrNameLst>
                                      </p:cBhvr>
                                      <p:to>
                                        <p:strVal val="hidden"/>
                                      </p:to>
                                    </p:set>
                                  </p:childTnLst>
                                </p:cTn>
                              </p:par>
                              <p:par>
                                <p:cTn id="71" presetID="19" presetClass="entr" presetSubtype="10" repeatCount="200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3000" fill="hold"/>
                                        <p:tgtEl>
                                          <p:spTgt spid="10"/>
                                        </p:tgtEl>
                                        <p:attrNameLst>
                                          <p:attrName>ppt_w</p:attrName>
                                        </p:attrNameLst>
                                      </p:cBhvr>
                                      <p:tavLst>
                                        <p:tav tm="0" fmla="#ppt_w*sin(2.5*pi*$)">
                                          <p:val>
                                            <p:fltVal val="0"/>
                                          </p:val>
                                        </p:tav>
                                        <p:tav tm="100000">
                                          <p:val>
                                            <p:fltVal val="1"/>
                                          </p:val>
                                        </p:tav>
                                      </p:tavLst>
                                    </p:anim>
                                    <p:anim calcmode="lin" valueType="num">
                                      <p:cBhvr>
                                        <p:cTn id="74" dur="3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2" name="push.wav"/>
                                        </p:tgtEl>
                                      </p:cMediaNode>
                                    </p:audio>
                                  </p:subTnLst>
                                </p:cTn>
                              </p:par>
                              <p:par>
                                <p:cTn id="75" presetID="16" presetClass="entr" presetSubtype="37"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arn(outVertical)">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barn(outVertical)">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down)">
                                      <p:cBhvr>
                                        <p:cTn id="87" dur="500"/>
                                        <p:tgtEl>
                                          <p:spTgt spid="27"/>
                                        </p:tgtEl>
                                      </p:cBhvr>
                                    </p:animEffect>
                                  </p:childTnLst>
                                </p:cTn>
                              </p:par>
                            </p:childTnLst>
                          </p:cTn>
                        </p:par>
                        <p:par>
                          <p:cTn id="88" fill="hold">
                            <p:stCondLst>
                              <p:cond delay="500"/>
                            </p:stCondLst>
                            <p:childTnLst>
                              <p:par>
                                <p:cTn id="89" presetID="0" presetClass="path" presetSubtype="0" accel="50000" decel="50000" fill="hold" nodeType="afterEffect">
                                  <p:stCondLst>
                                    <p:cond delay="0"/>
                                  </p:stCondLst>
                                  <p:childTnLst>
                                    <p:animMotion origin="layout" path="M 0.02214 -0.00764 L 0.19219 -0.00486 " pathEditMode="relative" rAng="0" ptsTypes="AA">
                                      <p:cBhvr>
                                        <p:cTn id="90" dur="2000" fill="hold"/>
                                        <p:tgtEl>
                                          <p:spTgt spid="27"/>
                                        </p:tgtEl>
                                        <p:attrNameLst>
                                          <p:attrName>ppt_x</p:attrName>
                                          <p:attrName>ppt_y</p:attrName>
                                        </p:attrNameLst>
                                      </p:cBhvr>
                                      <p:rCtr x="8503" y="139"/>
                                    </p:animMotion>
                                  </p:childTnLst>
                                </p:cTn>
                              </p:par>
                            </p:childTnLst>
                          </p:cTn>
                        </p:par>
                        <p:par>
                          <p:cTn id="91" fill="hold">
                            <p:stCondLst>
                              <p:cond delay="2500"/>
                            </p:stCondLst>
                            <p:childTnLst>
                              <p:par>
                                <p:cTn id="92" presetID="5" presetClass="exit" presetSubtype="10" fill="hold" nodeType="afterEffect">
                                  <p:stCondLst>
                                    <p:cond delay="0"/>
                                  </p:stCondLst>
                                  <p:childTnLst>
                                    <p:animEffect transition="out" filter="checkerboard(across)">
                                      <p:cBhvr>
                                        <p:cTn id="93" dur="500"/>
                                        <p:tgtEl>
                                          <p:spTgt spid="27"/>
                                        </p:tgtEl>
                                      </p:cBhvr>
                                    </p:animEffect>
                                    <p:set>
                                      <p:cBhvr>
                                        <p:cTn id="94" dur="1" fill="hold">
                                          <p:stCondLst>
                                            <p:cond delay="499"/>
                                          </p:stCondLst>
                                        </p:cTn>
                                        <p:tgtEl>
                                          <p:spTgt spid="27"/>
                                        </p:tgtEl>
                                        <p:attrNameLst>
                                          <p:attrName>style.visibility</p:attrName>
                                        </p:attrNameLst>
                                      </p:cBhvr>
                                      <p:to>
                                        <p:strVal val="hidden"/>
                                      </p:to>
                                    </p:set>
                                  </p:childTnLst>
                                </p:cTn>
                              </p:par>
                              <p:par>
                                <p:cTn id="95" presetID="19" presetClass="entr" presetSubtype="10" repeatCount="200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3000" fill="hold"/>
                                        <p:tgtEl>
                                          <p:spTgt spid="16"/>
                                        </p:tgtEl>
                                        <p:attrNameLst>
                                          <p:attrName>ppt_w</p:attrName>
                                        </p:attrNameLst>
                                      </p:cBhvr>
                                      <p:tavLst>
                                        <p:tav tm="0" fmla="#ppt_w*sin(2.5*pi*$)">
                                          <p:val>
                                            <p:fltVal val="0"/>
                                          </p:val>
                                        </p:tav>
                                        <p:tav tm="100000">
                                          <p:val>
                                            <p:fltVal val="1"/>
                                          </p:val>
                                        </p:tav>
                                      </p:tavLst>
                                    </p:anim>
                                    <p:anim calcmode="lin" valueType="num">
                                      <p:cBhvr>
                                        <p:cTn id="98" dur="30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2" name="push.wav"/>
                                        </p:tgtEl>
                                      </p:cMediaNode>
                                    </p:audio>
                                  </p:subTnLst>
                                </p:cTn>
                              </p:par>
                              <p:par>
                                <p:cTn id="99" presetID="16" presetClass="entr" presetSubtype="37"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barn(outVertical)">
                                      <p:cBhvr>
                                        <p:cTn id="101" dur="500"/>
                                        <p:tgtEl>
                                          <p:spTgt spid="21"/>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barn(outVertical)">
                                      <p:cBhvr>
                                        <p:cTn id="106" dur="500"/>
                                        <p:tgtEl>
                                          <p:spTgt spid="17"/>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wipe(down)">
                                      <p:cBhvr>
                                        <p:cTn id="111" dur="500"/>
                                        <p:tgtEl>
                                          <p:spTgt spid="28"/>
                                        </p:tgtEl>
                                      </p:cBhvr>
                                    </p:animEffect>
                                  </p:childTnLst>
                                </p:cTn>
                              </p:par>
                            </p:childTnLst>
                          </p:cTn>
                        </p:par>
                        <p:par>
                          <p:cTn id="112" fill="hold">
                            <p:stCondLst>
                              <p:cond delay="500"/>
                            </p:stCondLst>
                            <p:childTnLst>
                              <p:par>
                                <p:cTn id="113" presetID="0" presetClass="path" presetSubtype="0" accel="50000" decel="50000" fill="hold" nodeType="afterEffect">
                                  <p:stCondLst>
                                    <p:cond delay="0"/>
                                  </p:stCondLst>
                                  <p:childTnLst>
                                    <p:animMotion origin="layout" path="M 0.02205 -0.00771 L 0.31997 -0.01018 " pathEditMode="relative" rAng="0" ptsTypes="AA">
                                      <p:cBhvr>
                                        <p:cTn id="114" dur="2000" fill="hold"/>
                                        <p:tgtEl>
                                          <p:spTgt spid="28"/>
                                        </p:tgtEl>
                                        <p:attrNameLst>
                                          <p:attrName>ppt_x</p:attrName>
                                          <p:attrName>ppt_y</p:attrName>
                                        </p:attrNameLst>
                                      </p:cBhvr>
                                      <p:rCtr x="14896" y="-123"/>
                                    </p:animMotion>
                                  </p:childTnLst>
                                </p:cTn>
                              </p:par>
                            </p:childTnLst>
                          </p:cTn>
                        </p:par>
                        <p:par>
                          <p:cTn id="115" fill="hold">
                            <p:stCondLst>
                              <p:cond delay="2500"/>
                            </p:stCondLst>
                            <p:childTnLst>
                              <p:par>
                                <p:cTn id="116" presetID="5" presetClass="exit" presetSubtype="10" fill="hold" nodeType="afterEffect">
                                  <p:stCondLst>
                                    <p:cond delay="0"/>
                                  </p:stCondLst>
                                  <p:childTnLst>
                                    <p:animEffect transition="out" filter="checkerboard(across)">
                                      <p:cBhvr>
                                        <p:cTn id="117" dur="500"/>
                                        <p:tgtEl>
                                          <p:spTgt spid="28"/>
                                        </p:tgtEl>
                                      </p:cBhvr>
                                    </p:animEffect>
                                    <p:set>
                                      <p:cBhvr>
                                        <p:cTn id="118" dur="1" fill="hold">
                                          <p:stCondLst>
                                            <p:cond delay="499"/>
                                          </p:stCondLst>
                                        </p:cTn>
                                        <p:tgtEl>
                                          <p:spTgt spid="28"/>
                                        </p:tgtEl>
                                        <p:attrNameLst>
                                          <p:attrName>style.visibility</p:attrName>
                                        </p:attrNameLst>
                                      </p:cBhvr>
                                      <p:to>
                                        <p:strVal val="hidden"/>
                                      </p:to>
                                    </p:set>
                                  </p:childTnLst>
                                </p:cTn>
                              </p:par>
                              <p:par>
                                <p:cTn id="119" presetID="19" presetClass="entr" presetSubtype="10" repeatCount="indefinite" fill="hold" nodeType="withEffect">
                                  <p:stCondLst>
                                    <p:cond delay="0"/>
                                  </p:stCondLst>
                                  <p:childTnLst>
                                    <p:set>
                                      <p:cBhvr>
                                        <p:cTn id="120" dur="1" fill="hold">
                                          <p:stCondLst>
                                            <p:cond delay="0"/>
                                          </p:stCondLst>
                                        </p:cTn>
                                        <p:tgtEl>
                                          <p:spTgt spid="16"/>
                                        </p:tgtEl>
                                        <p:attrNameLst>
                                          <p:attrName>style.visibility</p:attrName>
                                        </p:attrNameLst>
                                      </p:cBhvr>
                                      <p:to>
                                        <p:strVal val="visible"/>
                                      </p:to>
                                    </p:set>
                                    <p:anim calcmode="lin" valueType="num">
                                      <p:cBhvr>
                                        <p:cTn id="121" dur="5000" fill="hold"/>
                                        <p:tgtEl>
                                          <p:spTgt spid="16"/>
                                        </p:tgtEl>
                                        <p:attrNameLst>
                                          <p:attrName>ppt_w</p:attrName>
                                        </p:attrNameLst>
                                      </p:cBhvr>
                                      <p:tavLst>
                                        <p:tav tm="0" fmla="#ppt_w*sin(2.5*pi*$)">
                                          <p:val>
                                            <p:fltVal val="0"/>
                                          </p:val>
                                        </p:tav>
                                        <p:tav tm="100000">
                                          <p:val>
                                            <p:fltVal val="1"/>
                                          </p:val>
                                        </p:tav>
                                      </p:tavLst>
                                    </p:anim>
                                    <p:anim calcmode="lin" valueType="num">
                                      <p:cBhvr>
                                        <p:cTn id="122" dur="5000" fill="hold"/>
                                        <p:tgtEl>
                                          <p:spTgt spid="16"/>
                                        </p:tgtEl>
                                        <p:attrNameLst>
                                          <p:attrName>ppt_h</p:attrName>
                                        </p:attrNameLst>
                                      </p:cBhvr>
                                      <p:tavLst>
                                        <p:tav tm="0">
                                          <p:val>
                                            <p:strVal val="#ppt_h"/>
                                          </p:val>
                                        </p:tav>
                                        <p:tav tm="100000">
                                          <p:val>
                                            <p:strVal val="#ppt_h"/>
                                          </p:val>
                                        </p:tav>
                                      </p:tavLst>
                                    </p:anim>
                                  </p:childTnLst>
                                </p:cTn>
                              </p:par>
                              <p:par>
                                <p:cTn id="123" presetID="19" presetClass="entr" presetSubtype="10" repeatCount="indefinite" fill="hold" nodeType="withEffect">
                                  <p:stCondLst>
                                    <p:cond delay="0"/>
                                  </p:stCondLst>
                                  <p:childTnLst>
                                    <p:set>
                                      <p:cBhvr>
                                        <p:cTn id="124" dur="1" fill="hold">
                                          <p:stCondLst>
                                            <p:cond delay="0"/>
                                          </p:stCondLst>
                                        </p:cTn>
                                        <p:tgtEl>
                                          <p:spTgt spid="10"/>
                                        </p:tgtEl>
                                        <p:attrNameLst>
                                          <p:attrName>style.visibility</p:attrName>
                                        </p:attrNameLst>
                                      </p:cBhvr>
                                      <p:to>
                                        <p:strVal val="visible"/>
                                      </p:to>
                                    </p:set>
                                    <p:anim calcmode="lin" valueType="num">
                                      <p:cBhvr>
                                        <p:cTn id="125" dur="5000" fill="hold"/>
                                        <p:tgtEl>
                                          <p:spTgt spid="10"/>
                                        </p:tgtEl>
                                        <p:attrNameLst>
                                          <p:attrName>ppt_w</p:attrName>
                                        </p:attrNameLst>
                                      </p:cBhvr>
                                      <p:tavLst>
                                        <p:tav tm="0" fmla="#ppt_w*sin(2.5*pi*$)">
                                          <p:val>
                                            <p:fltVal val="0"/>
                                          </p:val>
                                        </p:tav>
                                        <p:tav tm="100000">
                                          <p:val>
                                            <p:fltVal val="1"/>
                                          </p:val>
                                        </p:tav>
                                      </p:tavLst>
                                    </p:anim>
                                    <p:anim calcmode="lin" valueType="num">
                                      <p:cBhvr>
                                        <p:cTn id="126" dur="5000" fill="hold"/>
                                        <p:tgtEl>
                                          <p:spTgt spid="10"/>
                                        </p:tgtEl>
                                        <p:attrNameLst>
                                          <p:attrName>ppt_h</p:attrName>
                                        </p:attrNameLst>
                                      </p:cBhvr>
                                      <p:tavLst>
                                        <p:tav tm="0">
                                          <p:val>
                                            <p:strVal val="#ppt_h"/>
                                          </p:val>
                                        </p:tav>
                                        <p:tav tm="100000">
                                          <p:val>
                                            <p:strVal val="#ppt_h"/>
                                          </p:val>
                                        </p:tav>
                                      </p:tavLst>
                                    </p:anim>
                                  </p:childTnLst>
                                </p:cTn>
                              </p:par>
                              <p:par>
                                <p:cTn id="127" presetID="19" presetClass="entr" presetSubtype="10" repeatCount="indefinite" fill="hold" nodeType="withEffect">
                                  <p:stCondLst>
                                    <p:cond delay="0"/>
                                  </p:stCondLst>
                                  <p:childTnLst>
                                    <p:set>
                                      <p:cBhvr>
                                        <p:cTn id="128" dur="1" fill="hold">
                                          <p:stCondLst>
                                            <p:cond delay="0"/>
                                          </p:stCondLst>
                                        </p:cTn>
                                        <p:tgtEl>
                                          <p:spTgt spid="8"/>
                                        </p:tgtEl>
                                        <p:attrNameLst>
                                          <p:attrName>style.visibility</p:attrName>
                                        </p:attrNameLst>
                                      </p:cBhvr>
                                      <p:to>
                                        <p:strVal val="visible"/>
                                      </p:to>
                                    </p:set>
                                    <p:anim calcmode="lin" valueType="num">
                                      <p:cBhvr>
                                        <p:cTn id="129" dur="5000" fill="hold"/>
                                        <p:tgtEl>
                                          <p:spTgt spid="8"/>
                                        </p:tgtEl>
                                        <p:attrNameLst>
                                          <p:attrName>ppt_w</p:attrName>
                                        </p:attrNameLst>
                                      </p:cBhvr>
                                      <p:tavLst>
                                        <p:tav tm="0" fmla="#ppt_w*sin(2.5*pi*$)">
                                          <p:val>
                                            <p:fltVal val="0"/>
                                          </p:val>
                                        </p:tav>
                                        <p:tav tm="100000">
                                          <p:val>
                                            <p:fltVal val="1"/>
                                          </p:val>
                                        </p:tav>
                                      </p:tavLst>
                                    </p:anim>
                                    <p:anim calcmode="lin" valueType="num">
                                      <p:cBhvr>
                                        <p:cTn id="130" dur="5000" fill="hold"/>
                                        <p:tgtEl>
                                          <p:spTgt spid="8"/>
                                        </p:tgtEl>
                                        <p:attrNameLst>
                                          <p:attrName>ppt_h</p:attrName>
                                        </p:attrNameLst>
                                      </p:cBhvr>
                                      <p:tavLst>
                                        <p:tav tm="0">
                                          <p:val>
                                            <p:strVal val="#ppt_h"/>
                                          </p:val>
                                        </p:tav>
                                        <p:tav tm="100000">
                                          <p:val>
                                            <p:strVal val="#ppt_h"/>
                                          </p:val>
                                        </p:tav>
                                      </p:tavLst>
                                    </p:anim>
                                  </p:childTnLst>
                                </p:cTn>
                              </p:par>
                              <p:par>
                                <p:cTn id="131" presetID="19" presetClass="entr" presetSubtype="10" repeatCount="indefinite" fill="hold" nodeType="withEffect">
                                  <p:stCondLst>
                                    <p:cond delay="0"/>
                                  </p:stCondLst>
                                  <p:childTnLst>
                                    <p:set>
                                      <p:cBhvr>
                                        <p:cTn id="132" dur="1" fill="hold">
                                          <p:stCondLst>
                                            <p:cond delay="0"/>
                                          </p:stCondLst>
                                        </p:cTn>
                                        <p:tgtEl>
                                          <p:spTgt spid="6"/>
                                        </p:tgtEl>
                                        <p:attrNameLst>
                                          <p:attrName>style.visibility</p:attrName>
                                        </p:attrNameLst>
                                      </p:cBhvr>
                                      <p:to>
                                        <p:strVal val="visible"/>
                                      </p:to>
                                    </p:set>
                                    <p:anim calcmode="lin" valueType="num">
                                      <p:cBhvr>
                                        <p:cTn id="133" dur="5000" fill="hold"/>
                                        <p:tgtEl>
                                          <p:spTgt spid="6"/>
                                        </p:tgtEl>
                                        <p:attrNameLst>
                                          <p:attrName>ppt_w</p:attrName>
                                        </p:attrNameLst>
                                      </p:cBhvr>
                                      <p:tavLst>
                                        <p:tav tm="0" fmla="#ppt_w*sin(2.5*pi*$)">
                                          <p:val>
                                            <p:fltVal val="0"/>
                                          </p:val>
                                        </p:tav>
                                        <p:tav tm="100000">
                                          <p:val>
                                            <p:fltVal val="1"/>
                                          </p:val>
                                        </p:tav>
                                      </p:tavLst>
                                    </p:anim>
                                    <p:anim calcmode="lin" valueType="num">
                                      <p:cBhvr>
                                        <p:cTn id="134"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7" grpId="0"/>
      <p:bldP spid="18" grpId="0"/>
      <p:bldP spid="19"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inimalistisches Bildungspaket für Lehrer by Slidesgo">
  <a:themeElements>
    <a:clrScheme name="Simple Light">
      <a:dk1>
        <a:srgbClr val="422A48"/>
      </a:dk1>
      <a:lt1>
        <a:srgbClr val="F3F3F3"/>
      </a:lt1>
      <a:dk2>
        <a:srgbClr val="B5976F"/>
      </a:dk2>
      <a:lt2>
        <a:srgbClr val="79657F"/>
      </a:lt2>
      <a:accent1>
        <a:srgbClr val="F2E2CB"/>
      </a:accent1>
      <a:accent2>
        <a:srgbClr val="FFFFFF"/>
      </a:accent2>
      <a:accent3>
        <a:srgbClr val="FFFFFF"/>
      </a:accent3>
      <a:accent4>
        <a:srgbClr val="FFFFFF"/>
      </a:accent4>
      <a:accent5>
        <a:srgbClr val="FFFFFF"/>
      </a:accent5>
      <a:accent6>
        <a:srgbClr val="FFFFFF"/>
      </a:accent6>
      <a:hlink>
        <a:srgbClr val="422A4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inimalistisches Bildungspaket für Lehrer by Slidesgo">
  <a:themeElements>
    <a:clrScheme name="Simple Light">
      <a:dk1>
        <a:srgbClr val="422A48"/>
      </a:dk1>
      <a:lt1>
        <a:srgbClr val="F3F3F3"/>
      </a:lt1>
      <a:dk2>
        <a:srgbClr val="B5976F"/>
      </a:dk2>
      <a:lt2>
        <a:srgbClr val="79657F"/>
      </a:lt2>
      <a:accent1>
        <a:srgbClr val="F2E2CB"/>
      </a:accent1>
      <a:accent2>
        <a:srgbClr val="FFFFFF"/>
      </a:accent2>
      <a:accent3>
        <a:srgbClr val="FFFFFF"/>
      </a:accent3>
      <a:accent4>
        <a:srgbClr val="FFFFFF"/>
      </a:accent4>
      <a:accent5>
        <a:srgbClr val="FFFFFF"/>
      </a:accent5>
      <a:accent6>
        <a:srgbClr val="FFFFFF"/>
      </a:accent6>
      <a:hlink>
        <a:srgbClr val="422A4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1589</Words>
  <Application>Microsoft Office PowerPoint</Application>
  <PresentationFormat>Widescreen</PresentationFormat>
  <Paragraphs>175</Paragraphs>
  <Slides>24</Slides>
  <Notes>13</Notes>
  <HiddenSlides>0</HiddenSlides>
  <MMClips>1</MMClips>
  <ScaleCrop>false</ScaleCrop>
  <HeadingPairs>
    <vt:vector size="6" baseType="variant">
      <vt:variant>
        <vt:lpstr>Fonts Used</vt:lpstr>
      </vt:variant>
      <vt:variant>
        <vt:i4>25</vt:i4>
      </vt:variant>
      <vt:variant>
        <vt:lpstr>Theme</vt:lpstr>
      </vt:variant>
      <vt:variant>
        <vt:i4>8</vt:i4>
      </vt:variant>
      <vt:variant>
        <vt:lpstr>Slide Titles</vt:lpstr>
      </vt:variant>
      <vt:variant>
        <vt:i4>24</vt:i4>
      </vt:variant>
    </vt:vector>
  </HeadingPairs>
  <TitlesOfParts>
    <vt:vector size="57" baseType="lpstr">
      <vt:lpstr>Microsoft YaHei</vt:lpstr>
      <vt:lpstr>SimSun</vt:lpstr>
      <vt:lpstr>#9Slide02 Noi dung rat dai</vt:lpstr>
      <vt:lpstr>.VnBlack</vt:lpstr>
      <vt:lpstr>Alata</vt:lpstr>
      <vt:lpstr>Antic</vt:lpstr>
      <vt:lpstr>Arial</vt:lpstr>
      <vt:lpstr>Calibri</vt:lpstr>
      <vt:lpstr>Calibri Light</vt:lpstr>
      <vt:lpstr>Cantarell</vt:lpstr>
      <vt:lpstr>Century Gothic</vt:lpstr>
      <vt:lpstr>Enriqueta</vt:lpstr>
      <vt:lpstr>Marcellus</vt:lpstr>
      <vt:lpstr>Montserrat</vt:lpstr>
      <vt:lpstr>Neucha</vt:lpstr>
      <vt:lpstr>Nixie One</vt:lpstr>
      <vt:lpstr>Overpass</vt:lpstr>
      <vt:lpstr>PT Sans</vt:lpstr>
      <vt:lpstr>Raleway Medium</vt:lpstr>
      <vt:lpstr>Roboto Condensed Light</vt:lpstr>
      <vt:lpstr>times new roman</vt:lpstr>
      <vt:lpstr>times new roman</vt:lpstr>
      <vt:lpstr>UTM Avenida</vt:lpstr>
      <vt:lpstr>Varela Round</vt:lpstr>
      <vt:lpstr>Wingdings 3</vt:lpstr>
      <vt:lpstr>Office 主题​​</vt:lpstr>
      <vt:lpstr>1_Minimalistisches Bildungspaket für Lehrer by Slidesgo</vt:lpstr>
      <vt:lpstr>Lawn and Garden Month by Slidesgo</vt:lpstr>
      <vt:lpstr>Minimalistisches Bildungspaket für Lehrer by Slidesgo</vt:lpstr>
      <vt:lpstr>1_Lawn and Garden Month by Slidesgo</vt:lpstr>
      <vt:lpstr>1_Puck template</vt:lpstr>
      <vt:lpstr>1_Office Theme</vt:lpstr>
      <vt:lpstr>1_Wisp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PC</cp:lastModifiedBy>
  <cp:revision>17</cp:revision>
  <dcterms:created xsi:type="dcterms:W3CDTF">2023-04-23T05:08:28Z</dcterms:created>
  <dcterms:modified xsi:type="dcterms:W3CDTF">2024-01-07T14:51:52Z</dcterms:modified>
</cp:coreProperties>
</file>